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349" r:id="rId1"/>
  </p:sldMasterIdLst>
  <p:notesMasterIdLst>
    <p:notesMasterId r:id="rId12"/>
  </p:notesMasterIdLst>
  <p:handoutMasterIdLst>
    <p:handoutMasterId r:id="rId13"/>
  </p:handoutMasterIdLst>
  <p:sldIdLst>
    <p:sldId id="1444" r:id="rId2"/>
    <p:sldId id="1212" r:id="rId3"/>
    <p:sldId id="1543" r:id="rId4"/>
    <p:sldId id="1544" r:id="rId5"/>
    <p:sldId id="1550" r:id="rId6"/>
    <p:sldId id="1547" r:id="rId7"/>
    <p:sldId id="1549" r:id="rId8"/>
    <p:sldId id="1551" r:id="rId9"/>
    <p:sldId id="1546" r:id="rId10"/>
    <p:sldId id="957" r:id="rId11"/>
  </p:sldIdLst>
  <p:sldSz cx="9144000" cy="6858000" type="screen4x3"/>
  <p:notesSz cx="6797675" cy="9926638"/>
  <p:defaultTextStyle>
    <a:defPPr>
      <a:defRPr lang="en-US"/>
    </a:defPPr>
    <a:lvl1pPr algn="just" rtl="0" fontAlgn="base">
      <a:spcBef>
        <a:spcPct val="0"/>
      </a:spcBef>
      <a:spcAft>
        <a:spcPct val="0"/>
      </a:spcAft>
      <a:defRPr sz="2000" b="1" kern="1200">
        <a:solidFill>
          <a:schemeClr val="bg1"/>
        </a:solidFill>
        <a:latin typeface="Times New Roman" pitchFamily="18" charset="0"/>
        <a:ea typeface="+mn-ea"/>
        <a:cs typeface="Times New Roman" pitchFamily="18" charset="0"/>
      </a:defRPr>
    </a:lvl1pPr>
    <a:lvl2pPr marL="457200" algn="just" rtl="0" fontAlgn="base">
      <a:spcBef>
        <a:spcPct val="0"/>
      </a:spcBef>
      <a:spcAft>
        <a:spcPct val="0"/>
      </a:spcAft>
      <a:defRPr sz="2000" b="1" kern="1200">
        <a:solidFill>
          <a:schemeClr val="bg1"/>
        </a:solidFill>
        <a:latin typeface="Times New Roman" pitchFamily="18" charset="0"/>
        <a:ea typeface="+mn-ea"/>
        <a:cs typeface="Times New Roman" pitchFamily="18" charset="0"/>
      </a:defRPr>
    </a:lvl2pPr>
    <a:lvl3pPr marL="914400" algn="just" rtl="0" fontAlgn="base">
      <a:spcBef>
        <a:spcPct val="0"/>
      </a:spcBef>
      <a:spcAft>
        <a:spcPct val="0"/>
      </a:spcAft>
      <a:defRPr sz="2000" b="1" kern="1200">
        <a:solidFill>
          <a:schemeClr val="bg1"/>
        </a:solidFill>
        <a:latin typeface="Times New Roman" pitchFamily="18" charset="0"/>
        <a:ea typeface="+mn-ea"/>
        <a:cs typeface="Times New Roman" pitchFamily="18" charset="0"/>
      </a:defRPr>
    </a:lvl3pPr>
    <a:lvl4pPr marL="1371600" algn="just" rtl="0" fontAlgn="base">
      <a:spcBef>
        <a:spcPct val="0"/>
      </a:spcBef>
      <a:spcAft>
        <a:spcPct val="0"/>
      </a:spcAft>
      <a:defRPr sz="2000" b="1" kern="1200">
        <a:solidFill>
          <a:schemeClr val="bg1"/>
        </a:solidFill>
        <a:latin typeface="Times New Roman" pitchFamily="18" charset="0"/>
        <a:ea typeface="+mn-ea"/>
        <a:cs typeface="Times New Roman" pitchFamily="18" charset="0"/>
      </a:defRPr>
    </a:lvl4pPr>
    <a:lvl5pPr marL="1828800" algn="just" rtl="0" fontAlgn="base">
      <a:spcBef>
        <a:spcPct val="0"/>
      </a:spcBef>
      <a:spcAft>
        <a:spcPct val="0"/>
      </a:spcAft>
      <a:defRPr sz="2000" b="1" kern="1200">
        <a:solidFill>
          <a:schemeClr val="bg1"/>
        </a:solidFill>
        <a:latin typeface="Times New Roman" pitchFamily="18" charset="0"/>
        <a:ea typeface="+mn-ea"/>
        <a:cs typeface="Times New Roman" pitchFamily="18" charset="0"/>
      </a:defRPr>
    </a:lvl5pPr>
    <a:lvl6pPr marL="2286000" algn="l" defTabSz="914400" rtl="0" eaLnBrk="1" latinLnBrk="0" hangingPunct="1">
      <a:defRPr sz="2000" b="1" kern="1200">
        <a:solidFill>
          <a:schemeClr val="bg1"/>
        </a:solidFill>
        <a:latin typeface="Times New Roman" pitchFamily="18" charset="0"/>
        <a:ea typeface="+mn-ea"/>
        <a:cs typeface="Times New Roman" pitchFamily="18" charset="0"/>
      </a:defRPr>
    </a:lvl6pPr>
    <a:lvl7pPr marL="2743200" algn="l" defTabSz="914400" rtl="0" eaLnBrk="1" latinLnBrk="0" hangingPunct="1">
      <a:defRPr sz="2000" b="1" kern="1200">
        <a:solidFill>
          <a:schemeClr val="bg1"/>
        </a:solidFill>
        <a:latin typeface="Times New Roman" pitchFamily="18" charset="0"/>
        <a:ea typeface="+mn-ea"/>
        <a:cs typeface="Times New Roman" pitchFamily="18" charset="0"/>
      </a:defRPr>
    </a:lvl7pPr>
    <a:lvl8pPr marL="3200400" algn="l" defTabSz="914400" rtl="0" eaLnBrk="1" latinLnBrk="0" hangingPunct="1">
      <a:defRPr sz="2000" b="1" kern="1200">
        <a:solidFill>
          <a:schemeClr val="bg1"/>
        </a:solidFill>
        <a:latin typeface="Times New Roman" pitchFamily="18" charset="0"/>
        <a:ea typeface="+mn-ea"/>
        <a:cs typeface="Times New Roman" pitchFamily="18" charset="0"/>
      </a:defRPr>
    </a:lvl8pPr>
    <a:lvl9pPr marL="3657600" algn="l" defTabSz="914400" rtl="0" eaLnBrk="1" latinLnBrk="0" hangingPunct="1">
      <a:defRPr sz="2000" b="1" kern="1200">
        <a:solidFill>
          <a:schemeClr val="bg1"/>
        </a:solidFill>
        <a:latin typeface="Times New Roman" pitchFamily="18" charset="0"/>
        <a:ea typeface="+mn-ea"/>
        <a:cs typeface="Times New Roman" pitchFamily="18"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C17FC"/>
    <a:srgbClr val="D1050A"/>
    <a:srgbClr val="005250"/>
    <a:srgbClr val="12015B"/>
    <a:srgbClr val="FF5B5F"/>
    <a:srgbClr val="FF7C80"/>
    <a:srgbClr val="3DC3C3"/>
    <a:srgbClr val="0066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6057" autoAdjust="0"/>
  </p:normalViewPr>
  <p:slideViewPr>
    <p:cSldViewPr>
      <p:cViewPr varScale="1">
        <p:scale>
          <a:sx n="88" d="100"/>
          <a:sy n="88" d="100"/>
        </p:scale>
        <p:origin x="1500" y="84"/>
      </p:cViewPr>
      <p:guideLst>
        <p:guide orient="horz" pos="2160"/>
        <p:guide pos="2880"/>
      </p:guideLst>
    </p:cSldViewPr>
  </p:slideViewPr>
  <p:outlineViewPr>
    <p:cViewPr>
      <p:scale>
        <a:sx n="25" d="100"/>
        <a:sy n="25" d="100"/>
      </p:scale>
      <p:origin x="0" y="0"/>
    </p:cViewPr>
    <p:sldLst>
      <p:sld r:id="rId1" collapse="1"/>
    </p:sldLst>
  </p:outlineViewPr>
  <p:notesTextViewPr>
    <p:cViewPr>
      <p:scale>
        <a:sx n="100" d="100"/>
        <a:sy n="100" d="100"/>
      </p:scale>
      <p:origin x="0" y="0"/>
    </p:cViewPr>
  </p:notesTextViewPr>
  <p:sorterViewPr>
    <p:cViewPr>
      <p:scale>
        <a:sx n="100" d="100"/>
        <a:sy n="100" d="100"/>
      </p:scale>
      <p:origin x="0" y="17028"/>
    </p:cViewPr>
  </p:sorterViewPr>
  <p:notesViewPr>
    <p:cSldViewPr>
      <p:cViewPr varScale="1">
        <p:scale>
          <a:sx n="47" d="100"/>
          <a:sy n="47" d="100"/>
        </p:scale>
        <p:origin x="-2846" y="-86"/>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2738" name="Rectangle 2"/>
          <p:cNvSpPr>
            <a:spLocks noGrp="1" noChangeArrowheads="1"/>
          </p:cNvSpPr>
          <p:nvPr>
            <p:ph type="hdr" sz="quarter"/>
          </p:nvPr>
        </p:nvSpPr>
        <p:spPr bwMode="auto">
          <a:xfrm>
            <a:off x="0" y="1"/>
            <a:ext cx="2947849" cy="496572"/>
          </a:xfrm>
          <a:prstGeom prst="rect">
            <a:avLst/>
          </a:prstGeom>
          <a:noFill/>
          <a:ln w="9525">
            <a:noFill/>
            <a:miter lim="800000"/>
            <a:headEnd/>
            <a:tailEnd/>
          </a:ln>
        </p:spPr>
        <p:txBody>
          <a:bodyPr vert="horz" wrap="square" lIns="90952" tIns="45476" rIns="90952" bIns="45476" numCol="1" anchor="t" anchorCtr="0" compatLnSpc="1">
            <a:prstTxWarp prst="textNoShape">
              <a:avLst/>
            </a:prstTxWarp>
          </a:bodyPr>
          <a:lstStyle>
            <a:lvl1pPr algn="l" defTabSz="910214">
              <a:spcBef>
                <a:spcPct val="20000"/>
              </a:spcBef>
              <a:defRPr sz="1200" b="0">
                <a:solidFill>
                  <a:schemeClr val="tx1"/>
                </a:solidFill>
                <a:latin typeface="Tahoma" pitchFamily="34" charset="0"/>
              </a:defRPr>
            </a:lvl1pPr>
          </a:lstStyle>
          <a:p>
            <a:pPr>
              <a:defRPr/>
            </a:pPr>
            <a:endParaRPr lang="ru-RU"/>
          </a:p>
        </p:txBody>
      </p:sp>
      <p:sp>
        <p:nvSpPr>
          <p:cNvPr id="372739" name="Rectangle 3"/>
          <p:cNvSpPr>
            <a:spLocks noGrp="1" noChangeArrowheads="1"/>
          </p:cNvSpPr>
          <p:nvPr>
            <p:ph type="dt" sz="quarter" idx="1"/>
          </p:nvPr>
        </p:nvSpPr>
        <p:spPr bwMode="auto">
          <a:xfrm>
            <a:off x="3851429" y="1"/>
            <a:ext cx="2946247" cy="496572"/>
          </a:xfrm>
          <a:prstGeom prst="rect">
            <a:avLst/>
          </a:prstGeom>
          <a:noFill/>
          <a:ln w="9525">
            <a:noFill/>
            <a:miter lim="800000"/>
            <a:headEnd/>
            <a:tailEnd/>
          </a:ln>
        </p:spPr>
        <p:txBody>
          <a:bodyPr vert="horz" wrap="square" lIns="90952" tIns="45476" rIns="90952" bIns="45476" numCol="1" anchor="t" anchorCtr="0" compatLnSpc="1">
            <a:prstTxWarp prst="textNoShape">
              <a:avLst/>
            </a:prstTxWarp>
          </a:bodyPr>
          <a:lstStyle>
            <a:lvl1pPr algn="r" defTabSz="910214">
              <a:spcBef>
                <a:spcPct val="20000"/>
              </a:spcBef>
              <a:defRPr sz="1200" b="0">
                <a:solidFill>
                  <a:schemeClr val="tx1"/>
                </a:solidFill>
                <a:latin typeface="Tahoma" pitchFamily="34" charset="0"/>
              </a:defRPr>
            </a:lvl1pPr>
          </a:lstStyle>
          <a:p>
            <a:pPr>
              <a:defRPr/>
            </a:pPr>
            <a:endParaRPr lang="ru-RU"/>
          </a:p>
        </p:txBody>
      </p:sp>
      <p:sp>
        <p:nvSpPr>
          <p:cNvPr id="372740" name="Rectangle 4"/>
          <p:cNvSpPr>
            <a:spLocks noGrp="1" noChangeArrowheads="1"/>
          </p:cNvSpPr>
          <p:nvPr>
            <p:ph type="ftr" sz="quarter" idx="2"/>
          </p:nvPr>
        </p:nvSpPr>
        <p:spPr bwMode="auto">
          <a:xfrm>
            <a:off x="0" y="9430066"/>
            <a:ext cx="2947849" cy="496572"/>
          </a:xfrm>
          <a:prstGeom prst="rect">
            <a:avLst/>
          </a:prstGeom>
          <a:noFill/>
          <a:ln w="9525">
            <a:noFill/>
            <a:miter lim="800000"/>
            <a:headEnd/>
            <a:tailEnd/>
          </a:ln>
        </p:spPr>
        <p:txBody>
          <a:bodyPr vert="horz" wrap="square" lIns="90952" tIns="45476" rIns="90952" bIns="45476" numCol="1" anchor="b" anchorCtr="0" compatLnSpc="1">
            <a:prstTxWarp prst="textNoShape">
              <a:avLst/>
            </a:prstTxWarp>
          </a:bodyPr>
          <a:lstStyle>
            <a:lvl1pPr algn="l" defTabSz="910214">
              <a:spcBef>
                <a:spcPct val="20000"/>
              </a:spcBef>
              <a:defRPr sz="1200" b="0">
                <a:solidFill>
                  <a:schemeClr val="tx1"/>
                </a:solidFill>
                <a:latin typeface="Tahoma" pitchFamily="34" charset="0"/>
              </a:defRPr>
            </a:lvl1pPr>
          </a:lstStyle>
          <a:p>
            <a:pPr>
              <a:defRPr/>
            </a:pPr>
            <a:endParaRPr lang="ru-RU"/>
          </a:p>
        </p:txBody>
      </p:sp>
      <p:sp>
        <p:nvSpPr>
          <p:cNvPr id="372741" name="Rectangle 5"/>
          <p:cNvSpPr>
            <a:spLocks noGrp="1" noChangeArrowheads="1"/>
          </p:cNvSpPr>
          <p:nvPr>
            <p:ph type="sldNum" sz="quarter" idx="3"/>
          </p:nvPr>
        </p:nvSpPr>
        <p:spPr bwMode="auto">
          <a:xfrm>
            <a:off x="3851429" y="9430066"/>
            <a:ext cx="2946247" cy="496572"/>
          </a:xfrm>
          <a:prstGeom prst="rect">
            <a:avLst/>
          </a:prstGeom>
          <a:noFill/>
          <a:ln w="9525">
            <a:noFill/>
            <a:miter lim="800000"/>
            <a:headEnd/>
            <a:tailEnd/>
          </a:ln>
        </p:spPr>
        <p:txBody>
          <a:bodyPr vert="horz" wrap="square" lIns="90952" tIns="45476" rIns="90952" bIns="45476" numCol="1" anchor="b" anchorCtr="0" compatLnSpc="1">
            <a:prstTxWarp prst="textNoShape">
              <a:avLst/>
            </a:prstTxWarp>
          </a:bodyPr>
          <a:lstStyle>
            <a:lvl1pPr algn="r" defTabSz="910214">
              <a:spcBef>
                <a:spcPct val="20000"/>
              </a:spcBef>
              <a:defRPr sz="1200" b="0">
                <a:solidFill>
                  <a:schemeClr val="tx1"/>
                </a:solidFill>
                <a:latin typeface="Tahoma" pitchFamily="34" charset="0"/>
              </a:defRPr>
            </a:lvl1pPr>
          </a:lstStyle>
          <a:p>
            <a:pPr>
              <a:defRPr/>
            </a:pPr>
            <a:fld id="{ACE0603F-304D-4FC4-8701-A629AE0AD7D4}" type="slidenum">
              <a:rPr lang="ru-RU"/>
              <a:pPr>
                <a:defRPr/>
              </a:pPr>
              <a:t>‹#›</a:t>
            </a:fld>
            <a:endParaRPr lang="ru-RU"/>
          </a:p>
        </p:txBody>
      </p:sp>
    </p:spTree>
    <p:extLst>
      <p:ext uri="{BB962C8B-B14F-4D97-AF65-F5344CB8AC3E}">
        <p14:creationId xmlns:p14="http://schemas.microsoft.com/office/powerpoint/2010/main" val="341114058"/>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2504" name="Rectangle 8"/>
          <p:cNvSpPr>
            <a:spLocks noGrp="1" noChangeArrowheads="1"/>
          </p:cNvSpPr>
          <p:nvPr>
            <p:ph type="hdr" sz="quarter"/>
          </p:nvPr>
        </p:nvSpPr>
        <p:spPr bwMode="auto">
          <a:xfrm>
            <a:off x="0" y="1"/>
            <a:ext cx="2947849" cy="496572"/>
          </a:xfrm>
          <a:prstGeom prst="rect">
            <a:avLst/>
          </a:prstGeom>
          <a:noFill/>
          <a:ln w="9525">
            <a:noFill/>
            <a:miter lim="800000"/>
            <a:headEnd/>
            <a:tailEnd/>
          </a:ln>
        </p:spPr>
        <p:txBody>
          <a:bodyPr vert="horz" wrap="square" lIns="90952" tIns="45476" rIns="90952" bIns="45476" numCol="1" anchor="t" anchorCtr="0" compatLnSpc="1">
            <a:prstTxWarp prst="textNoShape">
              <a:avLst/>
            </a:prstTxWarp>
          </a:bodyPr>
          <a:lstStyle>
            <a:lvl1pPr algn="l" defTabSz="910214" eaLnBrk="0" hangingPunct="0">
              <a:spcBef>
                <a:spcPct val="20000"/>
              </a:spcBef>
              <a:defRPr sz="1200" b="0">
                <a:solidFill>
                  <a:schemeClr val="tx1"/>
                </a:solidFill>
                <a:latin typeface="Tahoma" pitchFamily="34" charset="0"/>
              </a:defRPr>
            </a:lvl1pPr>
          </a:lstStyle>
          <a:p>
            <a:pPr>
              <a:defRPr/>
            </a:pPr>
            <a:endParaRPr lang="ru-RU"/>
          </a:p>
        </p:txBody>
      </p:sp>
      <p:sp>
        <p:nvSpPr>
          <p:cNvPr id="36867" name="Rectangle 9"/>
          <p:cNvSpPr>
            <a:spLocks noGrp="1" noRot="1" noChangeAspect="1" noChangeArrowheads="1"/>
          </p:cNvSpPr>
          <p:nvPr>
            <p:ph type="sldImg" idx="2"/>
          </p:nvPr>
        </p:nvSpPr>
        <p:spPr bwMode="auto">
          <a:xfrm>
            <a:off x="915988" y="742950"/>
            <a:ext cx="4967287" cy="3724275"/>
          </a:xfrm>
          <a:prstGeom prst="rect">
            <a:avLst/>
          </a:prstGeom>
          <a:noFill/>
          <a:ln w="9525">
            <a:solidFill>
              <a:srgbClr val="000000"/>
            </a:solidFill>
            <a:miter lim="800000"/>
            <a:headEnd/>
            <a:tailEnd/>
          </a:ln>
        </p:spPr>
      </p:sp>
      <p:sp>
        <p:nvSpPr>
          <p:cNvPr id="362506" name="Rectangle 10"/>
          <p:cNvSpPr>
            <a:spLocks noGrp="1" noChangeArrowheads="1"/>
          </p:cNvSpPr>
          <p:nvPr>
            <p:ph type="body" sz="quarter" idx="3"/>
          </p:nvPr>
        </p:nvSpPr>
        <p:spPr bwMode="auto">
          <a:xfrm>
            <a:off x="906785" y="4716630"/>
            <a:ext cx="4984107" cy="4465950"/>
          </a:xfrm>
          <a:prstGeom prst="rect">
            <a:avLst/>
          </a:prstGeom>
          <a:noFill/>
          <a:ln w="9525">
            <a:noFill/>
            <a:miter lim="800000"/>
            <a:headEnd/>
            <a:tailEnd/>
          </a:ln>
        </p:spPr>
        <p:txBody>
          <a:bodyPr vert="horz" wrap="square" lIns="90952" tIns="45476" rIns="90952" bIns="45476"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362507" name="Rectangle 11"/>
          <p:cNvSpPr>
            <a:spLocks noGrp="1" noChangeArrowheads="1"/>
          </p:cNvSpPr>
          <p:nvPr>
            <p:ph type="dt" idx="1"/>
          </p:nvPr>
        </p:nvSpPr>
        <p:spPr bwMode="auto">
          <a:xfrm>
            <a:off x="3851429" y="1"/>
            <a:ext cx="2946247" cy="496572"/>
          </a:xfrm>
          <a:prstGeom prst="rect">
            <a:avLst/>
          </a:prstGeom>
          <a:noFill/>
          <a:ln w="9525">
            <a:noFill/>
            <a:miter lim="800000"/>
            <a:headEnd/>
            <a:tailEnd/>
          </a:ln>
        </p:spPr>
        <p:txBody>
          <a:bodyPr vert="horz" wrap="square" lIns="90952" tIns="45476" rIns="90952" bIns="45476" numCol="1" anchor="t" anchorCtr="0" compatLnSpc="1">
            <a:prstTxWarp prst="textNoShape">
              <a:avLst/>
            </a:prstTxWarp>
          </a:bodyPr>
          <a:lstStyle>
            <a:lvl1pPr algn="r" defTabSz="910214" eaLnBrk="0" hangingPunct="0">
              <a:spcBef>
                <a:spcPct val="20000"/>
              </a:spcBef>
              <a:defRPr sz="1200" b="0">
                <a:solidFill>
                  <a:schemeClr val="tx1"/>
                </a:solidFill>
                <a:latin typeface="Tahoma" pitchFamily="34" charset="0"/>
              </a:defRPr>
            </a:lvl1pPr>
          </a:lstStyle>
          <a:p>
            <a:pPr>
              <a:defRPr/>
            </a:pPr>
            <a:endParaRPr lang="ru-RU"/>
          </a:p>
        </p:txBody>
      </p:sp>
      <p:sp>
        <p:nvSpPr>
          <p:cNvPr id="362508" name="Rectangle 12"/>
          <p:cNvSpPr>
            <a:spLocks noGrp="1" noChangeArrowheads="1"/>
          </p:cNvSpPr>
          <p:nvPr>
            <p:ph type="ftr" sz="quarter" idx="4"/>
          </p:nvPr>
        </p:nvSpPr>
        <p:spPr bwMode="auto">
          <a:xfrm>
            <a:off x="0" y="9430066"/>
            <a:ext cx="2947849" cy="496572"/>
          </a:xfrm>
          <a:prstGeom prst="rect">
            <a:avLst/>
          </a:prstGeom>
          <a:noFill/>
          <a:ln w="9525">
            <a:noFill/>
            <a:miter lim="800000"/>
            <a:headEnd/>
            <a:tailEnd/>
          </a:ln>
        </p:spPr>
        <p:txBody>
          <a:bodyPr vert="horz" wrap="square" lIns="90952" tIns="45476" rIns="90952" bIns="45476" numCol="1" anchor="b" anchorCtr="0" compatLnSpc="1">
            <a:prstTxWarp prst="textNoShape">
              <a:avLst/>
            </a:prstTxWarp>
          </a:bodyPr>
          <a:lstStyle>
            <a:lvl1pPr algn="l" defTabSz="910214" eaLnBrk="0" hangingPunct="0">
              <a:spcBef>
                <a:spcPct val="20000"/>
              </a:spcBef>
              <a:defRPr sz="1200" b="0">
                <a:solidFill>
                  <a:schemeClr val="tx1"/>
                </a:solidFill>
                <a:latin typeface="Tahoma" pitchFamily="34" charset="0"/>
              </a:defRPr>
            </a:lvl1pPr>
          </a:lstStyle>
          <a:p>
            <a:pPr>
              <a:defRPr/>
            </a:pPr>
            <a:endParaRPr lang="ru-RU"/>
          </a:p>
        </p:txBody>
      </p:sp>
      <p:sp>
        <p:nvSpPr>
          <p:cNvPr id="362509" name="Rectangle 13"/>
          <p:cNvSpPr>
            <a:spLocks noGrp="1" noChangeArrowheads="1"/>
          </p:cNvSpPr>
          <p:nvPr>
            <p:ph type="sldNum" sz="quarter" idx="5"/>
          </p:nvPr>
        </p:nvSpPr>
        <p:spPr bwMode="auto">
          <a:xfrm>
            <a:off x="3851429" y="9430066"/>
            <a:ext cx="2946247" cy="496572"/>
          </a:xfrm>
          <a:prstGeom prst="rect">
            <a:avLst/>
          </a:prstGeom>
          <a:noFill/>
          <a:ln w="9525">
            <a:noFill/>
            <a:miter lim="800000"/>
            <a:headEnd/>
            <a:tailEnd/>
          </a:ln>
        </p:spPr>
        <p:txBody>
          <a:bodyPr vert="horz" wrap="square" lIns="90952" tIns="45476" rIns="90952" bIns="45476" numCol="1" anchor="b" anchorCtr="0" compatLnSpc="1">
            <a:prstTxWarp prst="textNoShape">
              <a:avLst/>
            </a:prstTxWarp>
          </a:bodyPr>
          <a:lstStyle>
            <a:lvl1pPr algn="r" defTabSz="910214" eaLnBrk="0" hangingPunct="0">
              <a:spcBef>
                <a:spcPct val="20000"/>
              </a:spcBef>
              <a:defRPr sz="1200" b="0">
                <a:solidFill>
                  <a:schemeClr val="tx1"/>
                </a:solidFill>
                <a:latin typeface="Tahoma" pitchFamily="34" charset="0"/>
              </a:defRPr>
            </a:lvl1pPr>
          </a:lstStyle>
          <a:p>
            <a:pPr>
              <a:defRPr/>
            </a:pPr>
            <a:fld id="{680C6F3E-6E52-4807-8BC6-A71D84A16C26}" type="slidenum">
              <a:rPr lang="ru-RU"/>
              <a:pPr>
                <a:defRPr/>
              </a:pPr>
              <a:t>‹#›</a:t>
            </a:fld>
            <a:endParaRPr lang="ru-RU"/>
          </a:p>
        </p:txBody>
      </p:sp>
    </p:spTree>
    <p:extLst>
      <p:ext uri="{BB962C8B-B14F-4D97-AF65-F5344CB8AC3E}">
        <p14:creationId xmlns:p14="http://schemas.microsoft.com/office/powerpoint/2010/main" val="615059994"/>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3"/>
          <p:cNvSpPr>
            <a:spLocks noGrp="1" noChangeArrowheads="1"/>
          </p:cNvSpPr>
          <p:nvPr>
            <p:ph type="sldNum" sz="quarter" idx="5"/>
          </p:nvPr>
        </p:nvSpPr>
        <p:spPr>
          <a:noFill/>
        </p:spPr>
        <p:txBody>
          <a:bodyPr/>
          <a:lstStyle/>
          <a:p>
            <a:fld id="{FEDE3CCD-77BE-44E3-A985-CDDBB063D7AB}" type="slidenum">
              <a:rPr lang="ru-RU" smtClean="0"/>
              <a:pPr/>
              <a:t>1</a:t>
            </a:fld>
            <a:endParaRPr lang="ru-RU" dirty="0" smtClean="0"/>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endParaRPr lang="ru-RU" dirty="0" smtClean="0">
              <a:solidFill>
                <a:srgbClr val="000000"/>
              </a:solidFill>
            </a:endParaRPr>
          </a:p>
        </p:txBody>
      </p:sp>
      <p:sp>
        <p:nvSpPr>
          <p:cNvPr id="2" name="Нижний колонтитул 1"/>
          <p:cNvSpPr>
            <a:spLocks noGrp="1"/>
          </p:cNvSpPr>
          <p:nvPr>
            <p:ph type="ftr" sz="quarter" idx="10"/>
          </p:nvPr>
        </p:nvSpPr>
        <p:spPr/>
        <p:txBody>
          <a:bodyPr/>
          <a:lstStyle/>
          <a:p>
            <a:pPr>
              <a:defRPr/>
            </a:pPr>
            <a:endParaRPr lang="ru-RU"/>
          </a:p>
        </p:txBody>
      </p:sp>
    </p:spTree>
    <p:extLst>
      <p:ext uri="{BB962C8B-B14F-4D97-AF65-F5344CB8AC3E}">
        <p14:creationId xmlns:p14="http://schemas.microsoft.com/office/powerpoint/2010/main" val="29069674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3"/>
          <p:cNvSpPr txBox="1">
            <a:spLocks noGrp="1" noChangeArrowheads="1"/>
          </p:cNvSpPr>
          <p:nvPr/>
        </p:nvSpPr>
        <p:spPr bwMode="auto">
          <a:xfrm>
            <a:off x="3851429" y="9430066"/>
            <a:ext cx="2946247" cy="496572"/>
          </a:xfrm>
          <a:prstGeom prst="rect">
            <a:avLst/>
          </a:prstGeom>
          <a:noFill/>
          <a:ln w="9525">
            <a:noFill/>
            <a:miter lim="800000"/>
            <a:headEnd/>
            <a:tailEnd/>
          </a:ln>
        </p:spPr>
        <p:txBody>
          <a:bodyPr lIns="90952" tIns="45476" rIns="90952" bIns="45476" anchor="b"/>
          <a:lstStyle/>
          <a:p>
            <a:pPr algn="r" defTabSz="910214" eaLnBrk="0" hangingPunct="0">
              <a:spcBef>
                <a:spcPct val="20000"/>
              </a:spcBef>
            </a:pPr>
            <a:fld id="{9DF89E21-C356-4278-9130-162F150AA983}" type="slidenum">
              <a:rPr lang="ru-RU" sz="1200" b="0">
                <a:solidFill>
                  <a:schemeClr val="tx1"/>
                </a:solidFill>
                <a:latin typeface="Tahoma" pitchFamily="34" charset="0"/>
              </a:rPr>
              <a:pPr algn="r" defTabSz="910214" eaLnBrk="0" hangingPunct="0">
                <a:spcBef>
                  <a:spcPct val="20000"/>
                </a:spcBef>
              </a:pPr>
              <a:t>2</a:t>
            </a:fld>
            <a:endParaRPr lang="ru-RU" sz="1200" b="0" dirty="0">
              <a:solidFill>
                <a:schemeClr val="tx1"/>
              </a:solidFill>
              <a:latin typeface="Tahoma" pitchFamily="34"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endParaRPr lang="ru-RU" dirty="0" smtClean="0"/>
          </a:p>
        </p:txBody>
      </p:sp>
      <p:sp>
        <p:nvSpPr>
          <p:cNvPr id="2" name="Нижний колонтитул 1"/>
          <p:cNvSpPr>
            <a:spLocks noGrp="1"/>
          </p:cNvSpPr>
          <p:nvPr>
            <p:ph type="ftr" sz="quarter" idx="10"/>
          </p:nvPr>
        </p:nvSpPr>
        <p:spPr/>
        <p:txBody>
          <a:bodyPr/>
          <a:lstStyle/>
          <a:p>
            <a:pPr>
              <a:defRPr/>
            </a:pPr>
            <a:endParaRPr lang="ru-RU"/>
          </a:p>
        </p:txBody>
      </p:sp>
    </p:spTree>
    <p:extLst>
      <p:ext uri="{BB962C8B-B14F-4D97-AF65-F5344CB8AC3E}">
        <p14:creationId xmlns:p14="http://schemas.microsoft.com/office/powerpoint/2010/main" val="31574140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3"/>
          <p:cNvSpPr txBox="1">
            <a:spLocks noGrp="1" noChangeArrowheads="1"/>
          </p:cNvSpPr>
          <p:nvPr/>
        </p:nvSpPr>
        <p:spPr bwMode="auto">
          <a:xfrm>
            <a:off x="3851429" y="9430066"/>
            <a:ext cx="2946247" cy="496572"/>
          </a:xfrm>
          <a:prstGeom prst="rect">
            <a:avLst/>
          </a:prstGeom>
          <a:noFill/>
          <a:ln w="9525">
            <a:noFill/>
            <a:miter lim="800000"/>
            <a:headEnd/>
            <a:tailEnd/>
          </a:ln>
        </p:spPr>
        <p:txBody>
          <a:bodyPr lIns="90952" tIns="45476" rIns="90952" bIns="45476" anchor="b"/>
          <a:lstStyle/>
          <a:p>
            <a:pPr algn="r" defTabSz="910214" eaLnBrk="0" hangingPunct="0">
              <a:spcBef>
                <a:spcPct val="20000"/>
              </a:spcBef>
            </a:pPr>
            <a:fld id="{9DF89E21-C356-4278-9130-162F150AA983}" type="slidenum">
              <a:rPr lang="ru-RU" sz="1200" b="0">
                <a:solidFill>
                  <a:schemeClr val="tx1"/>
                </a:solidFill>
                <a:latin typeface="Tahoma" pitchFamily="34" charset="0"/>
              </a:rPr>
              <a:pPr algn="r" defTabSz="910214" eaLnBrk="0" hangingPunct="0">
                <a:spcBef>
                  <a:spcPct val="20000"/>
                </a:spcBef>
              </a:pPr>
              <a:t>3</a:t>
            </a:fld>
            <a:endParaRPr lang="ru-RU" sz="1200" b="0" dirty="0">
              <a:solidFill>
                <a:schemeClr val="tx1"/>
              </a:solidFill>
              <a:latin typeface="Tahoma" pitchFamily="34"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endParaRPr lang="ru-RU" dirty="0" smtClean="0"/>
          </a:p>
        </p:txBody>
      </p:sp>
      <p:sp>
        <p:nvSpPr>
          <p:cNvPr id="2" name="Нижний колонтитул 1"/>
          <p:cNvSpPr>
            <a:spLocks noGrp="1"/>
          </p:cNvSpPr>
          <p:nvPr>
            <p:ph type="ftr" sz="quarter" idx="10"/>
          </p:nvPr>
        </p:nvSpPr>
        <p:spPr/>
        <p:txBody>
          <a:bodyPr/>
          <a:lstStyle/>
          <a:p>
            <a:pPr>
              <a:defRPr/>
            </a:pPr>
            <a:endParaRPr lang="ru-RU"/>
          </a:p>
        </p:txBody>
      </p:sp>
    </p:spTree>
    <p:extLst>
      <p:ext uri="{BB962C8B-B14F-4D97-AF65-F5344CB8AC3E}">
        <p14:creationId xmlns:p14="http://schemas.microsoft.com/office/powerpoint/2010/main" val="33013404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3"/>
          <p:cNvSpPr txBox="1">
            <a:spLocks noGrp="1" noChangeArrowheads="1"/>
          </p:cNvSpPr>
          <p:nvPr/>
        </p:nvSpPr>
        <p:spPr bwMode="auto">
          <a:xfrm>
            <a:off x="3851429" y="9430066"/>
            <a:ext cx="2946247" cy="496572"/>
          </a:xfrm>
          <a:prstGeom prst="rect">
            <a:avLst/>
          </a:prstGeom>
          <a:noFill/>
          <a:ln w="9525">
            <a:noFill/>
            <a:miter lim="800000"/>
            <a:headEnd/>
            <a:tailEnd/>
          </a:ln>
        </p:spPr>
        <p:txBody>
          <a:bodyPr lIns="90952" tIns="45476" rIns="90952" bIns="45476" anchor="b"/>
          <a:lstStyle/>
          <a:p>
            <a:pPr algn="r" defTabSz="910214" eaLnBrk="0" hangingPunct="0">
              <a:spcBef>
                <a:spcPct val="20000"/>
              </a:spcBef>
            </a:pPr>
            <a:fld id="{9DF89E21-C356-4278-9130-162F150AA983}" type="slidenum">
              <a:rPr lang="ru-RU" sz="1200" b="0">
                <a:solidFill>
                  <a:schemeClr val="tx1"/>
                </a:solidFill>
                <a:latin typeface="Tahoma" pitchFamily="34" charset="0"/>
              </a:rPr>
              <a:pPr algn="r" defTabSz="910214" eaLnBrk="0" hangingPunct="0">
                <a:spcBef>
                  <a:spcPct val="20000"/>
                </a:spcBef>
              </a:pPr>
              <a:t>4</a:t>
            </a:fld>
            <a:endParaRPr lang="ru-RU" sz="1200" b="0" dirty="0">
              <a:solidFill>
                <a:schemeClr val="tx1"/>
              </a:solidFill>
              <a:latin typeface="Tahoma" pitchFamily="34"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endParaRPr lang="ru-RU" dirty="0" smtClean="0"/>
          </a:p>
        </p:txBody>
      </p:sp>
      <p:sp>
        <p:nvSpPr>
          <p:cNvPr id="2" name="Нижний колонтитул 1"/>
          <p:cNvSpPr>
            <a:spLocks noGrp="1"/>
          </p:cNvSpPr>
          <p:nvPr>
            <p:ph type="ftr" sz="quarter" idx="10"/>
          </p:nvPr>
        </p:nvSpPr>
        <p:spPr/>
        <p:txBody>
          <a:bodyPr/>
          <a:lstStyle/>
          <a:p>
            <a:pPr>
              <a:defRPr/>
            </a:pPr>
            <a:endParaRPr lang="ru-RU"/>
          </a:p>
        </p:txBody>
      </p:sp>
    </p:spTree>
    <p:extLst>
      <p:ext uri="{BB962C8B-B14F-4D97-AF65-F5344CB8AC3E}">
        <p14:creationId xmlns:p14="http://schemas.microsoft.com/office/powerpoint/2010/main" val="26250007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3"/>
          <p:cNvSpPr txBox="1">
            <a:spLocks noGrp="1" noChangeArrowheads="1"/>
          </p:cNvSpPr>
          <p:nvPr/>
        </p:nvSpPr>
        <p:spPr bwMode="auto">
          <a:xfrm>
            <a:off x="3851429" y="9430066"/>
            <a:ext cx="2946247" cy="496572"/>
          </a:xfrm>
          <a:prstGeom prst="rect">
            <a:avLst/>
          </a:prstGeom>
          <a:noFill/>
          <a:ln w="9525">
            <a:noFill/>
            <a:miter lim="800000"/>
            <a:headEnd/>
            <a:tailEnd/>
          </a:ln>
        </p:spPr>
        <p:txBody>
          <a:bodyPr lIns="90952" tIns="45476" rIns="90952" bIns="45476" anchor="b"/>
          <a:lstStyle/>
          <a:p>
            <a:pPr algn="r" defTabSz="910214" eaLnBrk="0" hangingPunct="0">
              <a:spcBef>
                <a:spcPct val="20000"/>
              </a:spcBef>
            </a:pPr>
            <a:fld id="{9DF89E21-C356-4278-9130-162F150AA983}" type="slidenum">
              <a:rPr lang="ru-RU" sz="1200" b="0">
                <a:solidFill>
                  <a:schemeClr val="tx1"/>
                </a:solidFill>
                <a:latin typeface="Tahoma" pitchFamily="34" charset="0"/>
              </a:rPr>
              <a:pPr algn="r" defTabSz="910214" eaLnBrk="0" hangingPunct="0">
                <a:spcBef>
                  <a:spcPct val="20000"/>
                </a:spcBef>
              </a:pPr>
              <a:t>5</a:t>
            </a:fld>
            <a:endParaRPr lang="ru-RU" sz="1200" b="0" dirty="0">
              <a:solidFill>
                <a:schemeClr val="tx1"/>
              </a:solidFill>
              <a:latin typeface="Tahoma" pitchFamily="34"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endParaRPr lang="ru-RU" dirty="0" smtClean="0"/>
          </a:p>
        </p:txBody>
      </p:sp>
      <p:sp>
        <p:nvSpPr>
          <p:cNvPr id="2" name="Нижний колонтитул 1"/>
          <p:cNvSpPr>
            <a:spLocks noGrp="1"/>
          </p:cNvSpPr>
          <p:nvPr>
            <p:ph type="ftr" sz="quarter" idx="10"/>
          </p:nvPr>
        </p:nvSpPr>
        <p:spPr/>
        <p:txBody>
          <a:bodyPr/>
          <a:lstStyle/>
          <a:p>
            <a:pPr>
              <a:defRPr/>
            </a:pPr>
            <a:endParaRPr lang="ru-RU"/>
          </a:p>
        </p:txBody>
      </p:sp>
    </p:spTree>
    <p:extLst>
      <p:ext uri="{BB962C8B-B14F-4D97-AF65-F5344CB8AC3E}">
        <p14:creationId xmlns:p14="http://schemas.microsoft.com/office/powerpoint/2010/main" val="39911405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3"/>
          <p:cNvSpPr txBox="1">
            <a:spLocks noGrp="1" noChangeArrowheads="1"/>
          </p:cNvSpPr>
          <p:nvPr/>
        </p:nvSpPr>
        <p:spPr bwMode="auto">
          <a:xfrm>
            <a:off x="3851429" y="9430066"/>
            <a:ext cx="2946247" cy="496572"/>
          </a:xfrm>
          <a:prstGeom prst="rect">
            <a:avLst/>
          </a:prstGeom>
          <a:noFill/>
          <a:ln w="9525">
            <a:noFill/>
            <a:miter lim="800000"/>
            <a:headEnd/>
            <a:tailEnd/>
          </a:ln>
        </p:spPr>
        <p:txBody>
          <a:bodyPr lIns="90952" tIns="45476" rIns="90952" bIns="45476" anchor="b"/>
          <a:lstStyle/>
          <a:p>
            <a:pPr algn="r" defTabSz="910214" eaLnBrk="0" hangingPunct="0">
              <a:spcBef>
                <a:spcPct val="20000"/>
              </a:spcBef>
            </a:pPr>
            <a:fld id="{9DF89E21-C356-4278-9130-162F150AA983}" type="slidenum">
              <a:rPr lang="ru-RU" sz="1200" b="0">
                <a:solidFill>
                  <a:schemeClr val="tx1"/>
                </a:solidFill>
                <a:latin typeface="Tahoma" pitchFamily="34" charset="0"/>
              </a:rPr>
              <a:pPr algn="r" defTabSz="910214" eaLnBrk="0" hangingPunct="0">
                <a:spcBef>
                  <a:spcPct val="20000"/>
                </a:spcBef>
              </a:pPr>
              <a:t>6</a:t>
            </a:fld>
            <a:endParaRPr lang="ru-RU" sz="1200" b="0" dirty="0">
              <a:solidFill>
                <a:schemeClr val="tx1"/>
              </a:solidFill>
              <a:latin typeface="Tahoma" pitchFamily="34"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endParaRPr lang="ru-RU" dirty="0" smtClean="0"/>
          </a:p>
        </p:txBody>
      </p:sp>
      <p:sp>
        <p:nvSpPr>
          <p:cNvPr id="2" name="Нижний колонтитул 1"/>
          <p:cNvSpPr>
            <a:spLocks noGrp="1"/>
          </p:cNvSpPr>
          <p:nvPr>
            <p:ph type="ftr" sz="quarter" idx="10"/>
          </p:nvPr>
        </p:nvSpPr>
        <p:spPr/>
        <p:txBody>
          <a:bodyPr/>
          <a:lstStyle/>
          <a:p>
            <a:pPr>
              <a:defRPr/>
            </a:pPr>
            <a:endParaRPr lang="ru-RU"/>
          </a:p>
        </p:txBody>
      </p:sp>
    </p:spTree>
    <p:extLst>
      <p:ext uri="{BB962C8B-B14F-4D97-AF65-F5344CB8AC3E}">
        <p14:creationId xmlns:p14="http://schemas.microsoft.com/office/powerpoint/2010/main" val="8395997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3"/>
          <p:cNvSpPr txBox="1">
            <a:spLocks noGrp="1" noChangeArrowheads="1"/>
          </p:cNvSpPr>
          <p:nvPr/>
        </p:nvSpPr>
        <p:spPr bwMode="auto">
          <a:xfrm>
            <a:off x="3851429" y="9430066"/>
            <a:ext cx="2946247" cy="496572"/>
          </a:xfrm>
          <a:prstGeom prst="rect">
            <a:avLst/>
          </a:prstGeom>
          <a:noFill/>
          <a:ln w="9525">
            <a:noFill/>
            <a:miter lim="800000"/>
            <a:headEnd/>
            <a:tailEnd/>
          </a:ln>
        </p:spPr>
        <p:txBody>
          <a:bodyPr lIns="90952" tIns="45476" rIns="90952" bIns="45476" anchor="b"/>
          <a:lstStyle/>
          <a:p>
            <a:pPr algn="r" defTabSz="910214" eaLnBrk="0" hangingPunct="0">
              <a:spcBef>
                <a:spcPct val="20000"/>
              </a:spcBef>
            </a:pPr>
            <a:fld id="{9DF89E21-C356-4278-9130-162F150AA983}" type="slidenum">
              <a:rPr lang="ru-RU" sz="1200" b="0">
                <a:solidFill>
                  <a:schemeClr val="tx1"/>
                </a:solidFill>
                <a:latin typeface="Tahoma" pitchFamily="34" charset="0"/>
              </a:rPr>
              <a:pPr algn="r" defTabSz="910214" eaLnBrk="0" hangingPunct="0">
                <a:spcBef>
                  <a:spcPct val="20000"/>
                </a:spcBef>
              </a:pPr>
              <a:t>7</a:t>
            </a:fld>
            <a:endParaRPr lang="ru-RU" sz="1200" b="0" dirty="0">
              <a:solidFill>
                <a:schemeClr val="tx1"/>
              </a:solidFill>
              <a:latin typeface="Tahoma" pitchFamily="34"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endParaRPr lang="ru-RU" dirty="0" smtClean="0"/>
          </a:p>
        </p:txBody>
      </p:sp>
      <p:sp>
        <p:nvSpPr>
          <p:cNvPr id="2" name="Нижний колонтитул 1"/>
          <p:cNvSpPr>
            <a:spLocks noGrp="1"/>
          </p:cNvSpPr>
          <p:nvPr>
            <p:ph type="ftr" sz="quarter" idx="10"/>
          </p:nvPr>
        </p:nvSpPr>
        <p:spPr/>
        <p:txBody>
          <a:bodyPr/>
          <a:lstStyle/>
          <a:p>
            <a:pPr>
              <a:defRPr/>
            </a:pPr>
            <a:endParaRPr lang="ru-RU"/>
          </a:p>
        </p:txBody>
      </p:sp>
    </p:spTree>
    <p:extLst>
      <p:ext uri="{BB962C8B-B14F-4D97-AF65-F5344CB8AC3E}">
        <p14:creationId xmlns:p14="http://schemas.microsoft.com/office/powerpoint/2010/main" val="30694172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3"/>
          <p:cNvSpPr txBox="1">
            <a:spLocks noGrp="1" noChangeArrowheads="1"/>
          </p:cNvSpPr>
          <p:nvPr/>
        </p:nvSpPr>
        <p:spPr bwMode="auto">
          <a:xfrm>
            <a:off x="3851429" y="9430066"/>
            <a:ext cx="2946247" cy="496572"/>
          </a:xfrm>
          <a:prstGeom prst="rect">
            <a:avLst/>
          </a:prstGeom>
          <a:noFill/>
          <a:ln w="9525">
            <a:noFill/>
            <a:miter lim="800000"/>
            <a:headEnd/>
            <a:tailEnd/>
          </a:ln>
        </p:spPr>
        <p:txBody>
          <a:bodyPr lIns="90952" tIns="45476" rIns="90952" bIns="45476" anchor="b"/>
          <a:lstStyle/>
          <a:p>
            <a:pPr algn="r" defTabSz="910214" eaLnBrk="0" hangingPunct="0">
              <a:spcBef>
                <a:spcPct val="20000"/>
              </a:spcBef>
            </a:pPr>
            <a:fld id="{9DF89E21-C356-4278-9130-162F150AA983}" type="slidenum">
              <a:rPr lang="ru-RU" sz="1200" b="0">
                <a:solidFill>
                  <a:schemeClr val="tx1"/>
                </a:solidFill>
                <a:latin typeface="Tahoma" pitchFamily="34" charset="0"/>
              </a:rPr>
              <a:pPr algn="r" defTabSz="910214" eaLnBrk="0" hangingPunct="0">
                <a:spcBef>
                  <a:spcPct val="20000"/>
                </a:spcBef>
              </a:pPr>
              <a:t>8</a:t>
            </a:fld>
            <a:endParaRPr lang="ru-RU" sz="1200" b="0" dirty="0">
              <a:solidFill>
                <a:schemeClr val="tx1"/>
              </a:solidFill>
              <a:latin typeface="Tahoma" pitchFamily="34"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endParaRPr lang="ru-RU" dirty="0" smtClean="0"/>
          </a:p>
        </p:txBody>
      </p:sp>
      <p:sp>
        <p:nvSpPr>
          <p:cNvPr id="2" name="Нижний колонтитул 1"/>
          <p:cNvSpPr>
            <a:spLocks noGrp="1"/>
          </p:cNvSpPr>
          <p:nvPr>
            <p:ph type="ftr" sz="quarter" idx="10"/>
          </p:nvPr>
        </p:nvSpPr>
        <p:spPr/>
        <p:txBody>
          <a:bodyPr/>
          <a:lstStyle/>
          <a:p>
            <a:pPr>
              <a:defRPr/>
            </a:pPr>
            <a:endParaRPr lang="ru-RU"/>
          </a:p>
        </p:txBody>
      </p:sp>
    </p:spTree>
    <p:extLst>
      <p:ext uri="{BB962C8B-B14F-4D97-AF65-F5344CB8AC3E}">
        <p14:creationId xmlns:p14="http://schemas.microsoft.com/office/powerpoint/2010/main" val="24991373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3"/>
          <p:cNvSpPr txBox="1">
            <a:spLocks noGrp="1" noChangeArrowheads="1"/>
          </p:cNvSpPr>
          <p:nvPr/>
        </p:nvSpPr>
        <p:spPr bwMode="auto">
          <a:xfrm>
            <a:off x="3851429" y="9430066"/>
            <a:ext cx="2946247" cy="496572"/>
          </a:xfrm>
          <a:prstGeom prst="rect">
            <a:avLst/>
          </a:prstGeom>
          <a:noFill/>
          <a:ln w="9525">
            <a:noFill/>
            <a:miter lim="800000"/>
            <a:headEnd/>
            <a:tailEnd/>
          </a:ln>
        </p:spPr>
        <p:txBody>
          <a:bodyPr lIns="90952" tIns="45476" rIns="90952" bIns="45476" anchor="b"/>
          <a:lstStyle/>
          <a:p>
            <a:pPr algn="r" defTabSz="910214" eaLnBrk="0" hangingPunct="0">
              <a:spcBef>
                <a:spcPct val="20000"/>
              </a:spcBef>
            </a:pPr>
            <a:fld id="{9DF89E21-C356-4278-9130-162F150AA983}" type="slidenum">
              <a:rPr lang="ru-RU" sz="1200" b="0">
                <a:solidFill>
                  <a:schemeClr val="tx1"/>
                </a:solidFill>
                <a:latin typeface="Tahoma" pitchFamily="34" charset="0"/>
              </a:rPr>
              <a:pPr algn="r" defTabSz="910214" eaLnBrk="0" hangingPunct="0">
                <a:spcBef>
                  <a:spcPct val="20000"/>
                </a:spcBef>
              </a:pPr>
              <a:t>9</a:t>
            </a:fld>
            <a:endParaRPr lang="ru-RU" sz="1200" b="0" dirty="0">
              <a:solidFill>
                <a:schemeClr val="tx1"/>
              </a:solidFill>
              <a:latin typeface="Tahoma" pitchFamily="34"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endParaRPr lang="ru-RU" dirty="0" smtClean="0"/>
          </a:p>
        </p:txBody>
      </p:sp>
      <p:sp>
        <p:nvSpPr>
          <p:cNvPr id="2" name="Нижний колонтитул 1"/>
          <p:cNvSpPr>
            <a:spLocks noGrp="1"/>
          </p:cNvSpPr>
          <p:nvPr>
            <p:ph type="ftr" sz="quarter" idx="10"/>
          </p:nvPr>
        </p:nvSpPr>
        <p:spPr/>
        <p:txBody>
          <a:bodyPr/>
          <a:lstStyle/>
          <a:p>
            <a:pPr>
              <a:defRPr/>
            </a:pPr>
            <a:endParaRPr lang="ru-RU"/>
          </a:p>
        </p:txBody>
      </p:sp>
    </p:spTree>
    <p:extLst>
      <p:ext uri="{BB962C8B-B14F-4D97-AF65-F5344CB8AC3E}">
        <p14:creationId xmlns:p14="http://schemas.microsoft.com/office/powerpoint/2010/main" val="7631055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pPr>
              <a:defRPr/>
            </a:pPr>
            <a:fld id="{C4144275-D629-459D-882F-19DAEF113D2A}"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pPr>
              <a:defRPr/>
            </a:pPr>
            <a:fld id="{D00BC6C0-D24C-4127-8100-F3DB80B75CE3}"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pPr>
              <a:defRPr/>
            </a:pPr>
            <a:fld id="{4F0312DB-AF78-4117-926E-35C4DED9DAAB}" type="slidenum">
              <a:rPr lang="en-US"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1_Титульный слайд">
    <p:spTree>
      <p:nvGrpSpPr>
        <p:cNvPr id="1" name=""/>
        <p:cNvGrpSpPr/>
        <p:nvPr/>
      </p:nvGrpSpPr>
      <p:grpSpPr>
        <a:xfrm>
          <a:off x="0" y="0"/>
          <a:ext cx="0" cy="0"/>
          <a:chOff x="0" y="0"/>
          <a:chExt cx="0" cy="0"/>
        </a:xfrm>
      </p:grpSpPr>
      <p:pic>
        <p:nvPicPr>
          <p:cNvPr id="2" name="Picture 1046" descr="slayd_tit"/>
          <p:cNvPicPr>
            <a:picLocks noChangeAspect="1" noChangeArrowheads="1"/>
          </p:cNvPicPr>
          <p:nvPr userDrawn="1"/>
        </p:nvPicPr>
        <p:blipFill>
          <a:blip r:embed="rId2" cstate="print"/>
          <a:srcRect/>
          <a:stretch>
            <a:fillRect/>
          </a:stretch>
        </p:blipFill>
        <p:spPr bwMode="auto">
          <a:xfrm>
            <a:off x="0" y="0"/>
            <a:ext cx="9144000" cy="2455863"/>
          </a:xfrm>
          <a:prstGeom prst="rect">
            <a:avLst/>
          </a:prstGeom>
          <a:noFill/>
          <a:ln w="9525">
            <a:noFill/>
            <a:miter lim="800000"/>
            <a:headEnd/>
            <a:tailEnd/>
          </a:ln>
        </p:spPr>
      </p:pic>
      <p:pic>
        <p:nvPicPr>
          <p:cNvPr id="3" name="Picture 1047" descr="slayd_tit_down"/>
          <p:cNvPicPr>
            <a:picLocks noChangeAspect="1" noChangeArrowheads="1"/>
          </p:cNvPicPr>
          <p:nvPr userDrawn="1"/>
        </p:nvPicPr>
        <p:blipFill>
          <a:blip r:embed="rId3" cstate="print"/>
          <a:srcRect/>
          <a:stretch>
            <a:fillRect/>
          </a:stretch>
        </p:blipFill>
        <p:spPr bwMode="auto">
          <a:xfrm>
            <a:off x="0" y="6324600"/>
            <a:ext cx="9144000" cy="533400"/>
          </a:xfrm>
          <a:prstGeom prst="rect">
            <a:avLst/>
          </a:prstGeom>
          <a:noFill/>
          <a:ln w="9525">
            <a:noFill/>
            <a:miter lim="800000"/>
            <a:headEnd/>
            <a:tailEnd/>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pPr>
              <a:defRPr/>
            </a:pPr>
            <a:fld id="{1563D1BC-59A7-4E41-A10F-6495FDF9666F}"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pPr>
              <a:defRPr/>
            </a:pPr>
            <a:fld id="{B0715214-44E5-4DBB-8551-AD38F25C4849}" type="slidenum">
              <a:rPr lang="en-US" smtClean="0"/>
              <a:pPr>
                <a:defRPr/>
              </a:pPr>
              <a:t>‹#›</a:t>
            </a:fld>
            <a:endParaRPr lang="en-US"/>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pPr>
              <a:defRPr/>
            </a:pPr>
            <a:fld id="{80B26139-C436-45B5-A878-BFE9A74AE871}"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pPr>
              <a:defRPr/>
            </a:pPr>
            <a:fld id="{5AD97744-2A13-468A-A511-3CE518544368}" type="slidenum">
              <a:rPr lang="en-US" smtClean="0"/>
              <a:pPr>
                <a:defRPr/>
              </a:pPr>
              <a:t>‹#›</a:t>
            </a:fld>
            <a:endParaRPr lang="en-US"/>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pPr>
              <a:defRPr/>
            </a:pPr>
            <a:fld id="{F8CA3F05-C605-426F-95CD-6C488E5CD0EE}"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pPr>
              <a:defRPr/>
            </a:pPr>
            <a:fld id="{46A86E90-5C90-46DB-B856-FEC18D6EE996}"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pPr>
              <a:defRPr/>
            </a:pPr>
            <a:fld id="{96727A9B-58FB-46D9-9975-957CA9736E4F}"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pPr>
              <a:defRPr/>
            </a:pPr>
            <a:fld id="{59BE2610-D8BD-4E7B-8C46-15F84BB4FE6F}" type="slidenum">
              <a:rPr lang="en-US" smtClean="0"/>
              <a:pPr>
                <a:defRPr/>
              </a:pPr>
              <a:t>‹#›</a:t>
            </a:fld>
            <a:endParaRPr lang="en-US"/>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fld id="{C4144275-D629-459D-882F-19DAEF113D2A}" type="slidenum">
              <a:rPr lang="en-US" smtClean="0"/>
              <a:pPr>
                <a:defRPr/>
              </a:pPr>
              <a:t>‹#›</a:t>
            </a:fld>
            <a:endParaRPr lang="en-US"/>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5350" r:id="rId1"/>
    <p:sldLayoutId id="2147485351" r:id="rId2"/>
    <p:sldLayoutId id="2147485352" r:id="rId3"/>
    <p:sldLayoutId id="2147485353" r:id="rId4"/>
    <p:sldLayoutId id="2147485354" r:id="rId5"/>
    <p:sldLayoutId id="2147485355" r:id="rId6"/>
    <p:sldLayoutId id="2147485356" r:id="rId7"/>
    <p:sldLayoutId id="2147485357" r:id="rId8"/>
    <p:sldLayoutId id="2147485358" r:id="rId9"/>
    <p:sldLayoutId id="2147485359" r:id="rId10"/>
    <p:sldLayoutId id="2147485360" r:id="rId11"/>
    <p:sldLayoutId id="2147485361" r:id="rId12"/>
  </p:sldLayoutIdLst>
  <p:hf sldNum="0" hdr="0" ftr="0" dt="0"/>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4" name="Rectangle 26"/>
          <p:cNvSpPr>
            <a:spLocks noGrp="1" noChangeArrowheads="1"/>
          </p:cNvSpPr>
          <p:nvPr>
            <p:ph type="ctrTitle" idx="4294967295"/>
          </p:nvPr>
        </p:nvSpPr>
        <p:spPr>
          <a:xfrm>
            <a:off x="2697163" y="142875"/>
            <a:ext cx="6446837" cy="1152525"/>
          </a:xfrm>
        </p:spPr>
        <p:txBody>
          <a:bodyPr>
            <a:normAutofit/>
          </a:bodyPr>
          <a:lstStyle/>
          <a:p>
            <a:pPr algn="ctr" eaLnBrk="1" hangingPunct="1">
              <a:lnSpc>
                <a:spcPct val="135000"/>
              </a:lnSpc>
              <a:defRPr/>
            </a:pPr>
            <a:r>
              <a:rPr lang="en-US" sz="2200" b="1" dirty="0" smtClean="0">
                <a:solidFill>
                  <a:srgbClr val="FFC000"/>
                </a:solidFill>
                <a:effectLst>
                  <a:outerShdw blurRad="38100" dist="38100" dir="2700000" algn="tl">
                    <a:srgbClr val="C0C0C0"/>
                  </a:outerShdw>
                </a:effectLst>
                <a:latin typeface="Constantia" panose="02030602050306030303" pitchFamily="18" charset="0"/>
              </a:rPr>
              <a:t>FEDERAL ANTI-MONOPOLY SERVICE</a:t>
            </a:r>
          </a:p>
        </p:txBody>
      </p:sp>
      <p:sp>
        <p:nvSpPr>
          <p:cNvPr id="8195" name="Text Box 3077"/>
          <p:cNvSpPr txBox="1">
            <a:spLocks noChangeArrowheads="1"/>
          </p:cNvSpPr>
          <p:nvPr/>
        </p:nvSpPr>
        <p:spPr bwMode="auto">
          <a:xfrm>
            <a:off x="3347864" y="5340744"/>
            <a:ext cx="5340753" cy="781752"/>
          </a:xfrm>
          <a:prstGeom prst="rect">
            <a:avLst/>
          </a:prstGeom>
          <a:noFill/>
          <a:ln w="9525">
            <a:noFill/>
            <a:miter lim="800000"/>
            <a:headEnd/>
            <a:tailEnd/>
          </a:ln>
        </p:spPr>
        <p:txBody>
          <a:bodyPr wrap="square">
            <a:spAutoFit/>
          </a:bodyPr>
          <a:lstStyle/>
          <a:p>
            <a:pPr algn="l">
              <a:spcBef>
                <a:spcPct val="20000"/>
              </a:spcBef>
            </a:pPr>
            <a:r>
              <a:rPr lang="en-US" sz="1400" dirty="0" smtClean="0">
                <a:solidFill>
                  <a:schemeClr val="tx1"/>
                </a:solidFill>
                <a:latin typeface="Constantia" panose="02030602050306030303" pitchFamily="18" charset="0"/>
              </a:rPr>
              <a:t>Tatiana </a:t>
            </a:r>
            <a:r>
              <a:rPr lang="en-US" sz="1400" dirty="0" err="1" smtClean="0">
                <a:solidFill>
                  <a:schemeClr val="tx1"/>
                </a:solidFill>
                <a:latin typeface="Constantia" panose="02030602050306030303" pitchFamily="18" charset="0"/>
              </a:rPr>
              <a:t>Vyazmina</a:t>
            </a:r>
            <a:endParaRPr lang="en-US" sz="1400" dirty="0">
              <a:solidFill>
                <a:schemeClr val="tx1"/>
              </a:solidFill>
              <a:latin typeface="Constantia" panose="02030602050306030303" pitchFamily="18" charset="0"/>
            </a:endParaRPr>
          </a:p>
          <a:p>
            <a:pPr algn="l">
              <a:spcBef>
                <a:spcPct val="20000"/>
              </a:spcBef>
            </a:pPr>
            <a:r>
              <a:rPr lang="en-US" sz="1400" dirty="0" smtClean="0">
                <a:solidFill>
                  <a:schemeClr val="tx1"/>
                </a:solidFill>
                <a:latin typeface="Constantia" panose="02030602050306030303" pitchFamily="18" charset="0"/>
              </a:rPr>
              <a:t>Deputy </a:t>
            </a:r>
            <a:r>
              <a:rPr lang="en-US" sz="1400" dirty="0">
                <a:solidFill>
                  <a:schemeClr val="tx1"/>
                </a:solidFill>
                <a:latin typeface="Constantia" panose="02030602050306030303" pitchFamily="18" charset="0"/>
              </a:rPr>
              <a:t>h</a:t>
            </a:r>
            <a:r>
              <a:rPr lang="en-US" sz="1400" dirty="0" smtClean="0">
                <a:solidFill>
                  <a:schemeClr val="tx1"/>
                </a:solidFill>
                <a:latin typeface="Constantia" panose="02030602050306030303" pitchFamily="18" charset="0"/>
              </a:rPr>
              <a:t>ead </a:t>
            </a:r>
            <a:r>
              <a:rPr lang="en-US" sz="1400" dirty="0">
                <a:solidFill>
                  <a:schemeClr val="tx1"/>
                </a:solidFill>
                <a:latin typeface="Constantia" panose="02030602050306030303" pitchFamily="18" charset="0"/>
              </a:rPr>
              <a:t>of </a:t>
            </a:r>
            <a:r>
              <a:rPr lang="en-US" sz="1400" dirty="0" smtClean="0">
                <a:solidFill>
                  <a:schemeClr val="tx1"/>
                </a:solidFill>
                <a:latin typeface="Constantia" panose="02030602050306030303" pitchFamily="18" charset="0"/>
              </a:rPr>
              <a:t>the 4 </a:t>
            </a:r>
            <a:r>
              <a:rPr lang="en-US" sz="1400" dirty="0" err="1" smtClean="0">
                <a:solidFill>
                  <a:schemeClr val="tx1"/>
                </a:solidFill>
                <a:latin typeface="Constantia" panose="02030602050306030303" pitchFamily="18" charset="0"/>
              </a:rPr>
              <a:t>th</a:t>
            </a:r>
            <a:r>
              <a:rPr lang="en-US" sz="1400" dirty="0" smtClean="0">
                <a:solidFill>
                  <a:schemeClr val="tx1"/>
                </a:solidFill>
                <a:latin typeface="Constantia" panose="02030602050306030303" pitchFamily="18" charset="0"/>
              </a:rPr>
              <a:t> division of the </a:t>
            </a:r>
            <a:r>
              <a:rPr lang="en-US" sz="1400" dirty="0" err="1" smtClean="0">
                <a:solidFill>
                  <a:schemeClr val="tx1"/>
                </a:solidFill>
                <a:latin typeface="Constantia" panose="02030602050306030303" pitchFamily="18" charset="0"/>
              </a:rPr>
              <a:t>Anticartel</a:t>
            </a:r>
            <a:r>
              <a:rPr lang="en-US" sz="1400" dirty="0" smtClean="0">
                <a:solidFill>
                  <a:schemeClr val="tx1"/>
                </a:solidFill>
                <a:latin typeface="Constantia" panose="02030602050306030303" pitchFamily="18" charset="0"/>
              </a:rPr>
              <a:t> Department </a:t>
            </a:r>
            <a:r>
              <a:rPr lang="en-US" sz="1400" dirty="0">
                <a:solidFill>
                  <a:schemeClr val="tx1"/>
                </a:solidFill>
                <a:latin typeface="Constantia" panose="02030602050306030303" pitchFamily="18" charset="0"/>
              </a:rPr>
              <a:t>of the FAS Russia </a:t>
            </a:r>
            <a:endParaRPr lang="ru-RU" sz="1400" dirty="0">
              <a:solidFill>
                <a:schemeClr val="tx1"/>
              </a:solidFill>
              <a:latin typeface="Constantia" panose="02030602050306030303" pitchFamily="18" charset="0"/>
            </a:endParaRPr>
          </a:p>
        </p:txBody>
      </p:sp>
      <p:sp>
        <p:nvSpPr>
          <p:cNvPr id="8196" name="Text Box 8"/>
          <p:cNvSpPr txBox="1">
            <a:spLocks noChangeArrowheads="1"/>
          </p:cNvSpPr>
          <p:nvPr/>
        </p:nvSpPr>
        <p:spPr bwMode="auto">
          <a:xfrm>
            <a:off x="395288" y="3068638"/>
            <a:ext cx="8353425" cy="830262"/>
          </a:xfrm>
          <a:prstGeom prst="rect">
            <a:avLst/>
          </a:prstGeom>
          <a:noFill/>
          <a:ln w="9525">
            <a:noFill/>
            <a:miter lim="800000"/>
            <a:headEnd/>
            <a:tailEnd/>
          </a:ln>
        </p:spPr>
        <p:txBody>
          <a:bodyPr>
            <a:spAutoFit/>
          </a:bodyPr>
          <a:lstStyle/>
          <a:p>
            <a:pPr algn="ctr">
              <a:spcBef>
                <a:spcPct val="20000"/>
              </a:spcBef>
            </a:pPr>
            <a:endParaRPr lang="ru-RU" sz="4800" dirty="0">
              <a:solidFill>
                <a:schemeClr val="tx2"/>
              </a:solidFill>
              <a:latin typeface="Arial" charset="0"/>
            </a:endParaRPr>
          </a:p>
        </p:txBody>
      </p:sp>
      <p:sp>
        <p:nvSpPr>
          <p:cNvPr id="5" name="Прямоугольник 4"/>
          <p:cNvSpPr/>
          <p:nvPr/>
        </p:nvSpPr>
        <p:spPr>
          <a:xfrm>
            <a:off x="857250" y="2428875"/>
            <a:ext cx="7643813" cy="1612749"/>
          </a:xfrm>
          <a:prstGeom prst="rect">
            <a:avLst/>
          </a:prstGeom>
        </p:spPr>
        <p:txBody>
          <a:bodyPr>
            <a:spAutoFit/>
          </a:bodyPr>
          <a:lstStyle/>
          <a:p>
            <a:pPr algn="ctr">
              <a:spcBef>
                <a:spcPct val="20000"/>
              </a:spcBef>
              <a:defRPr/>
            </a:pPr>
            <a:endParaRPr lang="ru-RU" sz="2200" dirty="0">
              <a:solidFill>
                <a:schemeClr val="tx1"/>
              </a:solidFill>
              <a:latin typeface="Arial" charset="0"/>
            </a:endParaRPr>
          </a:p>
          <a:p>
            <a:pPr algn="ctr">
              <a:spcBef>
                <a:spcPct val="20000"/>
              </a:spcBef>
              <a:defRPr/>
            </a:pPr>
            <a:r>
              <a:rPr lang="en-US" sz="2400" dirty="0" smtClean="0">
                <a:solidFill>
                  <a:srgbClr val="0070C0"/>
                </a:solidFill>
                <a:latin typeface="Constantia" panose="02030602050306030303" pitchFamily="18" charset="0"/>
              </a:rPr>
              <a:t>Interplay between the level of cartel fines and remedies awarded in the context of private enforcement in Russia</a:t>
            </a:r>
            <a:endParaRPr lang="en-US" sz="2200" dirty="0" smtClean="0">
              <a:solidFill>
                <a:srgbClr val="0070C0"/>
              </a:solidFill>
              <a:latin typeface="Constantia" panose="02030602050306030303"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Номер слайда 3"/>
          <p:cNvSpPr txBox="1">
            <a:spLocks noGrp="1"/>
          </p:cNvSpPr>
          <p:nvPr/>
        </p:nvSpPr>
        <p:spPr bwMode="auto">
          <a:xfrm>
            <a:off x="0" y="6467475"/>
            <a:ext cx="939800" cy="390525"/>
          </a:xfrm>
          <a:prstGeom prst="rect">
            <a:avLst/>
          </a:prstGeom>
          <a:noFill/>
          <a:ln>
            <a:miter lim="800000"/>
            <a:headEnd/>
            <a:tailEnd/>
          </a:ln>
        </p:spPr>
        <p:txBody>
          <a:bodyPr/>
          <a:lstStyle/>
          <a:p>
            <a:pPr algn="r" eaLnBrk="0" hangingPunct="0">
              <a:defRPr/>
            </a:pPr>
            <a:fld id="{3DCE5C76-40F4-4DD4-A911-881FFC3785F5}" type="slidenum">
              <a:rPr lang="en-US" sz="1400" b="0">
                <a:solidFill>
                  <a:schemeClr val="accent2"/>
                </a:solidFill>
                <a:latin typeface="Arial Narrow" pitchFamily="34" charset="0"/>
                <a:cs typeface="+mn-cs"/>
              </a:rPr>
              <a:pPr algn="r" eaLnBrk="0" hangingPunct="0">
                <a:defRPr/>
              </a:pPr>
              <a:t>10</a:t>
            </a:fld>
            <a:endParaRPr lang="en-US" sz="1400" b="0" dirty="0">
              <a:solidFill>
                <a:schemeClr val="accent2"/>
              </a:solidFill>
              <a:latin typeface="Arial Narrow" pitchFamily="34" charset="0"/>
              <a:cs typeface="+mn-cs"/>
            </a:endParaRPr>
          </a:p>
        </p:txBody>
      </p:sp>
      <p:sp>
        <p:nvSpPr>
          <p:cNvPr id="35843" name="Rectangle 3"/>
          <p:cNvSpPr>
            <a:spLocks noGrp="1" noChangeArrowheads="1"/>
          </p:cNvSpPr>
          <p:nvPr>
            <p:ph type="body" idx="4294967295"/>
          </p:nvPr>
        </p:nvSpPr>
        <p:spPr>
          <a:xfrm>
            <a:off x="1219200" y="2276871"/>
            <a:ext cx="6665168" cy="2585641"/>
          </a:xfrm>
        </p:spPr>
        <p:txBody>
          <a:bodyPr/>
          <a:lstStyle/>
          <a:p>
            <a:pPr eaLnBrk="1" hangingPunct="1"/>
            <a:endParaRPr lang="ru-RU" sz="4400" dirty="0" smtClean="0"/>
          </a:p>
          <a:p>
            <a:pPr algn="ctr" eaLnBrk="1" fontAlgn="base" hangingPunct="1">
              <a:lnSpc>
                <a:spcPct val="85000"/>
              </a:lnSpc>
              <a:spcBef>
                <a:spcPct val="0"/>
              </a:spcBef>
              <a:spcAft>
                <a:spcPct val="0"/>
              </a:spcAft>
              <a:buFontTx/>
              <a:buNone/>
              <a:defRPr/>
            </a:pPr>
            <a:r>
              <a:rPr lang="en-US" sz="2800" b="1" cap="all" dirty="0">
                <a:solidFill>
                  <a:srgbClr val="0070C0"/>
                </a:solidFill>
                <a:effectLst>
                  <a:reflection blurRad="12700" stA="48000" endA="300" endPos="55000" dir="5400000" sy="-90000" algn="bl" rotWithShape="0"/>
                </a:effectLst>
                <a:latin typeface="Constantia" panose="02030602050306030303" pitchFamily="18" charset="0"/>
                <a:ea typeface="+mj-ea"/>
                <a:cs typeface="+mj-cs"/>
              </a:rPr>
              <a:t>THANK YOU FOR YOUR ATTENTION</a:t>
            </a:r>
            <a:r>
              <a:rPr lang="ru-RU" sz="2800" b="1" cap="all" dirty="0">
                <a:solidFill>
                  <a:srgbClr val="0070C0"/>
                </a:solidFill>
                <a:effectLst>
                  <a:reflection blurRad="12700" stA="48000" endA="300" endPos="55000" dir="5400000" sy="-90000" algn="bl" rotWithShape="0"/>
                </a:effectLst>
                <a:latin typeface="Constantia" panose="02030602050306030303" pitchFamily="18" charset="0"/>
                <a:ea typeface="+mj-ea"/>
                <a:cs typeface="+mj-cs"/>
              </a:rPr>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Номер слайда 3"/>
          <p:cNvSpPr txBox="1">
            <a:spLocks noGrp="1"/>
          </p:cNvSpPr>
          <p:nvPr/>
        </p:nvSpPr>
        <p:spPr bwMode="auto">
          <a:xfrm>
            <a:off x="0" y="6467475"/>
            <a:ext cx="939800" cy="390525"/>
          </a:xfrm>
          <a:prstGeom prst="rect">
            <a:avLst/>
          </a:prstGeom>
          <a:noFill/>
          <a:ln w="9525">
            <a:noFill/>
            <a:miter lim="800000"/>
            <a:headEnd/>
            <a:tailEnd/>
          </a:ln>
        </p:spPr>
        <p:txBody>
          <a:bodyPr/>
          <a:lstStyle/>
          <a:p>
            <a:pPr algn="r" eaLnBrk="0" hangingPunct="0"/>
            <a:fld id="{41173CA6-7AA4-46C0-B2F1-EFD939F1C585}" type="slidenum">
              <a:rPr lang="en-US" sz="1400" b="0">
                <a:solidFill>
                  <a:schemeClr val="accent2"/>
                </a:solidFill>
              </a:rPr>
              <a:pPr algn="r" eaLnBrk="0" hangingPunct="0"/>
              <a:t>2</a:t>
            </a:fld>
            <a:endParaRPr lang="en-US" sz="1400" b="0" dirty="0">
              <a:solidFill>
                <a:schemeClr val="accent2"/>
              </a:solidFill>
            </a:endParaRPr>
          </a:p>
        </p:txBody>
      </p:sp>
      <p:sp>
        <p:nvSpPr>
          <p:cNvPr id="9219" name="Rectangle 2"/>
          <p:cNvSpPr>
            <a:spLocks noGrp="1" noChangeArrowheads="1"/>
          </p:cNvSpPr>
          <p:nvPr>
            <p:ph type="title" idx="4294967295"/>
          </p:nvPr>
        </p:nvSpPr>
        <p:spPr>
          <a:xfrm>
            <a:off x="0" y="260648"/>
            <a:ext cx="9144000" cy="609600"/>
          </a:xfrm>
        </p:spPr>
        <p:txBody>
          <a:bodyPr/>
          <a:lstStyle/>
          <a:p>
            <a:pPr algn="ctr"/>
            <a:r>
              <a:rPr lang="en-US" sz="2400" b="1" spc="300" dirty="0" err="1" smtClean="0">
                <a:solidFill>
                  <a:srgbClr val="0070C0"/>
                </a:solidFill>
                <a:effectLst>
                  <a:outerShdw blurRad="38100" dist="38100" dir="2700000" algn="tl">
                    <a:srgbClr val="000000">
                      <a:alpha val="43137"/>
                    </a:srgbClr>
                  </a:outerShdw>
                  <a:reflection blurRad="12700" stA="48000" endA="300" endPos="55000" dir="5400000" sy="-90000" algn="bl" rotWithShape="0"/>
                </a:effectLst>
                <a:latin typeface="Constantia" panose="02030602050306030303" pitchFamily="18" charset="0"/>
              </a:rPr>
              <a:t>Subsumption</a:t>
            </a:r>
            <a:r>
              <a:rPr lang="en-US" sz="2400" b="1" spc="300" dirty="0" smtClean="0">
                <a:solidFill>
                  <a:srgbClr val="0070C0"/>
                </a:solidFill>
                <a:effectLst>
                  <a:outerShdw blurRad="38100" dist="38100" dir="2700000" algn="tl">
                    <a:srgbClr val="000000">
                      <a:alpha val="43137"/>
                    </a:srgbClr>
                  </a:outerShdw>
                  <a:reflection blurRad="12700" stA="48000" endA="300" endPos="55000" dir="5400000" sy="-90000" algn="bl" rotWithShape="0"/>
                </a:effectLst>
                <a:latin typeface="Constantia" panose="02030602050306030303" pitchFamily="18" charset="0"/>
              </a:rPr>
              <a:t> </a:t>
            </a:r>
            <a:r>
              <a:rPr lang="ru-RU" sz="2400" b="1" spc="300" dirty="0">
                <a:solidFill>
                  <a:srgbClr val="0070C0"/>
                </a:solidFill>
                <a:effectLst>
                  <a:outerShdw blurRad="38100" dist="38100" dir="2700000" algn="tl">
                    <a:srgbClr val="000000">
                      <a:alpha val="43137"/>
                    </a:srgbClr>
                  </a:outerShdw>
                  <a:reflection blurRad="12700" stA="48000" endA="300" endPos="55000" dir="5400000" sy="-90000" algn="bl" rotWithShape="0"/>
                </a:effectLst>
                <a:latin typeface="Constantia" panose="02030602050306030303" pitchFamily="18" charset="0"/>
              </a:rPr>
              <a:t>(</a:t>
            </a:r>
            <a:r>
              <a:rPr lang="en-US" sz="2400" b="1" spc="300" dirty="0">
                <a:solidFill>
                  <a:srgbClr val="0070C0"/>
                </a:solidFill>
                <a:effectLst>
                  <a:outerShdw blurRad="38100" dist="38100" dir="2700000" algn="tl">
                    <a:srgbClr val="000000">
                      <a:alpha val="43137"/>
                    </a:srgbClr>
                  </a:outerShdw>
                  <a:reflection blurRad="12700" stA="48000" endA="300" endPos="55000" dir="5400000" sy="-90000" algn="bl" rotWithShape="0"/>
                </a:effectLst>
                <a:latin typeface="Constantia" panose="02030602050306030303" pitchFamily="18" charset="0"/>
              </a:rPr>
              <a:t>Federal law)</a:t>
            </a:r>
            <a:endParaRPr lang="ru-RU" sz="2400" b="1" spc="300" dirty="0" smtClean="0">
              <a:solidFill>
                <a:srgbClr val="0070C0"/>
              </a:solidFill>
              <a:effectLst>
                <a:outerShdw blurRad="38100" dist="38100" dir="2700000" algn="tl">
                  <a:srgbClr val="000000">
                    <a:alpha val="43137"/>
                  </a:srgbClr>
                </a:outerShdw>
                <a:reflection blurRad="12700" stA="48000" endA="300" endPos="55000" dir="5400000" sy="-90000" algn="bl" rotWithShape="0"/>
              </a:effectLst>
              <a:latin typeface="Constantia" panose="02030602050306030303" pitchFamily="18" charset="0"/>
            </a:endParaRPr>
          </a:p>
        </p:txBody>
      </p:sp>
      <p:sp>
        <p:nvSpPr>
          <p:cNvPr id="147460" name="Rectangle 1"/>
          <p:cNvSpPr>
            <a:spLocks noChangeArrowheads="1"/>
          </p:cNvSpPr>
          <p:nvPr/>
        </p:nvSpPr>
        <p:spPr bwMode="auto">
          <a:xfrm>
            <a:off x="179388" y="1043702"/>
            <a:ext cx="8821737" cy="4869025"/>
          </a:xfrm>
          <a:prstGeom prst="rect">
            <a:avLst/>
          </a:prstGeom>
          <a:noFill/>
          <a:ln w="9525">
            <a:noFill/>
            <a:miter lim="800000"/>
            <a:headEnd/>
            <a:tailEnd/>
          </a:ln>
        </p:spPr>
        <p:txBody>
          <a:bodyPr anchor="ctr">
            <a:spAutoFit/>
          </a:bodyPr>
          <a:lstStyle/>
          <a:p>
            <a:pPr indent="342900">
              <a:spcBef>
                <a:spcPct val="20000"/>
              </a:spcBef>
              <a:defRPr/>
            </a:pPr>
            <a:r>
              <a:rPr kumimoji="1" lang="en-US" sz="2800" dirty="0" smtClean="0">
                <a:solidFill>
                  <a:schemeClr val="tx1"/>
                </a:solidFill>
                <a:latin typeface="Constantia" panose="02030602050306030303" pitchFamily="18" charset="0"/>
              </a:rPr>
              <a:t>Federal law “On Protection of Competition” (135-FZ)</a:t>
            </a:r>
          </a:p>
          <a:p>
            <a:pPr indent="342900">
              <a:spcBef>
                <a:spcPct val="20000"/>
              </a:spcBef>
              <a:defRPr/>
            </a:pPr>
            <a:r>
              <a:rPr kumimoji="1" lang="en-US" sz="2400" dirty="0" smtClean="0">
                <a:solidFill>
                  <a:schemeClr val="tx1"/>
                </a:solidFill>
                <a:latin typeface="Constantia" panose="02030602050306030303" pitchFamily="18" charset="0"/>
              </a:rPr>
              <a:t>Article 11. Prohibition of Agreements Restricting Competition between Economic Entities</a:t>
            </a:r>
          </a:p>
          <a:p>
            <a:pPr indent="342900">
              <a:spcBef>
                <a:spcPct val="20000"/>
              </a:spcBef>
              <a:defRPr/>
            </a:pPr>
            <a:r>
              <a:rPr kumimoji="1" lang="en-US" sz="1800" dirty="0" smtClean="0">
                <a:solidFill>
                  <a:schemeClr val="tx1"/>
                </a:solidFill>
                <a:latin typeface="Constantia" panose="02030602050306030303" pitchFamily="18" charset="0"/>
              </a:rPr>
              <a:t>Part 1. The following shall be </a:t>
            </a:r>
            <a:r>
              <a:rPr kumimoji="1" lang="en-US" sz="1800" dirty="0" err="1" smtClean="0">
                <a:solidFill>
                  <a:schemeClr val="tx1"/>
                </a:solidFill>
                <a:latin typeface="Constantia" panose="02030602050306030303" pitchFamily="18" charset="0"/>
              </a:rPr>
              <a:t>admited</a:t>
            </a:r>
            <a:r>
              <a:rPr kumimoji="1" lang="en-US" sz="1800" dirty="0" smtClean="0">
                <a:solidFill>
                  <a:schemeClr val="tx1"/>
                </a:solidFill>
                <a:latin typeface="Constantia" panose="02030602050306030303" pitchFamily="18" charset="0"/>
              </a:rPr>
              <a:t> as a cartel and prohibited agreements between undertakings – competitors, i.e. between undertakings which effect a sale on the single</a:t>
            </a:r>
            <a:r>
              <a:rPr kumimoji="1" lang="ru-RU" sz="1800" dirty="0" smtClean="0">
                <a:solidFill>
                  <a:schemeClr val="tx1"/>
                </a:solidFill>
                <a:latin typeface="Constantia" panose="02030602050306030303" pitchFamily="18" charset="0"/>
              </a:rPr>
              <a:t> </a:t>
            </a:r>
            <a:r>
              <a:rPr kumimoji="1" lang="en-US" sz="1800" dirty="0" smtClean="0">
                <a:solidFill>
                  <a:schemeClr val="tx1"/>
                </a:solidFill>
                <a:latin typeface="Constantia" panose="02030602050306030303" pitchFamily="18" charset="0"/>
              </a:rPr>
              <a:t>commodities market if such agreements lead or might lead to:</a:t>
            </a:r>
            <a:endParaRPr kumimoji="1" lang="en-US" sz="1800" dirty="0">
              <a:solidFill>
                <a:schemeClr val="tx1"/>
              </a:solidFill>
              <a:latin typeface="Constantia" panose="02030602050306030303" pitchFamily="18" charset="0"/>
            </a:endParaRPr>
          </a:p>
          <a:p>
            <a:pPr>
              <a:spcBef>
                <a:spcPct val="20000"/>
              </a:spcBef>
              <a:defRPr/>
            </a:pPr>
            <a:r>
              <a:rPr kumimoji="1" lang="en-US" sz="1600" dirty="0" smtClean="0">
                <a:solidFill>
                  <a:schemeClr val="tx1"/>
                </a:solidFill>
                <a:latin typeface="Constantia" panose="02030602050306030303" pitchFamily="18" charset="0"/>
              </a:rPr>
              <a:t>1) fixing or maintenance of prices (tariffs), discounts, </a:t>
            </a:r>
            <a:r>
              <a:rPr kumimoji="1" lang="en-US" sz="1600" dirty="0" err="1" smtClean="0">
                <a:solidFill>
                  <a:schemeClr val="tx1"/>
                </a:solidFill>
                <a:latin typeface="Constantia" panose="02030602050306030303" pitchFamily="18" charset="0"/>
              </a:rPr>
              <a:t>murkups</a:t>
            </a:r>
            <a:r>
              <a:rPr kumimoji="1" lang="en-US" sz="1600" dirty="0" smtClean="0">
                <a:solidFill>
                  <a:schemeClr val="tx1"/>
                </a:solidFill>
                <a:latin typeface="Constantia" panose="02030602050306030303" pitchFamily="18" charset="0"/>
              </a:rPr>
              <a:t> (surcharges) and (or) extra charges;</a:t>
            </a:r>
          </a:p>
          <a:p>
            <a:pPr>
              <a:spcBef>
                <a:spcPct val="20000"/>
              </a:spcBef>
              <a:defRPr/>
            </a:pPr>
            <a:r>
              <a:rPr kumimoji="1" lang="en-US" sz="1600" dirty="0" smtClean="0">
                <a:solidFill>
                  <a:schemeClr val="tx1"/>
                </a:solidFill>
                <a:latin typeface="Constantia" panose="02030602050306030303" pitchFamily="18" charset="0"/>
              </a:rPr>
              <a:t>2) price increase, decrease or maintenance at auctions (bid rigging);</a:t>
            </a:r>
          </a:p>
          <a:p>
            <a:pPr>
              <a:spcBef>
                <a:spcPct val="20000"/>
              </a:spcBef>
              <a:defRPr/>
            </a:pPr>
            <a:r>
              <a:rPr kumimoji="1" lang="en-US" sz="1600" dirty="0" smtClean="0">
                <a:solidFill>
                  <a:schemeClr val="tx1"/>
                </a:solidFill>
                <a:latin typeface="Constantia" panose="02030602050306030303" pitchFamily="18" charset="0"/>
              </a:rPr>
              <a:t>3) share the goods market on a territorial basis, the volume of sales or purchases of commodities, the range of sold products or composition of sellers or purchasers (customers);</a:t>
            </a:r>
          </a:p>
          <a:p>
            <a:pPr>
              <a:spcBef>
                <a:spcPct val="20000"/>
              </a:spcBef>
              <a:defRPr/>
            </a:pPr>
            <a:r>
              <a:rPr kumimoji="1" lang="en-US" sz="1600" dirty="0" smtClean="0">
                <a:solidFill>
                  <a:schemeClr val="tx1"/>
                </a:solidFill>
                <a:latin typeface="Constantia" panose="02030602050306030303" pitchFamily="18" charset="0"/>
              </a:rPr>
              <a:t>4) reduction or cutting off the production of commodities;</a:t>
            </a:r>
          </a:p>
          <a:p>
            <a:pPr>
              <a:spcBef>
                <a:spcPct val="20000"/>
              </a:spcBef>
              <a:defRPr/>
            </a:pPr>
            <a:r>
              <a:rPr kumimoji="1" lang="en-US" sz="1600" dirty="0" smtClean="0">
                <a:solidFill>
                  <a:schemeClr val="tx1"/>
                </a:solidFill>
                <a:latin typeface="Constantia" panose="02030602050306030303" pitchFamily="18" charset="0"/>
              </a:rPr>
              <a:t>5) </a:t>
            </a:r>
            <a:r>
              <a:rPr kumimoji="1" lang="en-US" sz="1600" dirty="0">
                <a:solidFill>
                  <a:schemeClr val="tx1"/>
                </a:solidFill>
                <a:latin typeface="Constantia" panose="02030602050306030303" pitchFamily="18" charset="0"/>
              </a:rPr>
              <a:t>c</a:t>
            </a:r>
            <a:r>
              <a:rPr kumimoji="1" lang="en-US" sz="1600" dirty="0" smtClean="0">
                <a:solidFill>
                  <a:schemeClr val="tx1"/>
                </a:solidFill>
                <a:latin typeface="Constantia" panose="02030602050306030303" pitchFamily="18" charset="0"/>
              </a:rPr>
              <a:t>ontracts abandonment with certain sellers or purchasers (customers).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Номер слайда 3"/>
          <p:cNvSpPr txBox="1">
            <a:spLocks noGrp="1"/>
          </p:cNvSpPr>
          <p:nvPr/>
        </p:nvSpPr>
        <p:spPr bwMode="auto">
          <a:xfrm>
            <a:off x="0" y="6467475"/>
            <a:ext cx="939800" cy="390525"/>
          </a:xfrm>
          <a:prstGeom prst="rect">
            <a:avLst/>
          </a:prstGeom>
          <a:noFill/>
          <a:ln w="9525">
            <a:noFill/>
            <a:miter lim="800000"/>
            <a:headEnd/>
            <a:tailEnd/>
          </a:ln>
        </p:spPr>
        <p:txBody>
          <a:bodyPr/>
          <a:lstStyle/>
          <a:p>
            <a:pPr algn="r" eaLnBrk="0" hangingPunct="0"/>
            <a:fld id="{41173CA6-7AA4-46C0-B2F1-EFD939F1C585}" type="slidenum">
              <a:rPr lang="en-US" sz="1400" b="0">
                <a:solidFill>
                  <a:schemeClr val="accent2"/>
                </a:solidFill>
              </a:rPr>
              <a:pPr algn="r" eaLnBrk="0" hangingPunct="0"/>
              <a:t>3</a:t>
            </a:fld>
            <a:endParaRPr lang="en-US" sz="1400" b="0" dirty="0">
              <a:solidFill>
                <a:schemeClr val="accent2"/>
              </a:solidFill>
            </a:endParaRPr>
          </a:p>
        </p:txBody>
      </p:sp>
      <p:sp>
        <p:nvSpPr>
          <p:cNvPr id="9219" name="Rectangle 2"/>
          <p:cNvSpPr>
            <a:spLocks noGrp="1" noChangeArrowheads="1"/>
          </p:cNvSpPr>
          <p:nvPr>
            <p:ph type="title" idx="4294967295"/>
          </p:nvPr>
        </p:nvSpPr>
        <p:spPr>
          <a:xfrm>
            <a:off x="0" y="260648"/>
            <a:ext cx="9144000" cy="609600"/>
          </a:xfrm>
        </p:spPr>
        <p:txBody>
          <a:bodyPr/>
          <a:lstStyle/>
          <a:p>
            <a:pPr algn="ctr"/>
            <a:r>
              <a:rPr lang="en-US" sz="2400" b="1" spc="300" dirty="0" err="1" smtClean="0">
                <a:solidFill>
                  <a:srgbClr val="0070C0"/>
                </a:solidFill>
                <a:effectLst>
                  <a:outerShdw blurRad="38100" dist="38100" dir="2700000" algn="tl">
                    <a:srgbClr val="000000">
                      <a:alpha val="43137"/>
                    </a:srgbClr>
                  </a:outerShdw>
                  <a:reflection blurRad="12700" stA="48000" endA="300" endPos="55000" dir="5400000" sy="-90000" algn="bl" rotWithShape="0"/>
                </a:effectLst>
                <a:latin typeface="Constantia" panose="02030602050306030303" pitchFamily="18" charset="0"/>
              </a:rPr>
              <a:t>Subsumption</a:t>
            </a:r>
            <a:r>
              <a:rPr lang="ru-RU" sz="2400" b="1" spc="300" dirty="0" smtClean="0">
                <a:solidFill>
                  <a:srgbClr val="0070C0"/>
                </a:solidFill>
                <a:effectLst>
                  <a:outerShdw blurRad="38100" dist="38100" dir="2700000" algn="tl">
                    <a:srgbClr val="000000">
                      <a:alpha val="43137"/>
                    </a:srgbClr>
                  </a:outerShdw>
                  <a:reflection blurRad="12700" stA="48000" endA="300" endPos="55000" dir="5400000" sy="-90000" algn="bl" rotWithShape="0"/>
                </a:effectLst>
                <a:latin typeface="Constantia" panose="02030602050306030303" pitchFamily="18" charset="0"/>
              </a:rPr>
              <a:t> (</a:t>
            </a:r>
            <a:r>
              <a:rPr lang="en-US" sz="2400" b="1" spc="300" dirty="0" smtClean="0">
                <a:solidFill>
                  <a:srgbClr val="0070C0"/>
                </a:solidFill>
                <a:effectLst>
                  <a:outerShdw blurRad="38100" dist="38100" dir="2700000" algn="tl">
                    <a:srgbClr val="000000">
                      <a:alpha val="43137"/>
                    </a:srgbClr>
                  </a:outerShdw>
                  <a:reflection blurRad="12700" stA="48000" endA="300" endPos="55000" dir="5400000" sy="-90000" algn="bl" rotWithShape="0"/>
                </a:effectLst>
                <a:latin typeface="Constantia" panose="02030602050306030303" pitchFamily="18" charset="0"/>
              </a:rPr>
              <a:t>Administrative code)</a:t>
            </a:r>
            <a:endParaRPr lang="ru-RU" sz="2400" b="1" spc="300" dirty="0" smtClean="0">
              <a:solidFill>
                <a:srgbClr val="0070C0"/>
              </a:solidFill>
              <a:effectLst>
                <a:outerShdw blurRad="38100" dist="38100" dir="2700000" algn="tl">
                  <a:srgbClr val="000000">
                    <a:alpha val="43137"/>
                  </a:srgbClr>
                </a:outerShdw>
                <a:reflection blurRad="12700" stA="48000" endA="300" endPos="55000" dir="5400000" sy="-90000" algn="bl" rotWithShape="0"/>
              </a:effectLst>
              <a:latin typeface="Constantia" panose="02030602050306030303" pitchFamily="18" charset="0"/>
            </a:endParaRPr>
          </a:p>
        </p:txBody>
      </p:sp>
      <p:sp>
        <p:nvSpPr>
          <p:cNvPr id="147460" name="Rectangle 1"/>
          <p:cNvSpPr>
            <a:spLocks noChangeArrowheads="1"/>
          </p:cNvSpPr>
          <p:nvPr/>
        </p:nvSpPr>
        <p:spPr bwMode="auto">
          <a:xfrm>
            <a:off x="179388" y="908286"/>
            <a:ext cx="8821737" cy="5139869"/>
          </a:xfrm>
          <a:prstGeom prst="rect">
            <a:avLst/>
          </a:prstGeom>
          <a:noFill/>
          <a:ln w="9525">
            <a:noFill/>
            <a:miter lim="800000"/>
            <a:headEnd/>
            <a:tailEnd/>
          </a:ln>
        </p:spPr>
        <p:txBody>
          <a:bodyPr anchor="ctr">
            <a:spAutoFit/>
          </a:bodyPr>
          <a:lstStyle/>
          <a:p>
            <a:pPr indent="342900">
              <a:spcBef>
                <a:spcPct val="20000"/>
              </a:spcBef>
              <a:defRPr/>
            </a:pPr>
            <a:r>
              <a:rPr kumimoji="1" lang="en-US" sz="1900" dirty="0" smtClean="0">
                <a:solidFill>
                  <a:schemeClr val="tx1"/>
                </a:solidFill>
                <a:latin typeface="Constantia" panose="02030602050306030303" pitchFamily="18" charset="0"/>
              </a:rPr>
              <a:t>The Code of the Russian Federation on Administrative Violations</a:t>
            </a:r>
            <a:r>
              <a:rPr kumimoji="1" lang="ru-RU" sz="1900" dirty="0" smtClean="0">
                <a:solidFill>
                  <a:schemeClr val="tx1"/>
                </a:solidFill>
                <a:latin typeface="Constantia" panose="02030602050306030303" pitchFamily="18" charset="0"/>
              </a:rPr>
              <a:t> </a:t>
            </a:r>
            <a:r>
              <a:rPr kumimoji="1" lang="en-US" sz="1900" dirty="0" smtClean="0">
                <a:solidFill>
                  <a:schemeClr val="tx1"/>
                </a:solidFill>
                <a:latin typeface="Constantia" panose="02030602050306030303" pitchFamily="18" charset="0"/>
              </a:rPr>
              <a:t>(195-FZ)</a:t>
            </a:r>
          </a:p>
          <a:p>
            <a:pPr indent="342900">
              <a:spcBef>
                <a:spcPct val="20000"/>
              </a:spcBef>
              <a:defRPr/>
            </a:pPr>
            <a:r>
              <a:rPr kumimoji="1" lang="en-US" sz="1700" dirty="0" smtClean="0">
                <a:solidFill>
                  <a:schemeClr val="tx1"/>
                </a:solidFill>
                <a:latin typeface="Constantia" panose="02030602050306030303" pitchFamily="18" charset="0"/>
              </a:rPr>
              <a:t>Article 14.32. Conclusion of competition restricting agreements, implementation of competition-restricting concerted actions, coordination of economic activity</a:t>
            </a:r>
          </a:p>
          <a:p>
            <a:pPr indent="342900">
              <a:spcBef>
                <a:spcPct val="20000"/>
              </a:spcBef>
              <a:defRPr/>
            </a:pPr>
            <a:r>
              <a:rPr kumimoji="1" lang="en-US" sz="1400" dirty="0" smtClean="0">
                <a:solidFill>
                  <a:schemeClr val="tx1"/>
                </a:solidFill>
                <a:latin typeface="Constantia" panose="02030602050306030303" pitchFamily="18" charset="0"/>
              </a:rPr>
              <a:t>Part 1. Conclusion </a:t>
            </a:r>
            <a:r>
              <a:rPr kumimoji="1" lang="en-US" sz="1400" dirty="0">
                <a:solidFill>
                  <a:schemeClr val="tx1"/>
                </a:solidFill>
                <a:latin typeface="Constantia" panose="02030602050306030303" pitchFamily="18" charset="0"/>
              </a:rPr>
              <a:t>inadmissible agreements </a:t>
            </a:r>
            <a:r>
              <a:rPr kumimoji="1" lang="en-US" sz="1400" dirty="0" smtClean="0">
                <a:solidFill>
                  <a:schemeClr val="tx1"/>
                </a:solidFill>
                <a:latin typeface="Constantia" panose="02030602050306030303" pitchFamily="18" charset="0"/>
              </a:rPr>
              <a:t>by economic entity</a:t>
            </a:r>
            <a:r>
              <a:rPr kumimoji="1" lang="ru-RU" sz="1400" dirty="0" smtClean="0">
                <a:solidFill>
                  <a:schemeClr val="tx1"/>
                </a:solidFill>
                <a:latin typeface="Constantia" panose="02030602050306030303" pitchFamily="18" charset="0"/>
              </a:rPr>
              <a:t> </a:t>
            </a:r>
            <a:r>
              <a:rPr kumimoji="1" lang="en-US" sz="1400" dirty="0" smtClean="0">
                <a:solidFill>
                  <a:schemeClr val="tx1"/>
                </a:solidFill>
                <a:latin typeface="Constantia" panose="02030602050306030303" pitchFamily="18" charset="0"/>
              </a:rPr>
              <a:t>in accordance with the antimonopoly legislation of the Russian Federation</a:t>
            </a:r>
            <a:r>
              <a:rPr kumimoji="1" lang="ru-RU" sz="1400" dirty="0" smtClean="0">
                <a:solidFill>
                  <a:schemeClr val="tx1"/>
                </a:solidFill>
                <a:latin typeface="Constantia" panose="02030602050306030303" pitchFamily="18" charset="0"/>
              </a:rPr>
              <a:t> </a:t>
            </a:r>
            <a:r>
              <a:rPr kumimoji="1" lang="en-US" sz="1400" dirty="0" smtClean="0">
                <a:solidFill>
                  <a:schemeClr val="tx1"/>
                </a:solidFill>
                <a:latin typeface="Constantia" panose="02030602050306030303" pitchFamily="18" charset="0"/>
              </a:rPr>
              <a:t>as well as participation in it or implementation of competition-restricting concerted actions by economic </a:t>
            </a:r>
            <a:r>
              <a:rPr kumimoji="1" lang="en-US" sz="1400" dirty="0">
                <a:solidFill>
                  <a:schemeClr val="tx1"/>
                </a:solidFill>
                <a:latin typeface="Constantia" panose="02030602050306030303" pitchFamily="18" charset="0"/>
              </a:rPr>
              <a:t>entity in accordance with the antimonopoly legislation of the Russian </a:t>
            </a:r>
            <a:r>
              <a:rPr kumimoji="1" lang="en-US" sz="1400" dirty="0" smtClean="0">
                <a:solidFill>
                  <a:schemeClr val="tx1"/>
                </a:solidFill>
                <a:latin typeface="Constantia" panose="02030602050306030303" pitchFamily="18" charset="0"/>
              </a:rPr>
              <a:t>Federation – </a:t>
            </a:r>
          </a:p>
          <a:p>
            <a:pPr>
              <a:spcBef>
                <a:spcPct val="20000"/>
              </a:spcBef>
              <a:defRPr/>
            </a:pPr>
            <a:r>
              <a:rPr kumimoji="1" lang="en-US" sz="1400" dirty="0" smtClean="0">
                <a:solidFill>
                  <a:schemeClr val="tx1"/>
                </a:solidFill>
                <a:latin typeface="Constantia" panose="02030602050306030303" pitchFamily="18" charset="0"/>
              </a:rPr>
              <a:t>it is punishable by imposition of an administrative fine on officials from twenty </a:t>
            </a:r>
            <a:r>
              <a:rPr kumimoji="1" lang="en-US" sz="1400" dirty="0">
                <a:solidFill>
                  <a:schemeClr val="tx1"/>
                </a:solidFill>
                <a:latin typeface="Constantia" panose="02030602050306030303" pitchFamily="18" charset="0"/>
              </a:rPr>
              <a:t>thousand </a:t>
            </a:r>
            <a:r>
              <a:rPr kumimoji="1" lang="en-US" sz="1400" dirty="0" smtClean="0">
                <a:solidFill>
                  <a:schemeClr val="tx1"/>
                </a:solidFill>
                <a:latin typeface="Constantia" panose="02030602050306030303" pitchFamily="18" charset="0"/>
              </a:rPr>
              <a:t>to fifty </a:t>
            </a:r>
            <a:r>
              <a:rPr kumimoji="1" lang="en-US" sz="1400" dirty="0">
                <a:solidFill>
                  <a:schemeClr val="tx1"/>
                </a:solidFill>
                <a:latin typeface="Constantia" panose="02030602050306030303" pitchFamily="18" charset="0"/>
              </a:rPr>
              <a:t>thousand </a:t>
            </a:r>
            <a:r>
              <a:rPr kumimoji="1" lang="en-US" sz="1400" dirty="0" err="1" smtClean="0">
                <a:solidFill>
                  <a:schemeClr val="tx1"/>
                </a:solidFill>
                <a:latin typeface="Constantia" panose="02030602050306030303" pitchFamily="18" charset="0"/>
              </a:rPr>
              <a:t>roubles</a:t>
            </a:r>
            <a:r>
              <a:rPr kumimoji="1" lang="en-US" sz="1400" dirty="0" smtClean="0">
                <a:solidFill>
                  <a:schemeClr val="tx1"/>
                </a:solidFill>
                <a:latin typeface="Constantia" panose="02030602050306030303" pitchFamily="18" charset="0"/>
              </a:rPr>
              <a:t> or disqualification for a period of up to three years; for legal entities – from one hundredth to fifteen hundredth of the amount of revenue of the offender gained from selling goods (works, services) on the market where the administrative violation was committed, or the amount of goods (works, services) expenditures of the </a:t>
            </a:r>
            <a:r>
              <a:rPr kumimoji="1" lang="en-US" sz="1400" dirty="0">
                <a:solidFill>
                  <a:schemeClr val="tx1"/>
                </a:solidFill>
                <a:latin typeface="Constantia" panose="02030602050306030303" pitchFamily="18" charset="0"/>
              </a:rPr>
              <a:t>offender on the market where the administrative violation was </a:t>
            </a:r>
            <a:r>
              <a:rPr kumimoji="1" lang="en-US" sz="1400" dirty="0" smtClean="0">
                <a:solidFill>
                  <a:schemeClr val="tx1"/>
                </a:solidFill>
                <a:latin typeface="Constantia" panose="02030602050306030303" pitchFamily="18" charset="0"/>
              </a:rPr>
              <a:t>committed, or from one tenth to one half of initial cost of the subject of an auction, but not less than</a:t>
            </a:r>
            <a:r>
              <a:rPr kumimoji="1" lang="ru-RU" sz="1400" dirty="0" smtClean="0">
                <a:solidFill>
                  <a:schemeClr val="tx1"/>
                </a:solidFill>
                <a:latin typeface="Constantia" panose="02030602050306030303" pitchFamily="18" charset="0"/>
              </a:rPr>
              <a:t> </a:t>
            </a:r>
            <a:r>
              <a:rPr kumimoji="1" lang="en-US" sz="1400" dirty="0" smtClean="0">
                <a:solidFill>
                  <a:schemeClr val="tx1"/>
                </a:solidFill>
                <a:latin typeface="Constantia" panose="02030602050306030303" pitchFamily="18" charset="0"/>
              </a:rPr>
              <a:t>one hundred thousand </a:t>
            </a:r>
            <a:r>
              <a:rPr kumimoji="1" lang="en-US" sz="1400" dirty="0" err="1" smtClean="0">
                <a:solidFill>
                  <a:schemeClr val="tx1"/>
                </a:solidFill>
                <a:latin typeface="Constantia" panose="02030602050306030303" pitchFamily="18" charset="0"/>
              </a:rPr>
              <a:t>roubles</a:t>
            </a:r>
            <a:r>
              <a:rPr kumimoji="1" lang="en-US" sz="1400" dirty="0" smtClean="0">
                <a:solidFill>
                  <a:schemeClr val="tx1"/>
                </a:solidFill>
                <a:latin typeface="Constantia" panose="02030602050306030303" pitchFamily="18" charset="0"/>
              </a:rPr>
              <a:t>, and in case, if </a:t>
            </a:r>
            <a:r>
              <a:rPr kumimoji="1" lang="en-US" sz="1400" dirty="0">
                <a:solidFill>
                  <a:schemeClr val="tx1"/>
                </a:solidFill>
                <a:latin typeface="Constantia" panose="02030602050306030303" pitchFamily="18" charset="0"/>
              </a:rPr>
              <a:t>the amount of revenue of the offender gained from selling goods (works, services) on the market where the administrative violation was </a:t>
            </a:r>
            <a:r>
              <a:rPr kumimoji="1" lang="en-US" sz="1400" dirty="0" smtClean="0">
                <a:solidFill>
                  <a:schemeClr val="tx1"/>
                </a:solidFill>
                <a:latin typeface="Constantia" panose="02030602050306030303" pitchFamily="18" charset="0"/>
              </a:rPr>
              <a:t>committed exceeds 75 </a:t>
            </a:r>
            <a:r>
              <a:rPr kumimoji="1" lang="en-US" sz="1400" dirty="0" err="1" smtClean="0">
                <a:solidFill>
                  <a:schemeClr val="tx1"/>
                </a:solidFill>
                <a:latin typeface="Constantia" panose="02030602050306030303" pitchFamily="18" charset="0"/>
              </a:rPr>
              <a:t>percents</a:t>
            </a:r>
            <a:r>
              <a:rPr kumimoji="1" lang="en-US" sz="1400" dirty="0" smtClean="0">
                <a:solidFill>
                  <a:schemeClr val="tx1"/>
                </a:solidFill>
                <a:latin typeface="Constantia" panose="02030602050306030303" pitchFamily="18" charset="0"/>
              </a:rPr>
              <a:t> of cumulative income </a:t>
            </a:r>
            <a:r>
              <a:rPr kumimoji="1" lang="en-US" sz="1400" dirty="0">
                <a:solidFill>
                  <a:schemeClr val="tx1"/>
                </a:solidFill>
                <a:latin typeface="Constantia" panose="02030602050306030303" pitchFamily="18" charset="0"/>
              </a:rPr>
              <a:t>of the offender gained from selling goods (works, services</a:t>
            </a:r>
            <a:r>
              <a:rPr kumimoji="1" lang="en-US" sz="1400" dirty="0" smtClean="0">
                <a:solidFill>
                  <a:schemeClr val="tx1"/>
                </a:solidFill>
                <a:latin typeface="Constantia" panose="02030602050306030303" pitchFamily="18" charset="0"/>
              </a:rPr>
              <a:t>) or administrative violation is committed on goods (work, services) market and realization of them is conducted under regulated prices (tariffs) in accordance with the legislation of the Russian Federation, –</a:t>
            </a:r>
            <a:r>
              <a:rPr kumimoji="1" lang="ru-RU" sz="1400" dirty="0" smtClean="0">
                <a:solidFill>
                  <a:schemeClr val="tx1"/>
                </a:solidFill>
                <a:latin typeface="Constantia" panose="02030602050306030303" pitchFamily="18" charset="0"/>
              </a:rPr>
              <a:t> </a:t>
            </a:r>
            <a:r>
              <a:rPr kumimoji="1" lang="en-US" sz="1400" dirty="0" smtClean="0">
                <a:solidFill>
                  <a:schemeClr val="tx1"/>
                </a:solidFill>
                <a:latin typeface="Constantia" panose="02030602050306030303" pitchFamily="18" charset="0"/>
              </a:rPr>
              <a:t>in the amount from three thousandth to three hundredth of the amount of revenue of the offender from selling goods (works, services) </a:t>
            </a:r>
            <a:r>
              <a:rPr kumimoji="1" lang="en-US" sz="1400" dirty="0">
                <a:solidFill>
                  <a:schemeClr val="tx1"/>
                </a:solidFill>
                <a:latin typeface="Constantia" panose="02030602050306030303" pitchFamily="18" charset="0"/>
              </a:rPr>
              <a:t>on the market where the administrative violation was </a:t>
            </a:r>
            <a:r>
              <a:rPr kumimoji="1" lang="en-US" sz="1400" dirty="0" smtClean="0">
                <a:solidFill>
                  <a:schemeClr val="tx1"/>
                </a:solidFill>
                <a:latin typeface="Constantia" panose="02030602050306030303" pitchFamily="18" charset="0"/>
              </a:rPr>
              <a:t>committed, or </a:t>
            </a:r>
            <a:r>
              <a:rPr kumimoji="1" lang="en-US" sz="1400" dirty="0">
                <a:solidFill>
                  <a:schemeClr val="tx1"/>
                </a:solidFill>
                <a:latin typeface="Constantia" panose="02030602050306030303" pitchFamily="18" charset="0"/>
              </a:rPr>
              <a:t>the amount of goods (works, services) expenditures of the offender on the market where the administrative violation was </a:t>
            </a:r>
            <a:r>
              <a:rPr kumimoji="1" lang="en-US" sz="1400" dirty="0" smtClean="0">
                <a:solidFill>
                  <a:schemeClr val="tx1"/>
                </a:solidFill>
                <a:latin typeface="Constantia" panose="02030602050306030303" pitchFamily="18" charset="0"/>
              </a:rPr>
              <a:t>committed, but </a:t>
            </a:r>
            <a:r>
              <a:rPr kumimoji="1" lang="en-US" sz="1400" dirty="0">
                <a:solidFill>
                  <a:schemeClr val="tx1"/>
                </a:solidFill>
                <a:latin typeface="Constantia" panose="02030602050306030303" pitchFamily="18" charset="0"/>
              </a:rPr>
              <a:t>not less than</a:t>
            </a:r>
            <a:r>
              <a:rPr kumimoji="1" lang="ru-RU" sz="1400" dirty="0">
                <a:solidFill>
                  <a:schemeClr val="tx1"/>
                </a:solidFill>
                <a:latin typeface="Constantia" panose="02030602050306030303" pitchFamily="18" charset="0"/>
              </a:rPr>
              <a:t> </a:t>
            </a:r>
            <a:r>
              <a:rPr kumimoji="1" lang="en-US" sz="1400" dirty="0">
                <a:solidFill>
                  <a:schemeClr val="tx1"/>
                </a:solidFill>
                <a:latin typeface="Constantia" panose="02030602050306030303" pitchFamily="18" charset="0"/>
              </a:rPr>
              <a:t>one hundred thousand </a:t>
            </a:r>
            <a:r>
              <a:rPr kumimoji="1" lang="en-US" sz="1400" dirty="0" err="1" smtClean="0">
                <a:solidFill>
                  <a:schemeClr val="tx1"/>
                </a:solidFill>
                <a:latin typeface="Constantia" panose="02030602050306030303" pitchFamily="18" charset="0"/>
              </a:rPr>
              <a:t>roubles</a:t>
            </a:r>
            <a:r>
              <a:rPr kumimoji="1" lang="en-US" sz="1400" dirty="0">
                <a:solidFill>
                  <a:schemeClr val="tx1"/>
                </a:solidFill>
                <a:latin typeface="Constantia" panose="02030602050306030303" pitchFamily="18" charset="0"/>
              </a:rPr>
              <a:t>.</a:t>
            </a:r>
            <a:r>
              <a:rPr kumimoji="1" lang="en-US" sz="1400" dirty="0" smtClean="0">
                <a:solidFill>
                  <a:schemeClr val="tx1"/>
                </a:solidFill>
                <a:latin typeface="Constantia" panose="02030602050306030303" pitchFamily="18" charset="0"/>
              </a:rPr>
              <a:t>  </a:t>
            </a:r>
            <a:endParaRPr kumimoji="1" lang="en-US" sz="1400" dirty="0">
              <a:solidFill>
                <a:schemeClr val="tx1"/>
              </a:solidFill>
              <a:latin typeface="Constantia" panose="02030602050306030303" pitchFamily="18" charset="0"/>
            </a:endParaRPr>
          </a:p>
        </p:txBody>
      </p:sp>
    </p:spTree>
    <p:extLst>
      <p:ext uri="{BB962C8B-B14F-4D97-AF65-F5344CB8AC3E}">
        <p14:creationId xmlns:p14="http://schemas.microsoft.com/office/powerpoint/2010/main" val="13710228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Номер слайда 3"/>
          <p:cNvSpPr txBox="1">
            <a:spLocks noGrp="1"/>
          </p:cNvSpPr>
          <p:nvPr/>
        </p:nvSpPr>
        <p:spPr bwMode="auto">
          <a:xfrm>
            <a:off x="0" y="6467475"/>
            <a:ext cx="939800" cy="390525"/>
          </a:xfrm>
          <a:prstGeom prst="rect">
            <a:avLst/>
          </a:prstGeom>
          <a:noFill/>
          <a:ln w="9525">
            <a:noFill/>
            <a:miter lim="800000"/>
            <a:headEnd/>
            <a:tailEnd/>
          </a:ln>
        </p:spPr>
        <p:txBody>
          <a:bodyPr/>
          <a:lstStyle/>
          <a:p>
            <a:pPr algn="r" eaLnBrk="0" hangingPunct="0"/>
            <a:fld id="{41173CA6-7AA4-46C0-B2F1-EFD939F1C585}" type="slidenum">
              <a:rPr lang="en-US" sz="1400" b="0">
                <a:solidFill>
                  <a:schemeClr val="accent2"/>
                </a:solidFill>
              </a:rPr>
              <a:pPr algn="r" eaLnBrk="0" hangingPunct="0"/>
              <a:t>4</a:t>
            </a:fld>
            <a:endParaRPr lang="en-US" sz="1400" b="0" dirty="0">
              <a:solidFill>
                <a:schemeClr val="accent2"/>
              </a:solidFill>
            </a:endParaRPr>
          </a:p>
        </p:txBody>
      </p:sp>
      <p:sp>
        <p:nvSpPr>
          <p:cNvPr id="9219" name="Rectangle 2"/>
          <p:cNvSpPr>
            <a:spLocks noGrp="1" noChangeArrowheads="1"/>
          </p:cNvSpPr>
          <p:nvPr>
            <p:ph type="title" idx="4294967295"/>
          </p:nvPr>
        </p:nvSpPr>
        <p:spPr>
          <a:xfrm>
            <a:off x="0" y="260648"/>
            <a:ext cx="9144000" cy="609600"/>
          </a:xfrm>
        </p:spPr>
        <p:txBody>
          <a:bodyPr/>
          <a:lstStyle/>
          <a:p>
            <a:pPr algn="ctr"/>
            <a:r>
              <a:rPr lang="en-US" sz="2400" b="1" spc="300" dirty="0" err="1" smtClean="0">
                <a:solidFill>
                  <a:srgbClr val="0070C0"/>
                </a:solidFill>
                <a:effectLst>
                  <a:outerShdw blurRad="38100" dist="38100" dir="2700000" algn="tl">
                    <a:srgbClr val="000000">
                      <a:alpha val="43137"/>
                    </a:srgbClr>
                  </a:outerShdw>
                  <a:reflection blurRad="12700" stA="48000" endA="300" endPos="55000" dir="5400000" sy="-90000" algn="bl" rotWithShape="0"/>
                </a:effectLst>
                <a:latin typeface="Constantia" panose="02030602050306030303" pitchFamily="18" charset="0"/>
              </a:rPr>
              <a:t>Subsumption</a:t>
            </a:r>
            <a:r>
              <a:rPr lang="en-US" sz="2400" b="1" spc="300" dirty="0" smtClean="0">
                <a:solidFill>
                  <a:srgbClr val="0070C0"/>
                </a:solidFill>
                <a:effectLst>
                  <a:outerShdw blurRad="38100" dist="38100" dir="2700000" algn="tl">
                    <a:srgbClr val="000000">
                      <a:alpha val="43137"/>
                    </a:srgbClr>
                  </a:outerShdw>
                  <a:reflection blurRad="12700" stA="48000" endA="300" endPos="55000" dir="5400000" sy="-90000" algn="bl" rotWithShape="0"/>
                </a:effectLst>
                <a:latin typeface="Constantia" panose="02030602050306030303" pitchFamily="18" charset="0"/>
              </a:rPr>
              <a:t> </a:t>
            </a:r>
            <a:r>
              <a:rPr lang="ru-RU" sz="2400" b="1" spc="300" dirty="0" smtClean="0">
                <a:solidFill>
                  <a:srgbClr val="0070C0"/>
                </a:solidFill>
                <a:effectLst>
                  <a:outerShdw blurRad="38100" dist="38100" dir="2700000" algn="tl">
                    <a:srgbClr val="000000">
                      <a:alpha val="43137"/>
                    </a:srgbClr>
                  </a:outerShdw>
                  <a:reflection blurRad="12700" stA="48000" endA="300" endPos="55000" dir="5400000" sy="-90000" algn="bl" rotWithShape="0"/>
                </a:effectLst>
                <a:latin typeface="Constantia" panose="02030602050306030303" pitchFamily="18" charset="0"/>
              </a:rPr>
              <a:t>(</a:t>
            </a:r>
            <a:r>
              <a:rPr lang="en-US" sz="2400" b="1" spc="300" dirty="0" smtClean="0">
                <a:solidFill>
                  <a:srgbClr val="0070C0"/>
                </a:solidFill>
                <a:effectLst>
                  <a:outerShdw blurRad="38100" dist="38100" dir="2700000" algn="tl">
                    <a:srgbClr val="000000">
                      <a:alpha val="43137"/>
                    </a:srgbClr>
                  </a:outerShdw>
                  <a:reflection blurRad="12700" stA="48000" endA="300" endPos="55000" dir="5400000" sy="-90000" algn="bl" rotWithShape="0"/>
                </a:effectLst>
                <a:latin typeface="Constantia" panose="02030602050306030303" pitchFamily="18" charset="0"/>
              </a:rPr>
              <a:t>federal law)</a:t>
            </a:r>
            <a:endParaRPr lang="ru-RU" sz="2400" b="1" spc="300" dirty="0" smtClean="0">
              <a:solidFill>
                <a:srgbClr val="0070C0"/>
              </a:solidFill>
              <a:effectLst>
                <a:outerShdw blurRad="38100" dist="38100" dir="2700000" algn="tl">
                  <a:srgbClr val="000000">
                    <a:alpha val="43137"/>
                  </a:srgbClr>
                </a:outerShdw>
                <a:reflection blurRad="12700" stA="48000" endA="300" endPos="55000" dir="5400000" sy="-90000" algn="bl" rotWithShape="0"/>
              </a:effectLst>
              <a:latin typeface="Constantia" panose="02030602050306030303" pitchFamily="18" charset="0"/>
            </a:endParaRPr>
          </a:p>
        </p:txBody>
      </p:sp>
      <p:sp>
        <p:nvSpPr>
          <p:cNvPr id="147460" name="Rectangle 1"/>
          <p:cNvSpPr>
            <a:spLocks noChangeArrowheads="1"/>
          </p:cNvSpPr>
          <p:nvPr/>
        </p:nvSpPr>
        <p:spPr bwMode="auto">
          <a:xfrm>
            <a:off x="179388" y="1480750"/>
            <a:ext cx="8821737" cy="3994940"/>
          </a:xfrm>
          <a:prstGeom prst="rect">
            <a:avLst/>
          </a:prstGeom>
          <a:noFill/>
          <a:ln w="9525">
            <a:noFill/>
            <a:miter lim="800000"/>
            <a:headEnd/>
            <a:tailEnd/>
          </a:ln>
        </p:spPr>
        <p:txBody>
          <a:bodyPr anchor="ctr">
            <a:spAutoFit/>
          </a:bodyPr>
          <a:lstStyle/>
          <a:p>
            <a:pPr indent="342900">
              <a:spcBef>
                <a:spcPct val="20000"/>
              </a:spcBef>
              <a:defRPr/>
            </a:pPr>
            <a:r>
              <a:rPr kumimoji="1" lang="en-US" sz="3000" dirty="0">
                <a:solidFill>
                  <a:schemeClr val="tx1"/>
                </a:solidFill>
                <a:latin typeface="Constantia" panose="02030602050306030303" pitchFamily="18" charset="0"/>
              </a:rPr>
              <a:t>Federal law “On Protection of Competition” (135-FZ)</a:t>
            </a:r>
          </a:p>
          <a:p>
            <a:pPr indent="342900">
              <a:spcBef>
                <a:spcPct val="20000"/>
              </a:spcBef>
              <a:defRPr/>
            </a:pPr>
            <a:r>
              <a:rPr kumimoji="1" lang="en-US" sz="2600" dirty="0" smtClean="0">
                <a:solidFill>
                  <a:schemeClr val="tx1"/>
                </a:solidFill>
                <a:latin typeface="Constantia" panose="02030602050306030303" pitchFamily="18" charset="0"/>
              </a:rPr>
              <a:t>Article 37. Responsibility for violation of the antimonopoly law</a:t>
            </a:r>
          </a:p>
          <a:p>
            <a:pPr indent="342900">
              <a:spcBef>
                <a:spcPct val="20000"/>
              </a:spcBef>
              <a:defRPr/>
            </a:pPr>
            <a:r>
              <a:rPr kumimoji="1" lang="en-US" sz="2200" dirty="0" smtClean="0">
                <a:solidFill>
                  <a:schemeClr val="tx1"/>
                </a:solidFill>
                <a:latin typeface="Constantia" panose="02030602050306030303" pitchFamily="18" charset="0"/>
              </a:rPr>
              <a:t>Part 3. The persons, whose right have been infringed</a:t>
            </a:r>
            <a:r>
              <a:rPr kumimoji="1" lang="ru-RU" sz="2200" dirty="0" smtClean="0">
                <a:solidFill>
                  <a:schemeClr val="tx1"/>
                </a:solidFill>
                <a:latin typeface="Constantia" panose="02030602050306030303" pitchFamily="18" charset="0"/>
              </a:rPr>
              <a:t> </a:t>
            </a:r>
            <a:r>
              <a:rPr kumimoji="1" lang="en-US" sz="2200" dirty="0" smtClean="0">
                <a:solidFill>
                  <a:schemeClr val="tx1"/>
                </a:solidFill>
                <a:latin typeface="Constantia" panose="02030602050306030303" pitchFamily="18" charset="0"/>
              </a:rPr>
              <a:t>by a breach of the antimonopoly law, have a right to </a:t>
            </a:r>
            <a:r>
              <a:rPr kumimoji="1" lang="en-US" sz="2200" dirty="0">
                <a:solidFill>
                  <a:schemeClr val="tx1"/>
                </a:solidFill>
                <a:latin typeface="Constantia" panose="02030602050306030303" pitchFamily="18" charset="0"/>
              </a:rPr>
              <a:t>appeal with </a:t>
            </a:r>
            <a:r>
              <a:rPr kumimoji="1" lang="en-US" sz="2200" dirty="0" smtClean="0">
                <a:solidFill>
                  <a:schemeClr val="tx1"/>
                </a:solidFill>
                <a:latin typeface="Constantia" panose="02030602050306030303" pitchFamily="18" charset="0"/>
              </a:rPr>
              <a:t>claims to the court in accordance with established procedure, arbitration court, including claims for </a:t>
            </a:r>
            <a:r>
              <a:rPr kumimoji="1" lang="en-US" sz="2200" dirty="0" smtClean="0">
                <a:solidFill>
                  <a:schemeClr val="tx1"/>
                </a:solidFill>
                <a:latin typeface="Constantia" panose="02030602050306030303" pitchFamily="18" charset="0"/>
              </a:rPr>
              <a:t>redress </a:t>
            </a:r>
            <a:r>
              <a:rPr kumimoji="1" lang="en-US" sz="2200" dirty="0" smtClean="0">
                <a:solidFill>
                  <a:schemeClr val="tx1"/>
                </a:solidFill>
                <a:latin typeface="Constantia" panose="02030602050306030303" pitchFamily="18" charset="0"/>
              </a:rPr>
              <a:t>of infringed rights, compensation of losses, including missed profit,</a:t>
            </a:r>
            <a:r>
              <a:rPr kumimoji="1" lang="ru-RU" sz="2200" dirty="0" smtClean="0">
                <a:solidFill>
                  <a:schemeClr val="tx1"/>
                </a:solidFill>
                <a:latin typeface="Constantia" panose="02030602050306030303" pitchFamily="18" charset="0"/>
              </a:rPr>
              <a:t> </a:t>
            </a:r>
            <a:r>
              <a:rPr kumimoji="1" lang="en-US" sz="2200" dirty="0" smtClean="0">
                <a:solidFill>
                  <a:schemeClr val="tx1"/>
                </a:solidFill>
                <a:latin typeface="Constantia" panose="02030602050306030303" pitchFamily="18" charset="0"/>
              </a:rPr>
              <a:t>compensation for harm caused to property.</a:t>
            </a:r>
          </a:p>
        </p:txBody>
      </p:sp>
    </p:spTree>
    <p:extLst>
      <p:ext uri="{BB962C8B-B14F-4D97-AF65-F5344CB8AC3E}">
        <p14:creationId xmlns:p14="http://schemas.microsoft.com/office/powerpoint/2010/main" val="35273792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Номер слайда 3"/>
          <p:cNvSpPr txBox="1">
            <a:spLocks noGrp="1"/>
          </p:cNvSpPr>
          <p:nvPr/>
        </p:nvSpPr>
        <p:spPr bwMode="auto">
          <a:xfrm>
            <a:off x="0" y="6467475"/>
            <a:ext cx="939800" cy="390525"/>
          </a:xfrm>
          <a:prstGeom prst="rect">
            <a:avLst/>
          </a:prstGeom>
          <a:noFill/>
          <a:ln w="9525">
            <a:noFill/>
            <a:miter lim="800000"/>
            <a:headEnd/>
            <a:tailEnd/>
          </a:ln>
        </p:spPr>
        <p:txBody>
          <a:bodyPr/>
          <a:lstStyle/>
          <a:p>
            <a:pPr algn="r" eaLnBrk="0" hangingPunct="0"/>
            <a:fld id="{41173CA6-7AA4-46C0-B2F1-EFD939F1C585}" type="slidenum">
              <a:rPr lang="en-US" sz="1400" b="0">
                <a:solidFill>
                  <a:schemeClr val="accent2"/>
                </a:solidFill>
              </a:rPr>
              <a:pPr algn="r" eaLnBrk="0" hangingPunct="0"/>
              <a:t>5</a:t>
            </a:fld>
            <a:endParaRPr lang="en-US" sz="1400" b="0" dirty="0">
              <a:solidFill>
                <a:schemeClr val="accent2"/>
              </a:solidFill>
            </a:endParaRPr>
          </a:p>
        </p:txBody>
      </p:sp>
      <p:sp>
        <p:nvSpPr>
          <p:cNvPr id="9219" name="Rectangle 2"/>
          <p:cNvSpPr>
            <a:spLocks noGrp="1" noChangeArrowheads="1"/>
          </p:cNvSpPr>
          <p:nvPr>
            <p:ph type="title" idx="4294967295"/>
          </p:nvPr>
        </p:nvSpPr>
        <p:spPr>
          <a:xfrm>
            <a:off x="0" y="260648"/>
            <a:ext cx="9144000" cy="609600"/>
          </a:xfrm>
        </p:spPr>
        <p:txBody>
          <a:bodyPr/>
          <a:lstStyle/>
          <a:p>
            <a:pPr algn="ctr"/>
            <a:r>
              <a:rPr lang="en-US" sz="2400" b="1" spc="300" dirty="0" err="1" smtClean="0">
                <a:solidFill>
                  <a:srgbClr val="0070C0"/>
                </a:solidFill>
                <a:effectLst>
                  <a:outerShdw blurRad="38100" dist="38100" dir="2700000" algn="tl">
                    <a:srgbClr val="000000">
                      <a:alpha val="43137"/>
                    </a:srgbClr>
                  </a:outerShdw>
                  <a:reflection blurRad="12700" stA="48000" endA="300" endPos="55000" dir="5400000" sy="-90000" algn="bl" rotWithShape="0"/>
                </a:effectLst>
                <a:latin typeface="Constantia" panose="02030602050306030303" pitchFamily="18" charset="0"/>
              </a:rPr>
              <a:t>Subsumption</a:t>
            </a:r>
            <a:r>
              <a:rPr lang="en-US" sz="2400" b="1" spc="300" dirty="0" smtClean="0">
                <a:solidFill>
                  <a:srgbClr val="0070C0"/>
                </a:solidFill>
                <a:effectLst>
                  <a:outerShdw blurRad="38100" dist="38100" dir="2700000" algn="tl">
                    <a:srgbClr val="000000">
                      <a:alpha val="43137"/>
                    </a:srgbClr>
                  </a:outerShdw>
                  <a:reflection blurRad="12700" stA="48000" endA="300" endPos="55000" dir="5400000" sy="-90000" algn="bl" rotWithShape="0"/>
                </a:effectLst>
                <a:latin typeface="Constantia" panose="02030602050306030303" pitchFamily="18" charset="0"/>
              </a:rPr>
              <a:t> </a:t>
            </a:r>
            <a:r>
              <a:rPr lang="ru-RU" sz="2400" b="1" spc="300" dirty="0" smtClean="0">
                <a:solidFill>
                  <a:srgbClr val="0070C0"/>
                </a:solidFill>
                <a:effectLst>
                  <a:outerShdw blurRad="38100" dist="38100" dir="2700000" algn="tl">
                    <a:srgbClr val="000000">
                      <a:alpha val="43137"/>
                    </a:srgbClr>
                  </a:outerShdw>
                  <a:reflection blurRad="12700" stA="48000" endA="300" endPos="55000" dir="5400000" sy="-90000" algn="bl" rotWithShape="0"/>
                </a:effectLst>
                <a:latin typeface="Constantia" panose="02030602050306030303" pitchFamily="18" charset="0"/>
              </a:rPr>
              <a:t>(</a:t>
            </a:r>
            <a:r>
              <a:rPr lang="en-US" sz="2400" b="1" spc="300" dirty="0" err="1" smtClean="0">
                <a:solidFill>
                  <a:srgbClr val="0070C0"/>
                </a:solidFill>
                <a:effectLst>
                  <a:outerShdw blurRad="38100" dist="38100" dir="2700000" algn="tl">
                    <a:srgbClr val="000000">
                      <a:alpha val="43137"/>
                    </a:srgbClr>
                  </a:outerShdw>
                  <a:reflection blurRad="12700" stA="48000" endA="300" endPos="55000" dir="5400000" sy="-90000" algn="bl" rotWithShape="0"/>
                </a:effectLst>
                <a:latin typeface="Constantia" panose="02030602050306030303" pitchFamily="18" charset="0"/>
              </a:rPr>
              <a:t>CIvil</a:t>
            </a:r>
            <a:r>
              <a:rPr lang="en-US" sz="2400" b="1" spc="300" dirty="0" smtClean="0">
                <a:solidFill>
                  <a:srgbClr val="0070C0"/>
                </a:solidFill>
                <a:effectLst>
                  <a:outerShdw blurRad="38100" dist="38100" dir="2700000" algn="tl">
                    <a:srgbClr val="000000">
                      <a:alpha val="43137"/>
                    </a:srgbClr>
                  </a:outerShdw>
                  <a:reflection blurRad="12700" stA="48000" endA="300" endPos="55000" dir="5400000" sy="-90000" algn="bl" rotWithShape="0"/>
                </a:effectLst>
                <a:latin typeface="Constantia" panose="02030602050306030303" pitchFamily="18" charset="0"/>
              </a:rPr>
              <a:t> code)</a:t>
            </a:r>
            <a:endParaRPr lang="ru-RU" sz="2400" b="1" spc="300" dirty="0" smtClean="0">
              <a:solidFill>
                <a:srgbClr val="0070C0"/>
              </a:solidFill>
              <a:effectLst>
                <a:outerShdw blurRad="38100" dist="38100" dir="2700000" algn="tl">
                  <a:srgbClr val="000000">
                    <a:alpha val="43137"/>
                  </a:srgbClr>
                </a:outerShdw>
                <a:reflection blurRad="12700" stA="48000" endA="300" endPos="55000" dir="5400000" sy="-90000" algn="bl" rotWithShape="0"/>
              </a:effectLst>
              <a:latin typeface="Constantia" panose="02030602050306030303" pitchFamily="18" charset="0"/>
            </a:endParaRPr>
          </a:p>
        </p:txBody>
      </p:sp>
      <p:sp>
        <p:nvSpPr>
          <p:cNvPr id="147460" name="Rectangle 1"/>
          <p:cNvSpPr>
            <a:spLocks noChangeArrowheads="1"/>
          </p:cNvSpPr>
          <p:nvPr/>
        </p:nvSpPr>
        <p:spPr bwMode="auto">
          <a:xfrm>
            <a:off x="179388" y="895973"/>
            <a:ext cx="8821737" cy="5164491"/>
          </a:xfrm>
          <a:prstGeom prst="rect">
            <a:avLst/>
          </a:prstGeom>
          <a:noFill/>
          <a:ln w="9525">
            <a:noFill/>
            <a:miter lim="800000"/>
            <a:headEnd/>
            <a:tailEnd/>
          </a:ln>
        </p:spPr>
        <p:txBody>
          <a:bodyPr anchor="ctr">
            <a:spAutoFit/>
          </a:bodyPr>
          <a:lstStyle/>
          <a:p>
            <a:pPr indent="342900">
              <a:spcBef>
                <a:spcPct val="20000"/>
              </a:spcBef>
              <a:defRPr/>
            </a:pPr>
            <a:r>
              <a:rPr kumimoji="1" lang="en-US" sz="2800" dirty="0" smtClean="0">
                <a:solidFill>
                  <a:schemeClr val="tx1"/>
                </a:solidFill>
                <a:latin typeface="Constantia" panose="02030602050306030303" pitchFamily="18" charset="0"/>
              </a:rPr>
              <a:t>The Civil Code of the Russian Federation</a:t>
            </a:r>
            <a:r>
              <a:rPr kumimoji="1" lang="ru-RU" sz="2800" dirty="0" smtClean="0">
                <a:solidFill>
                  <a:schemeClr val="tx1"/>
                </a:solidFill>
                <a:latin typeface="Constantia" panose="02030602050306030303" pitchFamily="18" charset="0"/>
              </a:rPr>
              <a:t> </a:t>
            </a:r>
            <a:r>
              <a:rPr kumimoji="1" lang="en-US" sz="2800" dirty="0" smtClean="0">
                <a:solidFill>
                  <a:schemeClr val="tx1"/>
                </a:solidFill>
                <a:latin typeface="Constantia" panose="02030602050306030303" pitchFamily="18" charset="0"/>
              </a:rPr>
              <a:t>(part 1) (51-FZ)</a:t>
            </a:r>
          </a:p>
          <a:p>
            <a:pPr indent="342900">
              <a:spcBef>
                <a:spcPct val="20000"/>
              </a:spcBef>
              <a:defRPr/>
            </a:pPr>
            <a:r>
              <a:rPr kumimoji="1" lang="en-US" sz="2400" dirty="0" smtClean="0">
                <a:solidFill>
                  <a:schemeClr val="tx1"/>
                </a:solidFill>
                <a:latin typeface="Constantia" panose="02030602050306030303" pitchFamily="18" charset="0"/>
              </a:rPr>
              <a:t>Article 15. Compensation of losses</a:t>
            </a:r>
          </a:p>
          <a:p>
            <a:pPr indent="342900">
              <a:spcBef>
                <a:spcPct val="20000"/>
              </a:spcBef>
              <a:defRPr/>
            </a:pPr>
            <a:r>
              <a:rPr kumimoji="1" lang="en-US" sz="1800" dirty="0" smtClean="0">
                <a:solidFill>
                  <a:schemeClr val="tx1"/>
                </a:solidFill>
                <a:latin typeface="Constantia" panose="02030602050306030303" pitchFamily="18" charset="0"/>
              </a:rPr>
              <a:t>Part 1. The person, whose right has been violated, shall be entitled to demand the full recovery of the losses inflicted upon him, unless the recovery of losses in a smaller amount has been stipulated by the law or by the agreement.</a:t>
            </a:r>
          </a:p>
          <a:p>
            <a:pPr indent="342900">
              <a:spcBef>
                <a:spcPct val="20000"/>
              </a:spcBef>
              <a:defRPr/>
            </a:pPr>
            <a:r>
              <a:rPr kumimoji="1" lang="en-US" sz="1800" dirty="0" smtClean="0">
                <a:solidFill>
                  <a:schemeClr val="tx1"/>
                </a:solidFill>
                <a:latin typeface="Constantia" panose="02030602050306030303" pitchFamily="18" charset="0"/>
              </a:rPr>
              <a:t>Part 2. Under the losses shall be understood the expenses, which the person, whose right has been violated, made or will have to make to restore the violated right, the loss or the damage done to his property (the compensatory damage), and also the undeceived profits, which this person would have derived under the ordinary conditions of the civil turnover, if his right were not violated (the missed profit).</a:t>
            </a:r>
          </a:p>
          <a:p>
            <a:pPr indent="342900">
              <a:spcBef>
                <a:spcPct val="20000"/>
              </a:spcBef>
              <a:defRPr/>
            </a:pPr>
            <a:r>
              <a:rPr kumimoji="1" lang="en-US" sz="1800" dirty="0" smtClean="0">
                <a:solidFill>
                  <a:schemeClr val="tx1"/>
                </a:solidFill>
                <a:latin typeface="Constantia" panose="02030602050306030303" pitchFamily="18" charset="0"/>
              </a:rPr>
              <a:t>If the person, who has violated the right, has derived profits as a result of this, the person, whose right has been violated, shall have the right to claim, alongside with the compensation of his other losses, also the compensation of the missed profit in the amount not less than such profit.</a:t>
            </a:r>
          </a:p>
        </p:txBody>
      </p:sp>
    </p:spTree>
    <p:extLst>
      <p:ext uri="{BB962C8B-B14F-4D97-AF65-F5344CB8AC3E}">
        <p14:creationId xmlns:p14="http://schemas.microsoft.com/office/powerpoint/2010/main" val="21565432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Номер слайда 3"/>
          <p:cNvSpPr txBox="1">
            <a:spLocks noGrp="1"/>
          </p:cNvSpPr>
          <p:nvPr/>
        </p:nvSpPr>
        <p:spPr bwMode="auto">
          <a:xfrm>
            <a:off x="0" y="6467475"/>
            <a:ext cx="939800" cy="390525"/>
          </a:xfrm>
          <a:prstGeom prst="rect">
            <a:avLst/>
          </a:prstGeom>
          <a:noFill/>
          <a:ln w="9525">
            <a:noFill/>
            <a:miter lim="800000"/>
            <a:headEnd/>
            <a:tailEnd/>
          </a:ln>
        </p:spPr>
        <p:txBody>
          <a:bodyPr/>
          <a:lstStyle/>
          <a:p>
            <a:pPr algn="r" eaLnBrk="0" hangingPunct="0"/>
            <a:fld id="{41173CA6-7AA4-46C0-B2F1-EFD939F1C585}" type="slidenum">
              <a:rPr lang="en-US" sz="1400" b="0">
                <a:solidFill>
                  <a:schemeClr val="accent2"/>
                </a:solidFill>
              </a:rPr>
              <a:pPr algn="r" eaLnBrk="0" hangingPunct="0"/>
              <a:t>6</a:t>
            </a:fld>
            <a:endParaRPr lang="en-US" sz="1400" b="0" dirty="0">
              <a:solidFill>
                <a:schemeClr val="accent2"/>
              </a:solidFill>
            </a:endParaRPr>
          </a:p>
        </p:txBody>
      </p:sp>
      <p:sp>
        <p:nvSpPr>
          <p:cNvPr id="9219" name="Rectangle 2"/>
          <p:cNvSpPr>
            <a:spLocks noGrp="1" noChangeArrowheads="1"/>
          </p:cNvSpPr>
          <p:nvPr>
            <p:ph type="title" idx="4294967295"/>
          </p:nvPr>
        </p:nvSpPr>
        <p:spPr>
          <a:xfrm>
            <a:off x="0" y="260648"/>
            <a:ext cx="9144000" cy="609600"/>
          </a:xfrm>
        </p:spPr>
        <p:txBody>
          <a:bodyPr/>
          <a:lstStyle/>
          <a:p>
            <a:pPr algn="ctr"/>
            <a:r>
              <a:rPr lang="en-US" sz="2400" b="1" spc="300" dirty="0" smtClean="0">
                <a:solidFill>
                  <a:srgbClr val="0070C0"/>
                </a:solidFill>
                <a:effectLst>
                  <a:outerShdw blurRad="38100" dist="38100" dir="2700000" algn="tl">
                    <a:srgbClr val="000000">
                      <a:alpha val="43137"/>
                    </a:srgbClr>
                  </a:outerShdw>
                  <a:reflection blurRad="12700" stA="48000" endA="300" endPos="55000" dir="5400000" sy="-90000" algn="bl" rotWithShape="0"/>
                </a:effectLst>
                <a:latin typeface="Constantia" panose="02030602050306030303" pitchFamily="18" charset="0"/>
              </a:rPr>
              <a:t>Legal Liability</a:t>
            </a:r>
            <a:endParaRPr lang="ru-RU" sz="2400" b="1" spc="300" dirty="0" smtClean="0">
              <a:solidFill>
                <a:srgbClr val="0070C0"/>
              </a:solidFill>
              <a:effectLst>
                <a:outerShdw blurRad="38100" dist="38100" dir="2700000" algn="tl">
                  <a:srgbClr val="000000">
                    <a:alpha val="43137"/>
                  </a:srgbClr>
                </a:outerShdw>
                <a:reflection blurRad="12700" stA="48000" endA="300" endPos="55000" dir="5400000" sy="-90000" algn="bl" rotWithShape="0"/>
              </a:effectLst>
              <a:latin typeface="Constantia" panose="02030602050306030303" pitchFamily="18" charset="0"/>
            </a:endParaRPr>
          </a:p>
        </p:txBody>
      </p:sp>
      <p:sp>
        <p:nvSpPr>
          <p:cNvPr id="147460" name="Rectangle 1"/>
          <p:cNvSpPr>
            <a:spLocks noChangeArrowheads="1"/>
          </p:cNvSpPr>
          <p:nvPr/>
        </p:nvSpPr>
        <p:spPr bwMode="auto">
          <a:xfrm>
            <a:off x="179388" y="1659263"/>
            <a:ext cx="8821737" cy="3637919"/>
          </a:xfrm>
          <a:prstGeom prst="rect">
            <a:avLst/>
          </a:prstGeom>
          <a:noFill/>
          <a:ln w="9525">
            <a:noFill/>
            <a:miter lim="800000"/>
            <a:headEnd/>
            <a:tailEnd/>
          </a:ln>
        </p:spPr>
        <p:txBody>
          <a:bodyPr anchor="ctr">
            <a:spAutoFit/>
          </a:bodyPr>
          <a:lstStyle/>
          <a:p>
            <a:pPr indent="342900">
              <a:spcBef>
                <a:spcPct val="20000"/>
              </a:spcBef>
              <a:defRPr/>
            </a:pPr>
            <a:r>
              <a:rPr kumimoji="1" lang="en-US" sz="2400" dirty="0" smtClean="0">
                <a:solidFill>
                  <a:schemeClr val="tx1"/>
                </a:solidFill>
                <a:latin typeface="Constantia" panose="02030602050306030303" pitchFamily="18" charset="0"/>
              </a:rPr>
              <a:t>For violation of antimonopoly legislation there are three types of legal responsibility</a:t>
            </a:r>
            <a:r>
              <a:rPr kumimoji="1" lang="ru-RU" sz="2400" dirty="0" smtClean="0">
                <a:solidFill>
                  <a:schemeClr val="tx1"/>
                </a:solidFill>
                <a:latin typeface="Constantia" panose="02030602050306030303" pitchFamily="18" charset="0"/>
              </a:rPr>
              <a:t>:</a:t>
            </a:r>
            <a:endParaRPr kumimoji="1" lang="en-US" sz="2400" dirty="0" smtClean="0">
              <a:solidFill>
                <a:schemeClr val="tx1"/>
              </a:solidFill>
              <a:latin typeface="Constantia" panose="02030602050306030303" pitchFamily="18" charset="0"/>
            </a:endParaRPr>
          </a:p>
          <a:p>
            <a:pPr indent="342900">
              <a:spcBef>
                <a:spcPct val="20000"/>
              </a:spcBef>
              <a:defRPr/>
            </a:pPr>
            <a:r>
              <a:rPr kumimoji="1" lang="en-US" sz="2400" dirty="0" smtClean="0">
                <a:solidFill>
                  <a:schemeClr val="tx1"/>
                </a:solidFill>
                <a:latin typeface="Constantia" panose="02030602050306030303" pitchFamily="18" charset="0"/>
              </a:rPr>
              <a:t>1. Administrative liability. It </a:t>
            </a:r>
            <a:r>
              <a:rPr kumimoji="1" lang="en-US" sz="2400" dirty="0">
                <a:solidFill>
                  <a:schemeClr val="tx1"/>
                </a:solidFill>
                <a:latin typeface="Constantia" panose="02030602050306030303" pitchFamily="18" charset="0"/>
              </a:rPr>
              <a:t>is imposed </a:t>
            </a:r>
            <a:r>
              <a:rPr kumimoji="1" lang="en-US" sz="2400" dirty="0" smtClean="0">
                <a:solidFill>
                  <a:schemeClr val="tx1"/>
                </a:solidFill>
                <a:latin typeface="Constantia" panose="02030602050306030303" pitchFamily="18" charset="0"/>
              </a:rPr>
              <a:t>most of all sanctions of administrative character on </a:t>
            </a:r>
            <a:r>
              <a:rPr kumimoji="1" lang="en-US" sz="2400" dirty="0">
                <a:solidFill>
                  <a:schemeClr val="tx1"/>
                </a:solidFill>
                <a:latin typeface="Constantia" panose="02030602050306030303" pitchFamily="18" charset="0"/>
              </a:rPr>
              <a:t>the companies and </a:t>
            </a:r>
            <a:r>
              <a:rPr kumimoji="1" lang="en-US" sz="2400" dirty="0" smtClean="0">
                <a:solidFill>
                  <a:schemeClr val="tx1"/>
                </a:solidFill>
                <a:latin typeface="Constantia" panose="02030602050306030303" pitchFamily="18" charset="0"/>
              </a:rPr>
              <a:t>officials.</a:t>
            </a:r>
          </a:p>
          <a:p>
            <a:pPr indent="342900">
              <a:spcBef>
                <a:spcPct val="20000"/>
              </a:spcBef>
              <a:defRPr/>
            </a:pPr>
            <a:r>
              <a:rPr kumimoji="1" lang="en-US" sz="2400" dirty="0" smtClean="0">
                <a:solidFill>
                  <a:schemeClr val="tx1"/>
                </a:solidFill>
                <a:latin typeface="Constantia" panose="02030602050306030303" pitchFamily="18" charset="0"/>
              </a:rPr>
              <a:t>2. Criminal liability (Article 178 of Criminal Code of Russian Federation. Restriction of the competition). The number of criminal cases is small.</a:t>
            </a:r>
          </a:p>
          <a:p>
            <a:pPr indent="342900">
              <a:spcBef>
                <a:spcPct val="20000"/>
              </a:spcBef>
              <a:defRPr/>
            </a:pPr>
            <a:r>
              <a:rPr kumimoji="1" lang="en-US" sz="2400" dirty="0" smtClean="0">
                <a:solidFill>
                  <a:schemeClr val="tx1"/>
                </a:solidFill>
                <a:latin typeface="Constantia" panose="02030602050306030303" pitchFamily="18" charset="0"/>
              </a:rPr>
              <a:t>3. Civil liability. </a:t>
            </a:r>
          </a:p>
        </p:txBody>
      </p:sp>
    </p:spTree>
    <p:extLst>
      <p:ext uri="{BB962C8B-B14F-4D97-AF65-F5344CB8AC3E}">
        <p14:creationId xmlns:p14="http://schemas.microsoft.com/office/powerpoint/2010/main" val="7763322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Номер слайда 3"/>
          <p:cNvSpPr txBox="1">
            <a:spLocks noGrp="1"/>
          </p:cNvSpPr>
          <p:nvPr/>
        </p:nvSpPr>
        <p:spPr bwMode="auto">
          <a:xfrm>
            <a:off x="0" y="6467475"/>
            <a:ext cx="939800" cy="390525"/>
          </a:xfrm>
          <a:prstGeom prst="rect">
            <a:avLst/>
          </a:prstGeom>
          <a:noFill/>
          <a:ln w="9525">
            <a:noFill/>
            <a:miter lim="800000"/>
            <a:headEnd/>
            <a:tailEnd/>
          </a:ln>
        </p:spPr>
        <p:txBody>
          <a:bodyPr/>
          <a:lstStyle/>
          <a:p>
            <a:pPr algn="r" eaLnBrk="0" hangingPunct="0"/>
            <a:fld id="{41173CA6-7AA4-46C0-B2F1-EFD939F1C585}" type="slidenum">
              <a:rPr lang="en-US" sz="1400" b="0">
                <a:solidFill>
                  <a:schemeClr val="accent2"/>
                </a:solidFill>
              </a:rPr>
              <a:pPr algn="r" eaLnBrk="0" hangingPunct="0"/>
              <a:t>7</a:t>
            </a:fld>
            <a:endParaRPr lang="en-US" sz="1400" b="0" dirty="0">
              <a:solidFill>
                <a:schemeClr val="accent2"/>
              </a:solidFill>
            </a:endParaRPr>
          </a:p>
        </p:txBody>
      </p:sp>
      <p:sp>
        <p:nvSpPr>
          <p:cNvPr id="9219" name="Rectangle 2"/>
          <p:cNvSpPr>
            <a:spLocks noGrp="1" noChangeArrowheads="1"/>
          </p:cNvSpPr>
          <p:nvPr>
            <p:ph type="title" idx="4294967295"/>
          </p:nvPr>
        </p:nvSpPr>
        <p:spPr>
          <a:xfrm>
            <a:off x="0" y="260648"/>
            <a:ext cx="9144000" cy="609600"/>
          </a:xfrm>
        </p:spPr>
        <p:txBody>
          <a:bodyPr/>
          <a:lstStyle/>
          <a:p>
            <a:pPr algn="ctr"/>
            <a:r>
              <a:rPr lang="en-US" sz="2400" b="1" spc="300" dirty="0" smtClean="0">
                <a:solidFill>
                  <a:srgbClr val="0070C0"/>
                </a:solidFill>
                <a:effectLst>
                  <a:outerShdw blurRad="38100" dist="38100" dir="2700000" algn="tl">
                    <a:srgbClr val="000000">
                      <a:alpha val="43137"/>
                    </a:srgbClr>
                  </a:outerShdw>
                  <a:reflection blurRad="12700" stA="48000" endA="300" endPos="55000" dir="5400000" sy="-90000" algn="bl" rotWithShape="0"/>
                </a:effectLst>
                <a:latin typeface="Constantia" panose="02030602050306030303" pitchFamily="18" charset="0"/>
              </a:rPr>
              <a:t>Administrative liability (sanctions)</a:t>
            </a:r>
            <a:endParaRPr lang="ru-RU" sz="2400" b="1" spc="300" dirty="0" smtClean="0">
              <a:solidFill>
                <a:srgbClr val="0070C0"/>
              </a:solidFill>
              <a:effectLst>
                <a:outerShdw blurRad="38100" dist="38100" dir="2700000" algn="tl">
                  <a:srgbClr val="000000">
                    <a:alpha val="43137"/>
                  </a:srgbClr>
                </a:outerShdw>
                <a:reflection blurRad="12700" stA="48000" endA="300" endPos="55000" dir="5400000" sy="-90000" algn="bl" rotWithShape="0"/>
              </a:effectLst>
              <a:latin typeface="Constantia" panose="02030602050306030303" pitchFamily="18" charset="0"/>
            </a:endParaRPr>
          </a:p>
        </p:txBody>
      </p:sp>
      <p:sp>
        <p:nvSpPr>
          <p:cNvPr id="147460" name="Rectangle 1"/>
          <p:cNvSpPr>
            <a:spLocks noChangeArrowheads="1"/>
          </p:cNvSpPr>
          <p:nvPr/>
        </p:nvSpPr>
        <p:spPr bwMode="auto">
          <a:xfrm>
            <a:off x="179388" y="1216072"/>
            <a:ext cx="8821737" cy="4524315"/>
          </a:xfrm>
          <a:prstGeom prst="rect">
            <a:avLst/>
          </a:prstGeom>
          <a:noFill/>
          <a:ln w="9525">
            <a:noFill/>
            <a:miter lim="800000"/>
            <a:headEnd/>
            <a:tailEnd/>
          </a:ln>
        </p:spPr>
        <p:txBody>
          <a:bodyPr anchor="ctr">
            <a:spAutoFit/>
          </a:bodyPr>
          <a:lstStyle/>
          <a:p>
            <a:pPr indent="342900">
              <a:spcBef>
                <a:spcPct val="20000"/>
              </a:spcBef>
              <a:defRPr/>
            </a:pPr>
            <a:r>
              <a:rPr kumimoji="1" lang="en-US" dirty="0" smtClean="0">
                <a:solidFill>
                  <a:schemeClr val="tx1"/>
                </a:solidFill>
                <a:latin typeface="Constantia" panose="02030602050306030303" pitchFamily="18" charset="0"/>
              </a:rPr>
              <a:t>When calculating the fine the FAS Russia takes into account circumstances mitigating and aggravating administrative responsibility.</a:t>
            </a:r>
          </a:p>
          <a:p>
            <a:pPr indent="342900">
              <a:spcBef>
                <a:spcPct val="20000"/>
              </a:spcBef>
              <a:defRPr/>
            </a:pPr>
            <a:r>
              <a:rPr kumimoji="1" lang="en-US" dirty="0" smtClean="0">
                <a:solidFill>
                  <a:schemeClr val="tx1"/>
                </a:solidFill>
                <a:latin typeface="Constantia" panose="02030602050306030303" pitchFamily="18" charset="0"/>
              </a:rPr>
              <a:t>According to the item 6 part 1 article 4.2 of the Administrative Code one of mitigating circumstance is </a:t>
            </a:r>
            <a:r>
              <a:rPr kumimoji="1" lang="en-US" i="1" dirty="0" smtClean="0">
                <a:solidFill>
                  <a:schemeClr val="tx1"/>
                </a:solidFill>
                <a:latin typeface="Constantia" panose="02030602050306030303" pitchFamily="18" charset="0"/>
              </a:rPr>
              <a:t>voluntary compensation by the person who committed an administrative offence the inflicted damage</a:t>
            </a:r>
            <a:r>
              <a:rPr kumimoji="1" lang="en-US" dirty="0" smtClean="0">
                <a:solidFill>
                  <a:schemeClr val="tx1"/>
                </a:solidFill>
                <a:latin typeface="Constantia" panose="02030602050306030303" pitchFamily="18" charset="0"/>
              </a:rPr>
              <a:t> or voluntary elimination of the caused harm.</a:t>
            </a:r>
          </a:p>
          <a:p>
            <a:pPr indent="342900">
              <a:spcBef>
                <a:spcPct val="20000"/>
              </a:spcBef>
              <a:defRPr/>
            </a:pPr>
            <a:r>
              <a:rPr kumimoji="1" lang="en-US" dirty="0" smtClean="0">
                <a:solidFill>
                  <a:schemeClr val="tx1"/>
                </a:solidFill>
                <a:latin typeface="Constantia" panose="02030602050306030303" pitchFamily="18" charset="0"/>
              </a:rPr>
              <a:t>According to the part 4 article 14.31 of the Administrative Code</a:t>
            </a:r>
            <a:r>
              <a:rPr kumimoji="1" lang="ru-RU" dirty="0" smtClean="0">
                <a:solidFill>
                  <a:schemeClr val="tx1"/>
                </a:solidFill>
                <a:latin typeface="Constantia" panose="02030602050306030303" pitchFamily="18" charset="0"/>
              </a:rPr>
              <a:t> </a:t>
            </a:r>
            <a:r>
              <a:rPr kumimoji="1" lang="en-US" dirty="0" smtClean="0">
                <a:solidFill>
                  <a:schemeClr val="tx1"/>
                </a:solidFill>
                <a:latin typeface="Constantia" panose="02030602050306030303" pitchFamily="18" charset="0"/>
              </a:rPr>
              <a:t>in the presence of circumstances provided in the item 6 part 1 article 4.2 of the Administrative Code the administrative fine is imposed on the legal entity in size of </a:t>
            </a:r>
            <a:r>
              <a:rPr kumimoji="1" lang="en-US" i="1" dirty="0" smtClean="0">
                <a:solidFill>
                  <a:schemeClr val="tx1"/>
                </a:solidFill>
                <a:latin typeface="Constantia" panose="02030602050306030303" pitchFamily="18" charset="0"/>
              </a:rPr>
              <a:t>the minimum amount of the administrative fine</a:t>
            </a:r>
            <a:r>
              <a:rPr kumimoji="1" lang="en-US" dirty="0" smtClean="0">
                <a:solidFill>
                  <a:schemeClr val="tx1"/>
                </a:solidFill>
                <a:latin typeface="Constantia" panose="02030602050306030303" pitchFamily="18" charset="0"/>
              </a:rPr>
              <a:t> imposed for </a:t>
            </a:r>
            <a:r>
              <a:rPr kumimoji="1" lang="en-US" dirty="0" err="1" smtClean="0">
                <a:solidFill>
                  <a:schemeClr val="tx1"/>
                </a:solidFill>
                <a:latin typeface="Constantia" panose="02030602050306030303" pitchFamily="18" charset="0"/>
              </a:rPr>
              <a:t>feasance</a:t>
            </a:r>
            <a:r>
              <a:rPr kumimoji="1" lang="en-US" dirty="0" smtClean="0">
                <a:solidFill>
                  <a:schemeClr val="tx1"/>
                </a:solidFill>
                <a:latin typeface="Constantia" panose="02030602050306030303" pitchFamily="18" charset="0"/>
              </a:rPr>
              <a:t> of the administrative offence, i.e. </a:t>
            </a:r>
            <a:r>
              <a:rPr kumimoji="1" lang="en-US" i="1" dirty="0" smtClean="0">
                <a:solidFill>
                  <a:schemeClr val="tx1"/>
                </a:solidFill>
                <a:latin typeface="Constantia" panose="02030602050306030303" pitchFamily="18" charset="0"/>
              </a:rPr>
              <a:t>1% (not less than 100 thousand </a:t>
            </a:r>
            <a:r>
              <a:rPr kumimoji="1" lang="en-US" i="1" dirty="0" err="1" smtClean="0">
                <a:solidFill>
                  <a:schemeClr val="tx1"/>
                </a:solidFill>
                <a:latin typeface="Constantia" panose="02030602050306030303" pitchFamily="18" charset="0"/>
              </a:rPr>
              <a:t>roubles</a:t>
            </a:r>
            <a:r>
              <a:rPr kumimoji="1" lang="en-US" i="1" dirty="0" smtClean="0">
                <a:solidFill>
                  <a:schemeClr val="tx1"/>
                </a:solidFill>
                <a:latin typeface="Constantia" panose="02030602050306030303" pitchFamily="18" charset="0"/>
              </a:rPr>
              <a:t>)</a:t>
            </a:r>
            <a:r>
              <a:rPr kumimoji="1" lang="en-US" dirty="0" smtClean="0">
                <a:solidFill>
                  <a:schemeClr val="tx1"/>
                </a:solidFill>
                <a:latin typeface="Constantia" panose="02030602050306030303" pitchFamily="18" charset="0"/>
              </a:rPr>
              <a:t> of the amount of the revenue/expenditures of the offender gained from selling/acquisition goods (works, services) on the market where the administrative violation was committed.  </a:t>
            </a:r>
          </a:p>
        </p:txBody>
      </p:sp>
    </p:spTree>
    <p:extLst>
      <p:ext uri="{BB962C8B-B14F-4D97-AF65-F5344CB8AC3E}">
        <p14:creationId xmlns:p14="http://schemas.microsoft.com/office/powerpoint/2010/main" val="15952420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Номер слайда 3"/>
          <p:cNvSpPr txBox="1">
            <a:spLocks noGrp="1"/>
          </p:cNvSpPr>
          <p:nvPr/>
        </p:nvSpPr>
        <p:spPr bwMode="auto">
          <a:xfrm>
            <a:off x="0" y="6467475"/>
            <a:ext cx="939800" cy="390525"/>
          </a:xfrm>
          <a:prstGeom prst="rect">
            <a:avLst/>
          </a:prstGeom>
          <a:noFill/>
          <a:ln w="9525">
            <a:noFill/>
            <a:miter lim="800000"/>
            <a:headEnd/>
            <a:tailEnd/>
          </a:ln>
        </p:spPr>
        <p:txBody>
          <a:bodyPr/>
          <a:lstStyle/>
          <a:p>
            <a:pPr algn="r" eaLnBrk="0" hangingPunct="0"/>
            <a:fld id="{41173CA6-7AA4-46C0-B2F1-EFD939F1C585}" type="slidenum">
              <a:rPr lang="en-US" sz="1400" b="0">
                <a:solidFill>
                  <a:schemeClr val="accent2"/>
                </a:solidFill>
              </a:rPr>
              <a:pPr algn="r" eaLnBrk="0" hangingPunct="0"/>
              <a:t>8</a:t>
            </a:fld>
            <a:endParaRPr lang="en-US" sz="1400" b="0" dirty="0">
              <a:solidFill>
                <a:schemeClr val="accent2"/>
              </a:solidFill>
            </a:endParaRPr>
          </a:p>
        </p:txBody>
      </p:sp>
      <p:sp>
        <p:nvSpPr>
          <p:cNvPr id="9219" name="Rectangle 2"/>
          <p:cNvSpPr>
            <a:spLocks noGrp="1" noChangeArrowheads="1"/>
          </p:cNvSpPr>
          <p:nvPr>
            <p:ph type="title" idx="4294967295"/>
          </p:nvPr>
        </p:nvSpPr>
        <p:spPr>
          <a:xfrm>
            <a:off x="0" y="260648"/>
            <a:ext cx="9144000" cy="609600"/>
          </a:xfrm>
        </p:spPr>
        <p:txBody>
          <a:bodyPr/>
          <a:lstStyle/>
          <a:p>
            <a:pPr algn="ctr"/>
            <a:r>
              <a:rPr lang="en-US" sz="2400" b="1" spc="300" dirty="0" smtClean="0">
                <a:solidFill>
                  <a:srgbClr val="0070C0"/>
                </a:solidFill>
                <a:effectLst>
                  <a:outerShdw blurRad="38100" dist="38100" dir="2700000" algn="tl">
                    <a:srgbClr val="000000">
                      <a:alpha val="43137"/>
                    </a:srgbClr>
                  </a:outerShdw>
                  <a:reflection blurRad="12700" stA="48000" endA="300" endPos="55000" dir="5400000" sy="-90000" algn="bl" rotWithShape="0"/>
                </a:effectLst>
                <a:latin typeface="Constantia" panose="02030602050306030303" pitchFamily="18" charset="0"/>
              </a:rPr>
              <a:t>Criminal liability</a:t>
            </a:r>
            <a:endParaRPr lang="ru-RU" sz="2400" b="1" spc="300" dirty="0" smtClean="0">
              <a:solidFill>
                <a:srgbClr val="0070C0"/>
              </a:solidFill>
              <a:effectLst>
                <a:outerShdw blurRad="38100" dist="38100" dir="2700000" algn="tl">
                  <a:srgbClr val="000000">
                    <a:alpha val="43137"/>
                  </a:srgbClr>
                </a:outerShdw>
                <a:reflection blurRad="12700" stA="48000" endA="300" endPos="55000" dir="5400000" sy="-90000" algn="bl" rotWithShape="0"/>
              </a:effectLst>
              <a:latin typeface="Constantia" panose="02030602050306030303" pitchFamily="18" charset="0"/>
            </a:endParaRPr>
          </a:p>
        </p:txBody>
      </p:sp>
      <p:sp>
        <p:nvSpPr>
          <p:cNvPr id="147460" name="Rectangle 1"/>
          <p:cNvSpPr>
            <a:spLocks noChangeArrowheads="1"/>
          </p:cNvSpPr>
          <p:nvPr/>
        </p:nvSpPr>
        <p:spPr bwMode="auto">
          <a:xfrm>
            <a:off x="179388" y="1246848"/>
            <a:ext cx="8821737" cy="4462760"/>
          </a:xfrm>
          <a:prstGeom prst="rect">
            <a:avLst/>
          </a:prstGeom>
          <a:noFill/>
          <a:ln w="9525">
            <a:noFill/>
            <a:miter lim="800000"/>
            <a:headEnd/>
            <a:tailEnd/>
          </a:ln>
        </p:spPr>
        <p:txBody>
          <a:bodyPr anchor="ctr">
            <a:spAutoFit/>
          </a:bodyPr>
          <a:lstStyle/>
          <a:p>
            <a:pPr indent="342900">
              <a:spcBef>
                <a:spcPct val="20000"/>
              </a:spcBef>
              <a:defRPr/>
            </a:pPr>
            <a:r>
              <a:rPr kumimoji="1" lang="en-US" dirty="0" smtClean="0">
                <a:solidFill>
                  <a:schemeClr val="tx1"/>
                </a:solidFill>
                <a:latin typeface="Constantia" panose="02030602050306030303" pitchFamily="18" charset="0"/>
              </a:rPr>
              <a:t>According to the general provision of the Criminal Code – the item k) part 1 article 61 of the Criminal Code </a:t>
            </a:r>
            <a:r>
              <a:rPr kumimoji="1" lang="ru-RU" dirty="0" smtClean="0">
                <a:solidFill>
                  <a:schemeClr val="tx1"/>
                </a:solidFill>
                <a:latin typeface="Constantia" panose="02030602050306030303" pitchFamily="18" charset="0"/>
              </a:rPr>
              <a:t>(</a:t>
            </a:r>
            <a:r>
              <a:rPr kumimoji="1" lang="en-US" dirty="0" smtClean="0">
                <a:solidFill>
                  <a:schemeClr val="tx1"/>
                </a:solidFill>
                <a:latin typeface="Constantia" panose="02030602050306030303" pitchFamily="18" charset="0"/>
              </a:rPr>
              <a:t>Circumstances mitigating punishment) – mitigating circumstance is voluntary compensation of material and moral damages incurred in result of crime, other actions aimed smoothing the harm caused to the victim. </a:t>
            </a:r>
          </a:p>
          <a:p>
            <a:pPr indent="342900">
              <a:spcBef>
                <a:spcPct val="20000"/>
              </a:spcBef>
              <a:defRPr/>
            </a:pPr>
            <a:r>
              <a:rPr kumimoji="1" lang="en-US" dirty="0" smtClean="0">
                <a:solidFill>
                  <a:schemeClr val="tx1"/>
                </a:solidFill>
                <a:latin typeface="Constantia" panose="02030602050306030303" pitchFamily="18" charset="0"/>
              </a:rPr>
              <a:t>According to the</a:t>
            </a:r>
            <a:r>
              <a:rPr kumimoji="1" lang="ru-RU" dirty="0" smtClean="0">
                <a:solidFill>
                  <a:schemeClr val="tx1"/>
                </a:solidFill>
                <a:latin typeface="Constantia" panose="02030602050306030303" pitchFamily="18" charset="0"/>
              </a:rPr>
              <a:t> </a:t>
            </a:r>
            <a:r>
              <a:rPr kumimoji="1" lang="en-US" dirty="0" smtClean="0">
                <a:solidFill>
                  <a:schemeClr val="tx1"/>
                </a:solidFill>
                <a:latin typeface="Constantia" panose="02030602050306030303" pitchFamily="18" charset="0"/>
              </a:rPr>
              <a:t>special provision of the Criminal Code – the Explanatory note 3 of the article 178 of the Criminal Code (Restricting of the competition) – the person who committed an offense under the article 178 of the Criminal Code is exempted from criminal liability if he is the first among accomplices of a crime who voluntary reported about this crime, actively assisted its disclosure and (or) investigation, </a:t>
            </a:r>
            <a:r>
              <a:rPr kumimoji="1" lang="en-US" i="1" dirty="0" smtClean="0">
                <a:solidFill>
                  <a:schemeClr val="tx1"/>
                </a:solidFill>
                <a:latin typeface="Constantia" panose="02030602050306030303" pitchFamily="18" charset="0"/>
              </a:rPr>
              <a:t>redressed the damage done by this crime</a:t>
            </a:r>
            <a:r>
              <a:rPr kumimoji="1" lang="en-US" dirty="0" smtClean="0">
                <a:solidFill>
                  <a:schemeClr val="tx1"/>
                </a:solidFill>
                <a:latin typeface="Constantia" panose="02030602050306030303" pitchFamily="18" charset="0"/>
              </a:rPr>
              <a:t> or in a different way smoothed over an inflict harm, and if his actions do not contain other corpus </a:t>
            </a:r>
            <a:r>
              <a:rPr kumimoji="1" lang="en-US" dirty="0" err="1" smtClean="0">
                <a:solidFill>
                  <a:schemeClr val="tx1"/>
                </a:solidFill>
                <a:latin typeface="Constantia" panose="02030602050306030303" pitchFamily="18" charset="0"/>
              </a:rPr>
              <a:t>delicti</a:t>
            </a:r>
            <a:r>
              <a:rPr kumimoji="1" lang="en-US" dirty="0" smtClean="0">
                <a:solidFill>
                  <a:schemeClr val="tx1"/>
                </a:solidFill>
                <a:latin typeface="Constantia" panose="02030602050306030303" pitchFamily="18" charset="0"/>
              </a:rPr>
              <a:t>.</a:t>
            </a:r>
          </a:p>
        </p:txBody>
      </p:sp>
    </p:spTree>
    <p:extLst>
      <p:ext uri="{BB962C8B-B14F-4D97-AF65-F5344CB8AC3E}">
        <p14:creationId xmlns:p14="http://schemas.microsoft.com/office/powerpoint/2010/main" val="7047795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Номер слайда 3"/>
          <p:cNvSpPr txBox="1">
            <a:spLocks noGrp="1"/>
          </p:cNvSpPr>
          <p:nvPr/>
        </p:nvSpPr>
        <p:spPr bwMode="auto">
          <a:xfrm>
            <a:off x="0" y="6467475"/>
            <a:ext cx="939800" cy="390525"/>
          </a:xfrm>
          <a:prstGeom prst="rect">
            <a:avLst/>
          </a:prstGeom>
          <a:noFill/>
          <a:ln w="9525">
            <a:noFill/>
            <a:miter lim="800000"/>
            <a:headEnd/>
            <a:tailEnd/>
          </a:ln>
        </p:spPr>
        <p:txBody>
          <a:bodyPr/>
          <a:lstStyle/>
          <a:p>
            <a:pPr algn="r" eaLnBrk="0" hangingPunct="0"/>
            <a:fld id="{41173CA6-7AA4-46C0-B2F1-EFD939F1C585}" type="slidenum">
              <a:rPr lang="en-US" sz="1400" b="0">
                <a:solidFill>
                  <a:schemeClr val="accent2"/>
                </a:solidFill>
              </a:rPr>
              <a:pPr algn="r" eaLnBrk="0" hangingPunct="0"/>
              <a:t>9</a:t>
            </a:fld>
            <a:endParaRPr lang="en-US" sz="1400" b="0" dirty="0">
              <a:solidFill>
                <a:schemeClr val="accent2"/>
              </a:solidFill>
            </a:endParaRPr>
          </a:p>
        </p:txBody>
      </p:sp>
      <p:sp>
        <p:nvSpPr>
          <p:cNvPr id="9219" name="Rectangle 2"/>
          <p:cNvSpPr>
            <a:spLocks noGrp="1" noChangeArrowheads="1"/>
          </p:cNvSpPr>
          <p:nvPr>
            <p:ph type="title" idx="4294967295"/>
          </p:nvPr>
        </p:nvSpPr>
        <p:spPr>
          <a:xfrm>
            <a:off x="0" y="260648"/>
            <a:ext cx="9144000" cy="609600"/>
          </a:xfrm>
        </p:spPr>
        <p:txBody>
          <a:bodyPr/>
          <a:lstStyle/>
          <a:p>
            <a:pPr algn="ctr"/>
            <a:r>
              <a:rPr lang="en-US" sz="2400" b="1" spc="300" dirty="0" smtClean="0">
                <a:solidFill>
                  <a:srgbClr val="0070C0"/>
                </a:solidFill>
                <a:effectLst>
                  <a:outerShdw blurRad="38100" dist="38100" dir="2700000" algn="tl">
                    <a:srgbClr val="000000">
                      <a:alpha val="43137"/>
                    </a:srgbClr>
                  </a:outerShdw>
                  <a:reflection blurRad="12700" stA="48000" endA="300" endPos="55000" dir="5400000" sy="-90000" algn="bl" rotWithShape="0"/>
                </a:effectLst>
                <a:latin typeface="Constantia" panose="02030602050306030303" pitchFamily="18" charset="0"/>
              </a:rPr>
              <a:t>Civil Liability</a:t>
            </a:r>
            <a:endParaRPr lang="ru-RU" sz="2400" b="1" spc="300" dirty="0" smtClean="0">
              <a:solidFill>
                <a:srgbClr val="0070C0"/>
              </a:solidFill>
              <a:effectLst>
                <a:outerShdw blurRad="38100" dist="38100" dir="2700000" algn="tl">
                  <a:srgbClr val="000000">
                    <a:alpha val="43137"/>
                  </a:srgbClr>
                </a:outerShdw>
                <a:reflection blurRad="12700" stA="48000" endA="300" endPos="55000" dir="5400000" sy="-90000" algn="bl" rotWithShape="0"/>
              </a:effectLst>
              <a:latin typeface="Constantia" panose="02030602050306030303" pitchFamily="18" charset="0"/>
            </a:endParaRPr>
          </a:p>
        </p:txBody>
      </p:sp>
      <p:sp>
        <p:nvSpPr>
          <p:cNvPr id="147460" name="Rectangle 1"/>
          <p:cNvSpPr>
            <a:spLocks noChangeArrowheads="1"/>
          </p:cNvSpPr>
          <p:nvPr/>
        </p:nvSpPr>
        <p:spPr bwMode="auto">
          <a:xfrm>
            <a:off x="179388" y="735937"/>
            <a:ext cx="8821737" cy="5484578"/>
          </a:xfrm>
          <a:prstGeom prst="rect">
            <a:avLst/>
          </a:prstGeom>
          <a:noFill/>
          <a:ln w="9525">
            <a:noFill/>
            <a:miter lim="800000"/>
            <a:headEnd/>
            <a:tailEnd/>
          </a:ln>
        </p:spPr>
        <p:txBody>
          <a:bodyPr anchor="ctr">
            <a:spAutoFit/>
          </a:bodyPr>
          <a:lstStyle/>
          <a:p>
            <a:pPr indent="342900">
              <a:spcBef>
                <a:spcPct val="20000"/>
              </a:spcBef>
              <a:defRPr/>
            </a:pPr>
            <a:r>
              <a:rPr kumimoji="1" lang="en-US" sz="2400" dirty="0" smtClean="0">
                <a:solidFill>
                  <a:schemeClr val="tx1"/>
                </a:solidFill>
                <a:latin typeface="Constantia" panose="02030602050306030303" pitchFamily="18" charset="0"/>
              </a:rPr>
              <a:t>According to the article 37 of the Federal law “On Protection of Competition” and the article 15 of the Civil code persons affected by price-fixing arrangement might demand compensation of losses from cartel participants. </a:t>
            </a:r>
          </a:p>
          <a:p>
            <a:pPr indent="342900">
              <a:spcBef>
                <a:spcPct val="20000"/>
              </a:spcBef>
              <a:defRPr/>
            </a:pPr>
            <a:r>
              <a:rPr kumimoji="1" lang="en-US" sz="2400" dirty="0" smtClean="0">
                <a:solidFill>
                  <a:schemeClr val="tx1"/>
                </a:solidFill>
                <a:latin typeface="Constantia" panose="02030602050306030303" pitchFamily="18" charset="0"/>
              </a:rPr>
              <a:t>In order to get</a:t>
            </a:r>
            <a:r>
              <a:rPr kumimoji="1" lang="ru-RU" sz="2400" dirty="0" smtClean="0">
                <a:solidFill>
                  <a:schemeClr val="tx1"/>
                </a:solidFill>
                <a:latin typeface="Constantia" panose="02030602050306030303" pitchFamily="18" charset="0"/>
              </a:rPr>
              <a:t> </a:t>
            </a:r>
            <a:r>
              <a:rPr kumimoji="1" lang="en-US" sz="2400" dirty="0" smtClean="0">
                <a:solidFill>
                  <a:schemeClr val="tx1"/>
                </a:solidFill>
                <a:latin typeface="Constantia" panose="02030602050306030303" pitchFamily="18" charset="0"/>
              </a:rPr>
              <a:t>some of their money back, the consumer should be sure that FAS Russia revealed price-fixing collusion of suppliers </a:t>
            </a:r>
            <a:r>
              <a:rPr kumimoji="1" lang="ru-RU" sz="2400" dirty="0" smtClean="0">
                <a:solidFill>
                  <a:schemeClr val="tx1"/>
                </a:solidFill>
                <a:latin typeface="Constantia" panose="02030602050306030303" pitchFamily="18" charset="0"/>
              </a:rPr>
              <a:t>(</a:t>
            </a:r>
            <a:r>
              <a:rPr kumimoji="1" lang="en-US" sz="2400" dirty="0" smtClean="0">
                <a:solidFill>
                  <a:schemeClr val="tx1"/>
                </a:solidFill>
                <a:latin typeface="Constantia" panose="02030602050306030303" pitchFamily="18" charset="0"/>
              </a:rPr>
              <a:t>made a decision) and the court had confirmed the fact of collusion.</a:t>
            </a:r>
          </a:p>
          <a:p>
            <a:pPr indent="342900">
              <a:spcBef>
                <a:spcPct val="20000"/>
              </a:spcBef>
              <a:defRPr/>
            </a:pPr>
            <a:r>
              <a:rPr kumimoji="1" lang="en-US" sz="2400" dirty="0" smtClean="0">
                <a:solidFill>
                  <a:schemeClr val="tx1"/>
                </a:solidFill>
                <a:latin typeface="Constantia" panose="02030602050306030303" pitchFamily="18" charset="0"/>
              </a:rPr>
              <a:t>Then the purchaser of goods and service has to file a lawsuit to the court, enclosing a check or contract with the unconscientious company</a:t>
            </a:r>
            <a:r>
              <a:rPr kumimoji="1" lang="ru-RU" sz="2400" dirty="0" smtClean="0">
                <a:solidFill>
                  <a:schemeClr val="tx1"/>
                </a:solidFill>
                <a:latin typeface="Constantia" panose="02030602050306030303" pitchFamily="18" charset="0"/>
              </a:rPr>
              <a:t> </a:t>
            </a:r>
            <a:r>
              <a:rPr kumimoji="1" lang="en-US" sz="2400" dirty="0" smtClean="0">
                <a:solidFill>
                  <a:schemeClr val="tx1"/>
                </a:solidFill>
                <a:latin typeface="Constantia" panose="02030602050306030303" pitchFamily="18" charset="0"/>
              </a:rPr>
              <a:t>(documentary evidence) and the decision of the FAS Russia.</a:t>
            </a:r>
          </a:p>
          <a:p>
            <a:pPr indent="342900">
              <a:spcBef>
                <a:spcPct val="20000"/>
              </a:spcBef>
              <a:defRPr/>
            </a:pPr>
            <a:r>
              <a:rPr kumimoji="1" lang="en-US" sz="2400" dirty="0" smtClean="0">
                <a:solidFill>
                  <a:schemeClr val="tx1"/>
                </a:solidFill>
                <a:latin typeface="Constantia" panose="02030602050306030303" pitchFamily="18" charset="0"/>
              </a:rPr>
              <a:t>In </a:t>
            </a:r>
            <a:r>
              <a:rPr kumimoji="1" lang="en-US" sz="2400" dirty="0">
                <a:solidFill>
                  <a:schemeClr val="tx1"/>
                </a:solidFill>
                <a:latin typeface="Constantia" panose="02030602050306030303" pitchFamily="18" charset="0"/>
              </a:rPr>
              <a:t>each judicial case it is </a:t>
            </a:r>
            <a:r>
              <a:rPr kumimoji="1" lang="en-US" sz="2400" dirty="0" smtClean="0">
                <a:solidFill>
                  <a:schemeClr val="tx1"/>
                </a:solidFill>
                <a:latin typeface="Constantia" panose="02030602050306030303" pitchFamily="18" charset="0"/>
              </a:rPr>
              <a:t>necessary </a:t>
            </a:r>
            <a:r>
              <a:rPr kumimoji="1" lang="en-US" sz="2400" dirty="0">
                <a:solidFill>
                  <a:schemeClr val="tx1"/>
                </a:solidFill>
                <a:latin typeface="Constantia" panose="02030602050306030303" pitchFamily="18" charset="0"/>
              </a:rPr>
              <a:t>to </a:t>
            </a:r>
            <a:r>
              <a:rPr kumimoji="1" lang="en-US" sz="2400" dirty="0" smtClean="0">
                <a:solidFill>
                  <a:schemeClr val="tx1"/>
                </a:solidFill>
                <a:latin typeface="Constantia" panose="02030602050306030303" pitchFamily="18" charset="0"/>
              </a:rPr>
              <a:t>define the fact </a:t>
            </a:r>
            <a:r>
              <a:rPr kumimoji="1" lang="en-US" sz="2400" smtClean="0">
                <a:solidFill>
                  <a:schemeClr val="tx1"/>
                </a:solidFill>
                <a:latin typeface="Constantia" panose="02030602050306030303" pitchFamily="18" charset="0"/>
              </a:rPr>
              <a:t>of infliction of harm and </a:t>
            </a:r>
            <a:r>
              <a:rPr kumimoji="1" lang="en-US" sz="2400" dirty="0" smtClean="0">
                <a:solidFill>
                  <a:schemeClr val="tx1"/>
                </a:solidFill>
                <a:latin typeface="Constantia" panose="02030602050306030303" pitchFamily="18" charset="0"/>
              </a:rPr>
              <a:t>the </a:t>
            </a:r>
            <a:r>
              <a:rPr kumimoji="1" lang="en-US" sz="2400" dirty="0">
                <a:solidFill>
                  <a:schemeClr val="tx1"/>
                </a:solidFill>
                <a:latin typeface="Constantia" panose="02030602050306030303" pitchFamily="18" charset="0"/>
              </a:rPr>
              <a:t>fair compensation</a:t>
            </a:r>
            <a:r>
              <a:rPr kumimoji="1" lang="en-US" sz="2400" dirty="0" smtClean="0">
                <a:solidFill>
                  <a:schemeClr val="tx1"/>
                </a:solidFill>
                <a:latin typeface="Constantia" panose="02030602050306030303" pitchFamily="18" charset="0"/>
              </a:rPr>
              <a:t>.</a:t>
            </a:r>
          </a:p>
        </p:txBody>
      </p:sp>
    </p:spTree>
    <p:extLst>
      <p:ext uri="{BB962C8B-B14F-4D97-AF65-F5344CB8AC3E}">
        <p14:creationId xmlns:p14="http://schemas.microsoft.com/office/powerpoint/2010/main" val="91552161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9993</TotalTime>
  <Words>1392</Words>
  <Application>Microsoft Office PowerPoint</Application>
  <PresentationFormat>Экран (4:3)</PresentationFormat>
  <Paragraphs>66</Paragraphs>
  <Slides>10</Slides>
  <Notes>9</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10</vt:i4>
      </vt:variant>
    </vt:vector>
  </HeadingPairs>
  <TitlesOfParts>
    <vt:vector size="18" baseType="lpstr">
      <vt:lpstr>Arial</vt:lpstr>
      <vt:lpstr>Arial Narrow</vt:lpstr>
      <vt:lpstr>Calibri</vt:lpstr>
      <vt:lpstr>Constantia</vt:lpstr>
      <vt:lpstr>Tahoma</vt:lpstr>
      <vt:lpstr>Times New Roman</vt:lpstr>
      <vt:lpstr>Wingdings 2</vt:lpstr>
      <vt:lpstr>Трек</vt:lpstr>
      <vt:lpstr>FEDERAL ANTI-MONOPOLY SERVICE</vt:lpstr>
      <vt:lpstr>Subsumption (Federal law)</vt:lpstr>
      <vt:lpstr>Subsumption (Administrative code)</vt:lpstr>
      <vt:lpstr>Subsumption (federal law)</vt:lpstr>
      <vt:lpstr>Subsumption (CIvil code)</vt:lpstr>
      <vt:lpstr>Legal Liability</vt:lpstr>
      <vt:lpstr>Administrative liability (sanctions)</vt:lpstr>
      <vt:lpstr>Criminal liability</vt:lpstr>
      <vt:lpstr>Civil Liability</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ФЕДЕРАЛЬНАЯ АНТИМОНОПОЛЬНАЯ СЛУЖБА</dc:title>
  <dc:creator>USER</dc:creator>
  <cp:lastModifiedBy>Вязьмина Татьяна Юрьевна</cp:lastModifiedBy>
  <cp:revision>435</cp:revision>
  <cp:lastPrinted>2015-09-10T16:30:14Z</cp:lastPrinted>
  <dcterms:created xsi:type="dcterms:W3CDTF">2013-06-02T11:43:24Z</dcterms:created>
  <dcterms:modified xsi:type="dcterms:W3CDTF">2015-09-11T06:53:29Z</dcterms:modified>
</cp:coreProperties>
</file>