
<file path=[Content_Types].xml><?xml version="1.0" encoding="utf-8"?>
<Types xmlns="http://schemas.openxmlformats.org/package/2006/content-types">
  <Override PartName="/docProps/core.xml" ContentType="application/vnd.openxmlformats-package.core-properties+xml"/>
  <Override PartName="/ppt/presentation.xml" ContentType="application/vnd.openxmlformats-officedocument.presentationml.presentation.main+xml"/>
  <Override PartName="/ppt/slides/slide1.xml" ContentType="application/vnd.openxmlformats-officedocument.presentationml.slide+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2.xml" ContentType="application/vnd.openxmlformats-officedocument.theme+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13.xml" ContentType="application/vnd.openxmlformats-officedocument.presentationml.slideLayout+xml"/>
  <Override PartName="/ppt/slideLayouts/slideLayout18.xml" ContentType="application/vnd.openxmlformats-officedocument.presentationml.slideLayout+xml"/>
  <Override PartName="/ppt/slideLayouts/slideLayout3.xml" ContentType="application/vnd.openxmlformats-officedocument.presentationml.slideLayout+xml"/>
  <Override PartName="/ppt/theme/theme1.xml" ContentType="application/vnd.openxmlformats-officedocument.theme+xml"/>
  <Override PartName="/ppt/slideLayouts/slideLayout7.xml" ContentType="application/vnd.openxmlformats-officedocument.presentationml.slideLayout+xml"/>
  <Override PartName="/ppt/slideLayouts/slideLayout12.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16.xml" ContentType="application/vnd.openxmlformats-officedocument.presentationml.slideLayout+xml"/>
  <Override PartName="/ppt/slideLayouts/slideLayout20.xml" ContentType="application/vnd.openxmlformats-officedocument.presentationml.slideLayout+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slideLayouts/slideLayout5.xml" ContentType="application/vnd.openxmlformats-officedocument.presentationml.slideLayout+xml"/>
  <Override PartName="/ppt/slideLayouts/slideLayout15.xml" ContentType="application/vnd.openxmlformats-officedocument.presentationml.slideLayout+xml"/>
  <Override PartName="/ppt/slideLayouts/slideLayout10.xml" ContentType="application/vnd.openxmlformats-officedocument.presentationml.slideLayout+xml"/>
  <Override PartName="/ppt/slideLayouts/slideLayout19.xml" ContentType="application/vnd.openxmlformats-officedocument.presentationml.slideLayout+xml"/>
  <Override PartName="/ppt/slideLayouts/slideLayout4.xml" ContentType="application/vnd.openxmlformats-officedocument.presentationml.slideLayout+xml"/>
  <Override PartName="/ppt/slideLayouts/slideLayout9.xml" ContentType="application/vnd.openxmlformats-officedocument.presentationml.slideLayout+xml"/>
  <Override PartName="/ppt/slideLayouts/slideLayout14.xml" ContentType="application/vnd.openxmlformats-officedocument.presentationml.slideLayout+xml"/>
  <Override PartName="/ppt/slides/slide2.xml" ContentType="application/vnd.openxmlformats-officedocument.presentationml.slide+xml"/>
  <Override PartName="/ppt/notesSlides/notesSlide2.xml" ContentType="application/vnd.openxmlformats-officedocument.presentationml.notesSlide+xml"/>
  <Override PartName="/ppt/slides/slide3.xml" ContentType="application/vnd.openxmlformats-officedocument.presentationml.slide+xml"/>
  <Override PartName="/ppt/notesSlides/notesSlide3.xml" ContentType="application/vnd.openxmlformats-officedocument.presentationml.notesSlide+xml"/>
  <Override PartName="/ppt/slides/slide4.xml" ContentType="application/vnd.openxmlformats-officedocument.presentationml.slide+xml"/>
  <Override PartName="/ppt/notesSlides/notesSlide4.xml" ContentType="application/vnd.openxmlformats-officedocument.presentationml.notesSlide+xml"/>
  <Override PartName="/ppt/slides/slide5.xml" ContentType="application/vnd.openxmlformats-officedocument.presentationml.slide+xml"/>
  <Override PartName="/ppt/notesSlides/notesSlide5.xml" ContentType="application/vnd.openxmlformats-officedocument.presentationml.notesSlide+xml"/>
  <Override PartName="/ppt/slides/slide6.xml" ContentType="application/vnd.openxmlformats-officedocument.presentationml.slide+xml"/>
  <Override PartName="/ppt/notesSlides/notesSlide6.xml" ContentType="application/vnd.openxmlformats-officedocument.presentationml.notesSlide+xml"/>
  <Override PartName="/ppt/slides/slide7.xml" ContentType="application/vnd.openxmlformats-officedocument.presentationml.slide+xml"/>
  <Override PartName="/ppt/notesSlides/notesSlide7.xml" ContentType="application/vnd.openxmlformats-officedocument.presentationml.notesSlide+xml"/>
  <Override PartName="/ppt/slides/slide8.xml" ContentType="application/vnd.openxmlformats-officedocument.presentationml.slide+xml"/>
  <Override PartName="/ppt/notesSlides/notesSlide8.xml" ContentType="application/vnd.openxmlformats-officedocument.presentationml.notesSlide+xml"/>
  <Override PartName="/ppt/slides/slide9.xml" ContentType="application/vnd.openxmlformats-officedocument.presentationml.slide+xml"/>
  <Override PartName="/ppt/notesSlides/notesSlide9.xml" ContentType="application/vnd.openxmlformats-officedocument.presentationml.notesSlide+xml"/>
  <Override PartName="/ppt/slides/slide10.xml" ContentType="application/vnd.openxmlformats-officedocument.presentationml.slide+xml"/>
  <Override PartName="/ppt/notesSlides/notesSlide10.xml" ContentType="application/vnd.openxmlformats-officedocument.presentationml.notesSlide+xml"/>
  <Override PartName="/ppt/slides/slide11.xml" ContentType="application/vnd.openxmlformats-officedocument.presentationml.slide+xml"/>
  <Override PartName="/ppt/notesSlides/notesSlide11.xml" ContentType="application/vnd.openxmlformats-officedocument.presentationml.notesSlide+xml"/>
  <Override PartName="/ppt/slides/slide12.xml" ContentType="application/vnd.openxmlformats-officedocument.presentationml.slide+xml"/>
  <Override PartName="/ppt/notesSlides/notesSlide12.xml" ContentType="application/vnd.openxmlformats-officedocument.presentationml.notesSlide+xml"/>
  <Override PartName="/ppt/slides/slide13.xml" ContentType="application/vnd.openxmlformats-officedocument.presentationml.slide+xml"/>
  <Override PartName="/ppt/notesSlides/notesSlide13.xml" ContentType="application/vnd.openxmlformats-officedocument.presentationml.notesSlide+xml"/>
  <Override PartName="/ppt/slides/slide14.xml" ContentType="application/vnd.openxmlformats-officedocument.presentationml.slide+xml"/>
  <Override PartName="/ppt/notesSlides/notesSlide14.xml" ContentType="application/vnd.openxmlformats-officedocument.presentationml.notesSlide+xml"/>
  <Override PartName="/customXml/itemProps3.xml" ContentType="application/vnd.openxmlformats-officedocument.customXmlProperties+xml"/>
  <Override PartName="/ppt/handoutMasters/handoutMaster1.xml" ContentType="application/vnd.openxmlformats-officedocument.presentationml.handoutMaster+xml"/>
  <Override PartName="/ppt/theme/theme3.xml" ContentType="application/vnd.openxmlformats-officedocument.theme+xml"/>
  <Override PartName="/ppt/tableStyles.xml" ContentType="application/vnd.openxmlformats-officedocument.presentationml.tableStyles+xml"/>
  <Override PartName="/customXml/itemProps2.xml" ContentType="application/vnd.openxmlformats-officedocument.customXmlProperties+xml"/>
  <Override PartName="/customXml/itemProps1.xml" ContentType="application/vnd.openxmlformats-officedocument.customXmlProperties+xml"/>
  <Override PartName="/ppt/viewProps.xml" ContentType="application/vnd.openxmlformats-officedocument.presentationml.viewProps+xml"/>
  <Override PartName="/customXml/itemProps4.xml" ContentType="application/vnd.openxmlformats-officedocument.customXmlProperties+xml"/>
  <Override PartName="/ppt/presProps.xml" ContentType="application/vnd.openxmlformats-officedocument.presentationml.presProps+xml"/>
  <Override PartName="/docProps/app.xml" ContentType="application/vnd.openxmlformats-officedocument.extended-properties+xml"/>
  <Default Extension="rels" ContentType="application/vnd.openxmlformats-package.relationships+xml"/>
  <Default Extension="xml" ContentType="application/xml"/>
  <Default Extension="png" ContentType="image/png"/>
  <Default Extension="jpeg" ContentType="image/jpeg"/>
</Types>
</file>

<file path=_rels/.rels>&#65279;<?xml version="1.0" encoding="UTF-8" standalone="yes"?>
<Relationships xmlns="http://schemas.openxmlformats.org/package/2006/relationships">
  <Relationship Id="rId3" Type="http://schemas.openxmlformats.org/package/2006/relationships/metadata/core-properties" Target="docProps/core.xml" />
  <Relationship Id="rId2" Type="http://schemas.openxmlformats.org/package/2006/relationships/metadata/thumbnail" Target="docProps/thumbnail.jpeg" />
  <Relationship Id="rId1" Type="http://schemas.openxmlformats.org/officeDocument/2006/relationships/officeDocument" Target="ppt/presentation.xml" />
  <Relationship Id="rId4" Type="http://schemas.openxmlformats.org/officeDocument/2006/relationships/extended-properties" Target="docProps/app.xml" />
</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96" r:id="rId5"/>
  </p:sldMasterIdLst>
  <p:notesMasterIdLst>
    <p:notesMasterId r:id="rId20"/>
  </p:notesMasterIdLst>
  <p:handoutMasterIdLst>
    <p:handoutMasterId r:id="rId21"/>
  </p:handoutMasterIdLst>
  <p:sldIdLst>
    <p:sldId id="324" r:id="rId6"/>
    <p:sldId id="531" r:id="rId7"/>
    <p:sldId id="527" r:id="rId8"/>
    <p:sldId id="523" r:id="rId9"/>
    <p:sldId id="525" r:id="rId10"/>
    <p:sldId id="524" r:id="rId11"/>
    <p:sldId id="535" r:id="rId12"/>
    <p:sldId id="537" r:id="rId13"/>
    <p:sldId id="533" r:id="rId14"/>
    <p:sldId id="534" r:id="rId15"/>
    <p:sldId id="532" r:id="rId16"/>
    <p:sldId id="529" r:id="rId17"/>
    <p:sldId id="536" r:id="rId18"/>
    <p:sldId id="285" r:id="rId19"/>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B2A"/>
    <a:srgbClr val="0099B8"/>
    <a:srgbClr val="5C3380"/>
    <a:srgbClr val="FFFFFF"/>
    <a:srgbClr val="008BA6"/>
    <a:srgbClr val="CA5B27"/>
    <a:srgbClr val="D44F1A"/>
    <a:srgbClr val="EBBA24"/>
    <a:srgbClr val="C64A18"/>
    <a:srgbClr val="898D6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40" autoAdjust="0"/>
    <p:restoredTop sz="94568" autoAdjust="0"/>
  </p:normalViewPr>
  <p:slideViewPr>
    <p:cSldViewPr snapToGrid="0" showGuides="1">
      <p:cViewPr>
        <p:scale>
          <a:sx n="75" d="100"/>
          <a:sy n="75" d="100"/>
        </p:scale>
        <p:origin x="-1866" y="-420"/>
      </p:cViewPr>
      <p:guideLst>
        <p:guide orient="horz" pos="2160"/>
        <p:guide orient="horz" pos="864"/>
        <p:guide pos="2880"/>
        <p:guide pos="234"/>
      </p:guideLst>
    </p:cSldViewPr>
  </p:slideViewPr>
  <p:outlineViewPr>
    <p:cViewPr>
      <p:scale>
        <a:sx n="33" d="100"/>
        <a:sy n="33" d="100"/>
      </p:scale>
      <p:origin x="0" y="354"/>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1836" y="-108"/>
      </p:cViewPr>
      <p:guideLst>
        <p:guide orient="horz" pos="2928"/>
        <p:guide pos="2208"/>
      </p:guideLst>
    </p:cSldViewPr>
  </p:notesViewPr>
  <p:gridSpacing cx="78028800" cy="78028800"/>
</p:viewPr>
</file>

<file path=ppt/_rels/presentation.xml.rels>&#65279;<?xml version="1.0" encoding="UTF-8" standalone="yes"?>
<Relationships xmlns="http://schemas.openxmlformats.org/package/2006/relationships">
  <Relationship Id="rId6" Type="http://schemas.openxmlformats.org/officeDocument/2006/relationships/slide" Target="slides/slide1.xml" />
  <Relationship Id="rId7" Type="http://schemas.openxmlformats.org/officeDocument/2006/relationships/slide" Target="slides/slide2.xml" />
  <Relationship Id="rId8" Type="http://schemas.openxmlformats.org/officeDocument/2006/relationships/slide" Target="slides/slide3.xml" />
  <Relationship Id="rId9" Type="http://schemas.openxmlformats.org/officeDocument/2006/relationships/slide" Target="slides/slide4.xml" />
  <Relationship Id="rId10" Type="http://schemas.openxmlformats.org/officeDocument/2006/relationships/slide" Target="slides/slide5.xml" />
  <Relationship Id="rId11" Type="http://schemas.openxmlformats.org/officeDocument/2006/relationships/slide" Target="slides/slide6.xml" />
  <Relationship Id="rId12" Type="http://schemas.openxmlformats.org/officeDocument/2006/relationships/slide" Target="slides/slide7.xml" />
  <Relationship Id="rId13" Type="http://schemas.openxmlformats.org/officeDocument/2006/relationships/slide" Target="slides/slide8.xml" />
  <Relationship Id="rId14" Type="http://schemas.openxmlformats.org/officeDocument/2006/relationships/slide" Target="slides/slide9.xml" />
  <Relationship Id="rId15" Type="http://schemas.openxmlformats.org/officeDocument/2006/relationships/slide" Target="slides/slide10.xml" />
  <Relationship Id="rId16" Type="http://schemas.openxmlformats.org/officeDocument/2006/relationships/slide" Target="slides/slide11.xml" />
  <Relationship Id="rId17" Type="http://schemas.openxmlformats.org/officeDocument/2006/relationships/slide" Target="slides/slide12.xml" />
  <Relationship Id="rId18" Type="http://schemas.openxmlformats.org/officeDocument/2006/relationships/slide" Target="slides/slide13.xml" />
  <Relationship Id="rId19" Type="http://schemas.openxmlformats.org/officeDocument/2006/relationships/slide" Target="slides/slide14.xml" />
  <Relationship Id="rId3" Type="http://schemas.openxmlformats.org/officeDocument/2006/relationships/customXml" Target="../customXml/item3.xml" />
  <Relationship Id="rId21" Type="http://schemas.openxmlformats.org/officeDocument/2006/relationships/handoutMaster" Target="handoutMasters/handoutMaster1.xml" />
  <Relationship Id="rId25" Type="http://schemas.openxmlformats.org/officeDocument/2006/relationships/tableStyles" Target="tableStyles.xml" />
  <Relationship Id="rId2" Type="http://schemas.openxmlformats.org/officeDocument/2006/relationships/customXml" Target="../customXml/item2.xml" />
  <Relationship Id="rId20" Type="http://schemas.openxmlformats.org/officeDocument/2006/relationships/notesMaster" Target="notesMasters/notesMaster1.xml" />
  <Relationship Id="rId1" Type="http://schemas.openxmlformats.org/officeDocument/2006/relationships/customXml" Target="../customXml/item1.xml" />
  <Relationship Id="rId24" Type="http://schemas.openxmlformats.org/officeDocument/2006/relationships/theme" Target="theme/theme1.xml" />
  <Relationship Id="rId5" Type="http://schemas.openxmlformats.org/officeDocument/2006/relationships/slideMaster" Target="slideMasters/slideMaster1.xml" />
  <Relationship Id="rId23" Type="http://schemas.openxmlformats.org/officeDocument/2006/relationships/viewProps" Target="viewProps.xml" />
  <Relationship Id="rId4" Type="http://schemas.openxmlformats.org/officeDocument/2006/relationships/customXml" Target="../customXml/item4.xml" />
  <Relationship Id="rId22" Type="http://schemas.openxmlformats.org/officeDocument/2006/relationships/presProps" Target="presProps.xml" />
</Relationships>
</file>

<file path=ppt/handoutMasters/_rels/handoutMaster1.xml.rels>&#65279;<?xml version="1.0" encoding="UTF-8" standalone="yes"?>
<Relationships xmlns="http://schemas.openxmlformats.org/package/2006/relationships">
  <Relationship Id="rId1" Type="http://schemas.openxmlformats.org/officeDocument/2006/relationships/theme" Target="../theme/theme3.xml" />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5138"/>
          </a:xfrm>
          <a:prstGeom prst="rect">
            <a:avLst/>
          </a:prstGeom>
        </p:spPr>
        <p:txBody>
          <a:bodyPr vert="horz" lIns="91440" tIns="45720" rIns="91440" bIns="45720" rtlCol="0"/>
          <a:lstStyle>
            <a:lvl1pPr algn="l">
              <a:defRPr sz="1200">
                <a:cs typeface="+mn-cs"/>
              </a:defRPr>
            </a:lvl1pPr>
          </a:lstStyle>
          <a:p>
            <a:pPr>
              <a:defRPr/>
            </a:pPr>
            <a:endParaRPr lang="en-US"/>
          </a:p>
        </p:txBody>
      </p:sp>
      <p:sp>
        <p:nvSpPr>
          <p:cNvPr id="3" name="Date Placeholder 2"/>
          <p:cNvSpPr>
            <a:spLocks noGrp="1"/>
          </p:cNvSpPr>
          <p:nvPr>
            <p:ph type="dt" sz="quarter" idx="1"/>
          </p:nvPr>
        </p:nvSpPr>
        <p:spPr>
          <a:xfrm>
            <a:off x="3970938" y="0"/>
            <a:ext cx="3037840" cy="465138"/>
          </a:xfrm>
          <a:prstGeom prst="rect">
            <a:avLst/>
          </a:prstGeom>
        </p:spPr>
        <p:txBody>
          <a:bodyPr vert="horz" lIns="91440" tIns="45720" rIns="91440" bIns="45720" rtlCol="0"/>
          <a:lstStyle>
            <a:lvl1pPr algn="r">
              <a:defRPr sz="1200">
                <a:cs typeface="+mn-cs"/>
              </a:defRPr>
            </a:lvl1pPr>
          </a:lstStyle>
          <a:p>
            <a:pPr>
              <a:defRPr/>
            </a:pPr>
            <a:fld id="{7EF7660C-64A0-4BE9-9ED2-C0CDED4AB770}" type="datetimeFigureOut">
              <a:rPr lang="en-US"/>
              <a:pPr>
                <a:defRPr/>
              </a:pPr>
              <a:t>9/21/2015</a:t>
            </a:fld>
            <a:endParaRPr lang="en-US"/>
          </a:p>
        </p:txBody>
      </p:sp>
      <p:sp>
        <p:nvSpPr>
          <p:cNvPr id="4" name="Footer Placeholder 3"/>
          <p:cNvSpPr>
            <a:spLocks noGrp="1"/>
          </p:cNvSpPr>
          <p:nvPr>
            <p:ph type="ftr" sz="quarter" idx="2"/>
          </p:nvPr>
        </p:nvSpPr>
        <p:spPr>
          <a:xfrm>
            <a:off x="0" y="8829675"/>
            <a:ext cx="3037840" cy="465138"/>
          </a:xfrm>
          <a:prstGeom prst="rect">
            <a:avLst/>
          </a:prstGeom>
        </p:spPr>
        <p:txBody>
          <a:bodyPr vert="horz" lIns="91440" tIns="45720" rIns="91440" bIns="45720" rtlCol="0" anchor="b"/>
          <a:lstStyle>
            <a:lvl1pPr algn="l">
              <a:defRPr sz="1200">
                <a:cs typeface="+mn-cs"/>
              </a:defRPr>
            </a:lvl1pPr>
          </a:lstStyle>
          <a:p>
            <a:pPr>
              <a:defRPr/>
            </a:pPr>
            <a:endParaRPr lang="en-US"/>
          </a:p>
        </p:txBody>
      </p:sp>
      <p:sp>
        <p:nvSpPr>
          <p:cNvPr id="5" name="Slide Number Placeholder 4"/>
          <p:cNvSpPr>
            <a:spLocks noGrp="1"/>
          </p:cNvSpPr>
          <p:nvPr>
            <p:ph type="sldNum" sz="quarter" idx="3"/>
          </p:nvPr>
        </p:nvSpPr>
        <p:spPr>
          <a:xfrm>
            <a:off x="3970938" y="8829675"/>
            <a:ext cx="3037840" cy="465138"/>
          </a:xfrm>
          <a:prstGeom prst="rect">
            <a:avLst/>
          </a:prstGeom>
        </p:spPr>
        <p:txBody>
          <a:bodyPr vert="horz" lIns="91440" tIns="45720" rIns="91440" bIns="45720" rtlCol="0" anchor="b"/>
          <a:lstStyle>
            <a:lvl1pPr algn="r">
              <a:defRPr sz="1200">
                <a:cs typeface="+mn-cs"/>
              </a:defRPr>
            </a:lvl1pPr>
          </a:lstStyle>
          <a:p>
            <a:pPr>
              <a:defRPr/>
            </a:pPr>
            <a:fld id="{4BCB0B2C-48E6-4692-A3C1-E5CFF666578A}"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&#65279;<?xml version="1.0" encoding="UTF-8" standalone="yes"?>
<Relationships xmlns="http://schemas.openxmlformats.org/package/2006/relationships">
  <Relationship Id="rId1" Type="http://schemas.openxmlformats.org/officeDocument/2006/relationships/theme" Target="../theme/theme2.xml" />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303784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pitchFamily="18" charset="0"/>
                <a:cs typeface="+mn-cs"/>
              </a:defRPr>
            </a:lvl1pPr>
          </a:lstStyle>
          <a:p>
            <a:pPr>
              <a:defRPr/>
            </a:pPr>
            <a:endParaRPr lang="en-US"/>
          </a:p>
        </p:txBody>
      </p:sp>
      <p:sp>
        <p:nvSpPr>
          <p:cNvPr id="76803" name="Rectangle 3"/>
          <p:cNvSpPr>
            <a:spLocks noGrp="1" noChangeArrowheads="1"/>
          </p:cNvSpPr>
          <p:nvPr>
            <p:ph type="dt" idx="1"/>
          </p:nvPr>
        </p:nvSpPr>
        <p:spPr bwMode="auto">
          <a:xfrm>
            <a:off x="3970938" y="0"/>
            <a:ext cx="303784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8" charset="0"/>
                <a:cs typeface="+mn-cs"/>
              </a:defRPr>
            </a:lvl1pPr>
          </a:lstStyle>
          <a:p>
            <a:pPr>
              <a:defRPr/>
            </a:pPr>
            <a:endParaRPr lang="en-US"/>
          </a:p>
        </p:txBody>
      </p:sp>
      <p:sp>
        <p:nvSpPr>
          <p:cNvPr id="15364"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76805" name="Rectangle 5"/>
          <p:cNvSpPr>
            <a:spLocks noGrp="1" noChangeArrowheads="1"/>
          </p:cNvSpPr>
          <p:nvPr>
            <p:ph type="body" sz="quarter" idx="3"/>
          </p:nvPr>
        </p:nvSpPr>
        <p:spPr bwMode="auto">
          <a:xfrm>
            <a:off x="701040" y="4416426"/>
            <a:ext cx="5608320"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6806" name="Rectangle 6"/>
          <p:cNvSpPr>
            <a:spLocks noGrp="1" noChangeArrowheads="1"/>
          </p:cNvSpPr>
          <p:nvPr>
            <p:ph type="ftr" sz="quarter" idx="4"/>
          </p:nvPr>
        </p:nvSpPr>
        <p:spPr bwMode="auto">
          <a:xfrm>
            <a:off x="0" y="8829675"/>
            <a:ext cx="303784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8" charset="0"/>
                <a:cs typeface="+mn-cs"/>
              </a:defRPr>
            </a:lvl1pPr>
          </a:lstStyle>
          <a:p>
            <a:pPr>
              <a:defRPr/>
            </a:pPr>
            <a:endParaRPr lang="en-US"/>
          </a:p>
        </p:txBody>
      </p:sp>
      <p:sp>
        <p:nvSpPr>
          <p:cNvPr id="76807" name="Rectangle 7"/>
          <p:cNvSpPr>
            <a:spLocks noGrp="1" noChangeArrowheads="1"/>
          </p:cNvSpPr>
          <p:nvPr>
            <p:ph type="sldNum" sz="quarter" idx="5"/>
          </p:nvPr>
        </p:nvSpPr>
        <p:spPr bwMode="auto">
          <a:xfrm>
            <a:off x="3970938" y="8829675"/>
            <a:ext cx="303784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New Roman" pitchFamily="18" charset="0"/>
                <a:cs typeface="+mn-cs"/>
              </a:defRPr>
            </a:lvl1pPr>
          </a:lstStyle>
          <a:p>
            <a:pPr>
              <a:defRPr/>
            </a:pPr>
            <a:fld id="{7204648F-6CE7-4580-B8BC-C9360C6EE8D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&#65279;<?xml version="1.0" encoding="UTF-8" standalone="yes"?>
<Relationships xmlns="http://schemas.openxmlformats.org/package/2006/relationships">
  <Relationship Id="rId2" Type="http://schemas.openxmlformats.org/officeDocument/2006/relationships/slide" Target="../slides/slide1.xml" />
  <Relationship Id="rId1" Type="http://schemas.openxmlformats.org/officeDocument/2006/relationships/notesMaster" Target="../notesMasters/notesMaster1.xml" />
</Relationships>
</file>

<file path=ppt/notesSlides/_rels/notesSlide10.xml.rels>&#65279;<?xml version="1.0" encoding="UTF-8" standalone="yes"?>
<Relationships xmlns="http://schemas.openxmlformats.org/package/2006/relationships">
  <Relationship Id="rId2" Type="http://schemas.openxmlformats.org/officeDocument/2006/relationships/slide" Target="../slides/slide10.xml" />
  <Relationship Id="rId1" Type="http://schemas.openxmlformats.org/officeDocument/2006/relationships/notesMaster" Target="../notesMasters/notesMaster1.xml" />
</Relationships>
</file>

<file path=ppt/notesSlides/_rels/notesSlide11.xml.rels>&#65279;<?xml version="1.0" encoding="UTF-8" standalone="yes"?>
<Relationships xmlns="http://schemas.openxmlformats.org/package/2006/relationships">
  <Relationship Id="rId2" Type="http://schemas.openxmlformats.org/officeDocument/2006/relationships/slide" Target="../slides/slide11.xml" />
  <Relationship Id="rId1" Type="http://schemas.openxmlformats.org/officeDocument/2006/relationships/notesMaster" Target="../notesMasters/notesMaster1.xml" />
</Relationships>
</file>

<file path=ppt/notesSlides/_rels/notesSlide12.xml.rels>&#65279;<?xml version="1.0" encoding="UTF-8" standalone="yes"?>
<Relationships xmlns="http://schemas.openxmlformats.org/package/2006/relationships">
  <Relationship Id="rId2" Type="http://schemas.openxmlformats.org/officeDocument/2006/relationships/slide" Target="../slides/slide12.xml" />
  <Relationship Id="rId1" Type="http://schemas.openxmlformats.org/officeDocument/2006/relationships/notesMaster" Target="../notesMasters/notesMaster1.xml" />
</Relationships>
</file>

<file path=ppt/notesSlides/_rels/notesSlide13.xml.rels>&#65279;<?xml version="1.0" encoding="UTF-8" standalone="yes"?>
<Relationships xmlns="http://schemas.openxmlformats.org/package/2006/relationships">
  <Relationship Id="rId2" Type="http://schemas.openxmlformats.org/officeDocument/2006/relationships/slide" Target="../slides/slide13.xml" />
  <Relationship Id="rId1" Type="http://schemas.openxmlformats.org/officeDocument/2006/relationships/notesMaster" Target="../notesMasters/notesMaster1.xml" />
</Relationships>
</file>

<file path=ppt/notesSlides/_rels/notesSlide14.xml.rels>&#65279;<?xml version="1.0" encoding="UTF-8" standalone="yes"?>
<Relationships xmlns="http://schemas.openxmlformats.org/package/2006/relationships">
  <Relationship Id="rId2" Type="http://schemas.openxmlformats.org/officeDocument/2006/relationships/slide" Target="../slides/slide14.xml" />
  <Relationship Id="rId1" Type="http://schemas.openxmlformats.org/officeDocument/2006/relationships/notesMaster" Target="../notesMasters/notesMaster1.xml" />
</Relationships>
</file>

<file path=ppt/notesSlides/_rels/notesSlide2.xml.rels>&#65279;<?xml version="1.0" encoding="UTF-8" standalone="yes"?>
<Relationships xmlns="http://schemas.openxmlformats.org/package/2006/relationships">
  <Relationship Id="rId2" Type="http://schemas.openxmlformats.org/officeDocument/2006/relationships/slide" Target="../slides/slide2.xml" />
  <Relationship Id="rId1" Type="http://schemas.openxmlformats.org/officeDocument/2006/relationships/notesMaster" Target="../notesMasters/notesMaster1.xml" />
</Relationships>
</file>

<file path=ppt/notesSlides/_rels/notesSlide3.xml.rels>&#65279;<?xml version="1.0" encoding="UTF-8" standalone="yes"?>
<Relationships xmlns="http://schemas.openxmlformats.org/package/2006/relationships">
  <Relationship Id="rId2" Type="http://schemas.openxmlformats.org/officeDocument/2006/relationships/slide" Target="../slides/slide3.xml" />
  <Relationship Id="rId1" Type="http://schemas.openxmlformats.org/officeDocument/2006/relationships/notesMaster" Target="../notesMasters/notesMaster1.xml" />
</Relationships>
</file>

<file path=ppt/notesSlides/_rels/notesSlide4.xml.rels>&#65279;<?xml version="1.0" encoding="UTF-8" standalone="yes"?>
<Relationships xmlns="http://schemas.openxmlformats.org/package/2006/relationships">
  <Relationship Id="rId2" Type="http://schemas.openxmlformats.org/officeDocument/2006/relationships/slide" Target="../slides/slide4.xml" />
  <Relationship Id="rId1" Type="http://schemas.openxmlformats.org/officeDocument/2006/relationships/notesMaster" Target="../notesMasters/notesMaster1.xml" />
</Relationships>
</file>

<file path=ppt/notesSlides/_rels/notesSlide5.xml.rels>&#65279;<?xml version="1.0" encoding="UTF-8" standalone="yes"?>
<Relationships xmlns="http://schemas.openxmlformats.org/package/2006/relationships">
  <Relationship Id="rId2" Type="http://schemas.openxmlformats.org/officeDocument/2006/relationships/slide" Target="../slides/slide5.xml" />
  <Relationship Id="rId1" Type="http://schemas.openxmlformats.org/officeDocument/2006/relationships/notesMaster" Target="../notesMasters/notesMaster1.xml" />
</Relationships>
</file>

<file path=ppt/notesSlides/_rels/notesSlide6.xml.rels>&#65279;<?xml version="1.0" encoding="UTF-8" standalone="yes"?>
<Relationships xmlns="http://schemas.openxmlformats.org/package/2006/relationships">
  <Relationship Id="rId2" Type="http://schemas.openxmlformats.org/officeDocument/2006/relationships/slide" Target="../slides/slide6.xml" />
  <Relationship Id="rId1" Type="http://schemas.openxmlformats.org/officeDocument/2006/relationships/notesMaster" Target="../notesMasters/notesMaster1.xml" />
</Relationships>
</file>

<file path=ppt/notesSlides/_rels/notesSlide7.xml.rels>&#65279;<?xml version="1.0" encoding="UTF-8" standalone="yes"?>
<Relationships xmlns="http://schemas.openxmlformats.org/package/2006/relationships">
  <Relationship Id="rId2" Type="http://schemas.openxmlformats.org/officeDocument/2006/relationships/slide" Target="../slides/slide7.xml" />
  <Relationship Id="rId1" Type="http://schemas.openxmlformats.org/officeDocument/2006/relationships/notesMaster" Target="../notesMasters/notesMaster1.xml" />
</Relationships>
</file>

<file path=ppt/notesSlides/_rels/notesSlide8.xml.rels>&#65279;<?xml version="1.0" encoding="UTF-8" standalone="yes"?>
<Relationships xmlns="http://schemas.openxmlformats.org/package/2006/relationships">
  <Relationship Id="rId2" Type="http://schemas.openxmlformats.org/officeDocument/2006/relationships/slide" Target="../slides/slide8.xml" />
  <Relationship Id="rId1" Type="http://schemas.openxmlformats.org/officeDocument/2006/relationships/notesMaster" Target="../notesMasters/notesMaster1.xml" />
</Relationships>
</file>

<file path=ppt/notesSlides/_rels/notesSlide9.xml.rels>&#65279;<?xml version="1.0" encoding="UTF-8" standalone="yes"?>
<Relationships xmlns="http://schemas.openxmlformats.org/package/2006/relationships">
  <Relationship Id="rId2" Type="http://schemas.openxmlformats.org/officeDocument/2006/relationships/slide" Target="../slides/slide9.xml" />
  <Relationship Id="rId1" Type="http://schemas.openxmlformats.org/officeDocument/2006/relationships/notesMaster" Target="../notesMasters/notesMaster1.xml" />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slideLayouts/_rels/slideLayout1.xml.rels>&#65279;<?xml version="1.0" encoding="UTF-8" standalone="yes"?>
<Relationships xmlns="http://schemas.openxmlformats.org/package/2006/relationships">
  <Relationship Id="rId2" Type="http://schemas.openxmlformats.org/officeDocument/2006/relationships/image" Target="../media/image1.jpeg" />
  <Relationship Id="rId1" Type="http://schemas.openxmlformats.org/officeDocument/2006/relationships/slideMaster" Target="../slideMasters/slideMaster1.xml" />
</Relationships>
</file>

<file path=ppt/slideLayouts/_rels/slideLayout10.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2.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3.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4.xml.rels>&#65279;<?xml version="1.0" encoding="UTF-8" standalone="yes"?>
<Relationships xmlns="http://schemas.openxmlformats.org/package/2006/relationships">
  <Relationship Id="rId2" Type="http://schemas.openxmlformats.org/officeDocument/2006/relationships/image" Target="../media/image4.jpeg" />
  <Relationship Id="rId1" Type="http://schemas.openxmlformats.org/officeDocument/2006/relationships/slideMaster" Target="../slideMasters/slideMaster1.xml" />
</Relationships>
</file>

<file path=ppt/slideLayouts/_rels/slideLayout15.xml.rels>&#65279;<?xml version="1.0" encoding="UTF-8" standalone="yes"?>
<Relationships xmlns="http://schemas.openxmlformats.org/package/2006/relationships">
  <Relationship Id="rId2" Type="http://schemas.openxmlformats.org/officeDocument/2006/relationships/image" Target="../media/image5.png" />
  <Relationship Id="rId1" Type="http://schemas.openxmlformats.org/officeDocument/2006/relationships/slideMaster" Target="../slideMasters/slideMaster1.xml" />
</Relationships>
</file>

<file path=ppt/slideLayouts/_rels/slideLayout16.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7.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8.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9.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2.xml.rels>&#65279;<?xml version="1.0" encoding="UTF-8" standalone="yes"?>
<Relationships xmlns="http://schemas.openxmlformats.org/package/2006/relationships">
  <Relationship Id="rId2" Type="http://schemas.openxmlformats.org/officeDocument/2006/relationships/image" Target="../media/image2.jpeg" />
  <Relationship Id="rId1" Type="http://schemas.openxmlformats.org/officeDocument/2006/relationships/slideMaster" Target="../slideMasters/slideMaster1.xml" />
</Relationships>
</file>

<file path=ppt/slideLayouts/_rels/slideLayout20.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3.xml.rels>&#65279;<?xml version="1.0" encoding="UTF-8" standalone="yes"?>
<Relationships xmlns="http://schemas.openxmlformats.org/package/2006/relationships">
  <Relationship Id="rId2" Type="http://schemas.openxmlformats.org/officeDocument/2006/relationships/image" Target="../media/image3.jpeg" />
  <Relationship Id="rId1" Type="http://schemas.openxmlformats.org/officeDocument/2006/relationships/slideMaster" Target="../slideMasters/slideMaster1.xml" />
</Relationships>
</file>

<file path=ppt/slideLayouts/_rels/slideLayout4.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5.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6.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7.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8.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9.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with Illustration">
    <p:spTree>
      <p:nvGrpSpPr>
        <p:cNvPr id="1" name=""/>
        <p:cNvGrpSpPr/>
        <p:nvPr/>
      </p:nvGrpSpPr>
      <p:grpSpPr>
        <a:xfrm>
          <a:off x="0" y="0"/>
          <a:ext cx="0" cy="0"/>
          <a:chOff x="0" y="0"/>
          <a:chExt cx="0" cy="0"/>
        </a:xfrm>
      </p:grpSpPr>
      <p:sp>
        <p:nvSpPr>
          <p:cNvPr id="2" name="Title 1"/>
          <p:cNvSpPr>
            <a:spLocks noGrp="1"/>
          </p:cNvSpPr>
          <p:nvPr>
            <p:ph type="ctrTitle"/>
          </p:nvPr>
        </p:nvSpPr>
        <p:spPr>
          <a:xfrm>
            <a:off x="361949" y="1117599"/>
            <a:ext cx="6309360" cy="2557145"/>
          </a:xfrm>
        </p:spPr>
        <p:txBody>
          <a:bodyPr anchor="b" anchorCtr="0">
            <a:normAutofit/>
          </a:bodyPr>
          <a:lstStyle>
            <a:lvl1pPr>
              <a:lnSpc>
                <a:spcPct val="80000"/>
              </a:lnSpc>
              <a:defRPr sz="6000" b="0" i="0" cap="all">
                <a:solidFill>
                  <a:srgbClr val="5C3380"/>
                </a:solidFill>
                <a:latin typeface="+mj-l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61949" y="3720465"/>
            <a:ext cx="6309360" cy="1371600"/>
          </a:xfrm>
        </p:spPr>
        <p:txBody>
          <a:bodyPr>
            <a:normAutofit/>
          </a:bodyPr>
          <a:lstStyle>
            <a:lvl1pPr marL="0" indent="0" algn="l">
              <a:spcAft>
                <a:spcPts val="0"/>
              </a:spcAft>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23" name="TextBox 22"/>
          <p:cNvSpPr txBox="1"/>
          <p:nvPr/>
        </p:nvSpPr>
        <p:spPr>
          <a:xfrm>
            <a:off x="361949" y="6337300"/>
            <a:ext cx="1828800" cy="228600"/>
          </a:xfrm>
          <a:prstGeom prst="rect">
            <a:avLst/>
          </a:prstGeom>
          <a:noFill/>
        </p:spPr>
        <p:txBody>
          <a:bodyPr wrap="square" lIns="0" tIns="0" rIns="0" bIns="0" rtlCol="0" anchor="b" anchorCtr="0">
            <a:normAutofit/>
          </a:bodyPr>
          <a:lstStyle/>
          <a:p>
            <a:pPr algn="l"/>
            <a:r>
              <a:rPr lang="en-US" sz="800" dirty="0" smtClean="0"/>
              <a:t>© 2015 Morgan, Lewis &amp; Bockius LLP</a:t>
            </a:r>
            <a:endParaRPr lang="en-US" sz="800" dirty="0"/>
          </a:p>
        </p:txBody>
      </p:sp>
      <p:grpSp>
        <p:nvGrpSpPr>
          <p:cNvPr id="22" name="Group 7"/>
          <p:cNvGrpSpPr>
            <a:grpSpLocks noChangeAspect="1"/>
          </p:cNvGrpSpPr>
          <p:nvPr userDrawn="1"/>
        </p:nvGrpSpPr>
        <p:grpSpPr bwMode="black">
          <a:xfrm>
            <a:off x="365759" y="274319"/>
            <a:ext cx="2817388" cy="410965"/>
            <a:chOff x="838200" y="609600"/>
            <a:chExt cx="7835890" cy="1143000"/>
          </a:xfrm>
          <a:solidFill>
            <a:srgbClr val="000000"/>
          </a:solidFill>
        </p:grpSpPr>
        <p:sp>
          <p:nvSpPr>
            <p:cNvPr id="24" name="Freeform 62"/>
            <p:cNvSpPr>
              <a:spLocks noChangeArrowheads="1"/>
            </p:cNvSpPr>
            <p:nvPr/>
          </p:nvSpPr>
          <p:spPr bwMode="black">
            <a:xfrm>
              <a:off x="4597431" y="865591"/>
              <a:ext cx="572140" cy="583660"/>
            </a:xfrm>
            <a:custGeom>
              <a:avLst/>
              <a:gdLst>
                <a:gd name="T0" fmla="*/ 512 w 1970"/>
                <a:gd name="T1" fmla="*/ 41 h 2012"/>
                <a:gd name="T2" fmla="*/ 512 w 1970"/>
                <a:gd name="T3" fmla="*/ 41 h 2012"/>
                <a:gd name="T4" fmla="*/ 0 w 1970"/>
                <a:gd name="T5" fmla="*/ 41 h 2012"/>
                <a:gd name="T6" fmla="*/ 0 w 1970"/>
                <a:gd name="T7" fmla="*/ 2011 h 2012"/>
                <a:gd name="T8" fmla="*/ 532 w 1970"/>
                <a:gd name="T9" fmla="*/ 2011 h 2012"/>
                <a:gd name="T10" fmla="*/ 532 w 1970"/>
                <a:gd name="T11" fmla="*/ 739 h 2012"/>
                <a:gd name="T12" fmla="*/ 1004 w 1970"/>
                <a:gd name="T13" fmla="*/ 493 h 2012"/>
                <a:gd name="T14" fmla="*/ 1312 w 1970"/>
                <a:gd name="T15" fmla="*/ 595 h 2012"/>
                <a:gd name="T16" fmla="*/ 1435 w 1970"/>
                <a:gd name="T17" fmla="*/ 965 h 2012"/>
                <a:gd name="T18" fmla="*/ 1435 w 1970"/>
                <a:gd name="T19" fmla="*/ 2011 h 2012"/>
                <a:gd name="T20" fmla="*/ 1969 w 1970"/>
                <a:gd name="T21" fmla="*/ 2011 h 2012"/>
                <a:gd name="T22" fmla="*/ 1969 w 1970"/>
                <a:gd name="T23" fmla="*/ 1006 h 2012"/>
                <a:gd name="T24" fmla="*/ 1764 w 1970"/>
                <a:gd name="T25" fmla="*/ 308 h 2012"/>
                <a:gd name="T26" fmla="*/ 1066 w 1970"/>
                <a:gd name="T27" fmla="*/ 0 h 2012"/>
                <a:gd name="T28" fmla="*/ 512 w 1970"/>
                <a:gd name="T29" fmla="*/ 349 h 2012"/>
                <a:gd name="T30" fmla="*/ 512 w 1970"/>
                <a:gd name="T31" fmla="*/ 41 h 20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70" h="2012">
                  <a:moveTo>
                    <a:pt x="512" y="41"/>
                  </a:moveTo>
                  <a:lnTo>
                    <a:pt x="512" y="41"/>
                  </a:lnTo>
                  <a:cubicBezTo>
                    <a:pt x="0" y="41"/>
                    <a:pt x="0" y="41"/>
                    <a:pt x="0" y="41"/>
                  </a:cubicBezTo>
                  <a:cubicBezTo>
                    <a:pt x="0" y="2011"/>
                    <a:pt x="0" y="2011"/>
                    <a:pt x="0" y="2011"/>
                  </a:cubicBezTo>
                  <a:cubicBezTo>
                    <a:pt x="532" y="2011"/>
                    <a:pt x="532" y="2011"/>
                    <a:pt x="532" y="2011"/>
                  </a:cubicBezTo>
                  <a:cubicBezTo>
                    <a:pt x="532" y="739"/>
                    <a:pt x="532" y="739"/>
                    <a:pt x="532" y="739"/>
                  </a:cubicBezTo>
                  <a:cubicBezTo>
                    <a:pt x="594" y="636"/>
                    <a:pt x="778" y="493"/>
                    <a:pt x="1004" y="493"/>
                  </a:cubicBezTo>
                  <a:cubicBezTo>
                    <a:pt x="1128" y="493"/>
                    <a:pt x="1230" y="533"/>
                    <a:pt x="1312" y="595"/>
                  </a:cubicBezTo>
                  <a:cubicBezTo>
                    <a:pt x="1374" y="677"/>
                    <a:pt x="1435" y="780"/>
                    <a:pt x="1435" y="965"/>
                  </a:cubicBezTo>
                  <a:cubicBezTo>
                    <a:pt x="1435" y="2011"/>
                    <a:pt x="1435" y="2011"/>
                    <a:pt x="1435" y="2011"/>
                  </a:cubicBezTo>
                  <a:cubicBezTo>
                    <a:pt x="1969" y="2011"/>
                    <a:pt x="1969" y="2011"/>
                    <a:pt x="1969" y="2011"/>
                  </a:cubicBezTo>
                  <a:cubicBezTo>
                    <a:pt x="1969" y="1006"/>
                    <a:pt x="1969" y="1006"/>
                    <a:pt x="1969" y="1006"/>
                  </a:cubicBezTo>
                  <a:cubicBezTo>
                    <a:pt x="1969" y="677"/>
                    <a:pt x="1887" y="472"/>
                    <a:pt x="1764" y="308"/>
                  </a:cubicBezTo>
                  <a:cubicBezTo>
                    <a:pt x="1599" y="123"/>
                    <a:pt x="1333" y="0"/>
                    <a:pt x="1066" y="0"/>
                  </a:cubicBezTo>
                  <a:cubicBezTo>
                    <a:pt x="717" y="0"/>
                    <a:pt x="512" y="185"/>
                    <a:pt x="512" y="349"/>
                  </a:cubicBezTo>
                  <a:lnTo>
                    <a:pt x="512" y="41"/>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63"/>
            <p:cNvSpPr>
              <a:spLocks noChangeArrowheads="1"/>
            </p:cNvSpPr>
            <p:nvPr/>
          </p:nvSpPr>
          <p:spPr bwMode="black">
            <a:xfrm>
              <a:off x="838200" y="697917"/>
              <a:ext cx="852451" cy="756454"/>
            </a:xfrm>
            <a:custGeom>
              <a:avLst/>
              <a:gdLst>
                <a:gd name="T0" fmla="*/ 2525 w 2936"/>
                <a:gd name="T1" fmla="*/ 0 h 2608"/>
                <a:gd name="T2" fmla="*/ 1457 w 2936"/>
                <a:gd name="T3" fmla="*/ 1355 h 2608"/>
                <a:gd name="T4" fmla="*/ 390 w 2936"/>
                <a:gd name="T5" fmla="*/ 0 h 2608"/>
                <a:gd name="T6" fmla="*/ 0 w 2936"/>
                <a:gd name="T7" fmla="*/ 0 h 2608"/>
                <a:gd name="T8" fmla="*/ 0 w 2936"/>
                <a:gd name="T9" fmla="*/ 2607 h 2608"/>
                <a:gd name="T10" fmla="*/ 534 w 2936"/>
                <a:gd name="T11" fmla="*/ 2607 h 2608"/>
                <a:gd name="T12" fmla="*/ 534 w 2936"/>
                <a:gd name="T13" fmla="*/ 944 h 2608"/>
                <a:gd name="T14" fmla="*/ 1273 w 2936"/>
                <a:gd name="T15" fmla="*/ 1909 h 2608"/>
                <a:gd name="T16" fmla="*/ 1662 w 2936"/>
                <a:gd name="T17" fmla="*/ 1909 h 2608"/>
                <a:gd name="T18" fmla="*/ 2401 w 2936"/>
                <a:gd name="T19" fmla="*/ 965 h 2608"/>
                <a:gd name="T20" fmla="*/ 2401 w 2936"/>
                <a:gd name="T21" fmla="*/ 2607 h 2608"/>
                <a:gd name="T22" fmla="*/ 2935 w 2936"/>
                <a:gd name="T23" fmla="*/ 2607 h 2608"/>
                <a:gd name="T24" fmla="*/ 2935 w 2936"/>
                <a:gd name="T25" fmla="*/ 0 h 2608"/>
                <a:gd name="T26" fmla="*/ 2525 w 2936"/>
                <a:gd name="T27" fmla="*/ 0 h 2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36" h="2608">
                  <a:moveTo>
                    <a:pt x="2525" y="0"/>
                  </a:moveTo>
                  <a:lnTo>
                    <a:pt x="1457" y="1355"/>
                  </a:lnTo>
                  <a:lnTo>
                    <a:pt x="390" y="0"/>
                  </a:lnTo>
                  <a:lnTo>
                    <a:pt x="0" y="0"/>
                  </a:lnTo>
                  <a:lnTo>
                    <a:pt x="0" y="2607"/>
                  </a:lnTo>
                  <a:lnTo>
                    <a:pt x="534" y="2607"/>
                  </a:lnTo>
                  <a:lnTo>
                    <a:pt x="534" y="944"/>
                  </a:lnTo>
                  <a:lnTo>
                    <a:pt x="1273" y="1909"/>
                  </a:lnTo>
                  <a:lnTo>
                    <a:pt x="1662" y="1909"/>
                  </a:lnTo>
                  <a:lnTo>
                    <a:pt x="2401" y="965"/>
                  </a:lnTo>
                  <a:lnTo>
                    <a:pt x="2401" y="2607"/>
                  </a:lnTo>
                  <a:lnTo>
                    <a:pt x="2935" y="2607"/>
                  </a:lnTo>
                  <a:lnTo>
                    <a:pt x="2935" y="0"/>
                  </a:lnTo>
                  <a:lnTo>
                    <a:pt x="2525"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66"/>
            <p:cNvSpPr>
              <a:spLocks noChangeArrowheads="1"/>
            </p:cNvSpPr>
            <p:nvPr/>
          </p:nvSpPr>
          <p:spPr bwMode="black">
            <a:xfrm>
              <a:off x="3829457" y="865591"/>
              <a:ext cx="590059" cy="601579"/>
            </a:xfrm>
            <a:custGeom>
              <a:avLst/>
              <a:gdLst>
                <a:gd name="T0" fmla="*/ 1539 w 2032"/>
                <a:gd name="T1" fmla="*/ 20 h 2074"/>
                <a:gd name="T2" fmla="*/ 1539 w 2032"/>
                <a:gd name="T3" fmla="*/ 20 h 2074"/>
                <a:gd name="T4" fmla="*/ 1539 w 2032"/>
                <a:gd name="T5" fmla="*/ 328 h 2074"/>
                <a:gd name="T6" fmla="*/ 964 w 2032"/>
                <a:gd name="T7" fmla="*/ 0 h 2074"/>
                <a:gd name="T8" fmla="*/ 0 w 2032"/>
                <a:gd name="T9" fmla="*/ 1026 h 2074"/>
                <a:gd name="T10" fmla="*/ 246 w 2032"/>
                <a:gd name="T11" fmla="*/ 1724 h 2074"/>
                <a:gd name="T12" fmla="*/ 985 w 2032"/>
                <a:gd name="T13" fmla="*/ 2073 h 2074"/>
                <a:gd name="T14" fmla="*/ 1539 w 2032"/>
                <a:gd name="T15" fmla="*/ 1724 h 2074"/>
                <a:gd name="T16" fmla="*/ 1539 w 2032"/>
                <a:gd name="T17" fmla="*/ 2032 h 2074"/>
                <a:gd name="T18" fmla="*/ 2031 w 2032"/>
                <a:gd name="T19" fmla="*/ 2032 h 2074"/>
                <a:gd name="T20" fmla="*/ 2031 w 2032"/>
                <a:gd name="T21" fmla="*/ 20 h 2074"/>
                <a:gd name="T22" fmla="*/ 1539 w 2032"/>
                <a:gd name="T23" fmla="*/ 20 h 2074"/>
                <a:gd name="T24" fmla="*/ 1005 w 2032"/>
                <a:gd name="T25" fmla="*/ 1540 h 2074"/>
                <a:gd name="T26" fmla="*/ 1005 w 2032"/>
                <a:gd name="T27" fmla="*/ 1540 h 2074"/>
                <a:gd name="T28" fmla="*/ 513 w 2032"/>
                <a:gd name="T29" fmla="*/ 1026 h 2074"/>
                <a:gd name="T30" fmla="*/ 1005 w 2032"/>
                <a:gd name="T31" fmla="*/ 513 h 2074"/>
                <a:gd name="T32" fmla="*/ 1518 w 2032"/>
                <a:gd name="T33" fmla="*/ 1026 h 2074"/>
                <a:gd name="T34" fmla="*/ 1005 w 2032"/>
                <a:gd name="T35" fmla="*/ 1540 h 2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74">
                  <a:moveTo>
                    <a:pt x="1539" y="20"/>
                  </a:moveTo>
                  <a:lnTo>
                    <a:pt x="1539" y="20"/>
                  </a:lnTo>
                  <a:cubicBezTo>
                    <a:pt x="1539" y="328"/>
                    <a:pt x="1539" y="328"/>
                    <a:pt x="1539" y="328"/>
                  </a:cubicBezTo>
                  <a:cubicBezTo>
                    <a:pt x="1518" y="185"/>
                    <a:pt x="1334" y="0"/>
                    <a:pt x="964" y="0"/>
                  </a:cubicBezTo>
                  <a:cubicBezTo>
                    <a:pt x="431" y="0"/>
                    <a:pt x="0" y="451"/>
                    <a:pt x="0" y="1026"/>
                  </a:cubicBezTo>
                  <a:cubicBezTo>
                    <a:pt x="0" y="1293"/>
                    <a:pt x="82" y="1540"/>
                    <a:pt x="246" y="1724"/>
                  </a:cubicBezTo>
                  <a:cubicBezTo>
                    <a:pt x="410" y="1929"/>
                    <a:pt x="697" y="2073"/>
                    <a:pt x="985" y="2073"/>
                  </a:cubicBezTo>
                  <a:cubicBezTo>
                    <a:pt x="1334" y="2073"/>
                    <a:pt x="1539" y="1868"/>
                    <a:pt x="1539" y="1724"/>
                  </a:cubicBezTo>
                  <a:cubicBezTo>
                    <a:pt x="1539" y="2032"/>
                    <a:pt x="1539" y="2032"/>
                    <a:pt x="1539" y="2032"/>
                  </a:cubicBezTo>
                  <a:cubicBezTo>
                    <a:pt x="2031" y="2032"/>
                    <a:pt x="2031" y="2032"/>
                    <a:pt x="2031" y="2032"/>
                  </a:cubicBezTo>
                  <a:cubicBezTo>
                    <a:pt x="2031" y="20"/>
                    <a:pt x="2031" y="20"/>
                    <a:pt x="2031" y="20"/>
                  </a:cubicBezTo>
                  <a:lnTo>
                    <a:pt x="1539" y="20"/>
                  </a:lnTo>
                  <a:close/>
                  <a:moveTo>
                    <a:pt x="1005" y="1540"/>
                  </a:moveTo>
                  <a:lnTo>
                    <a:pt x="1005" y="1540"/>
                  </a:lnTo>
                  <a:cubicBezTo>
                    <a:pt x="718" y="1540"/>
                    <a:pt x="513" y="1314"/>
                    <a:pt x="513" y="1026"/>
                  </a:cubicBezTo>
                  <a:cubicBezTo>
                    <a:pt x="513" y="739"/>
                    <a:pt x="718" y="513"/>
                    <a:pt x="1005" y="513"/>
                  </a:cubicBezTo>
                  <a:cubicBezTo>
                    <a:pt x="1314" y="513"/>
                    <a:pt x="1518" y="739"/>
                    <a:pt x="1518" y="1026"/>
                  </a:cubicBezTo>
                  <a:cubicBezTo>
                    <a:pt x="1518" y="1314"/>
                    <a:pt x="1314" y="1540"/>
                    <a:pt x="1005" y="1540"/>
                  </a:cubicBezTo>
                  <a:close/>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7" name="Freeform 67"/>
            <p:cNvSpPr>
              <a:spLocks noChangeArrowheads="1"/>
            </p:cNvSpPr>
            <p:nvPr/>
          </p:nvSpPr>
          <p:spPr bwMode="black">
            <a:xfrm>
              <a:off x="3096042" y="859191"/>
              <a:ext cx="596459" cy="893409"/>
            </a:xfrm>
            <a:custGeom>
              <a:avLst/>
              <a:gdLst>
                <a:gd name="T0" fmla="*/ 1539 w 2053"/>
                <a:gd name="T1" fmla="*/ 40 h 3079"/>
                <a:gd name="T2" fmla="*/ 1539 w 2053"/>
                <a:gd name="T3" fmla="*/ 40 h 3079"/>
                <a:gd name="T4" fmla="*/ 1539 w 2053"/>
                <a:gd name="T5" fmla="*/ 348 h 3079"/>
                <a:gd name="T6" fmla="*/ 965 w 2053"/>
                <a:gd name="T7" fmla="*/ 0 h 3079"/>
                <a:gd name="T8" fmla="*/ 0 w 2053"/>
                <a:gd name="T9" fmla="*/ 1046 h 3079"/>
                <a:gd name="T10" fmla="*/ 246 w 2053"/>
                <a:gd name="T11" fmla="*/ 1744 h 3079"/>
                <a:gd name="T12" fmla="*/ 985 w 2053"/>
                <a:gd name="T13" fmla="*/ 2093 h 3079"/>
                <a:gd name="T14" fmla="*/ 1518 w 2053"/>
                <a:gd name="T15" fmla="*/ 1744 h 3079"/>
                <a:gd name="T16" fmla="*/ 1518 w 2053"/>
                <a:gd name="T17" fmla="*/ 1970 h 3079"/>
                <a:gd name="T18" fmla="*/ 1396 w 2053"/>
                <a:gd name="T19" fmla="*/ 2442 h 3079"/>
                <a:gd name="T20" fmla="*/ 985 w 2053"/>
                <a:gd name="T21" fmla="*/ 2606 h 3079"/>
                <a:gd name="T22" fmla="*/ 390 w 2053"/>
                <a:gd name="T23" fmla="*/ 2319 h 3079"/>
                <a:gd name="T24" fmla="*/ 61 w 2053"/>
                <a:gd name="T25" fmla="*/ 2668 h 3079"/>
                <a:gd name="T26" fmla="*/ 985 w 2053"/>
                <a:gd name="T27" fmla="*/ 3078 h 3079"/>
                <a:gd name="T28" fmla="*/ 1868 w 2053"/>
                <a:gd name="T29" fmla="*/ 2668 h 3079"/>
                <a:gd name="T30" fmla="*/ 2052 w 2053"/>
                <a:gd name="T31" fmla="*/ 1929 h 3079"/>
                <a:gd name="T32" fmla="*/ 2052 w 2053"/>
                <a:gd name="T33" fmla="*/ 40 h 3079"/>
                <a:gd name="T34" fmla="*/ 1539 w 2053"/>
                <a:gd name="T35" fmla="*/ 40 h 3079"/>
                <a:gd name="T36" fmla="*/ 1026 w 2053"/>
                <a:gd name="T37" fmla="*/ 1560 h 3079"/>
                <a:gd name="T38" fmla="*/ 1026 w 2053"/>
                <a:gd name="T39" fmla="*/ 1560 h 3079"/>
                <a:gd name="T40" fmla="*/ 533 w 2053"/>
                <a:gd name="T41" fmla="*/ 1046 h 3079"/>
                <a:gd name="T42" fmla="*/ 1026 w 2053"/>
                <a:gd name="T43" fmla="*/ 513 h 3079"/>
                <a:gd name="T44" fmla="*/ 1518 w 2053"/>
                <a:gd name="T45" fmla="*/ 1046 h 3079"/>
                <a:gd name="T46" fmla="*/ 1026 w 2053"/>
                <a:gd name="T47" fmla="*/ 1560 h 30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53" h="3079">
                  <a:moveTo>
                    <a:pt x="1539" y="40"/>
                  </a:moveTo>
                  <a:lnTo>
                    <a:pt x="1539" y="40"/>
                  </a:lnTo>
                  <a:cubicBezTo>
                    <a:pt x="1539" y="348"/>
                    <a:pt x="1539" y="348"/>
                    <a:pt x="1539" y="348"/>
                  </a:cubicBezTo>
                  <a:cubicBezTo>
                    <a:pt x="1539" y="205"/>
                    <a:pt x="1334" y="0"/>
                    <a:pt x="965" y="0"/>
                  </a:cubicBezTo>
                  <a:cubicBezTo>
                    <a:pt x="431" y="0"/>
                    <a:pt x="0" y="451"/>
                    <a:pt x="0" y="1046"/>
                  </a:cubicBezTo>
                  <a:cubicBezTo>
                    <a:pt x="0" y="1313"/>
                    <a:pt x="102" y="1560"/>
                    <a:pt x="246" y="1744"/>
                  </a:cubicBezTo>
                  <a:cubicBezTo>
                    <a:pt x="431" y="1949"/>
                    <a:pt x="697" y="2093"/>
                    <a:pt x="985" y="2093"/>
                  </a:cubicBezTo>
                  <a:cubicBezTo>
                    <a:pt x="1334" y="2093"/>
                    <a:pt x="1498" y="1888"/>
                    <a:pt x="1518" y="1744"/>
                  </a:cubicBezTo>
                  <a:cubicBezTo>
                    <a:pt x="1518" y="1970"/>
                    <a:pt x="1518" y="1970"/>
                    <a:pt x="1518" y="1970"/>
                  </a:cubicBezTo>
                  <a:cubicBezTo>
                    <a:pt x="1518" y="2217"/>
                    <a:pt x="1478" y="2339"/>
                    <a:pt x="1396" y="2442"/>
                  </a:cubicBezTo>
                  <a:cubicBezTo>
                    <a:pt x="1313" y="2545"/>
                    <a:pt x="1170" y="2606"/>
                    <a:pt x="985" y="2606"/>
                  </a:cubicBezTo>
                  <a:cubicBezTo>
                    <a:pt x="677" y="2606"/>
                    <a:pt x="492" y="2421"/>
                    <a:pt x="390" y="2319"/>
                  </a:cubicBezTo>
                  <a:cubicBezTo>
                    <a:pt x="61" y="2668"/>
                    <a:pt x="61" y="2668"/>
                    <a:pt x="61" y="2668"/>
                  </a:cubicBezTo>
                  <a:cubicBezTo>
                    <a:pt x="246" y="2894"/>
                    <a:pt x="615" y="3078"/>
                    <a:pt x="985" y="3078"/>
                  </a:cubicBezTo>
                  <a:cubicBezTo>
                    <a:pt x="1375" y="3078"/>
                    <a:pt x="1683" y="2914"/>
                    <a:pt x="1868" y="2668"/>
                  </a:cubicBezTo>
                  <a:cubicBezTo>
                    <a:pt x="1991" y="2504"/>
                    <a:pt x="2052" y="2299"/>
                    <a:pt x="2052" y="1929"/>
                  </a:cubicBezTo>
                  <a:cubicBezTo>
                    <a:pt x="2052" y="40"/>
                    <a:pt x="2052" y="40"/>
                    <a:pt x="2052" y="40"/>
                  </a:cubicBezTo>
                  <a:lnTo>
                    <a:pt x="1539" y="40"/>
                  </a:lnTo>
                  <a:close/>
                  <a:moveTo>
                    <a:pt x="1026" y="1560"/>
                  </a:moveTo>
                  <a:lnTo>
                    <a:pt x="1026" y="1560"/>
                  </a:lnTo>
                  <a:cubicBezTo>
                    <a:pt x="718" y="1560"/>
                    <a:pt x="533" y="1334"/>
                    <a:pt x="533" y="1046"/>
                  </a:cubicBezTo>
                  <a:cubicBezTo>
                    <a:pt x="533" y="759"/>
                    <a:pt x="718" y="513"/>
                    <a:pt x="1026" y="513"/>
                  </a:cubicBezTo>
                  <a:cubicBezTo>
                    <a:pt x="1313" y="513"/>
                    <a:pt x="1518" y="759"/>
                    <a:pt x="1518" y="1046"/>
                  </a:cubicBezTo>
                  <a:cubicBezTo>
                    <a:pt x="1518" y="1334"/>
                    <a:pt x="1313" y="1560"/>
                    <a:pt x="1026" y="1560"/>
                  </a:cubicBezTo>
                  <a:close/>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8" name="Freeform 68"/>
            <p:cNvSpPr>
              <a:spLocks noChangeArrowheads="1"/>
            </p:cNvSpPr>
            <p:nvPr/>
          </p:nvSpPr>
          <p:spPr bwMode="black">
            <a:xfrm>
              <a:off x="2810612" y="852792"/>
              <a:ext cx="232952" cy="232952"/>
            </a:xfrm>
            <a:custGeom>
              <a:avLst/>
              <a:gdLst>
                <a:gd name="T0" fmla="*/ 801 w 802"/>
                <a:gd name="T1" fmla="*/ 410 h 801"/>
                <a:gd name="T2" fmla="*/ 801 w 802"/>
                <a:gd name="T3" fmla="*/ 410 h 801"/>
                <a:gd name="T4" fmla="*/ 391 w 802"/>
                <a:gd name="T5" fmla="*/ 0 h 801"/>
                <a:gd name="T6" fmla="*/ 0 w 802"/>
                <a:gd name="T7" fmla="*/ 410 h 801"/>
                <a:gd name="T8" fmla="*/ 391 w 802"/>
                <a:gd name="T9" fmla="*/ 800 h 801"/>
                <a:gd name="T10" fmla="*/ 801 w 802"/>
                <a:gd name="T11" fmla="*/ 410 h 801"/>
              </a:gdLst>
              <a:ahLst/>
              <a:cxnLst>
                <a:cxn ang="0">
                  <a:pos x="T0" y="T1"/>
                </a:cxn>
                <a:cxn ang="0">
                  <a:pos x="T2" y="T3"/>
                </a:cxn>
                <a:cxn ang="0">
                  <a:pos x="T4" y="T5"/>
                </a:cxn>
                <a:cxn ang="0">
                  <a:pos x="T6" y="T7"/>
                </a:cxn>
                <a:cxn ang="0">
                  <a:pos x="T8" y="T9"/>
                </a:cxn>
                <a:cxn ang="0">
                  <a:pos x="T10" y="T11"/>
                </a:cxn>
              </a:cxnLst>
              <a:rect l="0" t="0" r="r" b="b"/>
              <a:pathLst>
                <a:path w="802" h="801">
                  <a:moveTo>
                    <a:pt x="801" y="410"/>
                  </a:moveTo>
                  <a:lnTo>
                    <a:pt x="801" y="410"/>
                  </a:lnTo>
                  <a:cubicBezTo>
                    <a:pt x="801" y="185"/>
                    <a:pt x="616" y="0"/>
                    <a:pt x="391" y="0"/>
                  </a:cubicBezTo>
                  <a:cubicBezTo>
                    <a:pt x="185" y="0"/>
                    <a:pt x="0" y="185"/>
                    <a:pt x="0" y="410"/>
                  </a:cubicBezTo>
                  <a:cubicBezTo>
                    <a:pt x="0" y="616"/>
                    <a:pt x="185" y="800"/>
                    <a:pt x="391" y="800"/>
                  </a:cubicBezTo>
                  <a:cubicBezTo>
                    <a:pt x="616" y="800"/>
                    <a:pt x="801" y="616"/>
                    <a:pt x="801" y="410"/>
                  </a:cubicBez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9" name="Freeform 69"/>
            <p:cNvSpPr>
              <a:spLocks noChangeArrowheads="1"/>
            </p:cNvSpPr>
            <p:nvPr/>
          </p:nvSpPr>
          <p:spPr bwMode="black">
            <a:xfrm>
              <a:off x="2584060" y="877110"/>
              <a:ext cx="154875" cy="578540"/>
            </a:xfrm>
            <a:custGeom>
              <a:avLst/>
              <a:gdLst>
                <a:gd name="T0" fmla="*/ 534 w 535"/>
                <a:gd name="T1" fmla="*/ 0 h 1992"/>
                <a:gd name="T2" fmla="*/ 0 w 535"/>
                <a:gd name="T3" fmla="*/ 0 h 1992"/>
                <a:gd name="T4" fmla="*/ 0 w 535"/>
                <a:gd name="T5" fmla="*/ 1991 h 1992"/>
                <a:gd name="T6" fmla="*/ 534 w 535"/>
                <a:gd name="T7" fmla="*/ 1991 h 1992"/>
                <a:gd name="T8" fmla="*/ 534 w 535"/>
                <a:gd name="T9" fmla="*/ 0 h 1992"/>
              </a:gdLst>
              <a:ahLst/>
              <a:cxnLst>
                <a:cxn ang="0">
                  <a:pos x="T0" y="T1"/>
                </a:cxn>
                <a:cxn ang="0">
                  <a:pos x="T2" y="T3"/>
                </a:cxn>
                <a:cxn ang="0">
                  <a:pos x="T4" y="T5"/>
                </a:cxn>
                <a:cxn ang="0">
                  <a:pos x="T6" y="T7"/>
                </a:cxn>
                <a:cxn ang="0">
                  <a:pos x="T8" y="T9"/>
                </a:cxn>
              </a:cxnLst>
              <a:rect l="0" t="0" r="r" b="b"/>
              <a:pathLst>
                <a:path w="535" h="1992">
                  <a:moveTo>
                    <a:pt x="534" y="0"/>
                  </a:moveTo>
                  <a:lnTo>
                    <a:pt x="0" y="0"/>
                  </a:lnTo>
                  <a:lnTo>
                    <a:pt x="0" y="1991"/>
                  </a:lnTo>
                  <a:lnTo>
                    <a:pt x="534" y="1991"/>
                  </a:lnTo>
                  <a:lnTo>
                    <a:pt x="534"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0" name="Freeform 70"/>
            <p:cNvSpPr>
              <a:spLocks noChangeArrowheads="1"/>
            </p:cNvSpPr>
            <p:nvPr/>
          </p:nvSpPr>
          <p:spPr bwMode="black">
            <a:xfrm>
              <a:off x="5586836" y="697917"/>
              <a:ext cx="524782" cy="751334"/>
            </a:xfrm>
            <a:custGeom>
              <a:avLst/>
              <a:gdLst>
                <a:gd name="T0" fmla="*/ 554 w 1807"/>
                <a:gd name="T1" fmla="*/ 1847 h 2587"/>
                <a:gd name="T2" fmla="*/ 554 w 1807"/>
                <a:gd name="T3" fmla="*/ 0 h 2587"/>
                <a:gd name="T4" fmla="*/ 0 w 1807"/>
                <a:gd name="T5" fmla="*/ 0 h 2587"/>
                <a:gd name="T6" fmla="*/ 0 w 1807"/>
                <a:gd name="T7" fmla="*/ 2217 h 2587"/>
                <a:gd name="T8" fmla="*/ 0 w 1807"/>
                <a:gd name="T9" fmla="*/ 2381 h 2587"/>
                <a:gd name="T10" fmla="*/ 0 w 1807"/>
                <a:gd name="T11" fmla="*/ 2586 h 2587"/>
                <a:gd name="T12" fmla="*/ 1806 w 1807"/>
                <a:gd name="T13" fmla="*/ 2586 h 2587"/>
                <a:gd name="T14" fmla="*/ 1806 w 1807"/>
                <a:gd name="T15" fmla="*/ 2094 h 2587"/>
                <a:gd name="T16" fmla="*/ 554 w 1807"/>
                <a:gd name="T17" fmla="*/ 2094 h 2587"/>
                <a:gd name="T18" fmla="*/ 554 w 1807"/>
                <a:gd name="T19" fmla="*/ 1847 h 2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7" h="2587">
                  <a:moveTo>
                    <a:pt x="554" y="1847"/>
                  </a:moveTo>
                  <a:lnTo>
                    <a:pt x="554" y="0"/>
                  </a:lnTo>
                  <a:lnTo>
                    <a:pt x="0" y="0"/>
                  </a:lnTo>
                  <a:lnTo>
                    <a:pt x="0" y="2217"/>
                  </a:lnTo>
                  <a:lnTo>
                    <a:pt x="0" y="2381"/>
                  </a:lnTo>
                  <a:lnTo>
                    <a:pt x="0" y="2586"/>
                  </a:lnTo>
                  <a:lnTo>
                    <a:pt x="1806" y="2586"/>
                  </a:lnTo>
                  <a:lnTo>
                    <a:pt x="1806" y="2094"/>
                  </a:lnTo>
                  <a:lnTo>
                    <a:pt x="554" y="2094"/>
                  </a:lnTo>
                  <a:lnTo>
                    <a:pt x="554" y="1847"/>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1" name="Freeform 71"/>
            <p:cNvSpPr>
              <a:spLocks noChangeArrowheads="1"/>
            </p:cNvSpPr>
            <p:nvPr/>
          </p:nvSpPr>
          <p:spPr bwMode="black">
            <a:xfrm>
              <a:off x="6188416" y="865591"/>
              <a:ext cx="554221" cy="601579"/>
            </a:xfrm>
            <a:custGeom>
              <a:avLst/>
              <a:gdLst>
                <a:gd name="T0" fmla="*/ 1867 w 1909"/>
                <a:gd name="T1" fmla="*/ 1704 h 2074"/>
                <a:gd name="T2" fmla="*/ 1867 w 1909"/>
                <a:gd name="T3" fmla="*/ 1704 h 2074"/>
                <a:gd name="T4" fmla="*/ 1046 w 1909"/>
                <a:gd name="T5" fmla="*/ 2073 h 2074"/>
                <a:gd name="T6" fmla="*/ 0 w 1909"/>
                <a:gd name="T7" fmla="*/ 1026 h 2074"/>
                <a:gd name="T8" fmla="*/ 985 w 1909"/>
                <a:gd name="T9" fmla="*/ 0 h 2074"/>
                <a:gd name="T10" fmla="*/ 1908 w 1909"/>
                <a:gd name="T11" fmla="*/ 1006 h 2074"/>
                <a:gd name="T12" fmla="*/ 1908 w 1909"/>
                <a:gd name="T13" fmla="*/ 1170 h 2074"/>
                <a:gd name="T14" fmla="*/ 533 w 1909"/>
                <a:gd name="T15" fmla="*/ 1170 h 2074"/>
                <a:gd name="T16" fmla="*/ 1067 w 1909"/>
                <a:gd name="T17" fmla="*/ 1642 h 2074"/>
                <a:gd name="T18" fmla="*/ 1560 w 1909"/>
                <a:gd name="T19" fmla="*/ 1396 h 2074"/>
                <a:gd name="T20" fmla="*/ 1867 w 1909"/>
                <a:gd name="T21" fmla="*/ 1704 h 2074"/>
                <a:gd name="T22" fmla="*/ 1374 w 1909"/>
                <a:gd name="T23" fmla="*/ 780 h 2074"/>
                <a:gd name="T24" fmla="*/ 1374 w 1909"/>
                <a:gd name="T25" fmla="*/ 780 h 2074"/>
                <a:gd name="T26" fmla="*/ 985 w 1909"/>
                <a:gd name="T27" fmla="*/ 431 h 2074"/>
                <a:gd name="T28" fmla="*/ 553 w 1909"/>
                <a:gd name="T29" fmla="*/ 780 h 2074"/>
                <a:gd name="T30" fmla="*/ 1374 w 1909"/>
                <a:gd name="T31" fmla="*/ 780 h 2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09" h="2074">
                  <a:moveTo>
                    <a:pt x="1867" y="1704"/>
                  </a:moveTo>
                  <a:lnTo>
                    <a:pt x="1867" y="1704"/>
                  </a:lnTo>
                  <a:cubicBezTo>
                    <a:pt x="1662" y="1929"/>
                    <a:pt x="1354" y="2073"/>
                    <a:pt x="1046" y="2073"/>
                  </a:cubicBezTo>
                  <a:cubicBezTo>
                    <a:pt x="451" y="2073"/>
                    <a:pt x="0" y="1663"/>
                    <a:pt x="0" y="1026"/>
                  </a:cubicBezTo>
                  <a:cubicBezTo>
                    <a:pt x="0" y="472"/>
                    <a:pt x="389" y="0"/>
                    <a:pt x="985" y="0"/>
                  </a:cubicBezTo>
                  <a:cubicBezTo>
                    <a:pt x="1518" y="0"/>
                    <a:pt x="1908" y="451"/>
                    <a:pt x="1908" y="1006"/>
                  </a:cubicBezTo>
                  <a:cubicBezTo>
                    <a:pt x="1908" y="1067"/>
                    <a:pt x="1908" y="1108"/>
                    <a:pt x="1908" y="1170"/>
                  </a:cubicBezTo>
                  <a:cubicBezTo>
                    <a:pt x="533" y="1170"/>
                    <a:pt x="533" y="1170"/>
                    <a:pt x="533" y="1170"/>
                  </a:cubicBezTo>
                  <a:cubicBezTo>
                    <a:pt x="553" y="1437"/>
                    <a:pt x="779" y="1642"/>
                    <a:pt x="1067" y="1642"/>
                  </a:cubicBezTo>
                  <a:cubicBezTo>
                    <a:pt x="1292" y="1642"/>
                    <a:pt x="1457" y="1498"/>
                    <a:pt x="1560" y="1396"/>
                  </a:cubicBezTo>
                  <a:lnTo>
                    <a:pt x="1867" y="1704"/>
                  </a:lnTo>
                  <a:close/>
                  <a:moveTo>
                    <a:pt x="1374" y="780"/>
                  </a:moveTo>
                  <a:lnTo>
                    <a:pt x="1374" y="780"/>
                  </a:lnTo>
                  <a:cubicBezTo>
                    <a:pt x="1354" y="595"/>
                    <a:pt x="1190" y="431"/>
                    <a:pt x="985" y="431"/>
                  </a:cubicBezTo>
                  <a:cubicBezTo>
                    <a:pt x="759" y="431"/>
                    <a:pt x="574" y="595"/>
                    <a:pt x="553" y="780"/>
                  </a:cubicBezTo>
                  <a:lnTo>
                    <a:pt x="1374" y="780"/>
                  </a:lnTo>
                  <a:close/>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2" name="Freeform 72"/>
            <p:cNvSpPr>
              <a:spLocks noChangeArrowheads="1"/>
            </p:cNvSpPr>
            <p:nvPr/>
          </p:nvSpPr>
          <p:spPr bwMode="black">
            <a:xfrm>
              <a:off x="6796395" y="877110"/>
              <a:ext cx="995806" cy="578540"/>
            </a:xfrm>
            <a:custGeom>
              <a:avLst/>
              <a:gdLst>
                <a:gd name="T0" fmla="*/ 1704 w 3429"/>
                <a:gd name="T1" fmla="*/ 821 h 1992"/>
                <a:gd name="T2" fmla="*/ 2217 w 3429"/>
                <a:gd name="T3" fmla="*/ 1991 h 1992"/>
                <a:gd name="T4" fmla="*/ 2587 w 3429"/>
                <a:gd name="T5" fmla="*/ 1991 h 1992"/>
                <a:gd name="T6" fmla="*/ 3428 w 3429"/>
                <a:gd name="T7" fmla="*/ 0 h 1992"/>
                <a:gd name="T8" fmla="*/ 2874 w 3429"/>
                <a:gd name="T9" fmla="*/ 0 h 1992"/>
                <a:gd name="T10" fmla="*/ 2402 w 3429"/>
                <a:gd name="T11" fmla="*/ 1149 h 1992"/>
                <a:gd name="T12" fmla="*/ 1889 w 3429"/>
                <a:gd name="T13" fmla="*/ 0 h 1992"/>
                <a:gd name="T14" fmla="*/ 1519 w 3429"/>
                <a:gd name="T15" fmla="*/ 0 h 1992"/>
                <a:gd name="T16" fmla="*/ 1027 w 3429"/>
                <a:gd name="T17" fmla="*/ 1149 h 1992"/>
                <a:gd name="T18" fmla="*/ 534 w 3429"/>
                <a:gd name="T19" fmla="*/ 0 h 1992"/>
                <a:gd name="T20" fmla="*/ 0 w 3429"/>
                <a:gd name="T21" fmla="*/ 0 h 1992"/>
                <a:gd name="T22" fmla="*/ 842 w 3429"/>
                <a:gd name="T23" fmla="*/ 1991 h 1992"/>
                <a:gd name="T24" fmla="*/ 1211 w 3429"/>
                <a:gd name="T25" fmla="*/ 1991 h 1992"/>
                <a:gd name="T26" fmla="*/ 1704 w 3429"/>
                <a:gd name="T27" fmla="*/ 821 h 1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29" h="1992">
                  <a:moveTo>
                    <a:pt x="1704" y="821"/>
                  </a:moveTo>
                  <a:lnTo>
                    <a:pt x="2217" y="1991"/>
                  </a:lnTo>
                  <a:lnTo>
                    <a:pt x="2587" y="1991"/>
                  </a:lnTo>
                  <a:lnTo>
                    <a:pt x="3428" y="0"/>
                  </a:lnTo>
                  <a:lnTo>
                    <a:pt x="2874" y="0"/>
                  </a:lnTo>
                  <a:lnTo>
                    <a:pt x="2402" y="1149"/>
                  </a:lnTo>
                  <a:lnTo>
                    <a:pt x="1889" y="0"/>
                  </a:lnTo>
                  <a:lnTo>
                    <a:pt x="1519" y="0"/>
                  </a:lnTo>
                  <a:lnTo>
                    <a:pt x="1027" y="1149"/>
                  </a:lnTo>
                  <a:lnTo>
                    <a:pt x="534" y="0"/>
                  </a:lnTo>
                  <a:lnTo>
                    <a:pt x="0" y="0"/>
                  </a:lnTo>
                  <a:lnTo>
                    <a:pt x="842" y="1991"/>
                  </a:lnTo>
                  <a:lnTo>
                    <a:pt x="1211" y="1991"/>
                  </a:lnTo>
                  <a:lnTo>
                    <a:pt x="1704" y="821"/>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3" name="Freeform 73"/>
            <p:cNvSpPr>
              <a:spLocks noChangeArrowheads="1"/>
            </p:cNvSpPr>
            <p:nvPr/>
          </p:nvSpPr>
          <p:spPr bwMode="black">
            <a:xfrm>
              <a:off x="7886918" y="609600"/>
              <a:ext cx="208632" cy="197113"/>
            </a:xfrm>
            <a:custGeom>
              <a:avLst/>
              <a:gdLst>
                <a:gd name="T0" fmla="*/ 349 w 719"/>
                <a:gd name="T1" fmla="*/ 0 h 678"/>
                <a:gd name="T2" fmla="*/ 349 w 719"/>
                <a:gd name="T3" fmla="*/ 0 h 678"/>
                <a:gd name="T4" fmla="*/ 0 w 719"/>
                <a:gd name="T5" fmla="*/ 329 h 678"/>
                <a:gd name="T6" fmla="*/ 349 w 719"/>
                <a:gd name="T7" fmla="*/ 677 h 678"/>
                <a:gd name="T8" fmla="*/ 718 w 719"/>
                <a:gd name="T9" fmla="*/ 329 h 678"/>
                <a:gd name="T10" fmla="*/ 349 w 719"/>
                <a:gd name="T11" fmla="*/ 0 h 678"/>
              </a:gdLst>
              <a:ahLst/>
              <a:cxnLst>
                <a:cxn ang="0">
                  <a:pos x="T0" y="T1"/>
                </a:cxn>
                <a:cxn ang="0">
                  <a:pos x="T2" y="T3"/>
                </a:cxn>
                <a:cxn ang="0">
                  <a:pos x="T4" y="T5"/>
                </a:cxn>
                <a:cxn ang="0">
                  <a:pos x="T6" y="T7"/>
                </a:cxn>
                <a:cxn ang="0">
                  <a:pos x="T8" y="T9"/>
                </a:cxn>
                <a:cxn ang="0">
                  <a:pos x="T10" y="T11"/>
                </a:cxn>
              </a:cxnLst>
              <a:rect l="0" t="0" r="r" b="b"/>
              <a:pathLst>
                <a:path w="719" h="678">
                  <a:moveTo>
                    <a:pt x="349" y="0"/>
                  </a:moveTo>
                  <a:lnTo>
                    <a:pt x="349" y="0"/>
                  </a:lnTo>
                  <a:cubicBezTo>
                    <a:pt x="164" y="0"/>
                    <a:pt x="0" y="144"/>
                    <a:pt x="0" y="329"/>
                  </a:cubicBezTo>
                  <a:cubicBezTo>
                    <a:pt x="0" y="534"/>
                    <a:pt x="164" y="677"/>
                    <a:pt x="349" y="677"/>
                  </a:cubicBezTo>
                  <a:cubicBezTo>
                    <a:pt x="554" y="677"/>
                    <a:pt x="718" y="534"/>
                    <a:pt x="718" y="329"/>
                  </a:cubicBezTo>
                  <a:cubicBezTo>
                    <a:pt x="718" y="144"/>
                    <a:pt x="554" y="0"/>
                    <a:pt x="349" y="0"/>
                  </a:cubicBez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4" name="Freeform 74"/>
            <p:cNvSpPr>
              <a:spLocks noChangeArrowheads="1"/>
            </p:cNvSpPr>
            <p:nvPr/>
          </p:nvSpPr>
          <p:spPr bwMode="black">
            <a:xfrm>
              <a:off x="7909957" y="877110"/>
              <a:ext cx="154874" cy="578540"/>
            </a:xfrm>
            <a:custGeom>
              <a:avLst/>
              <a:gdLst>
                <a:gd name="T0" fmla="*/ 533 w 534"/>
                <a:gd name="T1" fmla="*/ 0 h 1992"/>
                <a:gd name="T2" fmla="*/ 0 w 534"/>
                <a:gd name="T3" fmla="*/ 0 h 1992"/>
                <a:gd name="T4" fmla="*/ 0 w 534"/>
                <a:gd name="T5" fmla="*/ 1991 h 1992"/>
                <a:gd name="T6" fmla="*/ 533 w 534"/>
                <a:gd name="T7" fmla="*/ 1991 h 1992"/>
                <a:gd name="T8" fmla="*/ 533 w 534"/>
                <a:gd name="T9" fmla="*/ 0 h 1992"/>
              </a:gdLst>
              <a:ahLst/>
              <a:cxnLst>
                <a:cxn ang="0">
                  <a:pos x="T0" y="T1"/>
                </a:cxn>
                <a:cxn ang="0">
                  <a:pos x="T2" y="T3"/>
                </a:cxn>
                <a:cxn ang="0">
                  <a:pos x="T4" y="T5"/>
                </a:cxn>
                <a:cxn ang="0">
                  <a:pos x="T6" y="T7"/>
                </a:cxn>
                <a:cxn ang="0">
                  <a:pos x="T8" y="T9"/>
                </a:cxn>
              </a:cxnLst>
              <a:rect l="0" t="0" r="r" b="b"/>
              <a:pathLst>
                <a:path w="534" h="1992">
                  <a:moveTo>
                    <a:pt x="533" y="0"/>
                  </a:moveTo>
                  <a:lnTo>
                    <a:pt x="0" y="0"/>
                  </a:lnTo>
                  <a:lnTo>
                    <a:pt x="0" y="1991"/>
                  </a:lnTo>
                  <a:lnTo>
                    <a:pt x="533" y="1991"/>
                  </a:lnTo>
                  <a:lnTo>
                    <a:pt x="533"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5" name="Freeform 75"/>
            <p:cNvSpPr>
              <a:spLocks noChangeArrowheads="1"/>
            </p:cNvSpPr>
            <p:nvPr/>
          </p:nvSpPr>
          <p:spPr bwMode="black">
            <a:xfrm>
              <a:off x="8214586" y="865591"/>
              <a:ext cx="459504" cy="601579"/>
            </a:xfrm>
            <a:custGeom>
              <a:avLst/>
              <a:gdLst>
                <a:gd name="T0" fmla="*/ 0 w 1581"/>
                <a:gd name="T1" fmla="*/ 1806 h 2074"/>
                <a:gd name="T2" fmla="*/ 0 w 1581"/>
                <a:gd name="T3" fmla="*/ 1806 h 2074"/>
                <a:gd name="T4" fmla="*/ 800 w 1581"/>
                <a:gd name="T5" fmla="*/ 2073 h 2074"/>
                <a:gd name="T6" fmla="*/ 1580 w 1581"/>
                <a:gd name="T7" fmla="*/ 1458 h 2074"/>
                <a:gd name="T8" fmla="*/ 615 w 1581"/>
                <a:gd name="T9" fmla="*/ 595 h 2074"/>
                <a:gd name="T10" fmla="*/ 903 w 1581"/>
                <a:gd name="T11" fmla="*/ 451 h 2074"/>
                <a:gd name="T12" fmla="*/ 1272 w 1581"/>
                <a:gd name="T13" fmla="*/ 575 h 2074"/>
                <a:gd name="T14" fmla="*/ 1519 w 1581"/>
                <a:gd name="T15" fmla="*/ 185 h 2074"/>
                <a:gd name="T16" fmla="*/ 862 w 1581"/>
                <a:gd name="T17" fmla="*/ 0 h 2074"/>
                <a:gd name="T18" fmla="*/ 82 w 1581"/>
                <a:gd name="T19" fmla="*/ 615 h 2074"/>
                <a:gd name="T20" fmla="*/ 1046 w 1581"/>
                <a:gd name="T21" fmla="*/ 1437 h 2074"/>
                <a:gd name="T22" fmla="*/ 800 w 1581"/>
                <a:gd name="T23" fmla="*/ 1622 h 2074"/>
                <a:gd name="T24" fmla="*/ 246 w 1581"/>
                <a:gd name="T25" fmla="*/ 1416 h 2074"/>
                <a:gd name="T26" fmla="*/ 0 w 1581"/>
                <a:gd name="T27" fmla="*/ 1806 h 2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1" h="2074">
                  <a:moveTo>
                    <a:pt x="0" y="1806"/>
                  </a:moveTo>
                  <a:lnTo>
                    <a:pt x="0" y="1806"/>
                  </a:lnTo>
                  <a:cubicBezTo>
                    <a:pt x="225" y="1971"/>
                    <a:pt x="513" y="2073"/>
                    <a:pt x="800" y="2073"/>
                  </a:cubicBezTo>
                  <a:cubicBezTo>
                    <a:pt x="1211" y="2073"/>
                    <a:pt x="1580" y="1827"/>
                    <a:pt x="1580" y="1458"/>
                  </a:cubicBezTo>
                  <a:cubicBezTo>
                    <a:pt x="1580" y="759"/>
                    <a:pt x="615" y="862"/>
                    <a:pt x="615" y="595"/>
                  </a:cubicBezTo>
                  <a:cubicBezTo>
                    <a:pt x="615" y="493"/>
                    <a:pt x="739" y="451"/>
                    <a:pt x="903" y="451"/>
                  </a:cubicBezTo>
                  <a:cubicBezTo>
                    <a:pt x="1046" y="451"/>
                    <a:pt x="1170" y="513"/>
                    <a:pt x="1272" y="575"/>
                  </a:cubicBezTo>
                  <a:cubicBezTo>
                    <a:pt x="1519" y="185"/>
                    <a:pt x="1519" y="185"/>
                    <a:pt x="1519" y="185"/>
                  </a:cubicBezTo>
                  <a:cubicBezTo>
                    <a:pt x="1396" y="82"/>
                    <a:pt x="1108" y="0"/>
                    <a:pt x="862" y="0"/>
                  </a:cubicBezTo>
                  <a:cubicBezTo>
                    <a:pt x="451" y="0"/>
                    <a:pt x="82" y="226"/>
                    <a:pt x="82" y="615"/>
                  </a:cubicBezTo>
                  <a:cubicBezTo>
                    <a:pt x="82" y="1252"/>
                    <a:pt x="1046" y="1149"/>
                    <a:pt x="1046" y="1437"/>
                  </a:cubicBezTo>
                  <a:cubicBezTo>
                    <a:pt x="1046" y="1540"/>
                    <a:pt x="944" y="1622"/>
                    <a:pt x="800" y="1622"/>
                  </a:cubicBezTo>
                  <a:cubicBezTo>
                    <a:pt x="595" y="1622"/>
                    <a:pt x="389" y="1540"/>
                    <a:pt x="246" y="1416"/>
                  </a:cubicBezTo>
                  <a:lnTo>
                    <a:pt x="0" y="1806"/>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6" name="Oval 3"/>
            <p:cNvSpPr/>
            <p:nvPr/>
          </p:nvSpPr>
          <p:spPr bwMode="black">
            <a:xfrm>
              <a:off x="1827606" y="865591"/>
              <a:ext cx="612648" cy="603504"/>
            </a:xfrm>
            <a:custGeom>
              <a:avLst/>
              <a:gdLst/>
              <a:ahLst/>
              <a:cxnLst/>
              <a:rect l="l" t="t" r="r" b="b"/>
              <a:pathLst>
                <a:path w="612648" h="603504">
                  <a:moveTo>
                    <a:pt x="306324" y="141732"/>
                  </a:moveTo>
                  <a:cubicBezTo>
                    <a:pt x="222997" y="141732"/>
                    <a:pt x="155448" y="213375"/>
                    <a:pt x="155448" y="301752"/>
                  </a:cubicBezTo>
                  <a:cubicBezTo>
                    <a:pt x="155448" y="390129"/>
                    <a:pt x="222997" y="461772"/>
                    <a:pt x="306324" y="461772"/>
                  </a:cubicBezTo>
                  <a:cubicBezTo>
                    <a:pt x="389651" y="461772"/>
                    <a:pt x="457200" y="390129"/>
                    <a:pt x="457200" y="301752"/>
                  </a:cubicBezTo>
                  <a:cubicBezTo>
                    <a:pt x="457200" y="213375"/>
                    <a:pt x="389651" y="141732"/>
                    <a:pt x="306324" y="141732"/>
                  </a:cubicBezTo>
                  <a:close/>
                  <a:moveTo>
                    <a:pt x="306324" y="0"/>
                  </a:moveTo>
                  <a:cubicBezTo>
                    <a:pt x="475502" y="0"/>
                    <a:pt x="612648" y="135099"/>
                    <a:pt x="612648" y="301752"/>
                  </a:cubicBezTo>
                  <a:cubicBezTo>
                    <a:pt x="612648" y="468405"/>
                    <a:pt x="475502" y="603504"/>
                    <a:pt x="306324" y="603504"/>
                  </a:cubicBezTo>
                  <a:cubicBezTo>
                    <a:pt x="137146" y="603504"/>
                    <a:pt x="0" y="468405"/>
                    <a:pt x="0" y="301752"/>
                  </a:cubicBezTo>
                  <a:cubicBezTo>
                    <a:pt x="0" y="135099"/>
                    <a:pt x="137146" y="0"/>
                    <a:pt x="306324" y="0"/>
                  </a:cubicBezTo>
                  <a:close/>
                </a:path>
              </a:pathLst>
            </a:cu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9" name="Picture 18" descr="CITY PANORAMA FINAL.jpg"/>
          <p:cNvPicPr>
            <a:picLocks noChangeAspect="1"/>
          </p:cNvPicPr>
          <p:nvPr userDrawn="1"/>
        </p:nvPicPr>
        <p:blipFill>
          <a:blip r:embed="rId2" cstate="print"/>
          <a:srcRect r="2494"/>
          <a:stretch>
            <a:fillRect/>
          </a:stretch>
        </p:blipFill>
        <p:spPr>
          <a:xfrm>
            <a:off x="0" y="4289914"/>
            <a:ext cx="9144000" cy="2568085"/>
          </a:xfrm>
          <a:prstGeom prst="rect">
            <a:avLst/>
          </a:prstGeom>
        </p:spPr>
      </p:pic>
    </p:spTree>
    <p:extLst>
      <p:ext uri="{BB962C8B-B14F-4D97-AF65-F5344CB8AC3E}">
        <p14:creationId xmlns:p14="http://schemas.microsoft.com/office/powerpoint/2010/main" xmlns="" val="1955716825"/>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lvl1pPr>
              <a:defRPr/>
            </a:lvl1pPr>
          </a:lstStyle>
          <a:p>
            <a:r>
              <a:rPr lang="en-US" dirty="0" smtClean="0"/>
              <a:t>Click to edit Master title style</a:t>
            </a:r>
            <a:endParaRPr lang="en-US" dirty="0"/>
          </a:p>
        </p:txBody>
      </p:sp>
      <p:sp>
        <p:nvSpPr>
          <p:cNvPr id="3" name="Text Placeholder 2"/>
          <p:cNvSpPr>
            <a:spLocks noGrp="1"/>
          </p:cNvSpPr>
          <p:nvPr>
            <p:ph type="body" idx="1" hasCustomPrompt="1"/>
          </p:nvPr>
        </p:nvSpPr>
        <p:spPr>
          <a:xfrm>
            <a:off x="457200" y="1438275"/>
            <a:ext cx="4040188" cy="594360"/>
          </a:xfrm>
          <a:solidFill>
            <a:schemeClr val="accent6"/>
          </a:solidFill>
        </p:spPr>
        <p:txBody>
          <a:bodyPr anchor="b"/>
          <a:lstStyle>
            <a:lvl1pPr marL="57150" indent="0">
              <a:buNone/>
              <a:tabLst/>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 </a:t>
            </a:r>
          </a:p>
        </p:txBody>
      </p:sp>
      <p:sp>
        <p:nvSpPr>
          <p:cNvPr id="4" name="Content Placeholder 3"/>
          <p:cNvSpPr>
            <a:spLocks noGrp="1"/>
          </p:cNvSpPr>
          <p:nvPr>
            <p:ph sz="half" idx="2"/>
          </p:nvPr>
        </p:nvSpPr>
        <p:spPr>
          <a:xfrm>
            <a:off x="457200" y="2143125"/>
            <a:ext cx="4040188" cy="3819525"/>
          </a:xfrm>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438275"/>
            <a:ext cx="4041775" cy="594360"/>
          </a:xfrm>
          <a:solidFill>
            <a:schemeClr val="accent5"/>
          </a:solidFill>
        </p:spPr>
        <p:txBody>
          <a:bodyPr anchor="b"/>
          <a:lstStyle>
            <a:lvl1pPr marL="57150" inden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43125"/>
            <a:ext cx="4041775" cy="3819525"/>
          </a:xfrm>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100"/>
          <p:cNvSpPr>
            <a:spLocks noGrp="1" noChangeArrowheads="1"/>
          </p:cNvSpPr>
          <p:nvPr>
            <p:ph type="sldNum" sz="quarter" idx="10"/>
          </p:nvPr>
        </p:nvSpPr>
        <p:spPr>
          <a:ln/>
        </p:spPr>
        <p:txBody>
          <a:bodyPr/>
          <a:lstStyle>
            <a:lvl1pPr>
              <a:defRPr/>
            </a:lvl1pPr>
          </a:lstStyle>
          <a:p>
            <a:pPr>
              <a:defRPr/>
            </a:pPr>
            <a:fld id="{239FF972-6058-4859-ADE8-D70EEBA9A665}" type="slidenum">
              <a:rPr lang="en-US" smtClean="0"/>
              <a:pPr>
                <a:defRPr/>
              </a:pPr>
              <a:t>‹#›</a:t>
            </a:fld>
            <a:endParaRPr lang="en-US" dirty="0"/>
          </a:p>
        </p:txBody>
      </p:sp>
    </p:spTree>
  </p:cSld>
  <p:clrMapOvr>
    <a:masterClrMapping/>
  </p:clrMapOvr>
  <p:transition>
    <p:fade/>
  </p:transition>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Month 00, 0000 (if needed)</a:t>
            </a:r>
            <a:endParaRPr lang="en-US"/>
          </a:p>
        </p:txBody>
      </p:sp>
      <p:sp>
        <p:nvSpPr>
          <p:cNvPr id="4" name="Footer Placeholder 3"/>
          <p:cNvSpPr>
            <a:spLocks noGrp="1"/>
          </p:cNvSpPr>
          <p:nvPr>
            <p:ph type="ftr" sz="quarter" idx="11"/>
          </p:nvPr>
        </p:nvSpPr>
        <p:spPr/>
        <p:txBody>
          <a:bodyPr/>
          <a:lstStyle/>
          <a:p>
            <a:r>
              <a:rPr lang="en-US" smtClean="0"/>
              <a:t>Footer (if needed)</a:t>
            </a:r>
            <a:endParaRPr lang="en-US"/>
          </a:p>
        </p:txBody>
      </p:sp>
      <p:sp>
        <p:nvSpPr>
          <p:cNvPr id="5" name="Slide Number Placeholder 4"/>
          <p:cNvSpPr>
            <a:spLocks noGrp="1"/>
          </p:cNvSpPr>
          <p:nvPr>
            <p:ph type="sldNum" sz="quarter" idx="12"/>
          </p:nvPr>
        </p:nvSpPr>
        <p:spPr/>
        <p:txBody>
          <a:bodyPr/>
          <a:lstStyle/>
          <a:p>
            <a:pPr>
              <a:defRPr/>
            </a:pPr>
            <a:fld id="{239FF972-6058-4859-ADE8-D70EEBA9A665}" type="slidenum">
              <a:rPr lang="en-US" smtClean="0"/>
              <a:pPr>
                <a:defRPr/>
              </a:pPr>
              <a:t>‹#›</a:t>
            </a:fld>
            <a:endParaRPr lang="en-US" dirty="0"/>
          </a:p>
        </p:txBody>
      </p:sp>
    </p:spTree>
    <p:extLst>
      <p:ext uri="{BB962C8B-B14F-4D97-AF65-F5344CB8AC3E}">
        <p14:creationId xmlns:p14="http://schemas.microsoft.com/office/powerpoint/2010/main" xmlns="" val="2744314253"/>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Month 00, 0000 (if needed)</a:t>
            </a:r>
            <a:endParaRPr lang="en-US" dirty="0"/>
          </a:p>
        </p:txBody>
      </p:sp>
      <p:sp>
        <p:nvSpPr>
          <p:cNvPr id="3" name="Footer Placeholder 2"/>
          <p:cNvSpPr>
            <a:spLocks noGrp="1"/>
          </p:cNvSpPr>
          <p:nvPr>
            <p:ph type="ftr" sz="quarter" idx="11"/>
          </p:nvPr>
        </p:nvSpPr>
        <p:spPr/>
        <p:txBody>
          <a:bodyPr/>
          <a:lstStyle/>
          <a:p>
            <a:r>
              <a:rPr lang="en-US" smtClean="0"/>
              <a:t>Footer (if needed)</a:t>
            </a:r>
            <a:endParaRPr lang="en-US" dirty="0"/>
          </a:p>
        </p:txBody>
      </p:sp>
      <p:sp>
        <p:nvSpPr>
          <p:cNvPr id="4" name="Slide Number Placeholder 3"/>
          <p:cNvSpPr>
            <a:spLocks noGrp="1"/>
          </p:cNvSpPr>
          <p:nvPr>
            <p:ph type="sldNum" sz="quarter" idx="12"/>
          </p:nvPr>
        </p:nvSpPr>
        <p:spPr/>
        <p:txBody>
          <a:bodyPr/>
          <a:lstStyle/>
          <a:p>
            <a:pPr>
              <a:defRPr/>
            </a:pPr>
            <a:fld id="{239FF972-6058-4859-ADE8-D70EEBA9A665}" type="slidenum">
              <a:rPr lang="en-US" smtClean="0"/>
              <a:pPr>
                <a:defRPr/>
              </a:pPr>
              <a:t>‹#›</a:t>
            </a:fld>
            <a:endParaRPr lang="en-US" dirty="0"/>
          </a:p>
        </p:txBody>
      </p:sp>
    </p:spTree>
    <p:extLst>
      <p:ext uri="{BB962C8B-B14F-4D97-AF65-F5344CB8AC3E}">
        <p14:creationId xmlns:p14="http://schemas.microsoft.com/office/powerpoint/2010/main" xmlns="" val="3070422656"/>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65760" y="274320"/>
            <a:ext cx="8412480" cy="1005840"/>
          </a:xfrm>
        </p:spPr>
        <p:txBody>
          <a:bodyPr anchor="ctr" anchorCtr="0"/>
          <a:lstStyle>
            <a:lvl1pPr algn="l">
              <a:defRPr sz="32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365760" y="1389655"/>
            <a:ext cx="8412480" cy="4114800"/>
          </a:xfrm>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61949" y="5623560"/>
            <a:ext cx="8412163" cy="54864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Month 00, 0000 (if needed)</a:t>
            </a:r>
            <a:endParaRPr lang="en-US"/>
          </a:p>
        </p:txBody>
      </p:sp>
      <p:sp>
        <p:nvSpPr>
          <p:cNvPr id="6" name="Footer Placeholder 5"/>
          <p:cNvSpPr>
            <a:spLocks noGrp="1"/>
          </p:cNvSpPr>
          <p:nvPr>
            <p:ph type="ftr" sz="quarter" idx="11"/>
          </p:nvPr>
        </p:nvSpPr>
        <p:spPr/>
        <p:txBody>
          <a:bodyPr/>
          <a:lstStyle/>
          <a:p>
            <a:r>
              <a:rPr lang="en-US" smtClean="0"/>
              <a:t>Footer (if needed)</a:t>
            </a:r>
            <a:endParaRPr lang="en-US"/>
          </a:p>
        </p:txBody>
      </p:sp>
      <p:sp>
        <p:nvSpPr>
          <p:cNvPr id="7" name="Slide Number Placeholder 6"/>
          <p:cNvSpPr>
            <a:spLocks noGrp="1"/>
          </p:cNvSpPr>
          <p:nvPr>
            <p:ph type="sldNum" sz="quarter" idx="12"/>
          </p:nvPr>
        </p:nvSpPr>
        <p:spPr/>
        <p:txBody>
          <a:bodyPr/>
          <a:lstStyle/>
          <a:p>
            <a:pPr>
              <a:defRPr/>
            </a:pPr>
            <a:fld id="{239FF972-6058-4859-ADE8-D70EEBA9A665}" type="slidenum">
              <a:rPr lang="en-US" smtClean="0"/>
              <a:pPr>
                <a:defRPr/>
              </a:pPr>
              <a:t>‹#›</a:t>
            </a:fld>
            <a:endParaRPr lang="en-US" dirty="0"/>
          </a:p>
        </p:txBody>
      </p:sp>
    </p:spTree>
    <p:extLst>
      <p:ext uri="{BB962C8B-B14F-4D97-AF65-F5344CB8AC3E}">
        <p14:creationId xmlns:p14="http://schemas.microsoft.com/office/powerpoint/2010/main" xmlns="" val="4120073009"/>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Month 00, 0000 (if needed)</a:t>
            </a:r>
            <a:endParaRPr lang="en-US" dirty="0"/>
          </a:p>
        </p:txBody>
      </p:sp>
      <p:sp>
        <p:nvSpPr>
          <p:cNvPr id="3" name="Footer Placeholder 2"/>
          <p:cNvSpPr>
            <a:spLocks noGrp="1"/>
          </p:cNvSpPr>
          <p:nvPr>
            <p:ph type="ftr" sz="quarter" idx="11"/>
          </p:nvPr>
        </p:nvSpPr>
        <p:spPr/>
        <p:txBody>
          <a:bodyPr/>
          <a:lstStyle/>
          <a:p>
            <a:r>
              <a:rPr lang="en-US" smtClean="0"/>
              <a:t>Footer (if needed)</a:t>
            </a:r>
            <a:endParaRPr lang="en-US" dirty="0"/>
          </a:p>
        </p:txBody>
      </p:sp>
      <p:sp>
        <p:nvSpPr>
          <p:cNvPr id="4" name="Slide Number Placeholder 3"/>
          <p:cNvSpPr>
            <a:spLocks noGrp="1"/>
          </p:cNvSpPr>
          <p:nvPr>
            <p:ph type="sldNum" sz="quarter" idx="12"/>
          </p:nvPr>
        </p:nvSpPr>
        <p:spPr/>
        <p:txBody>
          <a:bodyPr/>
          <a:lstStyle/>
          <a:p>
            <a:pPr>
              <a:defRPr/>
            </a:pPr>
            <a:fld id="{239FF972-6058-4859-ADE8-D70EEBA9A665}" type="slidenum">
              <a:rPr lang="en-US" smtClean="0"/>
              <a:pPr>
                <a:defRPr/>
              </a:pPr>
              <a:t>‹#›</a:t>
            </a:fld>
            <a:endParaRPr lang="en-US" dirty="0"/>
          </a:p>
        </p:txBody>
      </p:sp>
      <p:pic>
        <p:nvPicPr>
          <p:cNvPr id="5" name="Picture 4" descr="453887503-people_PPT.jpg"/>
          <p:cNvPicPr>
            <a:picLocks noChangeAspect="1"/>
          </p:cNvPicPr>
          <p:nvPr userDrawn="1"/>
        </p:nvPicPr>
        <p:blipFill>
          <a:blip r:embed="rId2" cstate="print"/>
          <a:stretch>
            <a:fillRect/>
          </a:stretch>
        </p:blipFill>
        <p:spPr>
          <a:xfrm>
            <a:off x="4655819" y="1371600"/>
            <a:ext cx="4094798" cy="4549775"/>
          </a:xfrm>
          <a:prstGeom prst="rect">
            <a:avLst/>
          </a:prstGeom>
        </p:spPr>
      </p:pic>
      <p:sp>
        <p:nvSpPr>
          <p:cNvPr id="6" name="Title 1"/>
          <p:cNvSpPr>
            <a:spLocks noGrp="1"/>
          </p:cNvSpPr>
          <p:nvPr userDrawn="1">
            <p:ph type="title"/>
          </p:nvPr>
        </p:nvSpPr>
        <p:spPr>
          <a:xfrm>
            <a:off x="365759" y="272868"/>
            <a:ext cx="8408353" cy="1005840"/>
          </a:xfrm>
        </p:spPr>
        <p:txBody>
          <a:bodyPr anchor="ctr"/>
          <a:lstStyle/>
          <a:p>
            <a:r>
              <a:rPr lang="en-US" dirty="0" smtClean="0"/>
              <a:t>Text/photo slide</a:t>
            </a:r>
            <a:endParaRPr lang="en-US" dirty="0"/>
          </a:p>
        </p:txBody>
      </p:sp>
      <p:sp>
        <p:nvSpPr>
          <p:cNvPr id="7" name="Content Placeholder 4"/>
          <p:cNvSpPr>
            <a:spLocks noGrp="1"/>
          </p:cNvSpPr>
          <p:nvPr userDrawn="1">
            <p:ph sz="half" idx="1"/>
          </p:nvPr>
        </p:nvSpPr>
        <p:spPr>
          <a:xfrm>
            <a:off x="371475" y="1381125"/>
            <a:ext cx="4114800" cy="3908426"/>
          </a:xfrm>
        </p:spPr>
        <p:txBody>
          <a:bodyPr/>
          <a:lstStyle/>
          <a:p>
            <a:pPr marL="0" indent="0">
              <a:buNone/>
            </a:pPr>
            <a:r>
              <a:rPr lang="en-US" dirty="0" smtClean="0"/>
              <a:t>Text here</a:t>
            </a:r>
          </a:p>
        </p:txBody>
      </p:sp>
      <p:sp>
        <p:nvSpPr>
          <p:cNvPr id="8" name="Slide Number Placeholder 5"/>
          <p:cNvSpPr txBox="1">
            <a:spLocks/>
          </p:cNvSpPr>
          <p:nvPr userDrawn="1"/>
        </p:nvSpPr>
        <p:spPr bwMode="gray">
          <a:xfrm>
            <a:off x="8410575" y="6309360"/>
            <a:ext cx="363537" cy="365760"/>
          </a:xfrm>
          <a:prstGeom prst="rect">
            <a:avLst/>
          </a:prstGeom>
        </p:spPr>
        <p:txBody>
          <a:bodyPr vert="horz" lIns="0" tIns="0" rIns="0" bIns="18288" rtlCol="0" anchor="ctr">
            <a:norm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C71B841D-94A6-4F95-A1D5-4A2F3AE92889}" type="slidenum">
              <a:rPr kumimoji="0" lang="en-US" sz="1200" b="1" i="0" u="none" strike="noStrike" kern="1200" cap="none" spc="0" normalizeH="0" baseline="0" noProof="0" smtClean="0">
                <a:ln>
                  <a:noFill/>
                </a:ln>
                <a:solidFill>
                  <a:schemeClr val="bg1"/>
                </a:solidFill>
                <a:effectLst/>
                <a:uLnTx/>
                <a:uFillTx/>
                <a:latin typeface="Arial" charset="0"/>
                <a:ea typeface="+mn-ea"/>
                <a:cs typeface="Arial"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1" i="0" u="none" strike="noStrike" kern="1200" cap="none" spc="0" normalizeH="0" baseline="0" noProof="0">
              <a:ln>
                <a:noFill/>
              </a:ln>
              <a:solidFill>
                <a:schemeClr val="bg1"/>
              </a:solidFill>
              <a:effectLst/>
              <a:uLnTx/>
              <a:uFillTx/>
              <a:latin typeface="Arial" charset="0"/>
              <a:ea typeface="+mn-ea"/>
              <a:cs typeface="Arial" charset="0"/>
            </a:endParaRPr>
          </a:p>
        </p:txBody>
      </p:sp>
    </p:spTree>
    <p:extLst>
      <p:ext uri="{BB962C8B-B14F-4D97-AF65-F5344CB8AC3E}">
        <p14:creationId xmlns:p14="http://schemas.microsoft.com/office/powerpoint/2010/main" xmlns="" val="3070422656"/>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Map with 29 offices">
    <p:spTree>
      <p:nvGrpSpPr>
        <p:cNvPr id="1" name=""/>
        <p:cNvGrpSpPr/>
        <p:nvPr/>
      </p:nvGrpSpPr>
      <p:grpSpPr>
        <a:xfrm>
          <a:off x="0" y="0"/>
          <a:ext cx="0" cy="0"/>
          <a:chOff x="0" y="0"/>
          <a:chExt cx="0" cy="0"/>
        </a:xfrm>
      </p:grpSpPr>
      <p:pic>
        <p:nvPicPr>
          <p:cNvPr id="22" name="Picture 21" descr="96017887_MAP_29.png"/>
          <p:cNvPicPr>
            <a:picLocks noChangeAspect="1"/>
          </p:cNvPicPr>
          <p:nvPr userDrawn="1"/>
        </p:nvPicPr>
        <p:blipFill>
          <a:blip r:embed="rId2" cstate="print"/>
          <a:stretch>
            <a:fillRect/>
          </a:stretch>
        </p:blipFill>
        <p:spPr>
          <a:xfrm>
            <a:off x="525903" y="2130210"/>
            <a:ext cx="8092193" cy="4727790"/>
          </a:xfrm>
          <a:prstGeom prst="rect">
            <a:avLst/>
          </a:prstGeom>
        </p:spPr>
      </p:pic>
      <p:sp>
        <p:nvSpPr>
          <p:cNvPr id="25" name="TextBox 24"/>
          <p:cNvSpPr txBox="1"/>
          <p:nvPr userDrawn="1"/>
        </p:nvSpPr>
        <p:spPr>
          <a:xfrm>
            <a:off x="371476" y="345136"/>
            <a:ext cx="3987874" cy="1669688"/>
          </a:xfrm>
          <a:prstGeom prst="rect">
            <a:avLst/>
          </a:prstGeom>
          <a:noFill/>
        </p:spPr>
        <p:txBody>
          <a:bodyPr wrap="square" lIns="0" tIns="0" rIns="0" bIns="0" numCol="3" rtlCol="0">
            <a:spAutoFit/>
          </a:bodyPr>
          <a:lstStyle/>
          <a:p>
            <a:pPr marL="0" marR="0" indent="0" algn="l" defTabSz="914400" rtl="0" eaLnBrk="1" fontAlgn="auto" latinLnBrk="0" hangingPunct="1">
              <a:lnSpc>
                <a:spcPct val="100000"/>
              </a:lnSpc>
              <a:spcBef>
                <a:spcPts val="0"/>
              </a:spcBef>
              <a:spcAft>
                <a:spcPts val="300"/>
              </a:spcAft>
              <a:buClrTx/>
              <a:buSzTx/>
              <a:buFontTx/>
              <a:buNone/>
              <a:tabLst/>
              <a:defRPr/>
            </a:pPr>
            <a:r>
              <a:rPr lang="en-US" sz="1300" b="1" i="0" kern="1200" cap="none" dirty="0" smtClean="0">
                <a:solidFill>
                  <a:srgbClr val="7030A0"/>
                </a:solidFill>
                <a:latin typeface="+mn-lt"/>
                <a:ea typeface="+mn-ea"/>
                <a:cs typeface="Arial" charset="0"/>
              </a:rPr>
              <a:t>ASIA</a:t>
            </a: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cap="none" dirty="0" err="1" smtClean="0">
                <a:latin typeface="+mn-lt"/>
              </a:rPr>
              <a:t>Almaty</a:t>
            </a:r>
            <a:endParaRPr lang="en-US" sz="1300" b="0" i="0" cap="none" dirty="0" smtClean="0">
              <a:latin typeface="+mn-lt"/>
            </a:endParaRP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cap="none" dirty="0" smtClean="0">
                <a:latin typeface="+mn-lt"/>
              </a:rPr>
              <a:t>Astana</a:t>
            </a: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cap="none" dirty="0" smtClean="0">
                <a:latin typeface="+mn-lt"/>
              </a:rPr>
              <a:t>Beijing</a:t>
            </a: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cap="none" dirty="0" smtClean="0">
                <a:latin typeface="+mn-lt"/>
              </a:rPr>
              <a:t>Singapore</a:t>
            </a: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kern="1200" cap="none" dirty="0" smtClean="0">
                <a:solidFill>
                  <a:schemeClr val="tx1"/>
                </a:solidFill>
                <a:latin typeface="+mn-lt"/>
                <a:ea typeface="+mn-ea"/>
                <a:cs typeface="Arial" charset="0"/>
              </a:rPr>
              <a:t>Tokyo</a:t>
            </a:r>
            <a:endParaRPr lang="en-US" sz="1300" b="1" i="0" kern="1200" cap="none" dirty="0" smtClean="0">
              <a:solidFill>
                <a:schemeClr val="tx1"/>
              </a:solidFill>
              <a:latin typeface="+mn-lt"/>
              <a:ea typeface="+mn-ea"/>
              <a:cs typeface="Arial" charset="0"/>
            </a:endParaRPr>
          </a:p>
          <a:p>
            <a:pPr marL="0" marR="0" indent="0" algn="l" defTabSz="914400" rtl="0" eaLnBrk="1" fontAlgn="auto" latinLnBrk="0" hangingPunct="1">
              <a:lnSpc>
                <a:spcPct val="100000"/>
              </a:lnSpc>
              <a:spcBef>
                <a:spcPts val="0"/>
              </a:spcBef>
              <a:spcAft>
                <a:spcPts val="300"/>
              </a:spcAft>
              <a:buClrTx/>
              <a:buSzTx/>
              <a:buFontTx/>
              <a:buNone/>
              <a:tabLst/>
              <a:defRPr/>
            </a:pPr>
            <a:endParaRPr lang="en-US" sz="1300" b="1" i="0" kern="1200" cap="none" dirty="0" smtClean="0">
              <a:solidFill>
                <a:schemeClr val="tx1"/>
              </a:solidFill>
              <a:latin typeface="+mn-lt"/>
              <a:ea typeface="+mn-ea"/>
              <a:cs typeface="Arial" charset="0"/>
            </a:endParaRP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1" i="0" kern="1200" cap="none" dirty="0" smtClean="0">
                <a:solidFill>
                  <a:srgbClr val="7030A0"/>
                </a:solidFill>
                <a:latin typeface="+mn-lt"/>
                <a:ea typeface="+mn-ea"/>
                <a:cs typeface="Arial" charset="0"/>
              </a:rPr>
              <a:t>EUROPE</a:t>
            </a: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kern="1200" cap="none" dirty="0" smtClean="0">
                <a:solidFill>
                  <a:schemeClr val="tx1"/>
                </a:solidFill>
                <a:latin typeface="+mn-lt"/>
                <a:ea typeface="+mn-ea"/>
                <a:cs typeface="Arial" charset="0"/>
              </a:rPr>
              <a:t>Brussels</a:t>
            </a: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kern="1200" cap="none" dirty="0" smtClean="0">
                <a:solidFill>
                  <a:schemeClr val="tx1"/>
                </a:solidFill>
                <a:latin typeface="+mn-lt"/>
                <a:ea typeface="+mn-ea"/>
                <a:cs typeface="Arial" charset="0"/>
              </a:rPr>
              <a:t>Frankfurt </a:t>
            </a: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kern="1200" cap="none" dirty="0" smtClean="0">
                <a:solidFill>
                  <a:schemeClr val="tx1"/>
                </a:solidFill>
                <a:latin typeface="+mn-lt"/>
                <a:ea typeface="+mn-ea"/>
                <a:cs typeface="Arial" charset="0"/>
              </a:rPr>
              <a:t>London </a:t>
            </a: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kern="1200" cap="none" dirty="0" smtClean="0">
                <a:solidFill>
                  <a:schemeClr val="tx1"/>
                </a:solidFill>
                <a:latin typeface="+mn-lt"/>
                <a:ea typeface="+mn-ea"/>
                <a:cs typeface="Arial" charset="0"/>
              </a:rPr>
              <a:t>Moscow</a:t>
            </a: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kern="1200" cap="none" dirty="0" smtClean="0">
                <a:solidFill>
                  <a:schemeClr val="tx1"/>
                </a:solidFill>
                <a:latin typeface="+mn-lt"/>
                <a:ea typeface="+mn-ea"/>
                <a:cs typeface="Arial" charset="0"/>
              </a:rPr>
              <a:t>Paris</a:t>
            </a:r>
          </a:p>
          <a:p>
            <a:pPr marL="0" marR="0" indent="0" algn="l" defTabSz="914400" rtl="0" eaLnBrk="1" fontAlgn="auto" latinLnBrk="0" hangingPunct="1">
              <a:lnSpc>
                <a:spcPct val="100000"/>
              </a:lnSpc>
              <a:spcBef>
                <a:spcPts val="0"/>
              </a:spcBef>
              <a:spcAft>
                <a:spcPts val="300"/>
              </a:spcAft>
              <a:buClrTx/>
              <a:buSzTx/>
              <a:buFontTx/>
              <a:buNone/>
              <a:tabLst/>
              <a:defRPr/>
            </a:pPr>
            <a:endParaRPr lang="en-US" sz="1300" b="0" i="0" cap="none" dirty="0" smtClean="0">
              <a:latin typeface="+mn-lt"/>
            </a:endParaRP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1" i="0" kern="1200" cap="none" dirty="0" smtClean="0">
                <a:solidFill>
                  <a:srgbClr val="7030A0"/>
                </a:solidFill>
                <a:latin typeface="+mn-lt"/>
                <a:ea typeface="+mn-ea"/>
                <a:cs typeface="Arial" charset="0"/>
              </a:rPr>
              <a:t>MIDDLE EAST</a:t>
            </a:r>
            <a:endParaRPr lang="en-US" sz="1300" b="0" i="0" cap="none" dirty="0" smtClean="0">
              <a:solidFill>
                <a:srgbClr val="7030A0"/>
              </a:solidFill>
              <a:latin typeface="+mn-lt"/>
            </a:endParaRP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cap="none" dirty="0" smtClean="0">
                <a:latin typeface="+mn-lt"/>
              </a:rPr>
              <a:t>Dubai</a:t>
            </a:r>
          </a:p>
        </p:txBody>
      </p:sp>
      <p:grpSp>
        <p:nvGrpSpPr>
          <p:cNvPr id="26" name="Group 7"/>
          <p:cNvGrpSpPr>
            <a:grpSpLocks noChangeAspect="1"/>
          </p:cNvGrpSpPr>
          <p:nvPr userDrawn="1"/>
        </p:nvGrpSpPr>
        <p:grpSpPr bwMode="black">
          <a:xfrm>
            <a:off x="365760" y="6302297"/>
            <a:ext cx="2286000" cy="333453"/>
            <a:chOff x="838200" y="609600"/>
            <a:chExt cx="7835890" cy="1143000"/>
          </a:xfrm>
          <a:solidFill>
            <a:srgbClr val="000000"/>
          </a:solidFill>
        </p:grpSpPr>
        <p:sp>
          <p:nvSpPr>
            <p:cNvPr id="27" name="Freeform 62"/>
            <p:cNvSpPr>
              <a:spLocks noChangeArrowheads="1"/>
            </p:cNvSpPr>
            <p:nvPr/>
          </p:nvSpPr>
          <p:spPr bwMode="black">
            <a:xfrm>
              <a:off x="4597431" y="865591"/>
              <a:ext cx="572140" cy="583660"/>
            </a:xfrm>
            <a:custGeom>
              <a:avLst/>
              <a:gdLst>
                <a:gd name="T0" fmla="*/ 512 w 1970"/>
                <a:gd name="T1" fmla="*/ 41 h 2012"/>
                <a:gd name="T2" fmla="*/ 512 w 1970"/>
                <a:gd name="T3" fmla="*/ 41 h 2012"/>
                <a:gd name="T4" fmla="*/ 0 w 1970"/>
                <a:gd name="T5" fmla="*/ 41 h 2012"/>
                <a:gd name="T6" fmla="*/ 0 w 1970"/>
                <a:gd name="T7" fmla="*/ 2011 h 2012"/>
                <a:gd name="T8" fmla="*/ 532 w 1970"/>
                <a:gd name="T9" fmla="*/ 2011 h 2012"/>
                <a:gd name="T10" fmla="*/ 532 w 1970"/>
                <a:gd name="T11" fmla="*/ 739 h 2012"/>
                <a:gd name="T12" fmla="*/ 1004 w 1970"/>
                <a:gd name="T13" fmla="*/ 493 h 2012"/>
                <a:gd name="T14" fmla="*/ 1312 w 1970"/>
                <a:gd name="T15" fmla="*/ 595 h 2012"/>
                <a:gd name="T16" fmla="*/ 1435 w 1970"/>
                <a:gd name="T17" fmla="*/ 965 h 2012"/>
                <a:gd name="T18" fmla="*/ 1435 w 1970"/>
                <a:gd name="T19" fmla="*/ 2011 h 2012"/>
                <a:gd name="T20" fmla="*/ 1969 w 1970"/>
                <a:gd name="T21" fmla="*/ 2011 h 2012"/>
                <a:gd name="T22" fmla="*/ 1969 w 1970"/>
                <a:gd name="T23" fmla="*/ 1006 h 2012"/>
                <a:gd name="T24" fmla="*/ 1764 w 1970"/>
                <a:gd name="T25" fmla="*/ 308 h 2012"/>
                <a:gd name="T26" fmla="*/ 1066 w 1970"/>
                <a:gd name="T27" fmla="*/ 0 h 2012"/>
                <a:gd name="T28" fmla="*/ 512 w 1970"/>
                <a:gd name="T29" fmla="*/ 349 h 2012"/>
                <a:gd name="T30" fmla="*/ 512 w 1970"/>
                <a:gd name="T31" fmla="*/ 41 h 20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70" h="2012">
                  <a:moveTo>
                    <a:pt x="512" y="41"/>
                  </a:moveTo>
                  <a:lnTo>
                    <a:pt x="512" y="41"/>
                  </a:lnTo>
                  <a:cubicBezTo>
                    <a:pt x="0" y="41"/>
                    <a:pt x="0" y="41"/>
                    <a:pt x="0" y="41"/>
                  </a:cubicBezTo>
                  <a:cubicBezTo>
                    <a:pt x="0" y="2011"/>
                    <a:pt x="0" y="2011"/>
                    <a:pt x="0" y="2011"/>
                  </a:cubicBezTo>
                  <a:cubicBezTo>
                    <a:pt x="532" y="2011"/>
                    <a:pt x="532" y="2011"/>
                    <a:pt x="532" y="2011"/>
                  </a:cubicBezTo>
                  <a:cubicBezTo>
                    <a:pt x="532" y="739"/>
                    <a:pt x="532" y="739"/>
                    <a:pt x="532" y="739"/>
                  </a:cubicBezTo>
                  <a:cubicBezTo>
                    <a:pt x="594" y="636"/>
                    <a:pt x="778" y="493"/>
                    <a:pt x="1004" y="493"/>
                  </a:cubicBezTo>
                  <a:cubicBezTo>
                    <a:pt x="1128" y="493"/>
                    <a:pt x="1230" y="533"/>
                    <a:pt x="1312" y="595"/>
                  </a:cubicBezTo>
                  <a:cubicBezTo>
                    <a:pt x="1374" y="677"/>
                    <a:pt x="1435" y="780"/>
                    <a:pt x="1435" y="965"/>
                  </a:cubicBezTo>
                  <a:cubicBezTo>
                    <a:pt x="1435" y="2011"/>
                    <a:pt x="1435" y="2011"/>
                    <a:pt x="1435" y="2011"/>
                  </a:cubicBezTo>
                  <a:cubicBezTo>
                    <a:pt x="1969" y="2011"/>
                    <a:pt x="1969" y="2011"/>
                    <a:pt x="1969" y="2011"/>
                  </a:cubicBezTo>
                  <a:cubicBezTo>
                    <a:pt x="1969" y="1006"/>
                    <a:pt x="1969" y="1006"/>
                    <a:pt x="1969" y="1006"/>
                  </a:cubicBezTo>
                  <a:cubicBezTo>
                    <a:pt x="1969" y="677"/>
                    <a:pt x="1887" y="472"/>
                    <a:pt x="1764" y="308"/>
                  </a:cubicBezTo>
                  <a:cubicBezTo>
                    <a:pt x="1599" y="123"/>
                    <a:pt x="1333" y="0"/>
                    <a:pt x="1066" y="0"/>
                  </a:cubicBezTo>
                  <a:cubicBezTo>
                    <a:pt x="717" y="0"/>
                    <a:pt x="512" y="185"/>
                    <a:pt x="512" y="349"/>
                  </a:cubicBezTo>
                  <a:lnTo>
                    <a:pt x="512" y="41"/>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8" name="Freeform 63"/>
            <p:cNvSpPr>
              <a:spLocks noChangeArrowheads="1"/>
            </p:cNvSpPr>
            <p:nvPr/>
          </p:nvSpPr>
          <p:spPr bwMode="black">
            <a:xfrm>
              <a:off x="838200" y="697917"/>
              <a:ext cx="852451" cy="756454"/>
            </a:xfrm>
            <a:custGeom>
              <a:avLst/>
              <a:gdLst>
                <a:gd name="T0" fmla="*/ 2525 w 2936"/>
                <a:gd name="T1" fmla="*/ 0 h 2608"/>
                <a:gd name="T2" fmla="*/ 1457 w 2936"/>
                <a:gd name="T3" fmla="*/ 1355 h 2608"/>
                <a:gd name="T4" fmla="*/ 390 w 2936"/>
                <a:gd name="T5" fmla="*/ 0 h 2608"/>
                <a:gd name="T6" fmla="*/ 0 w 2936"/>
                <a:gd name="T7" fmla="*/ 0 h 2608"/>
                <a:gd name="T8" fmla="*/ 0 w 2936"/>
                <a:gd name="T9" fmla="*/ 2607 h 2608"/>
                <a:gd name="T10" fmla="*/ 534 w 2936"/>
                <a:gd name="T11" fmla="*/ 2607 h 2608"/>
                <a:gd name="T12" fmla="*/ 534 w 2936"/>
                <a:gd name="T13" fmla="*/ 944 h 2608"/>
                <a:gd name="T14" fmla="*/ 1273 w 2936"/>
                <a:gd name="T15" fmla="*/ 1909 h 2608"/>
                <a:gd name="T16" fmla="*/ 1662 w 2936"/>
                <a:gd name="T17" fmla="*/ 1909 h 2608"/>
                <a:gd name="T18" fmla="*/ 2401 w 2936"/>
                <a:gd name="T19" fmla="*/ 965 h 2608"/>
                <a:gd name="T20" fmla="*/ 2401 w 2936"/>
                <a:gd name="T21" fmla="*/ 2607 h 2608"/>
                <a:gd name="T22" fmla="*/ 2935 w 2936"/>
                <a:gd name="T23" fmla="*/ 2607 h 2608"/>
                <a:gd name="T24" fmla="*/ 2935 w 2936"/>
                <a:gd name="T25" fmla="*/ 0 h 2608"/>
                <a:gd name="T26" fmla="*/ 2525 w 2936"/>
                <a:gd name="T27" fmla="*/ 0 h 2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36" h="2608">
                  <a:moveTo>
                    <a:pt x="2525" y="0"/>
                  </a:moveTo>
                  <a:lnTo>
                    <a:pt x="1457" y="1355"/>
                  </a:lnTo>
                  <a:lnTo>
                    <a:pt x="390" y="0"/>
                  </a:lnTo>
                  <a:lnTo>
                    <a:pt x="0" y="0"/>
                  </a:lnTo>
                  <a:lnTo>
                    <a:pt x="0" y="2607"/>
                  </a:lnTo>
                  <a:lnTo>
                    <a:pt x="534" y="2607"/>
                  </a:lnTo>
                  <a:lnTo>
                    <a:pt x="534" y="944"/>
                  </a:lnTo>
                  <a:lnTo>
                    <a:pt x="1273" y="1909"/>
                  </a:lnTo>
                  <a:lnTo>
                    <a:pt x="1662" y="1909"/>
                  </a:lnTo>
                  <a:lnTo>
                    <a:pt x="2401" y="965"/>
                  </a:lnTo>
                  <a:lnTo>
                    <a:pt x="2401" y="2607"/>
                  </a:lnTo>
                  <a:lnTo>
                    <a:pt x="2935" y="2607"/>
                  </a:lnTo>
                  <a:lnTo>
                    <a:pt x="2935" y="0"/>
                  </a:lnTo>
                  <a:lnTo>
                    <a:pt x="2525"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9" name="Freeform 66"/>
            <p:cNvSpPr>
              <a:spLocks noChangeArrowheads="1"/>
            </p:cNvSpPr>
            <p:nvPr/>
          </p:nvSpPr>
          <p:spPr bwMode="black">
            <a:xfrm>
              <a:off x="3829457" y="865591"/>
              <a:ext cx="590059" cy="601579"/>
            </a:xfrm>
            <a:custGeom>
              <a:avLst/>
              <a:gdLst>
                <a:gd name="T0" fmla="*/ 1539 w 2032"/>
                <a:gd name="T1" fmla="*/ 20 h 2074"/>
                <a:gd name="T2" fmla="*/ 1539 w 2032"/>
                <a:gd name="T3" fmla="*/ 20 h 2074"/>
                <a:gd name="T4" fmla="*/ 1539 w 2032"/>
                <a:gd name="T5" fmla="*/ 328 h 2074"/>
                <a:gd name="T6" fmla="*/ 964 w 2032"/>
                <a:gd name="T7" fmla="*/ 0 h 2074"/>
                <a:gd name="T8" fmla="*/ 0 w 2032"/>
                <a:gd name="T9" fmla="*/ 1026 h 2074"/>
                <a:gd name="T10" fmla="*/ 246 w 2032"/>
                <a:gd name="T11" fmla="*/ 1724 h 2074"/>
                <a:gd name="T12" fmla="*/ 985 w 2032"/>
                <a:gd name="T13" fmla="*/ 2073 h 2074"/>
                <a:gd name="T14" fmla="*/ 1539 w 2032"/>
                <a:gd name="T15" fmla="*/ 1724 h 2074"/>
                <a:gd name="T16" fmla="*/ 1539 w 2032"/>
                <a:gd name="T17" fmla="*/ 2032 h 2074"/>
                <a:gd name="T18" fmla="*/ 2031 w 2032"/>
                <a:gd name="T19" fmla="*/ 2032 h 2074"/>
                <a:gd name="T20" fmla="*/ 2031 w 2032"/>
                <a:gd name="T21" fmla="*/ 20 h 2074"/>
                <a:gd name="T22" fmla="*/ 1539 w 2032"/>
                <a:gd name="T23" fmla="*/ 20 h 2074"/>
                <a:gd name="T24" fmla="*/ 1005 w 2032"/>
                <a:gd name="T25" fmla="*/ 1540 h 2074"/>
                <a:gd name="T26" fmla="*/ 1005 w 2032"/>
                <a:gd name="T27" fmla="*/ 1540 h 2074"/>
                <a:gd name="T28" fmla="*/ 513 w 2032"/>
                <a:gd name="T29" fmla="*/ 1026 h 2074"/>
                <a:gd name="T30" fmla="*/ 1005 w 2032"/>
                <a:gd name="T31" fmla="*/ 513 h 2074"/>
                <a:gd name="T32" fmla="*/ 1518 w 2032"/>
                <a:gd name="T33" fmla="*/ 1026 h 2074"/>
                <a:gd name="T34" fmla="*/ 1005 w 2032"/>
                <a:gd name="T35" fmla="*/ 1540 h 2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74">
                  <a:moveTo>
                    <a:pt x="1539" y="20"/>
                  </a:moveTo>
                  <a:lnTo>
                    <a:pt x="1539" y="20"/>
                  </a:lnTo>
                  <a:cubicBezTo>
                    <a:pt x="1539" y="328"/>
                    <a:pt x="1539" y="328"/>
                    <a:pt x="1539" y="328"/>
                  </a:cubicBezTo>
                  <a:cubicBezTo>
                    <a:pt x="1518" y="185"/>
                    <a:pt x="1334" y="0"/>
                    <a:pt x="964" y="0"/>
                  </a:cubicBezTo>
                  <a:cubicBezTo>
                    <a:pt x="431" y="0"/>
                    <a:pt x="0" y="451"/>
                    <a:pt x="0" y="1026"/>
                  </a:cubicBezTo>
                  <a:cubicBezTo>
                    <a:pt x="0" y="1293"/>
                    <a:pt x="82" y="1540"/>
                    <a:pt x="246" y="1724"/>
                  </a:cubicBezTo>
                  <a:cubicBezTo>
                    <a:pt x="410" y="1929"/>
                    <a:pt x="697" y="2073"/>
                    <a:pt x="985" y="2073"/>
                  </a:cubicBezTo>
                  <a:cubicBezTo>
                    <a:pt x="1334" y="2073"/>
                    <a:pt x="1539" y="1868"/>
                    <a:pt x="1539" y="1724"/>
                  </a:cubicBezTo>
                  <a:cubicBezTo>
                    <a:pt x="1539" y="2032"/>
                    <a:pt x="1539" y="2032"/>
                    <a:pt x="1539" y="2032"/>
                  </a:cubicBezTo>
                  <a:cubicBezTo>
                    <a:pt x="2031" y="2032"/>
                    <a:pt x="2031" y="2032"/>
                    <a:pt x="2031" y="2032"/>
                  </a:cubicBezTo>
                  <a:cubicBezTo>
                    <a:pt x="2031" y="20"/>
                    <a:pt x="2031" y="20"/>
                    <a:pt x="2031" y="20"/>
                  </a:cubicBezTo>
                  <a:lnTo>
                    <a:pt x="1539" y="20"/>
                  </a:lnTo>
                  <a:close/>
                  <a:moveTo>
                    <a:pt x="1005" y="1540"/>
                  </a:moveTo>
                  <a:lnTo>
                    <a:pt x="1005" y="1540"/>
                  </a:lnTo>
                  <a:cubicBezTo>
                    <a:pt x="718" y="1540"/>
                    <a:pt x="513" y="1314"/>
                    <a:pt x="513" y="1026"/>
                  </a:cubicBezTo>
                  <a:cubicBezTo>
                    <a:pt x="513" y="739"/>
                    <a:pt x="718" y="513"/>
                    <a:pt x="1005" y="513"/>
                  </a:cubicBezTo>
                  <a:cubicBezTo>
                    <a:pt x="1314" y="513"/>
                    <a:pt x="1518" y="739"/>
                    <a:pt x="1518" y="1026"/>
                  </a:cubicBezTo>
                  <a:cubicBezTo>
                    <a:pt x="1518" y="1314"/>
                    <a:pt x="1314" y="1540"/>
                    <a:pt x="1005" y="1540"/>
                  </a:cubicBezTo>
                  <a:close/>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0" name="Freeform 67"/>
            <p:cNvSpPr>
              <a:spLocks noChangeArrowheads="1"/>
            </p:cNvSpPr>
            <p:nvPr/>
          </p:nvSpPr>
          <p:spPr bwMode="black">
            <a:xfrm>
              <a:off x="3096042" y="859191"/>
              <a:ext cx="596459" cy="893409"/>
            </a:xfrm>
            <a:custGeom>
              <a:avLst/>
              <a:gdLst>
                <a:gd name="T0" fmla="*/ 1539 w 2053"/>
                <a:gd name="T1" fmla="*/ 40 h 3079"/>
                <a:gd name="T2" fmla="*/ 1539 w 2053"/>
                <a:gd name="T3" fmla="*/ 40 h 3079"/>
                <a:gd name="T4" fmla="*/ 1539 w 2053"/>
                <a:gd name="T5" fmla="*/ 348 h 3079"/>
                <a:gd name="T6" fmla="*/ 965 w 2053"/>
                <a:gd name="T7" fmla="*/ 0 h 3079"/>
                <a:gd name="T8" fmla="*/ 0 w 2053"/>
                <a:gd name="T9" fmla="*/ 1046 h 3079"/>
                <a:gd name="T10" fmla="*/ 246 w 2053"/>
                <a:gd name="T11" fmla="*/ 1744 h 3079"/>
                <a:gd name="T12" fmla="*/ 985 w 2053"/>
                <a:gd name="T13" fmla="*/ 2093 h 3079"/>
                <a:gd name="T14" fmla="*/ 1518 w 2053"/>
                <a:gd name="T15" fmla="*/ 1744 h 3079"/>
                <a:gd name="T16" fmla="*/ 1518 w 2053"/>
                <a:gd name="T17" fmla="*/ 1970 h 3079"/>
                <a:gd name="T18" fmla="*/ 1396 w 2053"/>
                <a:gd name="T19" fmla="*/ 2442 h 3079"/>
                <a:gd name="T20" fmla="*/ 985 w 2053"/>
                <a:gd name="T21" fmla="*/ 2606 h 3079"/>
                <a:gd name="T22" fmla="*/ 390 w 2053"/>
                <a:gd name="T23" fmla="*/ 2319 h 3079"/>
                <a:gd name="T24" fmla="*/ 61 w 2053"/>
                <a:gd name="T25" fmla="*/ 2668 h 3079"/>
                <a:gd name="T26" fmla="*/ 985 w 2053"/>
                <a:gd name="T27" fmla="*/ 3078 h 3079"/>
                <a:gd name="T28" fmla="*/ 1868 w 2053"/>
                <a:gd name="T29" fmla="*/ 2668 h 3079"/>
                <a:gd name="T30" fmla="*/ 2052 w 2053"/>
                <a:gd name="T31" fmla="*/ 1929 h 3079"/>
                <a:gd name="T32" fmla="*/ 2052 w 2053"/>
                <a:gd name="T33" fmla="*/ 40 h 3079"/>
                <a:gd name="T34" fmla="*/ 1539 w 2053"/>
                <a:gd name="T35" fmla="*/ 40 h 3079"/>
                <a:gd name="T36" fmla="*/ 1026 w 2053"/>
                <a:gd name="T37" fmla="*/ 1560 h 3079"/>
                <a:gd name="T38" fmla="*/ 1026 w 2053"/>
                <a:gd name="T39" fmla="*/ 1560 h 3079"/>
                <a:gd name="T40" fmla="*/ 533 w 2053"/>
                <a:gd name="T41" fmla="*/ 1046 h 3079"/>
                <a:gd name="T42" fmla="*/ 1026 w 2053"/>
                <a:gd name="T43" fmla="*/ 513 h 3079"/>
                <a:gd name="T44" fmla="*/ 1518 w 2053"/>
                <a:gd name="T45" fmla="*/ 1046 h 3079"/>
                <a:gd name="T46" fmla="*/ 1026 w 2053"/>
                <a:gd name="T47" fmla="*/ 1560 h 30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53" h="3079">
                  <a:moveTo>
                    <a:pt x="1539" y="40"/>
                  </a:moveTo>
                  <a:lnTo>
                    <a:pt x="1539" y="40"/>
                  </a:lnTo>
                  <a:cubicBezTo>
                    <a:pt x="1539" y="348"/>
                    <a:pt x="1539" y="348"/>
                    <a:pt x="1539" y="348"/>
                  </a:cubicBezTo>
                  <a:cubicBezTo>
                    <a:pt x="1539" y="205"/>
                    <a:pt x="1334" y="0"/>
                    <a:pt x="965" y="0"/>
                  </a:cubicBezTo>
                  <a:cubicBezTo>
                    <a:pt x="431" y="0"/>
                    <a:pt x="0" y="451"/>
                    <a:pt x="0" y="1046"/>
                  </a:cubicBezTo>
                  <a:cubicBezTo>
                    <a:pt x="0" y="1313"/>
                    <a:pt x="102" y="1560"/>
                    <a:pt x="246" y="1744"/>
                  </a:cubicBezTo>
                  <a:cubicBezTo>
                    <a:pt x="431" y="1949"/>
                    <a:pt x="697" y="2093"/>
                    <a:pt x="985" y="2093"/>
                  </a:cubicBezTo>
                  <a:cubicBezTo>
                    <a:pt x="1334" y="2093"/>
                    <a:pt x="1498" y="1888"/>
                    <a:pt x="1518" y="1744"/>
                  </a:cubicBezTo>
                  <a:cubicBezTo>
                    <a:pt x="1518" y="1970"/>
                    <a:pt x="1518" y="1970"/>
                    <a:pt x="1518" y="1970"/>
                  </a:cubicBezTo>
                  <a:cubicBezTo>
                    <a:pt x="1518" y="2217"/>
                    <a:pt x="1478" y="2339"/>
                    <a:pt x="1396" y="2442"/>
                  </a:cubicBezTo>
                  <a:cubicBezTo>
                    <a:pt x="1313" y="2545"/>
                    <a:pt x="1170" y="2606"/>
                    <a:pt x="985" y="2606"/>
                  </a:cubicBezTo>
                  <a:cubicBezTo>
                    <a:pt x="677" y="2606"/>
                    <a:pt x="492" y="2421"/>
                    <a:pt x="390" y="2319"/>
                  </a:cubicBezTo>
                  <a:cubicBezTo>
                    <a:pt x="61" y="2668"/>
                    <a:pt x="61" y="2668"/>
                    <a:pt x="61" y="2668"/>
                  </a:cubicBezTo>
                  <a:cubicBezTo>
                    <a:pt x="246" y="2894"/>
                    <a:pt x="615" y="3078"/>
                    <a:pt x="985" y="3078"/>
                  </a:cubicBezTo>
                  <a:cubicBezTo>
                    <a:pt x="1375" y="3078"/>
                    <a:pt x="1683" y="2914"/>
                    <a:pt x="1868" y="2668"/>
                  </a:cubicBezTo>
                  <a:cubicBezTo>
                    <a:pt x="1991" y="2504"/>
                    <a:pt x="2052" y="2299"/>
                    <a:pt x="2052" y="1929"/>
                  </a:cubicBezTo>
                  <a:cubicBezTo>
                    <a:pt x="2052" y="40"/>
                    <a:pt x="2052" y="40"/>
                    <a:pt x="2052" y="40"/>
                  </a:cubicBezTo>
                  <a:lnTo>
                    <a:pt x="1539" y="40"/>
                  </a:lnTo>
                  <a:close/>
                  <a:moveTo>
                    <a:pt x="1026" y="1560"/>
                  </a:moveTo>
                  <a:lnTo>
                    <a:pt x="1026" y="1560"/>
                  </a:lnTo>
                  <a:cubicBezTo>
                    <a:pt x="718" y="1560"/>
                    <a:pt x="533" y="1334"/>
                    <a:pt x="533" y="1046"/>
                  </a:cubicBezTo>
                  <a:cubicBezTo>
                    <a:pt x="533" y="759"/>
                    <a:pt x="718" y="513"/>
                    <a:pt x="1026" y="513"/>
                  </a:cubicBezTo>
                  <a:cubicBezTo>
                    <a:pt x="1313" y="513"/>
                    <a:pt x="1518" y="759"/>
                    <a:pt x="1518" y="1046"/>
                  </a:cubicBezTo>
                  <a:cubicBezTo>
                    <a:pt x="1518" y="1334"/>
                    <a:pt x="1313" y="1560"/>
                    <a:pt x="1026" y="1560"/>
                  </a:cubicBezTo>
                  <a:close/>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1" name="Freeform 68"/>
            <p:cNvSpPr>
              <a:spLocks noChangeArrowheads="1"/>
            </p:cNvSpPr>
            <p:nvPr/>
          </p:nvSpPr>
          <p:spPr bwMode="black">
            <a:xfrm>
              <a:off x="2810612" y="852792"/>
              <a:ext cx="232952" cy="232952"/>
            </a:xfrm>
            <a:custGeom>
              <a:avLst/>
              <a:gdLst>
                <a:gd name="T0" fmla="*/ 801 w 802"/>
                <a:gd name="T1" fmla="*/ 410 h 801"/>
                <a:gd name="T2" fmla="*/ 801 w 802"/>
                <a:gd name="T3" fmla="*/ 410 h 801"/>
                <a:gd name="T4" fmla="*/ 391 w 802"/>
                <a:gd name="T5" fmla="*/ 0 h 801"/>
                <a:gd name="T6" fmla="*/ 0 w 802"/>
                <a:gd name="T7" fmla="*/ 410 h 801"/>
                <a:gd name="T8" fmla="*/ 391 w 802"/>
                <a:gd name="T9" fmla="*/ 800 h 801"/>
                <a:gd name="T10" fmla="*/ 801 w 802"/>
                <a:gd name="T11" fmla="*/ 410 h 801"/>
              </a:gdLst>
              <a:ahLst/>
              <a:cxnLst>
                <a:cxn ang="0">
                  <a:pos x="T0" y="T1"/>
                </a:cxn>
                <a:cxn ang="0">
                  <a:pos x="T2" y="T3"/>
                </a:cxn>
                <a:cxn ang="0">
                  <a:pos x="T4" y="T5"/>
                </a:cxn>
                <a:cxn ang="0">
                  <a:pos x="T6" y="T7"/>
                </a:cxn>
                <a:cxn ang="0">
                  <a:pos x="T8" y="T9"/>
                </a:cxn>
                <a:cxn ang="0">
                  <a:pos x="T10" y="T11"/>
                </a:cxn>
              </a:cxnLst>
              <a:rect l="0" t="0" r="r" b="b"/>
              <a:pathLst>
                <a:path w="802" h="801">
                  <a:moveTo>
                    <a:pt x="801" y="410"/>
                  </a:moveTo>
                  <a:lnTo>
                    <a:pt x="801" y="410"/>
                  </a:lnTo>
                  <a:cubicBezTo>
                    <a:pt x="801" y="185"/>
                    <a:pt x="616" y="0"/>
                    <a:pt x="391" y="0"/>
                  </a:cubicBezTo>
                  <a:cubicBezTo>
                    <a:pt x="185" y="0"/>
                    <a:pt x="0" y="185"/>
                    <a:pt x="0" y="410"/>
                  </a:cubicBezTo>
                  <a:cubicBezTo>
                    <a:pt x="0" y="616"/>
                    <a:pt x="185" y="800"/>
                    <a:pt x="391" y="800"/>
                  </a:cubicBezTo>
                  <a:cubicBezTo>
                    <a:pt x="616" y="800"/>
                    <a:pt x="801" y="616"/>
                    <a:pt x="801" y="410"/>
                  </a:cubicBez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2" name="Freeform 69"/>
            <p:cNvSpPr>
              <a:spLocks noChangeArrowheads="1"/>
            </p:cNvSpPr>
            <p:nvPr/>
          </p:nvSpPr>
          <p:spPr bwMode="black">
            <a:xfrm>
              <a:off x="2584060" y="877110"/>
              <a:ext cx="154875" cy="578540"/>
            </a:xfrm>
            <a:custGeom>
              <a:avLst/>
              <a:gdLst>
                <a:gd name="T0" fmla="*/ 534 w 535"/>
                <a:gd name="T1" fmla="*/ 0 h 1992"/>
                <a:gd name="T2" fmla="*/ 0 w 535"/>
                <a:gd name="T3" fmla="*/ 0 h 1992"/>
                <a:gd name="T4" fmla="*/ 0 w 535"/>
                <a:gd name="T5" fmla="*/ 1991 h 1992"/>
                <a:gd name="T6" fmla="*/ 534 w 535"/>
                <a:gd name="T7" fmla="*/ 1991 h 1992"/>
                <a:gd name="T8" fmla="*/ 534 w 535"/>
                <a:gd name="T9" fmla="*/ 0 h 1992"/>
              </a:gdLst>
              <a:ahLst/>
              <a:cxnLst>
                <a:cxn ang="0">
                  <a:pos x="T0" y="T1"/>
                </a:cxn>
                <a:cxn ang="0">
                  <a:pos x="T2" y="T3"/>
                </a:cxn>
                <a:cxn ang="0">
                  <a:pos x="T4" y="T5"/>
                </a:cxn>
                <a:cxn ang="0">
                  <a:pos x="T6" y="T7"/>
                </a:cxn>
                <a:cxn ang="0">
                  <a:pos x="T8" y="T9"/>
                </a:cxn>
              </a:cxnLst>
              <a:rect l="0" t="0" r="r" b="b"/>
              <a:pathLst>
                <a:path w="535" h="1992">
                  <a:moveTo>
                    <a:pt x="534" y="0"/>
                  </a:moveTo>
                  <a:lnTo>
                    <a:pt x="0" y="0"/>
                  </a:lnTo>
                  <a:lnTo>
                    <a:pt x="0" y="1991"/>
                  </a:lnTo>
                  <a:lnTo>
                    <a:pt x="534" y="1991"/>
                  </a:lnTo>
                  <a:lnTo>
                    <a:pt x="534"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3" name="Freeform 70"/>
            <p:cNvSpPr>
              <a:spLocks noChangeArrowheads="1"/>
            </p:cNvSpPr>
            <p:nvPr/>
          </p:nvSpPr>
          <p:spPr bwMode="black">
            <a:xfrm>
              <a:off x="5586836" y="697917"/>
              <a:ext cx="524782" cy="751334"/>
            </a:xfrm>
            <a:custGeom>
              <a:avLst/>
              <a:gdLst>
                <a:gd name="T0" fmla="*/ 554 w 1807"/>
                <a:gd name="T1" fmla="*/ 1847 h 2587"/>
                <a:gd name="T2" fmla="*/ 554 w 1807"/>
                <a:gd name="T3" fmla="*/ 0 h 2587"/>
                <a:gd name="T4" fmla="*/ 0 w 1807"/>
                <a:gd name="T5" fmla="*/ 0 h 2587"/>
                <a:gd name="T6" fmla="*/ 0 w 1807"/>
                <a:gd name="T7" fmla="*/ 2217 h 2587"/>
                <a:gd name="T8" fmla="*/ 0 w 1807"/>
                <a:gd name="T9" fmla="*/ 2381 h 2587"/>
                <a:gd name="T10" fmla="*/ 0 w 1807"/>
                <a:gd name="T11" fmla="*/ 2586 h 2587"/>
                <a:gd name="T12" fmla="*/ 1806 w 1807"/>
                <a:gd name="T13" fmla="*/ 2586 h 2587"/>
                <a:gd name="T14" fmla="*/ 1806 w 1807"/>
                <a:gd name="T15" fmla="*/ 2094 h 2587"/>
                <a:gd name="T16" fmla="*/ 554 w 1807"/>
                <a:gd name="T17" fmla="*/ 2094 h 2587"/>
                <a:gd name="T18" fmla="*/ 554 w 1807"/>
                <a:gd name="T19" fmla="*/ 1847 h 2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7" h="2587">
                  <a:moveTo>
                    <a:pt x="554" y="1847"/>
                  </a:moveTo>
                  <a:lnTo>
                    <a:pt x="554" y="0"/>
                  </a:lnTo>
                  <a:lnTo>
                    <a:pt x="0" y="0"/>
                  </a:lnTo>
                  <a:lnTo>
                    <a:pt x="0" y="2217"/>
                  </a:lnTo>
                  <a:lnTo>
                    <a:pt x="0" y="2381"/>
                  </a:lnTo>
                  <a:lnTo>
                    <a:pt x="0" y="2586"/>
                  </a:lnTo>
                  <a:lnTo>
                    <a:pt x="1806" y="2586"/>
                  </a:lnTo>
                  <a:lnTo>
                    <a:pt x="1806" y="2094"/>
                  </a:lnTo>
                  <a:lnTo>
                    <a:pt x="554" y="2094"/>
                  </a:lnTo>
                  <a:lnTo>
                    <a:pt x="554" y="1847"/>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4" name="Freeform 71"/>
            <p:cNvSpPr>
              <a:spLocks noChangeArrowheads="1"/>
            </p:cNvSpPr>
            <p:nvPr/>
          </p:nvSpPr>
          <p:spPr bwMode="black">
            <a:xfrm>
              <a:off x="6188416" y="865591"/>
              <a:ext cx="554221" cy="601579"/>
            </a:xfrm>
            <a:custGeom>
              <a:avLst/>
              <a:gdLst>
                <a:gd name="T0" fmla="*/ 1867 w 1909"/>
                <a:gd name="T1" fmla="*/ 1704 h 2074"/>
                <a:gd name="T2" fmla="*/ 1867 w 1909"/>
                <a:gd name="T3" fmla="*/ 1704 h 2074"/>
                <a:gd name="T4" fmla="*/ 1046 w 1909"/>
                <a:gd name="T5" fmla="*/ 2073 h 2074"/>
                <a:gd name="T6" fmla="*/ 0 w 1909"/>
                <a:gd name="T7" fmla="*/ 1026 h 2074"/>
                <a:gd name="T8" fmla="*/ 985 w 1909"/>
                <a:gd name="T9" fmla="*/ 0 h 2074"/>
                <a:gd name="T10" fmla="*/ 1908 w 1909"/>
                <a:gd name="T11" fmla="*/ 1006 h 2074"/>
                <a:gd name="T12" fmla="*/ 1908 w 1909"/>
                <a:gd name="T13" fmla="*/ 1170 h 2074"/>
                <a:gd name="T14" fmla="*/ 533 w 1909"/>
                <a:gd name="T15" fmla="*/ 1170 h 2074"/>
                <a:gd name="T16" fmla="*/ 1067 w 1909"/>
                <a:gd name="T17" fmla="*/ 1642 h 2074"/>
                <a:gd name="T18" fmla="*/ 1560 w 1909"/>
                <a:gd name="T19" fmla="*/ 1396 h 2074"/>
                <a:gd name="T20" fmla="*/ 1867 w 1909"/>
                <a:gd name="T21" fmla="*/ 1704 h 2074"/>
                <a:gd name="T22" fmla="*/ 1374 w 1909"/>
                <a:gd name="T23" fmla="*/ 780 h 2074"/>
                <a:gd name="T24" fmla="*/ 1374 w 1909"/>
                <a:gd name="T25" fmla="*/ 780 h 2074"/>
                <a:gd name="T26" fmla="*/ 985 w 1909"/>
                <a:gd name="T27" fmla="*/ 431 h 2074"/>
                <a:gd name="T28" fmla="*/ 553 w 1909"/>
                <a:gd name="T29" fmla="*/ 780 h 2074"/>
                <a:gd name="T30" fmla="*/ 1374 w 1909"/>
                <a:gd name="T31" fmla="*/ 780 h 2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09" h="2074">
                  <a:moveTo>
                    <a:pt x="1867" y="1704"/>
                  </a:moveTo>
                  <a:lnTo>
                    <a:pt x="1867" y="1704"/>
                  </a:lnTo>
                  <a:cubicBezTo>
                    <a:pt x="1662" y="1929"/>
                    <a:pt x="1354" y="2073"/>
                    <a:pt x="1046" y="2073"/>
                  </a:cubicBezTo>
                  <a:cubicBezTo>
                    <a:pt x="451" y="2073"/>
                    <a:pt x="0" y="1663"/>
                    <a:pt x="0" y="1026"/>
                  </a:cubicBezTo>
                  <a:cubicBezTo>
                    <a:pt x="0" y="472"/>
                    <a:pt x="389" y="0"/>
                    <a:pt x="985" y="0"/>
                  </a:cubicBezTo>
                  <a:cubicBezTo>
                    <a:pt x="1518" y="0"/>
                    <a:pt x="1908" y="451"/>
                    <a:pt x="1908" y="1006"/>
                  </a:cubicBezTo>
                  <a:cubicBezTo>
                    <a:pt x="1908" y="1067"/>
                    <a:pt x="1908" y="1108"/>
                    <a:pt x="1908" y="1170"/>
                  </a:cubicBezTo>
                  <a:cubicBezTo>
                    <a:pt x="533" y="1170"/>
                    <a:pt x="533" y="1170"/>
                    <a:pt x="533" y="1170"/>
                  </a:cubicBezTo>
                  <a:cubicBezTo>
                    <a:pt x="553" y="1437"/>
                    <a:pt x="779" y="1642"/>
                    <a:pt x="1067" y="1642"/>
                  </a:cubicBezTo>
                  <a:cubicBezTo>
                    <a:pt x="1292" y="1642"/>
                    <a:pt x="1457" y="1498"/>
                    <a:pt x="1560" y="1396"/>
                  </a:cubicBezTo>
                  <a:lnTo>
                    <a:pt x="1867" y="1704"/>
                  </a:lnTo>
                  <a:close/>
                  <a:moveTo>
                    <a:pt x="1374" y="780"/>
                  </a:moveTo>
                  <a:lnTo>
                    <a:pt x="1374" y="780"/>
                  </a:lnTo>
                  <a:cubicBezTo>
                    <a:pt x="1354" y="595"/>
                    <a:pt x="1190" y="431"/>
                    <a:pt x="985" y="431"/>
                  </a:cubicBezTo>
                  <a:cubicBezTo>
                    <a:pt x="759" y="431"/>
                    <a:pt x="574" y="595"/>
                    <a:pt x="553" y="780"/>
                  </a:cubicBezTo>
                  <a:lnTo>
                    <a:pt x="1374" y="780"/>
                  </a:lnTo>
                  <a:close/>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5" name="Freeform 72"/>
            <p:cNvSpPr>
              <a:spLocks noChangeArrowheads="1"/>
            </p:cNvSpPr>
            <p:nvPr/>
          </p:nvSpPr>
          <p:spPr bwMode="black">
            <a:xfrm>
              <a:off x="6796395" y="877110"/>
              <a:ext cx="995806" cy="578540"/>
            </a:xfrm>
            <a:custGeom>
              <a:avLst/>
              <a:gdLst>
                <a:gd name="T0" fmla="*/ 1704 w 3429"/>
                <a:gd name="T1" fmla="*/ 821 h 1992"/>
                <a:gd name="T2" fmla="*/ 2217 w 3429"/>
                <a:gd name="T3" fmla="*/ 1991 h 1992"/>
                <a:gd name="T4" fmla="*/ 2587 w 3429"/>
                <a:gd name="T5" fmla="*/ 1991 h 1992"/>
                <a:gd name="T6" fmla="*/ 3428 w 3429"/>
                <a:gd name="T7" fmla="*/ 0 h 1992"/>
                <a:gd name="T8" fmla="*/ 2874 w 3429"/>
                <a:gd name="T9" fmla="*/ 0 h 1992"/>
                <a:gd name="T10" fmla="*/ 2402 w 3429"/>
                <a:gd name="T11" fmla="*/ 1149 h 1992"/>
                <a:gd name="T12" fmla="*/ 1889 w 3429"/>
                <a:gd name="T13" fmla="*/ 0 h 1992"/>
                <a:gd name="T14" fmla="*/ 1519 w 3429"/>
                <a:gd name="T15" fmla="*/ 0 h 1992"/>
                <a:gd name="T16" fmla="*/ 1027 w 3429"/>
                <a:gd name="T17" fmla="*/ 1149 h 1992"/>
                <a:gd name="T18" fmla="*/ 534 w 3429"/>
                <a:gd name="T19" fmla="*/ 0 h 1992"/>
                <a:gd name="T20" fmla="*/ 0 w 3429"/>
                <a:gd name="T21" fmla="*/ 0 h 1992"/>
                <a:gd name="T22" fmla="*/ 842 w 3429"/>
                <a:gd name="T23" fmla="*/ 1991 h 1992"/>
                <a:gd name="T24" fmla="*/ 1211 w 3429"/>
                <a:gd name="T25" fmla="*/ 1991 h 1992"/>
                <a:gd name="T26" fmla="*/ 1704 w 3429"/>
                <a:gd name="T27" fmla="*/ 821 h 1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29" h="1992">
                  <a:moveTo>
                    <a:pt x="1704" y="821"/>
                  </a:moveTo>
                  <a:lnTo>
                    <a:pt x="2217" y="1991"/>
                  </a:lnTo>
                  <a:lnTo>
                    <a:pt x="2587" y="1991"/>
                  </a:lnTo>
                  <a:lnTo>
                    <a:pt x="3428" y="0"/>
                  </a:lnTo>
                  <a:lnTo>
                    <a:pt x="2874" y="0"/>
                  </a:lnTo>
                  <a:lnTo>
                    <a:pt x="2402" y="1149"/>
                  </a:lnTo>
                  <a:lnTo>
                    <a:pt x="1889" y="0"/>
                  </a:lnTo>
                  <a:lnTo>
                    <a:pt x="1519" y="0"/>
                  </a:lnTo>
                  <a:lnTo>
                    <a:pt x="1027" y="1149"/>
                  </a:lnTo>
                  <a:lnTo>
                    <a:pt x="534" y="0"/>
                  </a:lnTo>
                  <a:lnTo>
                    <a:pt x="0" y="0"/>
                  </a:lnTo>
                  <a:lnTo>
                    <a:pt x="842" y="1991"/>
                  </a:lnTo>
                  <a:lnTo>
                    <a:pt x="1211" y="1991"/>
                  </a:lnTo>
                  <a:lnTo>
                    <a:pt x="1704" y="821"/>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7" name="Freeform 73"/>
            <p:cNvSpPr>
              <a:spLocks noChangeArrowheads="1"/>
            </p:cNvSpPr>
            <p:nvPr/>
          </p:nvSpPr>
          <p:spPr bwMode="black">
            <a:xfrm>
              <a:off x="7886918" y="609600"/>
              <a:ext cx="208632" cy="197113"/>
            </a:xfrm>
            <a:custGeom>
              <a:avLst/>
              <a:gdLst>
                <a:gd name="T0" fmla="*/ 349 w 719"/>
                <a:gd name="T1" fmla="*/ 0 h 678"/>
                <a:gd name="T2" fmla="*/ 349 w 719"/>
                <a:gd name="T3" fmla="*/ 0 h 678"/>
                <a:gd name="T4" fmla="*/ 0 w 719"/>
                <a:gd name="T5" fmla="*/ 329 h 678"/>
                <a:gd name="T6" fmla="*/ 349 w 719"/>
                <a:gd name="T7" fmla="*/ 677 h 678"/>
                <a:gd name="T8" fmla="*/ 718 w 719"/>
                <a:gd name="T9" fmla="*/ 329 h 678"/>
                <a:gd name="T10" fmla="*/ 349 w 719"/>
                <a:gd name="T11" fmla="*/ 0 h 678"/>
              </a:gdLst>
              <a:ahLst/>
              <a:cxnLst>
                <a:cxn ang="0">
                  <a:pos x="T0" y="T1"/>
                </a:cxn>
                <a:cxn ang="0">
                  <a:pos x="T2" y="T3"/>
                </a:cxn>
                <a:cxn ang="0">
                  <a:pos x="T4" y="T5"/>
                </a:cxn>
                <a:cxn ang="0">
                  <a:pos x="T6" y="T7"/>
                </a:cxn>
                <a:cxn ang="0">
                  <a:pos x="T8" y="T9"/>
                </a:cxn>
                <a:cxn ang="0">
                  <a:pos x="T10" y="T11"/>
                </a:cxn>
              </a:cxnLst>
              <a:rect l="0" t="0" r="r" b="b"/>
              <a:pathLst>
                <a:path w="719" h="678">
                  <a:moveTo>
                    <a:pt x="349" y="0"/>
                  </a:moveTo>
                  <a:lnTo>
                    <a:pt x="349" y="0"/>
                  </a:lnTo>
                  <a:cubicBezTo>
                    <a:pt x="164" y="0"/>
                    <a:pt x="0" y="144"/>
                    <a:pt x="0" y="329"/>
                  </a:cubicBezTo>
                  <a:cubicBezTo>
                    <a:pt x="0" y="534"/>
                    <a:pt x="164" y="677"/>
                    <a:pt x="349" y="677"/>
                  </a:cubicBezTo>
                  <a:cubicBezTo>
                    <a:pt x="554" y="677"/>
                    <a:pt x="718" y="534"/>
                    <a:pt x="718" y="329"/>
                  </a:cubicBezTo>
                  <a:cubicBezTo>
                    <a:pt x="718" y="144"/>
                    <a:pt x="554" y="0"/>
                    <a:pt x="349" y="0"/>
                  </a:cubicBez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8" name="Freeform 74"/>
            <p:cNvSpPr>
              <a:spLocks noChangeArrowheads="1"/>
            </p:cNvSpPr>
            <p:nvPr/>
          </p:nvSpPr>
          <p:spPr bwMode="black">
            <a:xfrm>
              <a:off x="7909957" y="877110"/>
              <a:ext cx="154874" cy="578540"/>
            </a:xfrm>
            <a:custGeom>
              <a:avLst/>
              <a:gdLst>
                <a:gd name="T0" fmla="*/ 533 w 534"/>
                <a:gd name="T1" fmla="*/ 0 h 1992"/>
                <a:gd name="T2" fmla="*/ 0 w 534"/>
                <a:gd name="T3" fmla="*/ 0 h 1992"/>
                <a:gd name="T4" fmla="*/ 0 w 534"/>
                <a:gd name="T5" fmla="*/ 1991 h 1992"/>
                <a:gd name="T6" fmla="*/ 533 w 534"/>
                <a:gd name="T7" fmla="*/ 1991 h 1992"/>
                <a:gd name="T8" fmla="*/ 533 w 534"/>
                <a:gd name="T9" fmla="*/ 0 h 1992"/>
              </a:gdLst>
              <a:ahLst/>
              <a:cxnLst>
                <a:cxn ang="0">
                  <a:pos x="T0" y="T1"/>
                </a:cxn>
                <a:cxn ang="0">
                  <a:pos x="T2" y="T3"/>
                </a:cxn>
                <a:cxn ang="0">
                  <a:pos x="T4" y="T5"/>
                </a:cxn>
                <a:cxn ang="0">
                  <a:pos x="T6" y="T7"/>
                </a:cxn>
                <a:cxn ang="0">
                  <a:pos x="T8" y="T9"/>
                </a:cxn>
              </a:cxnLst>
              <a:rect l="0" t="0" r="r" b="b"/>
              <a:pathLst>
                <a:path w="534" h="1992">
                  <a:moveTo>
                    <a:pt x="533" y="0"/>
                  </a:moveTo>
                  <a:lnTo>
                    <a:pt x="0" y="0"/>
                  </a:lnTo>
                  <a:lnTo>
                    <a:pt x="0" y="1991"/>
                  </a:lnTo>
                  <a:lnTo>
                    <a:pt x="533" y="1991"/>
                  </a:lnTo>
                  <a:lnTo>
                    <a:pt x="533"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9" name="Freeform 75"/>
            <p:cNvSpPr>
              <a:spLocks noChangeArrowheads="1"/>
            </p:cNvSpPr>
            <p:nvPr/>
          </p:nvSpPr>
          <p:spPr bwMode="black">
            <a:xfrm>
              <a:off x="8214586" y="865591"/>
              <a:ext cx="459504" cy="601579"/>
            </a:xfrm>
            <a:custGeom>
              <a:avLst/>
              <a:gdLst>
                <a:gd name="T0" fmla="*/ 0 w 1581"/>
                <a:gd name="T1" fmla="*/ 1806 h 2074"/>
                <a:gd name="T2" fmla="*/ 0 w 1581"/>
                <a:gd name="T3" fmla="*/ 1806 h 2074"/>
                <a:gd name="T4" fmla="*/ 800 w 1581"/>
                <a:gd name="T5" fmla="*/ 2073 h 2074"/>
                <a:gd name="T6" fmla="*/ 1580 w 1581"/>
                <a:gd name="T7" fmla="*/ 1458 h 2074"/>
                <a:gd name="T8" fmla="*/ 615 w 1581"/>
                <a:gd name="T9" fmla="*/ 595 h 2074"/>
                <a:gd name="T10" fmla="*/ 903 w 1581"/>
                <a:gd name="T11" fmla="*/ 451 h 2074"/>
                <a:gd name="T12" fmla="*/ 1272 w 1581"/>
                <a:gd name="T13" fmla="*/ 575 h 2074"/>
                <a:gd name="T14" fmla="*/ 1519 w 1581"/>
                <a:gd name="T15" fmla="*/ 185 h 2074"/>
                <a:gd name="T16" fmla="*/ 862 w 1581"/>
                <a:gd name="T17" fmla="*/ 0 h 2074"/>
                <a:gd name="T18" fmla="*/ 82 w 1581"/>
                <a:gd name="T19" fmla="*/ 615 h 2074"/>
                <a:gd name="T20" fmla="*/ 1046 w 1581"/>
                <a:gd name="T21" fmla="*/ 1437 h 2074"/>
                <a:gd name="T22" fmla="*/ 800 w 1581"/>
                <a:gd name="T23" fmla="*/ 1622 h 2074"/>
                <a:gd name="T24" fmla="*/ 246 w 1581"/>
                <a:gd name="T25" fmla="*/ 1416 h 2074"/>
                <a:gd name="T26" fmla="*/ 0 w 1581"/>
                <a:gd name="T27" fmla="*/ 1806 h 2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1" h="2074">
                  <a:moveTo>
                    <a:pt x="0" y="1806"/>
                  </a:moveTo>
                  <a:lnTo>
                    <a:pt x="0" y="1806"/>
                  </a:lnTo>
                  <a:cubicBezTo>
                    <a:pt x="225" y="1971"/>
                    <a:pt x="513" y="2073"/>
                    <a:pt x="800" y="2073"/>
                  </a:cubicBezTo>
                  <a:cubicBezTo>
                    <a:pt x="1211" y="2073"/>
                    <a:pt x="1580" y="1827"/>
                    <a:pt x="1580" y="1458"/>
                  </a:cubicBezTo>
                  <a:cubicBezTo>
                    <a:pt x="1580" y="759"/>
                    <a:pt x="615" y="862"/>
                    <a:pt x="615" y="595"/>
                  </a:cubicBezTo>
                  <a:cubicBezTo>
                    <a:pt x="615" y="493"/>
                    <a:pt x="739" y="451"/>
                    <a:pt x="903" y="451"/>
                  </a:cubicBezTo>
                  <a:cubicBezTo>
                    <a:pt x="1046" y="451"/>
                    <a:pt x="1170" y="513"/>
                    <a:pt x="1272" y="575"/>
                  </a:cubicBezTo>
                  <a:cubicBezTo>
                    <a:pt x="1519" y="185"/>
                    <a:pt x="1519" y="185"/>
                    <a:pt x="1519" y="185"/>
                  </a:cubicBezTo>
                  <a:cubicBezTo>
                    <a:pt x="1396" y="82"/>
                    <a:pt x="1108" y="0"/>
                    <a:pt x="862" y="0"/>
                  </a:cubicBezTo>
                  <a:cubicBezTo>
                    <a:pt x="451" y="0"/>
                    <a:pt x="82" y="226"/>
                    <a:pt x="82" y="615"/>
                  </a:cubicBezTo>
                  <a:cubicBezTo>
                    <a:pt x="82" y="1252"/>
                    <a:pt x="1046" y="1149"/>
                    <a:pt x="1046" y="1437"/>
                  </a:cubicBezTo>
                  <a:cubicBezTo>
                    <a:pt x="1046" y="1540"/>
                    <a:pt x="944" y="1622"/>
                    <a:pt x="800" y="1622"/>
                  </a:cubicBezTo>
                  <a:cubicBezTo>
                    <a:pt x="595" y="1622"/>
                    <a:pt x="389" y="1540"/>
                    <a:pt x="246" y="1416"/>
                  </a:cubicBezTo>
                  <a:lnTo>
                    <a:pt x="0" y="1806"/>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0" name="Oval 3"/>
            <p:cNvSpPr/>
            <p:nvPr/>
          </p:nvSpPr>
          <p:spPr bwMode="black">
            <a:xfrm>
              <a:off x="1827606" y="865591"/>
              <a:ext cx="612648" cy="603504"/>
            </a:xfrm>
            <a:custGeom>
              <a:avLst/>
              <a:gdLst/>
              <a:ahLst/>
              <a:cxnLst/>
              <a:rect l="l" t="t" r="r" b="b"/>
              <a:pathLst>
                <a:path w="612648" h="603504">
                  <a:moveTo>
                    <a:pt x="306324" y="141732"/>
                  </a:moveTo>
                  <a:cubicBezTo>
                    <a:pt x="222997" y="141732"/>
                    <a:pt x="155448" y="213375"/>
                    <a:pt x="155448" y="301752"/>
                  </a:cubicBezTo>
                  <a:cubicBezTo>
                    <a:pt x="155448" y="390129"/>
                    <a:pt x="222997" y="461772"/>
                    <a:pt x="306324" y="461772"/>
                  </a:cubicBezTo>
                  <a:cubicBezTo>
                    <a:pt x="389651" y="461772"/>
                    <a:pt x="457200" y="390129"/>
                    <a:pt x="457200" y="301752"/>
                  </a:cubicBezTo>
                  <a:cubicBezTo>
                    <a:pt x="457200" y="213375"/>
                    <a:pt x="389651" y="141732"/>
                    <a:pt x="306324" y="141732"/>
                  </a:cubicBezTo>
                  <a:close/>
                  <a:moveTo>
                    <a:pt x="306324" y="0"/>
                  </a:moveTo>
                  <a:cubicBezTo>
                    <a:pt x="475502" y="0"/>
                    <a:pt x="612648" y="135099"/>
                    <a:pt x="612648" y="301752"/>
                  </a:cubicBezTo>
                  <a:cubicBezTo>
                    <a:pt x="612648" y="468405"/>
                    <a:pt x="475502" y="603504"/>
                    <a:pt x="306324" y="603504"/>
                  </a:cubicBezTo>
                  <a:cubicBezTo>
                    <a:pt x="137146" y="603504"/>
                    <a:pt x="0" y="468405"/>
                    <a:pt x="0" y="301752"/>
                  </a:cubicBezTo>
                  <a:cubicBezTo>
                    <a:pt x="0" y="135099"/>
                    <a:pt x="137146" y="0"/>
                    <a:pt x="306324" y="0"/>
                  </a:cubicBezTo>
                  <a:close/>
                </a:path>
              </a:pathLst>
            </a:cu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1" name="TextBox 40"/>
          <p:cNvSpPr txBox="1"/>
          <p:nvPr userDrawn="1"/>
        </p:nvSpPr>
        <p:spPr>
          <a:xfrm>
            <a:off x="4571329" y="345136"/>
            <a:ext cx="2212238" cy="200055"/>
          </a:xfrm>
          <a:prstGeom prst="rect">
            <a:avLst/>
          </a:prstGeom>
          <a:noFill/>
        </p:spPr>
        <p:txBody>
          <a:bodyPr wrap="square" lIns="0" tIns="0" rIns="0" bIns="0" numCol="1" rtlCol="0">
            <a:spAutoFit/>
          </a:bodyPr>
          <a:lstStyle/>
          <a:p>
            <a:pPr marL="0" marR="0" indent="0" algn="l" defTabSz="914400" rtl="0" eaLnBrk="1" fontAlgn="auto" latinLnBrk="0" hangingPunct="1">
              <a:lnSpc>
                <a:spcPct val="100000"/>
              </a:lnSpc>
              <a:spcBef>
                <a:spcPts val="0"/>
              </a:spcBef>
              <a:spcAft>
                <a:spcPts val="300"/>
              </a:spcAft>
              <a:buClrTx/>
              <a:buSzTx/>
              <a:buFontTx/>
              <a:buNone/>
              <a:tabLst/>
              <a:defRPr/>
            </a:pPr>
            <a:r>
              <a:rPr lang="en-US" sz="1300" b="1" i="0" kern="1200" cap="none" dirty="0" smtClean="0">
                <a:solidFill>
                  <a:srgbClr val="7030A0"/>
                </a:solidFill>
                <a:latin typeface="+mn-lt"/>
                <a:ea typeface="+mn-ea"/>
                <a:cs typeface="Arial" charset="0"/>
              </a:rPr>
              <a:t>NORTH AMERICA</a:t>
            </a:r>
            <a:endParaRPr lang="en-US" sz="1300" b="0" i="0" cap="none" dirty="0">
              <a:solidFill>
                <a:srgbClr val="7030A0"/>
              </a:solidFill>
              <a:latin typeface="+mn-lt"/>
            </a:endParaRPr>
          </a:p>
        </p:txBody>
      </p:sp>
      <p:sp>
        <p:nvSpPr>
          <p:cNvPr id="42" name="TextBox 41"/>
          <p:cNvSpPr txBox="1"/>
          <p:nvPr userDrawn="1"/>
        </p:nvSpPr>
        <p:spPr>
          <a:xfrm>
            <a:off x="4576974" y="600328"/>
            <a:ext cx="4396905" cy="1431161"/>
          </a:xfrm>
          <a:prstGeom prst="rect">
            <a:avLst/>
          </a:prstGeom>
          <a:noFill/>
        </p:spPr>
        <p:txBody>
          <a:bodyPr wrap="square" lIns="0" tIns="0" rIns="0" bIns="0" numCol="3" rtlCol="0">
            <a:spAutoFit/>
          </a:bodyPr>
          <a:lstStyle/>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kern="1200" cap="none" dirty="0" smtClean="0">
                <a:solidFill>
                  <a:schemeClr val="tx1"/>
                </a:solidFill>
                <a:latin typeface="+mn-lt"/>
                <a:ea typeface="+mn-ea"/>
                <a:cs typeface="Arial" charset="0"/>
              </a:rPr>
              <a:t>Boston</a:t>
            </a: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kern="1200" cap="none" dirty="0" smtClean="0">
                <a:solidFill>
                  <a:schemeClr val="tx1"/>
                </a:solidFill>
                <a:latin typeface="+mn-lt"/>
                <a:ea typeface="+mn-ea"/>
                <a:cs typeface="Arial" charset="0"/>
              </a:rPr>
              <a:t>Chicago</a:t>
            </a: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kern="1200" cap="none" dirty="0" smtClean="0">
                <a:solidFill>
                  <a:schemeClr val="tx1"/>
                </a:solidFill>
                <a:latin typeface="+mn-lt"/>
                <a:ea typeface="+mn-ea"/>
                <a:cs typeface="Arial" charset="0"/>
              </a:rPr>
              <a:t>Dallas</a:t>
            </a: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kern="1200" cap="none" dirty="0" smtClean="0">
                <a:solidFill>
                  <a:schemeClr val="tx1"/>
                </a:solidFill>
                <a:latin typeface="+mn-lt"/>
                <a:ea typeface="+mn-ea"/>
                <a:cs typeface="Arial" charset="0"/>
              </a:rPr>
              <a:t>Harrisburg</a:t>
            </a: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cap="none" dirty="0" smtClean="0">
                <a:latin typeface="+mn-lt"/>
              </a:rPr>
              <a:t>Hartford</a:t>
            </a: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cap="none" dirty="0" smtClean="0">
                <a:latin typeface="+mn-lt"/>
              </a:rPr>
              <a:t>Houston</a:t>
            </a: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cap="none" dirty="0" smtClean="0">
                <a:latin typeface="+mn-lt"/>
              </a:rPr>
              <a:t>Los Angeles</a:t>
            </a: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cap="none" dirty="0" smtClean="0">
                <a:latin typeface="+mn-lt"/>
              </a:rPr>
              <a:t>Miami</a:t>
            </a: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cap="none" dirty="0" smtClean="0">
                <a:latin typeface="+mn-lt"/>
              </a:rPr>
              <a:t>New York</a:t>
            </a: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cap="none" dirty="0" smtClean="0">
                <a:latin typeface="+mn-lt"/>
              </a:rPr>
              <a:t>Orange County</a:t>
            </a: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cap="none" dirty="0" smtClean="0">
                <a:latin typeface="+mn-lt"/>
              </a:rPr>
              <a:t>Philadelphia</a:t>
            </a: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cap="none" dirty="0" smtClean="0">
                <a:latin typeface="+mn-lt"/>
              </a:rPr>
              <a:t>Pittsburgh</a:t>
            </a: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cap="none" dirty="0" smtClean="0">
                <a:latin typeface="+mn-lt"/>
              </a:rPr>
              <a:t>Princeton</a:t>
            </a: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cap="none" dirty="0" smtClean="0">
                <a:latin typeface="+mn-lt"/>
              </a:rPr>
              <a:t>San Francisco</a:t>
            </a: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cap="none" dirty="0" smtClean="0">
                <a:latin typeface="+mn-lt"/>
              </a:rPr>
              <a:t>Santa Monica</a:t>
            </a: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cap="none" dirty="0" smtClean="0">
                <a:latin typeface="+mn-lt"/>
              </a:rPr>
              <a:t>Silicon Valley</a:t>
            </a: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cap="none" dirty="0" smtClean="0">
                <a:latin typeface="+mn-lt"/>
              </a:rPr>
              <a:t>Washington, DC</a:t>
            </a:r>
          </a:p>
          <a:p>
            <a:pPr marL="0" marR="0" indent="0" algn="l" defTabSz="914400" rtl="0" eaLnBrk="1" fontAlgn="auto" latinLnBrk="0" hangingPunct="1">
              <a:lnSpc>
                <a:spcPct val="100000"/>
              </a:lnSpc>
              <a:spcBef>
                <a:spcPts val="0"/>
              </a:spcBef>
              <a:spcAft>
                <a:spcPts val="300"/>
              </a:spcAft>
              <a:buClrTx/>
              <a:buSzTx/>
              <a:buFontTx/>
              <a:buNone/>
              <a:tabLst/>
              <a:defRPr/>
            </a:pPr>
            <a:r>
              <a:rPr lang="en-US" sz="1300" b="0" i="0" cap="none" dirty="0" smtClean="0">
                <a:latin typeface="+mn-lt"/>
              </a:rPr>
              <a:t>Wilmington</a:t>
            </a:r>
            <a:endParaRPr lang="en-US" sz="1300" b="0" i="0" cap="none" dirty="0">
              <a:latin typeface="+mn-lt"/>
            </a:endParaRPr>
          </a:p>
        </p:txBody>
      </p:sp>
    </p:spTree>
    <p:extLst>
      <p:ext uri="{BB962C8B-B14F-4D97-AF65-F5344CB8AC3E}">
        <p14:creationId xmlns:p14="http://schemas.microsoft.com/office/powerpoint/2010/main" xmlns="" val="3941022484"/>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Firm General Disclaimer">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Month 00, 0000 (if needed)</a:t>
            </a:r>
            <a:endParaRPr lang="en-US" dirty="0"/>
          </a:p>
        </p:txBody>
      </p:sp>
      <p:sp>
        <p:nvSpPr>
          <p:cNvPr id="4" name="Footer Placeholder 3"/>
          <p:cNvSpPr>
            <a:spLocks noGrp="1"/>
          </p:cNvSpPr>
          <p:nvPr>
            <p:ph type="ftr" sz="quarter" idx="11"/>
          </p:nvPr>
        </p:nvSpPr>
        <p:spPr/>
        <p:txBody>
          <a:bodyPr/>
          <a:lstStyle/>
          <a:p>
            <a:r>
              <a:rPr lang="en-US" smtClean="0"/>
              <a:t>Footer (if needed)</a:t>
            </a:r>
            <a:endParaRPr lang="en-US" dirty="0"/>
          </a:p>
        </p:txBody>
      </p:sp>
      <p:sp>
        <p:nvSpPr>
          <p:cNvPr id="5" name="Slide Number Placeholder 4"/>
          <p:cNvSpPr>
            <a:spLocks noGrp="1"/>
          </p:cNvSpPr>
          <p:nvPr>
            <p:ph type="sldNum" sz="quarter" idx="12"/>
          </p:nvPr>
        </p:nvSpPr>
        <p:spPr/>
        <p:txBody>
          <a:bodyPr/>
          <a:lstStyle/>
          <a:p>
            <a:fld id="{C71B841D-94A6-4F95-A1D5-4A2F3AE92889}" type="slidenum">
              <a:rPr lang="en-US" smtClean="0"/>
              <a:pPr/>
              <a:t>‹#›</a:t>
            </a:fld>
            <a:endParaRPr lang="en-US" dirty="0"/>
          </a:p>
        </p:txBody>
      </p:sp>
      <p:sp>
        <p:nvSpPr>
          <p:cNvPr id="7" name="Text Box 121"/>
          <p:cNvSpPr txBox="1">
            <a:spLocks noChangeArrowheads="1"/>
          </p:cNvSpPr>
          <p:nvPr userDrawn="1"/>
        </p:nvSpPr>
        <p:spPr bwMode="auto">
          <a:xfrm>
            <a:off x="457200" y="6424613"/>
            <a:ext cx="184150" cy="215900"/>
          </a:xfrm>
          <a:prstGeom prst="rect">
            <a:avLst/>
          </a:prstGeom>
          <a:noFill/>
          <a:ln w="9525" algn="ctr">
            <a:noFill/>
            <a:miter lim="800000"/>
            <a:headEnd/>
            <a:tailEnd/>
          </a:ln>
          <a:effectLst/>
        </p:spPr>
        <p:txBody>
          <a:bodyPr wrap="none">
            <a:spAutoFit/>
          </a:bodyPr>
          <a:lstStyle/>
          <a:p>
            <a:pPr>
              <a:defRPr/>
            </a:pPr>
            <a:endParaRPr lang="en-US" sz="800" dirty="0">
              <a:solidFill>
                <a:schemeClr val="tx1">
                  <a:lumMod val="65000"/>
                  <a:lumOff val="35000"/>
                </a:schemeClr>
              </a:solidFill>
              <a:cs typeface="+mn-cs"/>
            </a:endParaRPr>
          </a:p>
        </p:txBody>
      </p:sp>
      <p:sp>
        <p:nvSpPr>
          <p:cNvPr id="8" name="TextBox 7"/>
          <p:cNvSpPr txBox="1"/>
          <p:nvPr userDrawn="1"/>
        </p:nvSpPr>
        <p:spPr>
          <a:xfrm>
            <a:off x="371475" y="4261656"/>
            <a:ext cx="8331673" cy="1500332"/>
          </a:xfrm>
          <a:prstGeom prst="rect">
            <a:avLst/>
          </a:prstGeom>
          <a:noFill/>
        </p:spPr>
        <p:txBody>
          <a:bodyPr wrap="square" lIns="0" tIns="0" rIns="0" bIns="0" rtlCol="0" anchor="b" anchorCtr="0">
            <a:normAutofit/>
          </a:bodyPr>
          <a:lstStyle/>
          <a:p>
            <a:r>
              <a:rPr lang="en-US" sz="900" dirty="0" smtClean="0">
                <a:solidFill>
                  <a:schemeClr val="accent2"/>
                </a:solidFill>
                <a:latin typeface="+mn-lt"/>
              </a:rPr>
              <a:t>This material is provided as a general informational service to clients and friends of Morgan, Lewis &amp; Bockius LLP. It does not constitute, and should not be construed as, legal advice on any specific matter, nor does it create an attorney-client relationship. You should not act or refrain from acting on the basis of this information. This material may be considered Attorney Advertising in some states. Any prior results discussed in the material do not guarantee similar outcomes. Links provided from outside sources are subject to expiration or change.</a:t>
            </a:r>
            <a:br>
              <a:rPr lang="en-US" sz="900" dirty="0" smtClean="0">
                <a:solidFill>
                  <a:schemeClr val="accent2"/>
                </a:solidFill>
                <a:latin typeface="+mn-lt"/>
              </a:rPr>
            </a:br>
            <a:endParaRPr lang="en-US" sz="900" dirty="0" smtClean="0">
              <a:solidFill>
                <a:schemeClr val="accent2"/>
              </a:solidFill>
              <a:latin typeface="+mn-lt"/>
            </a:endParaRPr>
          </a:p>
          <a:p>
            <a:r>
              <a:rPr lang="en-US" sz="900" dirty="0" smtClean="0">
                <a:solidFill>
                  <a:schemeClr val="accent2"/>
                </a:solidFill>
                <a:latin typeface="+mn-lt"/>
              </a:rPr>
              <a:t>© 2015 Morgan, Lewis &amp; Bockius LLP. All Rights Reserved.</a:t>
            </a:r>
            <a:endParaRPr lang="en-US" sz="900" dirty="0">
              <a:solidFill>
                <a:schemeClr val="accent2"/>
              </a:solidFill>
              <a:latin typeface="+mn-lt"/>
            </a:endParaRPr>
          </a:p>
        </p:txBody>
      </p:sp>
      <p:sp>
        <p:nvSpPr>
          <p:cNvPr id="9" name="TextBox 8"/>
          <p:cNvSpPr txBox="1"/>
          <p:nvPr userDrawn="1"/>
        </p:nvSpPr>
        <p:spPr>
          <a:xfrm>
            <a:off x="361950" y="1381125"/>
            <a:ext cx="4210050" cy="3876674"/>
          </a:xfrm>
          <a:prstGeom prst="rect">
            <a:avLst/>
          </a:prstGeom>
          <a:noFill/>
        </p:spPr>
        <p:txBody>
          <a:bodyPr wrap="square" lIns="0" tIns="0" rIns="0" bIns="0" rtlCol="0">
            <a:norm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kumimoji="0" lang="en-US" sz="9600" b="0" i="0" u="none" strike="noStrike" kern="1200" cap="all" spc="0" normalizeH="0" baseline="0" noProof="0" dirty="0" smtClean="0">
                <a:ln>
                  <a:noFill/>
                </a:ln>
                <a:solidFill>
                  <a:prstClr val="black"/>
                </a:solidFill>
                <a:effectLst/>
                <a:uLnTx/>
                <a:uFillTx/>
                <a:latin typeface="+mj-lt"/>
                <a:ea typeface="+mj-ea"/>
                <a:cs typeface="+mj-cs"/>
              </a:rPr>
              <a:t>Thank you</a:t>
            </a:r>
            <a:endParaRPr lang="en-US" sz="9600" b="0" i="0" cap="all" dirty="0">
              <a:latin typeface="+mj-lt"/>
            </a:endParaRPr>
          </a:p>
        </p:txBody>
      </p:sp>
    </p:spTree>
    <p:extLst>
      <p:ext uri="{BB962C8B-B14F-4D97-AF65-F5344CB8AC3E}">
        <p14:creationId xmlns:p14="http://schemas.microsoft.com/office/powerpoint/2010/main" xmlns="" val="644022002"/>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London Office Disclaimer">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Month 00, 0000 (if needed)</a:t>
            </a:r>
            <a:endParaRPr lang="en-US" dirty="0"/>
          </a:p>
        </p:txBody>
      </p:sp>
      <p:sp>
        <p:nvSpPr>
          <p:cNvPr id="4" name="Footer Placeholder 3"/>
          <p:cNvSpPr>
            <a:spLocks noGrp="1"/>
          </p:cNvSpPr>
          <p:nvPr>
            <p:ph type="ftr" sz="quarter" idx="11"/>
          </p:nvPr>
        </p:nvSpPr>
        <p:spPr/>
        <p:txBody>
          <a:bodyPr/>
          <a:lstStyle/>
          <a:p>
            <a:r>
              <a:rPr lang="en-US" smtClean="0"/>
              <a:t>Footer (if needed)</a:t>
            </a:r>
            <a:endParaRPr lang="en-US" dirty="0"/>
          </a:p>
        </p:txBody>
      </p:sp>
      <p:sp>
        <p:nvSpPr>
          <p:cNvPr id="5" name="Slide Number Placeholder 4"/>
          <p:cNvSpPr>
            <a:spLocks noGrp="1"/>
          </p:cNvSpPr>
          <p:nvPr>
            <p:ph type="sldNum" sz="quarter" idx="12"/>
          </p:nvPr>
        </p:nvSpPr>
        <p:spPr/>
        <p:txBody>
          <a:bodyPr/>
          <a:lstStyle/>
          <a:p>
            <a:fld id="{C71B841D-94A6-4F95-A1D5-4A2F3AE92889}" type="slidenum">
              <a:rPr lang="en-US" smtClean="0"/>
              <a:pPr/>
              <a:t>‹#›</a:t>
            </a:fld>
            <a:endParaRPr lang="en-US" dirty="0"/>
          </a:p>
        </p:txBody>
      </p:sp>
      <p:sp>
        <p:nvSpPr>
          <p:cNvPr id="6" name="TextBox 5"/>
          <p:cNvSpPr txBox="1"/>
          <p:nvPr/>
        </p:nvSpPr>
        <p:spPr>
          <a:xfrm>
            <a:off x="371475" y="3752850"/>
            <a:ext cx="8412480" cy="2028825"/>
          </a:xfrm>
          <a:prstGeom prst="rect">
            <a:avLst/>
          </a:prstGeom>
          <a:noFill/>
        </p:spPr>
        <p:txBody>
          <a:bodyPr wrap="square" lIns="0" tIns="0" rIns="0" bIns="0" rtlCol="0" anchor="b" anchorCtr="0">
            <a:normAutofit/>
          </a:bodyPr>
          <a:lstStyle/>
          <a:p>
            <a:r>
              <a:rPr lang="en-US" sz="900" dirty="0" smtClean="0">
                <a:solidFill>
                  <a:schemeClr val="accent2"/>
                </a:solidFill>
                <a:latin typeface="+mn-lt"/>
              </a:rPr>
              <a:t>This communication is provided as </a:t>
            </a:r>
            <a:r>
              <a:rPr lang="en-US" sz="900" dirty="0" err="1" smtClean="0">
                <a:solidFill>
                  <a:schemeClr val="accent2"/>
                </a:solidFill>
                <a:latin typeface="+mn-lt"/>
              </a:rPr>
              <a:t>as</a:t>
            </a:r>
            <a:r>
              <a:rPr lang="en-US" sz="900" dirty="0" smtClean="0">
                <a:solidFill>
                  <a:schemeClr val="accent2"/>
                </a:solidFill>
                <a:latin typeface="+mn-lt"/>
              </a:rPr>
              <a:t> general information to clients and friends of Morgan, Lewis &amp; Bockius LLP and Morgan, Lewis &amp; Bockius UK LLP. It should not be construed as, and does not constitute, legal advice on any specific matter, nor does this message create an attorney-client relationship. These materials may be considered advertising in some jurisdictions. Please note that prior results discussed in the material do not guarantee similar outcomes. The photos in this material are dramatizations.</a:t>
            </a:r>
            <a:r>
              <a:rPr lang="en-US" sz="900" baseline="0" dirty="0" smtClean="0">
                <a:solidFill>
                  <a:schemeClr val="accent2"/>
                </a:solidFill>
                <a:latin typeface="+mn-lt"/>
              </a:rPr>
              <a:t> </a:t>
            </a:r>
            <a:r>
              <a:rPr lang="en-US" sz="900" dirty="0" smtClean="0">
                <a:solidFill>
                  <a:schemeClr val="accent2"/>
                </a:solidFill>
                <a:latin typeface="+mn-lt"/>
              </a:rPr>
              <a:t>Morgan, Lewis &amp; Bockius UK LLP is a limited liability partnership registered in England and Wales under number </a:t>
            </a:r>
            <a:r>
              <a:rPr lang="en-US" sz="900" dirty="0" err="1" smtClean="0">
                <a:solidFill>
                  <a:schemeClr val="accent2"/>
                </a:solidFill>
                <a:latin typeface="+mn-lt"/>
              </a:rPr>
              <a:t>OC378797</a:t>
            </a:r>
            <a:r>
              <a:rPr lang="en-US" sz="900" dirty="0" smtClean="0">
                <a:solidFill>
                  <a:schemeClr val="accent2"/>
                </a:solidFill>
                <a:latin typeface="+mn-lt"/>
              </a:rPr>
              <a:t> and is a law firm </a:t>
            </a:r>
            <a:r>
              <a:rPr lang="en-US" sz="900" dirty="0" err="1" smtClean="0">
                <a:solidFill>
                  <a:schemeClr val="accent2"/>
                </a:solidFill>
                <a:latin typeface="+mn-lt"/>
              </a:rPr>
              <a:t>authorised</a:t>
            </a:r>
            <a:r>
              <a:rPr lang="en-US" sz="900" dirty="0" smtClean="0">
                <a:solidFill>
                  <a:schemeClr val="accent2"/>
                </a:solidFill>
                <a:latin typeface="+mn-lt"/>
              </a:rPr>
              <a:t> and regulated by the Solicitors Regulation Authority. The SRA </a:t>
            </a:r>
            <a:r>
              <a:rPr lang="en-US" sz="900" dirty="0" err="1" smtClean="0">
                <a:solidFill>
                  <a:schemeClr val="accent2"/>
                </a:solidFill>
                <a:latin typeface="+mn-lt"/>
              </a:rPr>
              <a:t>authorisation</a:t>
            </a:r>
            <a:r>
              <a:rPr lang="en-US" sz="900" dirty="0" smtClean="0">
                <a:solidFill>
                  <a:schemeClr val="accent2"/>
                </a:solidFill>
                <a:latin typeface="+mn-lt"/>
              </a:rPr>
              <a:t> number is 615176.</a:t>
            </a:r>
            <a:br>
              <a:rPr lang="en-US" sz="900" dirty="0" smtClean="0">
                <a:solidFill>
                  <a:schemeClr val="accent2"/>
                </a:solidFill>
                <a:latin typeface="+mn-lt"/>
              </a:rPr>
            </a:br>
            <a:endParaRPr lang="en-US" sz="900" dirty="0" smtClean="0">
              <a:solidFill>
                <a:schemeClr val="accent2"/>
              </a:solidFill>
              <a:latin typeface="+mn-lt"/>
            </a:endParaRPr>
          </a:p>
          <a:p>
            <a:r>
              <a:rPr lang="en-US" sz="900" dirty="0" smtClean="0">
                <a:solidFill>
                  <a:schemeClr val="accent2"/>
                </a:solidFill>
                <a:latin typeface="+mn-lt"/>
              </a:rPr>
              <a:t>© 2015 Morgan, Lewis &amp; Bockius UK LLP. All Rights Reserved</a:t>
            </a:r>
            <a:r>
              <a:rPr lang="en-US" sz="1200" dirty="0" smtClean="0">
                <a:solidFill>
                  <a:schemeClr val="accent2"/>
                </a:solidFill>
              </a:rPr>
              <a:t>.</a:t>
            </a:r>
            <a:endParaRPr lang="en-US" sz="1200" dirty="0">
              <a:solidFill>
                <a:schemeClr val="accent2"/>
              </a:solidFill>
            </a:endParaRPr>
          </a:p>
        </p:txBody>
      </p:sp>
      <p:sp>
        <p:nvSpPr>
          <p:cNvPr id="10" name="Text Box 121"/>
          <p:cNvSpPr txBox="1">
            <a:spLocks noChangeArrowheads="1"/>
          </p:cNvSpPr>
          <p:nvPr/>
        </p:nvSpPr>
        <p:spPr bwMode="auto">
          <a:xfrm>
            <a:off x="457200" y="6424613"/>
            <a:ext cx="184150" cy="215900"/>
          </a:xfrm>
          <a:prstGeom prst="rect">
            <a:avLst/>
          </a:prstGeom>
          <a:noFill/>
          <a:ln w="9525" algn="ctr">
            <a:noFill/>
            <a:miter lim="800000"/>
            <a:headEnd/>
            <a:tailEnd/>
          </a:ln>
          <a:effectLst/>
        </p:spPr>
        <p:txBody>
          <a:bodyPr wrap="none">
            <a:spAutoFit/>
          </a:bodyPr>
          <a:lstStyle/>
          <a:p>
            <a:pPr>
              <a:defRPr/>
            </a:pPr>
            <a:endParaRPr lang="en-US" sz="800" dirty="0">
              <a:solidFill>
                <a:schemeClr val="tx1">
                  <a:lumMod val="65000"/>
                  <a:lumOff val="35000"/>
                </a:schemeClr>
              </a:solidFill>
              <a:cs typeface="+mn-cs"/>
            </a:endParaRPr>
          </a:p>
        </p:txBody>
      </p:sp>
      <p:sp>
        <p:nvSpPr>
          <p:cNvPr id="7" name="Text Box 121"/>
          <p:cNvSpPr txBox="1">
            <a:spLocks noChangeArrowheads="1"/>
          </p:cNvSpPr>
          <p:nvPr userDrawn="1"/>
        </p:nvSpPr>
        <p:spPr bwMode="auto">
          <a:xfrm>
            <a:off x="457200" y="6424613"/>
            <a:ext cx="184150" cy="215900"/>
          </a:xfrm>
          <a:prstGeom prst="rect">
            <a:avLst/>
          </a:prstGeom>
          <a:noFill/>
          <a:ln w="9525" algn="ctr">
            <a:noFill/>
            <a:miter lim="800000"/>
            <a:headEnd/>
            <a:tailEnd/>
          </a:ln>
          <a:effectLst/>
        </p:spPr>
        <p:txBody>
          <a:bodyPr wrap="none">
            <a:spAutoFit/>
          </a:bodyPr>
          <a:lstStyle/>
          <a:p>
            <a:pPr>
              <a:defRPr/>
            </a:pPr>
            <a:endParaRPr lang="en-US" sz="800" dirty="0">
              <a:solidFill>
                <a:schemeClr val="tx1">
                  <a:lumMod val="65000"/>
                  <a:lumOff val="35000"/>
                </a:schemeClr>
              </a:solidFill>
              <a:cs typeface="+mn-cs"/>
            </a:endParaRPr>
          </a:p>
        </p:txBody>
      </p:sp>
      <p:sp>
        <p:nvSpPr>
          <p:cNvPr id="8" name="TextBox 7"/>
          <p:cNvSpPr txBox="1"/>
          <p:nvPr userDrawn="1"/>
        </p:nvSpPr>
        <p:spPr>
          <a:xfrm>
            <a:off x="361950" y="1381125"/>
            <a:ext cx="4210050" cy="3876674"/>
          </a:xfrm>
          <a:prstGeom prst="rect">
            <a:avLst/>
          </a:prstGeom>
          <a:noFill/>
        </p:spPr>
        <p:txBody>
          <a:bodyPr wrap="square" lIns="0" tIns="0" rIns="0" bIns="0" rtlCol="0">
            <a:norm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kumimoji="0" lang="en-US" sz="9600" b="0" i="0" u="none" strike="noStrike" kern="1200" cap="all" spc="0" normalizeH="0" baseline="0" noProof="0" dirty="0" smtClean="0">
                <a:ln>
                  <a:noFill/>
                </a:ln>
                <a:solidFill>
                  <a:prstClr val="black"/>
                </a:solidFill>
                <a:effectLst/>
                <a:uLnTx/>
                <a:uFillTx/>
                <a:latin typeface="+mj-lt"/>
                <a:ea typeface="+mj-ea"/>
                <a:cs typeface="+mj-cs"/>
              </a:rPr>
              <a:t>Thank you</a:t>
            </a:r>
            <a:endParaRPr lang="en-US" sz="9600" b="0" i="0" cap="all" dirty="0">
              <a:latin typeface="+mj-lt"/>
            </a:endParaRPr>
          </a:p>
        </p:txBody>
      </p:sp>
    </p:spTree>
    <p:extLst>
      <p:ext uri="{BB962C8B-B14F-4D97-AF65-F5344CB8AC3E}">
        <p14:creationId xmlns:p14="http://schemas.microsoft.com/office/powerpoint/2010/main" xmlns="" val="644022002"/>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Moscow Disclaimer slide">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Month 00, 0000 (if needed)</a:t>
            </a:r>
            <a:endParaRPr lang="en-US" dirty="0"/>
          </a:p>
        </p:txBody>
      </p:sp>
      <p:sp>
        <p:nvSpPr>
          <p:cNvPr id="4" name="Footer Placeholder 3"/>
          <p:cNvSpPr>
            <a:spLocks noGrp="1"/>
          </p:cNvSpPr>
          <p:nvPr>
            <p:ph type="ftr" sz="quarter" idx="11"/>
          </p:nvPr>
        </p:nvSpPr>
        <p:spPr/>
        <p:txBody>
          <a:bodyPr/>
          <a:lstStyle/>
          <a:p>
            <a:r>
              <a:rPr lang="en-US" smtClean="0"/>
              <a:t>Footer (if needed)</a:t>
            </a:r>
            <a:endParaRPr lang="en-US" dirty="0"/>
          </a:p>
        </p:txBody>
      </p:sp>
      <p:sp>
        <p:nvSpPr>
          <p:cNvPr id="5" name="Slide Number Placeholder 4"/>
          <p:cNvSpPr>
            <a:spLocks noGrp="1"/>
          </p:cNvSpPr>
          <p:nvPr>
            <p:ph type="sldNum" sz="quarter" idx="12"/>
          </p:nvPr>
        </p:nvSpPr>
        <p:spPr/>
        <p:txBody>
          <a:bodyPr/>
          <a:lstStyle/>
          <a:p>
            <a:fld id="{C71B841D-94A6-4F95-A1D5-4A2F3AE92889}" type="slidenum">
              <a:rPr lang="en-US" smtClean="0"/>
              <a:pPr/>
              <a:t>‹#›</a:t>
            </a:fld>
            <a:endParaRPr lang="en-US" dirty="0"/>
          </a:p>
        </p:txBody>
      </p:sp>
      <p:sp>
        <p:nvSpPr>
          <p:cNvPr id="7" name="Text Box 121"/>
          <p:cNvSpPr txBox="1">
            <a:spLocks noChangeArrowheads="1"/>
          </p:cNvSpPr>
          <p:nvPr userDrawn="1"/>
        </p:nvSpPr>
        <p:spPr bwMode="auto">
          <a:xfrm>
            <a:off x="457200" y="6424613"/>
            <a:ext cx="184150" cy="215900"/>
          </a:xfrm>
          <a:prstGeom prst="rect">
            <a:avLst/>
          </a:prstGeom>
          <a:noFill/>
          <a:ln w="9525" algn="ctr">
            <a:noFill/>
            <a:miter lim="800000"/>
            <a:headEnd/>
            <a:tailEnd/>
          </a:ln>
          <a:effectLst/>
        </p:spPr>
        <p:txBody>
          <a:bodyPr wrap="none">
            <a:spAutoFit/>
          </a:bodyPr>
          <a:lstStyle/>
          <a:p>
            <a:pPr>
              <a:defRPr/>
            </a:pPr>
            <a:endParaRPr lang="en-US" sz="800" dirty="0">
              <a:solidFill>
                <a:schemeClr val="tx1">
                  <a:lumMod val="65000"/>
                  <a:lumOff val="35000"/>
                </a:schemeClr>
              </a:solidFill>
              <a:cs typeface="+mn-cs"/>
            </a:endParaRPr>
          </a:p>
        </p:txBody>
      </p:sp>
      <p:sp>
        <p:nvSpPr>
          <p:cNvPr id="8" name="TextBox 7"/>
          <p:cNvSpPr txBox="1"/>
          <p:nvPr userDrawn="1"/>
        </p:nvSpPr>
        <p:spPr>
          <a:xfrm>
            <a:off x="371475" y="4261656"/>
            <a:ext cx="8331673" cy="1500332"/>
          </a:xfrm>
          <a:prstGeom prst="rect">
            <a:avLst/>
          </a:prstGeom>
          <a:noFill/>
        </p:spPr>
        <p:txBody>
          <a:bodyPr wrap="square" lIns="0" tIns="0" rIns="0" bIns="0" rtlCol="0" anchor="b" anchorCtr="0">
            <a:normAutofit/>
          </a:bodyPr>
          <a:lstStyle/>
          <a:p>
            <a:r>
              <a:rPr lang="en-US" sz="900" dirty="0" smtClean="0">
                <a:solidFill>
                  <a:schemeClr val="accent2"/>
                </a:solidFill>
                <a:latin typeface="+mn-lt"/>
              </a:rPr>
              <a:t>This material is provided as general information to clients and friends of Morgan, Lewis &amp; Bockius LLP. It does not constitute, and should not be construed as, legal advice on any specific matter, nor does it create an attorney-client relationship. You should not act or refrain from acting on the basis of this information. This material may be considered Attorney Advertising in some states. Any prior results discussed in the material do not guarantee similar outcomes. Links provided from outside sources are subject to expiration or change.</a:t>
            </a:r>
            <a:br>
              <a:rPr lang="en-US" sz="900" dirty="0" smtClean="0">
                <a:solidFill>
                  <a:schemeClr val="accent2"/>
                </a:solidFill>
                <a:latin typeface="+mn-lt"/>
              </a:rPr>
            </a:br>
            <a:endParaRPr lang="en-US" sz="900" dirty="0" smtClean="0">
              <a:solidFill>
                <a:schemeClr val="accent2"/>
              </a:solidFill>
              <a:latin typeface="+mn-lt"/>
            </a:endParaRPr>
          </a:p>
          <a:p>
            <a:r>
              <a:rPr lang="en-US" sz="900" dirty="0" smtClean="0">
                <a:solidFill>
                  <a:schemeClr val="accent2"/>
                </a:solidFill>
                <a:latin typeface="+mn-lt"/>
              </a:rPr>
              <a:t>© 2015 Morgan, Lewis &amp; Bockius LLP. All Rights Reserved.</a:t>
            </a:r>
            <a:endParaRPr lang="en-US" sz="900" dirty="0">
              <a:solidFill>
                <a:schemeClr val="accent2"/>
              </a:solidFill>
              <a:latin typeface="+mn-lt"/>
            </a:endParaRPr>
          </a:p>
        </p:txBody>
      </p:sp>
      <p:sp>
        <p:nvSpPr>
          <p:cNvPr id="9" name="TextBox 8"/>
          <p:cNvSpPr txBox="1"/>
          <p:nvPr userDrawn="1"/>
        </p:nvSpPr>
        <p:spPr>
          <a:xfrm>
            <a:off x="361950" y="1381125"/>
            <a:ext cx="4210050" cy="3876674"/>
          </a:xfrm>
          <a:prstGeom prst="rect">
            <a:avLst/>
          </a:prstGeom>
          <a:noFill/>
        </p:spPr>
        <p:txBody>
          <a:bodyPr wrap="square" lIns="0" tIns="0" rIns="0" bIns="0" rtlCol="0">
            <a:norm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kumimoji="0" lang="en-US" sz="9600" b="0" i="0" u="none" strike="noStrike" kern="1200" cap="all" spc="0" normalizeH="0" baseline="0" noProof="0" dirty="0" smtClean="0">
                <a:ln>
                  <a:noFill/>
                </a:ln>
                <a:solidFill>
                  <a:prstClr val="black"/>
                </a:solidFill>
                <a:effectLst/>
                <a:uLnTx/>
                <a:uFillTx/>
                <a:latin typeface="+mj-lt"/>
                <a:ea typeface="+mj-ea"/>
                <a:cs typeface="+mj-cs"/>
              </a:rPr>
              <a:t>Thank you</a:t>
            </a:r>
            <a:endParaRPr lang="en-US" sz="9600" b="0" i="0" cap="all" dirty="0">
              <a:latin typeface="+mj-lt"/>
            </a:endParaRPr>
          </a:p>
        </p:txBody>
      </p:sp>
    </p:spTree>
    <p:extLst>
      <p:ext uri="{BB962C8B-B14F-4D97-AF65-F5344CB8AC3E}">
        <p14:creationId xmlns:p14="http://schemas.microsoft.com/office/powerpoint/2010/main" xmlns="" val="644022002"/>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lor Palette Referenc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Month 00, 0000 (if needed)</a:t>
            </a:r>
            <a:endParaRPr lang="en-US"/>
          </a:p>
        </p:txBody>
      </p:sp>
      <p:sp>
        <p:nvSpPr>
          <p:cNvPr id="3" name="Footer Placeholder 2"/>
          <p:cNvSpPr>
            <a:spLocks noGrp="1"/>
          </p:cNvSpPr>
          <p:nvPr>
            <p:ph type="ftr" sz="quarter" idx="11"/>
          </p:nvPr>
        </p:nvSpPr>
        <p:spPr/>
        <p:txBody>
          <a:bodyPr/>
          <a:lstStyle/>
          <a:p>
            <a:r>
              <a:rPr lang="en-US" smtClean="0"/>
              <a:t>Footer (if needed)</a:t>
            </a:r>
            <a:endParaRPr lang="en-US"/>
          </a:p>
        </p:txBody>
      </p:sp>
      <p:sp>
        <p:nvSpPr>
          <p:cNvPr id="4" name="Slide Number Placeholder 3"/>
          <p:cNvSpPr>
            <a:spLocks noGrp="1"/>
          </p:cNvSpPr>
          <p:nvPr>
            <p:ph type="sldNum" sz="quarter" idx="12"/>
          </p:nvPr>
        </p:nvSpPr>
        <p:spPr/>
        <p:txBody>
          <a:bodyPr/>
          <a:lstStyle/>
          <a:p>
            <a:pPr>
              <a:defRPr/>
            </a:pPr>
            <a:fld id="{239FF972-6058-4859-ADE8-D70EEBA9A665}" type="slidenum">
              <a:rPr lang="en-US" smtClean="0"/>
              <a:pPr>
                <a:defRPr/>
              </a:pPr>
              <a:t>‹#›</a:t>
            </a:fld>
            <a:endParaRPr lang="en-US" dirty="0"/>
          </a:p>
        </p:txBody>
      </p:sp>
      <p:sp>
        <p:nvSpPr>
          <p:cNvPr id="5" name="Title 1"/>
          <p:cNvSpPr>
            <a:spLocks noGrp="1"/>
          </p:cNvSpPr>
          <p:nvPr userDrawn="1">
            <p:ph type="title"/>
          </p:nvPr>
        </p:nvSpPr>
        <p:spPr>
          <a:xfrm>
            <a:off x="365759" y="274637"/>
            <a:ext cx="8408353" cy="1005840"/>
          </a:xfrm>
        </p:spPr>
        <p:txBody>
          <a:bodyPr/>
          <a:lstStyle/>
          <a:p>
            <a:r>
              <a:rPr lang="en-US" dirty="0" smtClean="0"/>
              <a:t>Color palette</a:t>
            </a:r>
            <a:endParaRPr lang="en-US" dirty="0"/>
          </a:p>
        </p:txBody>
      </p:sp>
      <p:sp>
        <p:nvSpPr>
          <p:cNvPr id="6" name="Content Placeholder 2"/>
          <p:cNvSpPr>
            <a:spLocks noGrp="1"/>
          </p:cNvSpPr>
          <p:nvPr userDrawn="1">
            <p:ph idx="1"/>
          </p:nvPr>
        </p:nvSpPr>
        <p:spPr>
          <a:xfrm>
            <a:off x="361949" y="1374776"/>
            <a:ext cx="8412163" cy="4572000"/>
          </a:xfrm>
        </p:spPr>
        <p:txBody>
          <a:bodyPr/>
          <a:lstStyle/>
          <a:p>
            <a:pPr marL="0" indent="0">
              <a:buNone/>
            </a:pPr>
            <a:r>
              <a:rPr lang="en-US" dirty="0"/>
              <a:t>Our slides should primarily be black and white. Tints of gray should be used for </a:t>
            </a:r>
            <a:r>
              <a:rPr lang="en-US" dirty="0" smtClean="0"/>
              <a:t>charts—with </a:t>
            </a:r>
            <a:r>
              <a:rPr lang="en-US" dirty="0"/>
              <a:t>a single accent color, if needed, to highlight </a:t>
            </a:r>
            <a:r>
              <a:rPr lang="en-US" dirty="0" smtClean="0"/>
              <a:t>data</a:t>
            </a:r>
            <a:r>
              <a:rPr lang="en-US" dirty="0"/>
              <a:t>.</a:t>
            </a:r>
          </a:p>
        </p:txBody>
      </p:sp>
      <p:sp>
        <p:nvSpPr>
          <p:cNvPr id="7" name="Slide Number Placeholder 3"/>
          <p:cNvSpPr txBox="1">
            <a:spLocks/>
          </p:cNvSpPr>
          <p:nvPr userDrawn="1"/>
        </p:nvSpPr>
        <p:spPr bwMode="gray">
          <a:xfrm>
            <a:off x="8410575" y="6309360"/>
            <a:ext cx="363537" cy="365760"/>
          </a:xfrm>
          <a:prstGeom prst="rect">
            <a:avLst/>
          </a:prstGeom>
        </p:spPr>
        <p:txBody>
          <a:bodyPr vert="horz" lIns="0" tIns="0" rIns="0" bIns="18288" rtlCol="0" anchor="ctr">
            <a:norm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C71B841D-94A6-4F95-A1D5-4A2F3AE92889}" type="slidenum">
              <a:rPr kumimoji="0" lang="en-US" sz="1200" b="1" i="0" u="none" strike="noStrike" kern="1200" cap="none" spc="0" normalizeH="0" baseline="0" noProof="0" smtClean="0">
                <a:ln>
                  <a:noFill/>
                </a:ln>
                <a:solidFill>
                  <a:schemeClr val="bg1"/>
                </a:solidFill>
                <a:effectLst/>
                <a:uLnTx/>
                <a:uFillTx/>
                <a:latin typeface="Arial" charset="0"/>
                <a:ea typeface="+mn-ea"/>
                <a:cs typeface="Arial"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1" i="0" u="none" strike="noStrike" kern="1200" cap="none" spc="0" normalizeH="0" baseline="0" noProof="0">
              <a:ln>
                <a:noFill/>
              </a:ln>
              <a:solidFill>
                <a:schemeClr val="bg1"/>
              </a:solidFill>
              <a:effectLst/>
              <a:uLnTx/>
              <a:uFillTx/>
              <a:latin typeface="Arial" charset="0"/>
              <a:ea typeface="+mn-ea"/>
              <a:cs typeface="Arial" charset="0"/>
            </a:endParaRPr>
          </a:p>
        </p:txBody>
      </p:sp>
      <p:sp>
        <p:nvSpPr>
          <p:cNvPr id="8" name="Oval 7"/>
          <p:cNvSpPr>
            <a:spLocks noChangeAspect="1"/>
          </p:cNvSpPr>
          <p:nvPr userDrawn="1"/>
        </p:nvSpPr>
        <p:spPr bwMode="gray">
          <a:xfrm>
            <a:off x="361950" y="4663440"/>
            <a:ext cx="1371600" cy="1371600"/>
          </a:xfrm>
          <a:prstGeom prst="ellipse">
            <a:avLst/>
          </a:prstGeom>
          <a:solidFill>
            <a:srgbClr val="5C3380"/>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spcAft>
                <a:spcPts val="300"/>
              </a:spcAft>
            </a:pPr>
            <a:r>
              <a:rPr lang="en-US" sz="1200" b="1" dirty="0">
                <a:solidFill>
                  <a:schemeClr val="bg1"/>
                </a:solidFill>
              </a:rPr>
              <a:t>Purple</a:t>
            </a:r>
          </a:p>
          <a:p>
            <a:pPr algn="ctr"/>
            <a:r>
              <a:rPr lang="en-US" sz="1200" dirty="0">
                <a:solidFill>
                  <a:schemeClr val="bg1"/>
                </a:solidFill>
              </a:rPr>
              <a:t>R </a:t>
            </a:r>
            <a:r>
              <a:rPr lang="en-US" sz="1200" dirty="0" smtClean="0">
                <a:solidFill>
                  <a:schemeClr val="bg1"/>
                </a:solidFill>
              </a:rPr>
              <a:t>92</a:t>
            </a:r>
            <a:endParaRPr lang="en-US" sz="1200" dirty="0">
              <a:solidFill>
                <a:schemeClr val="bg1"/>
              </a:solidFill>
            </a:endParaRPr>
          </a:p>
          <a:p>
            <a:pPr algn="ctr"/>
            <a:r>
              <a:rPr lang="en-US" sz="1200" dirty="0">
                <a:solidFill>
                  <a:schemeClr val="bg1"/>
                </a:solidFill>
              </a:rPr>
              <a:t>G </a:t>
            </a:r>
            <a:r>
              <a:rPr lang="en-US" sz="1200" dirty="0" smtClean="0">
                <a:solidFill>
                  <a:schemeClr val="bg1"/>
                </a:solidFill>
              </a:rPr>
              <a:t>51</a:t>
            </a:r>
            <a:endParaRPr lang="en-US" sz="1200" dirty="0">
              <a:solidFill>
                <a:schemeClr val="bg1"/>
              </a:solidFill>
            </a:endParaRPr>
          </a:p>
          <a:p>
            <a:pPr algn="ctr"/>
            <a:r>
              <a:rPr lang="en-US" sz="1200" dirty="0">
                <a:solidFill>
                  <a:schemeClr val="bg1"/>
                </a:solidFill>
              </a:rPr>
              <a:t>B </a:t>
            </a:r>
            <a:r>
              <a:rPr lang="en-US" sz="1200" dirty="0" smtClean="0">
                <a:solidFill>
                  <a:schemeClr val="bg1"/>
                </a:solidFill>
              </a:rPr>
              <a:t>128</a:t>
            </a:r>
            <a:endParaRPr lang="en-US" sz="1200" dirty="0">
              <a:solidFill>
                <a:schemeClr val="bg1"/>
              </a:solidFill>
            </a:endParaRPr>
          </a:p>
        </p:txBody>
      </p:sp>
      <p:sp>
        <p:nvSpPr>
          <p:cNvPr id="9" name="Oval 8"/>
          <p:cNvSpPr>
            <a:spLocks noChangeAspect="1"/>
          </p:cNvSpPr>
          <p:nvPr userDrawn="1"/>
        </p:nvSpPr>
        <p:spPr bwMode="gray">
          <a:xfrm>
            <a:off x="361950" y="2606040"/>
            <a:ext cx="1371600" cy="1371600"/>
          </a:xfrm>
          <a:prstGeom prst="ellipse">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spcAft>
                <a:spcPts val="300"/>
              </a:spcAft>
            </a:pPr>
            <a:r>
              <a:rPr lang="en-US" sz="1200" b="1" dirty="0" smtClean="0">
                <a:solidFill>
                  <a:schemeClr val="bg1"/>
                </a:solidFill>
              </a:rPr>
              <a:t>Black</a:t>
            </a:r>
          </a:p>
          <a:p>
            <a:pPr algn="ctr"/>
            <a:r>
              <a:rPr lang="en-US" sz="1200" dirty="0" smtClean="0">
                <a:solidFill>
                  <a:schemeClr val="bg1"/>
                </a:solidFill>
              </a:rPr>
              <a:t>R 0</a:t>
            </a:r>
          </a:p>
          <a:p>
            <a:pPr algn="ctr"/>
            <a:r>
              <a:rPr lang="en-US" sz="1200" dirty="0" smtClean="0">
                <a:solidFill>
                  <a:schemeClr val="bg1"/>
                </a:solidFill>
              </a:rPr>
              <a:t>G 0</a:t>
            </a:r>
          </a:p>
          <a:p>
            <a:pPr algn="ctr"/>
            <a:r>
              <a:rPr lang="en-US" sz="1200" dirty="0" smtClean="0">
                <a:solidFill>
                  <a:schemeClr val="bg1"/>
                </a:solidFill>
              </a:rPr>
              <a:t>B 0</a:t>
            </a:r>
            <a:endParaRPr lang="en-US" sz="1200" dirty="0">
              <a:solidFill>
                <a:schemeClr val="bg1"/>
              </a:solidFill>
            </a:endParaRPr>
          </a:p>
        </p:txBody>
      </p:sp>
      <p:sp>
        <p:nvSpPr>
          <p:cNvPr id="10" name="Oval 9"/>
          <p:cNvSpPr>
            <a:spLocks noChangeAspect="1"/>
          </p:cNvSpPr>
          <p:nvPr userDrawn="1"/>
        </p:nvSpPr>
        <p:spPr bwMode="gray">
          <a:xfrm>
            <a:off x="3884295" y="2606040"/>
            <a:ext cx="1371600" cy="1371600"/>
          </a:xfrm>
          <a:prstGeom prst="ellipse">
            <a:avLst/>
          </a:prstGeom>
          <a:solidFill>
            <a:srgbClr val="464646"/>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spcAft>
                <a:spcPts val="300"/>
              </a:spcAft>
            </a:pPr>
            <a:r>
              <a:rPr lang="en-US" sz="1200" b="1" dirty="0">
                <a:solidFill>
                  <a:schemeClr val="bg1"/>
                </a:solidFill>
              </a:rPr>
              <a:t>Dark Gray</a:t>
            </a:r>
          </a:p>
          <a:p>
            <a:pPr algn="ctr"/>
            <a:r>
              <a:rPr lang="en-US" sz="1200" dirty="0">
                <a:solidFill>
                  <a:schemeClr val="bg1"/>
                </a:solidFill>
              </a:rPr>
              <a:t>R 70</a:t>
            </a:r>
          </a:p>
          <a:p>
            <a:pPr algn="ctr"/>
            <a:r>
              <a:rPr lang="en-US" sz="1200" dirty="0">
                <a:solidFill>
                  <a:schemeClr val="bg1"/>
                </a:solidFill>
              </a:rPr>
              <a:t>G 70</a:t>
            </a:r>
          </a:p>
          <a:p>
            <a:pPr algn="ctr"/>
            <a:r>
              <a:rPr lang="en-US" sz="1200" dirty="0">
                <a:solidFill>
                  <a:schemeClr val="bg1"/>
                </a:solidFill>
              </a:rPr>
              <a:t>B 70</a:t>
            </a:r>
          </a:p>
        </p:txBody>
      </p:sp>
      <p:sp>
        <p:nvSpPr>
          <p:cNvPr id="11" name="Oval 10"/>
          <p:cNvSpPr>
            <a:spLocks noChangeAspect="1"/>
          </p:cNvSpPr>
          <p:nvPr userDrawn="1"/>
        </p:nvSpPr>
        <p:spPr bwMode="gray">
          <a:xfrm>
            <a:off x="1770888" y="4663440"/>
            <a:ext cx="1371600" cy="1371600"/>
          </a:xfrm>
          <a:prstGeom prst="ellipse">
            <a:avLst/>
          </a:prstGeom>
          <a:solidFill>
            <a:srgbClr val="93D8F7"/>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spcAft>
                <a:spcPts val="300"/>
              </a:spcAft>
            </a:pPr>
            <a:r>
              <a:rPr lang="en-US" sz="1200" b="1" dirty="0">
                <a:solidFill>
                  <a:schemeClr val="tx1"/>
                </a:solidFill>
              </a:rPr>
              <a:t>Blue</a:t>
            </a:r>
          </a:p>
          <a:p>
            <a:pPr algn="ctr"/>
            <a:r>
              <a:rPr lang="en-US" sz="1200" dirty="0">
                <a:solidFill>
                  <a:schemeClr val="tx1"/>
                </a:solidFill>
              </a:rPr>
              <a:t>R 147</a:t>
            </a:r>
          </a:p>
          <a:p>
            <a:pPr algn="ctr"/>
            <a:r>
              <a:rPr lang="en-US" sz="1200" dirty="0">
                <a:solidFill>
                  <a:schemeClr val="tx1"/>
                </a:solidFill>
              </a:rPr>
              <a:t>G 216</a:t>
            </a:r>
          </a:p>
          <a:p>
            <a:pPr algn="ctr"/>
            <a:r>
              <a:rPr lang="en-US" sz="1200" dirty="0">
                <a:solidFill>
                  <a:schemeClr val="tx1"/>
                </a:solidFill>
              </a:rPr>
              <a:t>B 247</a:t>
            </a:r>
          </a:p>
        </p:txBody>
      </p:sp>
      <p:sp>
        <p:nvSpPr>
          <p:cNvPr id="12" name="Oval 11"/>
          <p:cNvSpPr>
            <a:spLocks noChangeAspect="1"/>
          </p:cNvSpPr>
          <p:nvPr userDrawn="1"/>
        </p:nvSpPr>
        <p:spPr bwMode="gray">
          <a:xfrm>
            <a:off x="1770888" y="2606040"/>
            <a:ext cx="1371600" cy="1371600"/>
          </a:xfrm>
          <a:prstGeom prst="ellipse">
            <a:avLst/>
          </a:prstGeom>
          <a:solidFill>
            <a:srgbClr val="FFFFFF"/>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spcAft>
                <a:spcPts val="300"/>
              </a:spcAft>
            </a:pPr>
            <a:r>
              <a:rPr lang="en-US" sz="1200" b="1" dirty="0" smtClean="0">
                <a:solidFill>
                  <a:schemeClr val="tx1"/>
                </a:solidFill>
              </a:rPr>
              <a:t>White</a:t>
            </a:r>
          </a:p>
          <a:p>
            <a:pPr algn="ctr"/>
            <a:r>
              <a:rPr lang="en-US" sz="1200" dirty="0" smtClean="0">
                <a:solidFill>
                  <a:schemeClr val="tx1"/>
                </a:solidFill>
              </a:rPr>
              <a:t>R 255</a:t>
            </a:r>
          </a:p>
          <a:p>
            <a:pPr algn="ctr"/>
            <a:r>
              <a:rPr lang="en-US" sz="1200" dirty="0" smtClean="0">
                <a:solidFill>
                  <a:schemeClr val="tx1"/>
                </a:solidFill>
              </a:rPr>
              <a:t>G 255</a:t>
            </a:r>
          </a:p>
          <a:p>
            <a:pPr algn="ctr"/>
            <a:r>
              <a:rPr lang="en-US" sz="1200" dirty="0" smtClean="0">
                <a:solidFill>
                  <a:schemeClr val="tx1"/>
                </a:solidFill>
              </a:rPr>
              <a:t>B 255</a:t>
            </a:r>
            <a:endParaRPr lang="en-US" sz="1200" dirty="0">
              <a:solidFill>
                <a:schemeClr val="tx1"/>
              </a:solidFill>
            </a:endParaRPr>
          </a:p>
        </p:txBody>
      </p:sp>
      <p:sp>
        <p:nvSpPr>
          <p:cNvPr id="13" name="Oval 12"/>
          <p:cNvSpPr>
            <a:spLocks noChangeAspect="1"/>
          </p:cNvSpPr>
          <p:nvPr userDrawn="1"/>
        </p:nvSpPr>
        <p:spPr bwMode="gray">
          <a:xfrm>
            <a:off x="3179826" y="4663440"/>
            <a:ext cx="1371600" cy="1371600"/>
          </a:xfrm>
          <a:prstGeom prst="ellipse">
            <a:avLst/>
          </a:prstGeom>
          <a:solidFill>
            <a:srgbClr val="007836"/>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spcAft>
                <a:spcPts val="300"/>
              </a:spcAft>
            </a:pPr>
            <a:r>
              <a:rPr lang="en-US" sz="1200" b="1" dirty="0" smtClean="0">
                <a:solidFill>
                  <a:schemeClr val="bg1"/>
                </a:solidFill>
              </a:rPr>
              <a:t>Dark Green</a:t>
            </a:r>
            <a:endParaRPr lang="en-US" sz="1200" b="1" dirty="0">
              <a:solidFill>
                <a:schemeClr val="bg1"/>
              </a:solidFill>
            </a:endParaRPr>
          </a:p>
          <a:p>
            <a:pPr algn="ctr"/>
            <a:r>
              <a:rPr lang="en-US" sz="1200" dirty="0">
                <a:solidFill>
                  <a:schemeClr val="bg1"/>
                </a:solidFill>
              </a:rPr>
              <a:t>R 0</a:t>
            </a:r>
          </a:p>
          <a:p>
            <a:pPr algn="ctr"/>
            <a:r>
              <a:rPr lang="en-US" sz="1200" dirty="0">
                <a:solidFill>
                  <a:schemeClr val="bg1"/>
                </a:solidFill>
              </a:rPr>
              <a:t>G </a:t>
            </a:r>
            <a:r>
              <a:rPr lang="en-US" sz="1200" dirty="0" smtClean="0">
                <a:solidFill>
                  <a:schemeClr val="bg1"/>
                </a:solidFill>
              </a:rPr>
              <a:t>120</a:t>
            </a:r>
            <a:endParaRPr lang="en-US" sz="1200" dirty="0">
              <a:solidFill>
                <a:schemeClr val="bg1"/>
              </a:solidFill>
            </a:endParaRPr>
          </a:p>
          <a:p>
            <a:pPr algn="ctr"/>
            <a:r>
              <a:rPr lang="en-US" sz="1200" dirty="0">
                <a:solidFill>
                  <a:schemeClr val="bg1"/>
                </a:solidFill>
              </a:rPr>
              <a:t>B </a:t>
            </a:r>
            <a:r>
              <a:rPr lang="en-US" sz="1200" dirty="0" smtClean="0">
                <a:solidFill>
                  <a:schemeClr val="bg1"/>
                </a:solidFill>
              </a:rPr>
              <a:t>54</a:t>
            </a:r>
            <a:endParaRPr lang="en-US" sz="1200" dirty="0">
              <a:solidFill>
                <a:schemeClr val="bg1"/>
              </a:solidFill>
            </a:endParaRPr>
          </a:p>
        </p:txBody>
      </p:sp>
      <p:sp>
        <p:nvSpPr>
          <p:cNvPr id="14" name="Oval 13"/>
          <p:cNvSpPr>
            <a:spLocks noChangeAspect="1"/>
          </p:cNvSpPr>
          <p:nvPr userDrawn="1"/>
        </p:nvSpPr>
        <p:spPr bwMode="gray">
          <a:xfrm>
            <a:off x="4588764" y="4663440"/>
            <a:ext cx="1371600" cy="1371600"/>
          </a:xfrm>
          <a:prstGeom prst="ellipse">
            <a:avLst/>
          </a:prstGeom>
          <a:solidFill>
            <a:srgbClr val="79D92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spcAft>
                <a:spcPts val="300"/>
              </a:spcAft>
            </a:pPr>
            <a:r>
              <a:rPr lang="en-US" sz="1200" b="1" dirty="0" smtClean="0">
                <a:solidFill>
                  <a:schemeClr val="tx1"/>
                </a:solidFill>
              </a:rPr>
              <a:t>Light Green</a:t>
            </a:r>
          </a:p>
          <a:p>
            <a:pPr algn="ctr"/>
            <a:r>
              <a:rPr lang="en-US" sz="1200" dirty="0" smtClean="0">
                <a:solidFill>
                  <a:schemeClr val="tx1"/>
                </a:solidFill>
              </a:rPr>
              <a:t>R 121</a:t>
            </a:r>
          </a:p>
          <a:p>
            <a:pPr algn="ctr"/>
            <a:r>
              <a:rPr lang="en-US" sz="1200" dirty="0" smtClean="0">
                <a:solidFill>
                  <a:schemeClr val="tx1"/>
                </a:solidFill>
              </a:rPr>
              <a:t>G 217</a:t>
            </a:r>
          </a:p>
          <a:p>
            <a:pPr algn="ctr"/>
            <a:r>
              <a:rPr lang="en-US" sz="1200" dirty="0" smtClean="0">
                <a:solidFill>
                  <a:schemeClr val="tx1"/>
                </a:solidFill>
              </a:rPr>
              <a:t>B 47</a:t>
            </a:r>
            <a:endParaRPr lang="en-US" sz="1200" dirty="0">
              <a:solidFill>
                <a:schemeClr val="tx1"/>
              </a:solidFill>
            </a:endParaRPr>
          </a:p>
        </p:txBody>
      </p:sp>
      <p:sp>
        <p:nvSpPr>
          <p:cNvPr id="15" name="Oval 14"/>
          <p:cNvSpPr>
            <a:spLocks noChangeAspect="1"/>
          </p:cNvSpPr>
          <p:nvPr userDrawn="1"/>
        </p:nvSpPr>
        <p:spPr bwMode="gray">
          <a:xfrm>
            <a:off x="5997702" y="4663440"/>
            <a:ext cx="1371600" cy="1371600"/>
          </a:xfrm>
          <a:prstGeom prst="ellipse">
            <a:avLst/>
          </a:prstGeom>
          <a:solidFill>
            <a:srgbClr val="FF8B2A"/>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spcAft>
                <a:spcPts val="300"/>
              </a:spcAft>
            </a:pPr>
            <a:r>
              <a:rPr lang="en-US" sz="1200" b="1" dirty="0" smtClean="0">
                <a:solidFill>
                  <a:schemeClr val="tx1"/>
                </a:solidFill>
              </a:rPr>
              <a:t>Orange</a:t>
            </a:r>
            <a:endParaRPr lang="en-US" sz="1200" b="1" dirty="0">
              <a:solidFill>
                <a:schemeClr val="tx1"/>
              </a:solidFill>
            </a:endParaRPr>
          </a:p>
          <a:p>
            <a:pPr algn="ctr"/>
            <a:r>
              <a:rPr lang="en-US" sz="1200" dirty="0">
                <a:solidFill>
                  <a:schemeClr val="tx1"/>
                </a:solidFill>
              </a:rPr>
              <a:t>R </a:t>
            </a:r>
            <a:r>
              <a:rPr lang="en-US" sz="1200" dirty="0" smtClean="0">
                <a:solidFill>
                  <a:schemeClr val="tx1"/>
                </a:solidFill>
              </a:rPr>
              <a:t>255</a:t>
            </a:r>
            <a:endParaRPr lang="en-US" sz="1200" dirty="0">
              <a:solidFill>
                <a:schemeClr val="tx1"/>
              </a:solidFill>
            </a:endParaRPr>
          </a:p>
          <a:p>
            <a:pPr algn="ctr"/>
            <a:r>
              <a:rPr lang="en-US" sz="1200" dirty="0">
                <a:solidFill>
                  <a:schemeClr val="tx1"/>
                </a:solidFill>
              </a:rPr>
              <a:t>G </a:t>
            </a:r>
            <a:r>
              <a:rPr lang="en-US" sz="1200" dirty="0" smtClean="0">
                <a:solidFill>
                  <a:schemeClr val="tx1"/>
                </a:solidFill>
              </a:rPr>
              <a:t>139</a:t>
            </a:r>
            <a:endParaRPr lang="en-US" sz="1200" dirty="0">
              <a:solidFill>
                <a:schemeClr val="tx1"/>
              </a:solidFill>
            </a:endParaRPr>
          </a:p>
          <a:p>
            <a:pPr algn="ctr"/>
            <a:r>
              <a:rPr lang="en-US" sz="1200" dirty="0">
                <a:solidFill>
                  <a:schemeClr val="tx1"/>
                </a:solidFill>
              </a:rPr>
              <a:t>B </a:t>
            </a:r>
            <a:r>
              <a:rPr lang="en-US" sz="1200" dirty="0" smtClean="0">
                <a:solidFill>
                  <a:schemeClr val="tx1"/>
                </a:solidFill>
              </a:rPr>
              <a:t>42</a:t>
            </a:r>
            <a:endParaRPr lang="en-US" sz="1200" dirty="0">
              <a:solidFill>
                <a:schemeClr val="tx1"/>
              </a:solidFill>
            </a:endParaRPr>
          </a:p>
        </p:txBody>
      </p:sp>
      <p:sp>
        <p:nvSpPr>
          <p:cNvPr id="16" name="Oval 15"/>
          <p:cNvSpPr>
            <a:spLocks noChangeAspect="1"/>
          </p:cNvSpPr>
          <p:nvPr userDrawn="1"/>
        </p:nvSpPr>
        <p:spPr bwMode="gray">
          <a:xfrm>
            <a:off x="7406640" y="4663440"/>
            <a:ext cx="1371600" cy="1371600"/>
          </a:xfrm>
          <a:prstGeom prst="ellipse">
            <a:avLst/>
          </a:prstGeom>
          <a:solidFill>
            <a:srgbClr val="E6143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spcAft>
                <a:spcPts val="300"/>
              </a:spcAft>
            </a:pPr>
            <a:r>
              <a:rPr lang="en-US" sz="1200" b="1" dirty="0" smtClean="0">
                <a:solidFill>
                  <a:schemeClr val="bg1"/>
                </a:solidFill>
              </a:rPr>
              <a:t>Red</a:t>
            </a:r>
          </a:p>
          <a:p>
            <a:pPr algn="ctr"/>
            <a:r>
              <a:rPr lang="en-US" sz="1200" dirty="0" smtClean="0">
                <a:solidFill>
                  <a:schemeClr val="bg1"/>
                </a:solidFill>
              </a:rPr>
              <a:t>R 230</a:t>
            </a:r>
          </a:p>
          <a:p>
            <a:pPr algn="ctr"/>
            <a:r>
              <a:rPr lang="en-US" sz="1200" dirty="0" smtClean="0">
                <a:solidFill>
                  <a:schemeClr val="bg1"/>
                </a:solidFill>
              </a:rPr>
              <a:t>G 20</a:t>
            </a:r>
          </a:p>
          <a:p>
            <a:pPr algn="ctr"/>
            <a:r>
              <a:rPr lang="en-US" sz="1200" dirty="0" smtClean="0">
                <a:solidFill>
                  <a:schemeClr val="bg1"/>
                </a:solidFill>
              </a:rPr>
              <a:t>B 50</a:t>
            </a:r>
            <a:endParaRPr lang="en-US" sz="1200" dirty="0">
              <a:solidFill>
                <a:schemeClr val="bg1"/>
              </a:solidFill>
            </a:endParaRPr>
          </a:p>
        </p:txBody>
      </p:sp>
      <p:sp>
        <p:nvSpPr>
          <p:cNvPr id="17" name="Oval 16"/>
          <p:cNvSpPr>
            <a:spLocks noChangeAspect="1"/>
          </p:cNvSpPr>
          <p:nvPr userDrawn="1"/>
        </p:nvSpPr>
        <p:spPr bwMode="gray">
          <a:xfrm>
            <a:off x="5293233" y="2606040"/>
            <a:ext cx="1371600" cy="1371600"/>
          </a:xfrm>
          <a:prstGeom prst="ellipse">
            <a:avLst/>
          </a:prstGeom>
          <a:solidFill>
            <a:srgbClr val="7B7B7E"/>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spcAft>
                <a:spcPts val="300"/>
              </a:spcAft>
            </a:pPr>
            <a:r>
              <a:rPr lang="en-US" sz="1200" b="1" spc="-40" dirty="0">
                <a:solidFill>
                  <a:schemeClr val="bg1"/>
                </a:solidFill>
              </a:rPr>
              <a:t>Medium Gray</a:t>
            </a:r>
          </a:p>
          <a:p>
            <a:pPr algn="ctr"/>
            <a:r>
              <a:rPr lang="en-US" sz="1200" dirty="0">
                <a:solidFill>
                  <a:schemeClr val="bg1"/>
                </a:solidFill>
              </a:rPr>
              <a:t>R </a:t>
            </a:r>
            <a:r>
              <a:rPr lang="en-US" sz="1200" dirty="0" smtClean="0">
                <a:solidFill>
                  <a:schemeClr val="bg1"/>
                </a:solidFill>
              </a:rPr>
              <a:t>123</a:t>
            </a:r>
            <a:endParaRPr lang="en-US" sz="1200" dirty="0">
              <a:solidFill>
                <a:schemeClr val="bg1"/>
              </a:solidFill>
            </a:endParaRPr>
          </a:p>
          <a:p>
            <a:pPr algn="ctr"/>
            <a:r>
              <a:rPr lang="en-US" sz="1200" dirty="0">
                <a:solidFill>
                  <a:schemeClr val="bg1"/>
                </a:solidFill>
              </a:rPr>
              <a:t>G </a:t>
            </a:r>
            <a:r>
              <a:rPr lang="en-US" sz="1200" dirty="0" smtClean="0">
                <a:solidFill>
                  <a:schemeClr val="bg1"/>
                </a:solidFill>
              </a:rPr>
              <a:t>123</a:t>
            </a:r>
            <a:endParaRPr lang="en-US" sz="1200" dirty="0">
              <a:solidFill>
                <a:schemeClr val="bg1"/>
              </a:solidFill>
            </a:endParaRPr>
          </a:p>
          <a:p>
            <a:pPr algn="ctr"/>
            <a:r>
              <a:rPr lang="en-US" sz="1200" dirty="0">
                <a:solidFill>
                  <a:schemeClr val="bg1"/>
                </a:solidFill>
              </a:rPr>
              <a:t>B </a:t>
            </a:r>
            <a:r>
              <a:rPr lang="en-US" sz="1200" dirty="0" smtClean="0">
                <a:solidFill>
                  <a:schemeClr val="bg1"/>
                </a:solidFill>
              </a:rPr>
              <a:t>126</a:t>
            </a:r>
            <a:endParaRPr lang="en-US" sz="1200" dirty="0">
              <a:solidFill>
                <a:schemeClr val="bg1"/>
              </a:solidFill>
            </a:endParaRPr>
          </a:p>
        </p:txBody>
      </p:sp>
      <p:sp>
        <p:nvSpPr>
          <p:cNvPr id="18" name="Oval 17"/>
          <p:cNvSpPr>
            <a:spLocks noChangeAspect="1"/>
          </p:cNvSpPr>
          <p:nvPr userDrawn="1"/>
        </p:nvSpPr>
        <p:spPr bwMode="gray">
          <a:xfrm>
            <a:off x="6702171" y="2606040"/>
            <a:ext cx="1371600" cy="1371600"/>
          </a:xfrm>
          <a:prstGeom prst="ellipse">
            <a:avLst/>
          </a:prstGeom>
          <a:solidFill>
            <a:srgbClr val="C8C8C8"/>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spcAft>
                <a:spcPts val="300"/>
              </a:spcAft>
            </a:pPr>
            <a:r>
              <a:rPr lang="en-US" sz="1200" b="1" dirty="0">
                <a:solidFill>
                  <a:schemeClr val="tx1"/>
                </a:solidFill>
              </a:rPr>
              <a:t>Light Gray</a:t>
            </a:r>
          </a:p>
          <a:p>
            <a:pPr algn="ctr"/>
            <a:r>
              <a:rPr lang="en-US" sz="1200" dirty="0">
                <a:solidFill>
                  <a:schemeClr val="tx1"/>
                </a:solidFill>
              </a:rPr>
              <a:t>R 200</a:t>
            </a:r>
          </a:p>
          <a:p>
            <a:pPr algn="ctr"/>
            <a:r>
              <a:rPr lang="en-US" sz="1200" dirty="0">
                <a:solidFill>
                  <a:schemeClr val="tx1"/>
                </a:solidFill>
              </a:rPr>
              <a:t>G 200</a:t>
            </a:r>
          </a:p>
          <a:p>
            <a:pPr algn="ctr"/>
            <a:r>
              <a:rPr lang="en-US" sz="1200" dirty="0">
                <a:solidFill>
                  <a:schemeClr val="tx1"/>
                </a:solidFill>
              </a:rPr>
              <a:t>B 200</a:t>
            </a:r>
          </a:p>
        </p:txBody>
      </p:sp>
      <p:sp>
        <p:nvSpPr>
          <p:cNvPr id="19" name="TextBox 18"/>
          <p:cNvSpPr txBox="1"/>
          <p:nvPr userDrawn="1"/>
        </p:nvSpPr>
        <p:spPr>
          <a:xfrm>
            <a:off x="361949" y="2286000"/>
            <a:ext cx="2780539" cy="228600"/>
          </a:xfrm>
          <a:prstGeom prst="rect">
            <a:avLst/>
          </a:prstGeom>
          <a:noFill/>
        </p:spPr>
        <p:txBody>
          <a:bodyPr wrap="square" lIns="0" tIns="0" rIns="0" bIns="0" rtlCol="0">
            <a:noAutofit/>
          </a:bodyPr>
          <a:lstStyle/>
          <a:p>
            <a:r>
              <a:rPr lang="en-US" sz="1400" dirty="0" smtClean="0"/>
              <a:t>Main colors</a:t>
            </a:r>
            <a:endParaRPr lang="en-US" sz="1400" dirty="0"/>
          </a:p>
        </p:txBody>
      </p:sp>
      <p:sp>
        <p:nvSpPr>
          <p:cNvPr id="20" name="TextBox 19"/>
          <p:cNvSpPr txBox="1"/>
          <p:nvPr userDrawn="1"/>
        </p:nvSpPr>
        <p:spPr>
          <a:xfrm>
            <a:off x="3884295" y="2286000"/>
            <a:ext cx="4189476" cy="228600"/>
          </a:xfrm>
          <a:prstGeom prst="rect">
            <a:avLst/>
          </a:prstGeom>
          <a:noFill/>
        </p:spPr>
        <p:txBody>
          <a:bodyPr wrap="square" lIns="0" tIns="0" rIns="0" bIns="0" rtlCol="0">
            <a:noAutofit/>
          </a:bodyPr>
          <a:lstStyle/>
          <a:p>
            <a:r>
              <a:rPr lang="en-US" sz="1400" dirty="0" smtClean="0"/>
              <a:t>Tints of gray for charts</a:t>
            </a:r>
            <a:endParaRPr lang="en-US" sz="1400" dirty="0"/>
          </a:p>
        </p:txBody>
      </p:sp>
      <p:sp>
        <p:nvSpPr>
          <p:cNvPr id="21" name="TextBox 20"/>
          <p:cNvSpPr txBox="1"/>
          <p:nvPr userDrawn="1"/>
        </p:nvSpPr>
        <p:spPr>
          <a:xfrm>
            <a:off x="361949" y="4343400"/>
            <a:ext cx="8412163" cy="228600"/>
          </a:xfrm>
          <a:prstGeom prst="rect">
            <a:avLst/>
          </a:prstGeom>
          <a:noFill/>
        </p:spPr>
        <p:txBody>
          <a:bodyPr wrap="square" lIns="0" tIns="0" rIns="0" bIns="0" rtlCol="0">
            <a:noAutofit/>
          </a:bodyPr>
          <a:lstStyle/>
          <a:p>
            <a:r>
              <a:rPr lang="en-US" sz="1400" dirty="0" smtClean="0"/>
              <a:t>Accent colors—maximum of one per chart</a:t>
            </a:r>
            <a:endParaRPr lang="en-US" sz="1400" dirty="0"/>
          </a:p>
        </p:txBody>
      </p:sp>
    </p:spTree>
    <p:extLst>
      <p:ext uri="{BB962C8B-B14F-4D97-AF65-F5344CB8AC3E}">
        <p14:creationId xmlns:p14="http://schemas.microsoft.com/office/powerpoint/2010/main" xmlns="" val="3070422656"/>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with Image">
    <p:spTree>
      <p:nvGrpSpPr>
        <p:cNvPr id="1" name=""/>
        <p:cNvGrpSpPr/>
        <p:nvPr/>
      </p:nvGrpSpPr>
      <p:grpSpPr>
        <a:xfrm>
          <a:off x="0" y="0"/>
          <a:ext cx="0" cy="0"/>
          <a:chOff x="0" y="0"/>
          <a:chExt cx="0" cy="0"/>
        </a:xfrm>
      </p:grpSpPr>
      <p:pic>
        <p:nvPicPr>
          <p:cNvPr id="27" name="Picture 26" descr="171386180_PPT.jpg"/>
          <p:cNvPicPr>
            <a:picLocks noChangeAspect="1"/>
          </p:cNvPicPr>
          <p:nvPr userDrawn="1"/>
        </p:nvPicPr>
        <p:blipFill>
          <a:blip r:embed="rId2" cstate="print"/>
          <a:stretch>
            <a:fillRect/>
          </a:stretch>
        </p:blipFill>
        <p:spPr>
          <a:xfrm>
            <a:off x="0" y="0"/>
            <a:ext cx="9144000" cy="6858000"/>
          </a:xfrm>
          <a:prstGeom prst="rect">
            <a:avLst/>
          </a:prstGeom>
        </p:spPr>
      </p:pic>
      <p:sp>
        <p:nvSpPr>
          <p:cNvPr id="40" name="Rectangle 39"/>
          <p:cNvSpPr/>
          <p:nvPr userDrawn="1"/>
        </p:nvSpPr>
        <p:spPr>
          <a:xfrm>
            <a:off x="0" y="0"/>
            <a:ext cx="9144000" cy="6858000"/>
          </a:xfrm>
          <a:prstGeom prst="rect">
            <a:avLst/>
          </a:prstGeom>
          <a:solidFill>
            <a:srgbClr val="002060">
              <a:alpha val="30196"/>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61949" y="1374774"/>
            <a:ext cx="6309360" cy="2557145"/>
          </a:xfrm>
        </p:spPr>
        <p:txBody>
          <a:bodyPr anchor="b" anchorCtr="0">
            <a:normAutofit/>
          </a:bodyPr>
          <a:lstStyle>
            <a:lvl1pPr>
              <a:lnSpc>
                <a:spcPct val="80000"/>
              </a:lnSpc>
              <a:defRPr sz="6000" b="0" i="0" cap="all">
                <a:solidFill>
                  <a:schemeClr val="bg1"/>
                </a:solidFill>
                <a:latin typeface="+mj-lt"/>
              </a:defRPr>
            </a:lvl1pPr>
          </a:lstStyle>
          <a:p>
            <a:endParaRPr lang="en-US" dirty="0"/>
          </a:p>
        </p:txBody>
      </p:sp>
      <p:sp>
        <p:nvSpPr>
          <p:cNvPr id="3" name="Subtitle 2"/>
          <p:cNvSpPr>
            <a:spLocks noGrp="1"/>
          </p:cNvSpPr>
          <p:nvPr>
            <p:ph type="subTitle" idx="1"/>
          </p:nvPr>
        </p:nvSpPr>
        <p:spPr>
          <a:xfrm>
            <a:off x="361949" y="3977640"/>
            <a:ext cx="6309360" cy="1371600"/>
          </a:xfrm>
        </p:spPr>
        <p:txBody>
          <a:bodyPr>
            <a:normAutofit/>
          </a:bodyPr>
          <a:lstStyle>
            <a:lvl1pPr marL="0" indent="0" algn="l">
              <a:spcAft>
                <a:spcPts val="0"/>
              </a:spcAft>
              <a:buNone/>
              <a:defRPr sz="2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smtClean="0"/>
          </a:p>
        </p:txBody>
      </p:sp>
      <p:sp>
        <p:nvSpPr>
          <p:cNvPr id="23" name="TextBox 22"/>
          <p:cNvSpPr txBox="1"/>
          <p:nvPr/>
        </p:nvSpPr>
        <p:spPr>
          <a:xfrm>
            <a:off x="361949" y="6337300"/>
            <a:ext cx="1828800" cy="228600"/>
          </a:xfrm>
          <a:prstGeom prst="rect">
            <a:avLst/>
          </a:prstGeom>
          <a:noFill/>
        </p:spPr>
        <p:txBody>
          <a:bodyPr wrap="square" lIns="0" tIns="0" rIns="0" bIns="0" rtlCol="0" anchor="b" anchorCtr="0">
            <a:normAutofit/>
          </a:bodyPr>
          <a:lstStyle/>
          <a:p>
            <a:pPr algn="l"/>
            <a:r>
              <a:rPr lang="en-US" sz="800" dirty="0" smtClean="0">
                <a:solidFill>
                  <a:schemeClr val="bg1"/>
                </a:solidFill>
              </a:rPr>
              <a:t>© 2015 Morgan, Lewis &amp; Bockius LLP</a:t>
            </a:r>
            <a:endParaRPr lang="en-US" sz="800" dirty="0">
              <a:solidFill>
                <a:schemeClr val="bg1"/>
              </a:solidFill>
            </a:endParaRPr>
          </a:p>
        </p:txBody>
      </p:sp>
      <p:grpSp>
        <p:nvGrpSpPr>
          <p:cNvPr id="22" name="Group 21"/>
          <p:cNvGrpSpPr>
            <a:grpSpLocks noChangeAspect="1"/>
          </p:cNvGrpSpPr>
          <p:nvPr userDrawn="1"/>
        </p:nvGrpSpPr>
        <p:grpSpPr bwMode="black">
          <a:xfrm>
            <a:off x="365759" y="274320"/>
            <a:ext cx="2808762" cy="409707"/>
            <a:chOff x="838200" y="609600"/>
            <a:chExt cx="7835890" cy="1143000"/>
          </a:xfrm>
          <a:solidFill>
            <a:srgbClr val="FFFFFF"/>
          </a:solidFill>
        </p:grpSpPr>
        <p:sp>
          <p:nvSpPr>
            <p:cNvPr id="24" name="Freeform 62"/>
            <p:cNvSpPr>
              <a:spLocks noChangeArrowheads="1"/>
            </p:cNvSpPr>
            <p:nvPr/>
          </p:nvSpPr>
          <p:spPr bwMode="black">
            <a:xfrm>
              <a:off x="4597431" y="865591"/>
              <a:ext cx="572140" cy="583660"/>
            </a:xfrm>
            <a:custGeom>
              <a:avLst/>
              <a:gdLst>
                <a:gd name="T0" fmla="*/ 512 w 1970"/>
                <a:gd name="T1" fmla="*/ 41 h 2012"/>
                <a:gd name="T2" fmla="*/ 512 w 1970"/>
                <a:gd name="T3" fmla="*/ 41 h 2012"/>
                <a:gd name="T4" fmla="*/ 0 w 1970"/>
                <a:gd name="T5" fmla="*/ 41 h 2012"/>
                <a:gd name="T6" fmla="*/ 0 w 1970"/>
                <a:gd name="T7" fmla="*/ 2011 h 2012"/>
                <a:gd name="T8" fmla="*/ 532 w 1970"/>
                <a:gd name="T9" fmla="*/ 2011 h 2012"/>
                <a:gd name="T10" fmla="*/ 532 w 1970"/>
                <a:gd name="T11" fmla="*/ 739 h 2012"/>
                <a:gd name="T12" fmla="*/ 1004 w 1970"/>
                <a:gd name="T13" fmla="*/ 493 h 2012"/>
                <a:gd name="T14" fmla="*/ 1312 w 1970"/>
                <a:gd name="T15" fmla="*/ 595 h 2012"/>
                <a:gd name="T16" fmla="*/ 1435 w 1970"/>
                <a:gd name="T17" fmla="*/ 965 h 2012"/>
                <a:gd name="T18" fmla="*/ 1435 w 1970"/>
                <a:gd name="T19" fmla="*/ 2011 h 2012"/>
                <a:gd name="T20" fmla="*/ 1969 w 1970"/>
                <a:gd name="T21" fmla="*/ 2011 h 2012"/>
                <a:gd name="T22" fmla="*/ 1969 w 1970"/>
                <a:gd name="T23" fmla="*/ 1006 h 2012"/>
                <a:gd name="T24" fmla="*/ 1764 w 1970"/>
                <a:gd name="T25" fmla="*/ 308 h 2012"/>
                <a:gd name="T26" fmla="*/ 1066 w 1970"/>
                <a:gd name="T27" fmla="*/ 0 h 2012"/>
                <a:gd name="T28" fmla="*/ 512 w 1970"/>
                <a:gd name="T29" fmla="*/ 349 h 2012"/>
                <a:gd name="T30" fmla="*/ 512 w 1970"/>
                <a:gd name="T31" fmla="*/ 41 h 20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70" h="2012">
                  <a:moveTo>
                    <a:pt x="512" y="41"/>
                  </a:moveTo>
                  <a:lnTo>
                    <a:pt x="512" y="41"/>
                  </a:lnTo>
                  <a:cubicBezTo>
                    <a:pt x="0" y="41"/>
                    <a:pt x="0" y="41"/>
                    <a:pt x="0" y="41"/>
                  </a:cubicBezTo>
                  <a:cubicBezTo>
                    <a:pt x="0" y="2011"/>
                    <a:pt x="0" y="2011"/>
                    <a:pt x="0" y="2011"/>
                  </a:cubicBezTo>
                  <a:cubicBezTo>
                    <a:pt x="532" y="2011"/>
                    <a:pt x="532" y="2011"/>
                    <a:pt x="532" y="2011"/>
                  </a:cubicBezTo>
                  <a:cubicBezTo>
                    <a:pt x="532" y="739"/>
                    <a:pt x="532" y="739"/>
                    <a:pt x="532" y="739"/>
                  </a:cubicBezTo>
                  <a:cubicBezTo>
                    <a:pt x="594" y="636"/>
                    <a:pt x="778" y="493"/>
                    <a:pt x="1004" y="493"/>
                  </a:cubicBezTo>
                  <a:cubicBezTo>
                    <a:pt x="1128" y="493"/>
                    <a:pt x="1230" y="533"/>
                    <a:pt x="1312" y="595"/>
                  </a:cubicBezTo>
                  <a:cubicBezTo>
                    <a:pt x="1374" y="677"/>
                    <a:pt x="1435" y="780"/>
                    <a:pt x="1435" y="965"/>
                  </a:cubicBezTo>
                  <a:cubicBezTo>
                    <a:pt x="1435" y="2011"/>
                    <a:pt x="1435" y="2011"/>
                    <a:pt x="1435" y="2011"/>
                  </a:cubicBezTo>
                  <a:cubicBezTo>
                    <a:pt x="1969" y="2011"/>
                    <a:pt x="1969" y="2011"/>
                    <a:pt x="1969" y="2011"/>
                  </a:cubicBezTo>
                  <a:cubicBezTo>
                    <a:pt x="1969" y="1006"/>
                    <a:pt x="1969" y="1006"/>
                    <a:pt x="1969" y="1006"/>
                  </a:cubicBezTo>
                  <a:cubicBezTo>
                    <a:pt x="1969" y="677"/>
                    <a:pt x="1887" y="472"/>
                    <a:pt x="1764" y="308"/>
                  </a:cubicBezTo>
                  <a:cubicBezTo>
                    <a:pt x="1599" y="123"/>
                    <a:pt x="1333" y="0"/>
                    <a:pt x="1066" y="0"/>
                  </a:cubicBezTo>
                  <a:cubicBezTo>
                    <a:pt x="717" y="0"/>
                    <a:pt x="512" y="185"/>
                    <a:pt x="512" y="349"/>
                  </a:cubicBezTo>
                  <a:lnTo>
                    <a:pt x="512" y="41"/>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63"/>
            <p:cNvSpPr>
              <a:spLocks noChangeArrowheads="1"/>
            </p:cNvSpPr>
            <p:nvPr/>
          </p:nvSpPr>
          <p:spPr bwMode="black">
            <a:xfrm>
              <a:off x="838200" y="697917"/>
              <a:ext cx="852451" cy="756454"/>
            </a:xfrm>
            <a:custGeom>
              <a:avLst/>
              <a:gdLst>
                <a:gd name="T0" fmla="*/ 2525 w 2936"/>
                <a:gd name="T1" fmla="*/ 0 h 2608"/>
                <a:gd name="T2" fmla="*/ 1457 w 2936"/>
                <a:gd name="T3" fmla="*/ 1355 h 2608"/>
                <a:gd name="T4" fmla="*/ 390 w 2936"/>
                <a:gd name="T5" fmla="*/ 0 h 2608"/>
                <a:gd name="T6" fmla="*/ 0 w 2936"/>
                <a:gd name="T7" fmla="*/ 0 h 2608"/>
                <a:gd name="T8" fmla="*/ 0 w 2936"/>
                <a:gd name="T9" fmla="*/ 2607 h 2608"/>
                <a:gd name="T10" fmla="*/ 534 w 2936"/>
                <a:gd name="T11" fmla="*/ 2607 h 2608"/>
                <a:gd name="T12" fmla="*/ 534 w 2936"/>
                <a:gd name="T13" fmla="*/ 944 h 2608"/>
                <a:gd name="T14" fmla="*/ 1273 w 2936"/>
                <a:gd name="T15" fmla="*/ 1909 h 2608"/>
                <a:gd name="T16" fmla="*/ 1662 w 2936"/>
                <a:gd name="T17" fmla="*/ 1909 h 2608"/>
                <a:gd name="T18" fmla="*/ 2401 w 2936"/>
                <a:gd name="T19" fmla="*/ 965 h 2608"/>
                <a:gd name="T20" fmla="*/ 2401 w 2936"/>
                <a:gd name="T21" fmla="*/ 2607 h 2608"/>
                <a:gd name="T22" fmla="*/ 2935 w 2936"/>
                <a:gd name="T23" fmla="*/ 2607 h 2608"/>
                <a:gd name="T24" fmla="*/ 2935 w 2936"/>
                <a:gd name="T25" fmla="*/ 0 h 2608"/>
                <a:gd name="T26" fmla="*/ 2525 w 2936"/>
                <a:gd name="T27" fmla="*/ 0 h 2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36" h="2608">
                  <a:moveTo>
                    <a:pt x="2525" y="0"/>
                  </a:moveTo>
                  <a:lnTo>
                    <a:pt x="1457" y="1355"/>
                  </a:lnTo>
                  <a:lnTo>
                    <a:pt x="390" y="0"/>
                  </a:lnTo>
                  <a:lnTo>
                    <a:pt x="0" y="0"/>
                  </a:lnTo>
                  <a:lnTo>
                    <a:pt x="0" y="2607"/>
                  </a:lnTo>
                  <a:lnTo>
                    <a:pt x="534" y="2607"/>
                  </a:lnTo>
                  <a:lnTo>
                    <a:pt x="534" y="944"/>
                  </a:lnTo>
                  <a:lnTo>
                    <a:pt x="1273" y="1909"/>
                  </a:lnTo>
                  <a:lnTo>
                    <a:pt x="1662" y="1909"/>
                  </a:lnTo>
                  <a:lnTo>
                    <a:pt x="2401" y="965"/>
                  </a:lnTo>
                  <a:lnTo>
                    <a:pt x="2401" y="2607"/>
                  </a:lnTo>
                  <a:lnTo>
                    <a:pt x="2935" y="2607"/>
                  </a:lnTo>
                  <a:lnTo>
                    <a:pt x="2935" y="0"/>
                  </a:lnTo>
                  <a:lnTo>
                    <a:pt x="2525"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1" name="Freeform 66"/>
            <p:cNvSpPr>
              <a:spLocks noChangeArrowheads="1"/>
            </p:cNvSpPr>
            <p:nvPr/>
          </p:nvSpPr>
          <p:spPr bwMode="black">
            <a:xfrm>
              <a:off x="3829457" y="865591"/>
              <a:ext cx="590059" cy="601579"/>
            </a:xfrm>
            <a:custGeom>
              <a:avLst/>
              <a:gdLst>
                <a:gd name="T0" fmla="*/ 1539 w 2032"/>
                <a:gd name="T1" fmla="*/ 20 h 2074"/>
                <a:gd name="T2" fmla="*/ 1539 w 2032"/>
                <a:gd name="T3" fmla="*/ 20 h 2074"/>
                <a:gd name="T4" fmla="*/ 1539 w 2032"/>
                <a:gd name="T5" fmla="*/ 328 h 2074"/>
                <a:gd name="T6" fmla="*/ 964 w 2032"/>
                <a:gd name="T7" fmla="*/ 0 h 2074"/>
                <a:gd name="T8" fmla="*/ 0 w 2032"/>
                <a:gd name="T9" fmla="*/ 1026 h 2074"/>
                <a:gd name="T10" fmla="*/ 246 w 2032"/>
                <a:gd name="T11" fmla="*/ 1724 h 2074"/>
                <a:gd name="T12" fmla="*/ 985 w 2032"/>
                <a:gd name="T13" fmla="*/ 2073 h 2074"/>
                <a:gd name="T14" fmla="*/ 1539 w 2032"/>
                <a:gd name="T15" fmla="*/ 1724 h 2074"/>
                <a:gd name="T16" fmla="*/ 1539 w 2032"/>
                <a:gd name="T17" fmla="*/ 2032 h 2074"/>
                <a:gd name="T18" fmla="*/ 2031 w 2032"/>
                <a:gd name="T19" fmla="*/ 2032 h 2074"/>
                <a:gd name="T20" fmla="*/ 2031 w 2032"/>
                <a:gd name="T21" fmla="*/ 20 h 2074"/>
                <a:gd name="T22" fmla="*/ 1539 w 2032"/>
                <a:gd name="T23" fmla="*/ 20 h 2074"/>
                <a:gd name="T24" fmla="*/ 1005 w 2032"/>
                <a:gd name="T25" fmla="*/ 1540 h 2074"/>
                <a:gd name="T26" fmla="*/ 1005 w 2032"/>
                <a:gd name="T27" fmla="*/ 1540 h 2074"/>
                <a:gd name="T28" fmla="*/ 513 w 2032"/>
                <a:gd name="T29" fmla="*/ 1026 h 2074"/>
                <a:gd name="T30" fmla="*/ 1005 w 2032"/>
                <a:gd name="T31" fmla="*/ 513 h 2074"/>
                <a:gd name="T32" fmla="*/ 1518 w 2032"/>
                <a:gd name="T33" fmla="*/ 1026 h 2074"/>
                <a:gd name="T34" fmla="*/ 1005 w 2032"/>
                <a:gd name="T35" fmla="*/ 1540 h 2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74">
                  <a:moveTo>
                    <a:pt x="1539" y="20"/>
                  </a:moveTo>
                  <a:lnTo>
                    <a:pt x="1539" y="20"/>
                  </a:lnTo>
                  <a:cubicBezTo>
                    <a:pt x="1539" y="328"/>
                    <a:pt x="1539" y="328"/>
                    <a:pt x="1539" y="328"/>
                  </a:cubicBezTo>
                  <a:cubicBezTo>
                    <a:pt x="1518" y="185"/>
                    <a:pt x="1334" y="0"/>
                    <a:pt x="964" y="0"/>
                  </a:cubicBezTo>
                  <a:cubicBezTo>
                    <a:pt x="431" y="0"/>
                    <a:pt x="0" y="451"/>
                    <a:pt x="0" y="1026"/>
                  </a:cubicBezTo>
                  <a:cubicBezTo>
                    <a:pt x="0" y="1293"/>
                    <a:pt x="82" y="1540"/>
                    <a:pt x="246" y="1724"/>
                  </a:cubicBezTo>
                  <a:cubicBezTo>
                    <a:pt x="410" y="1929"/>
                    <a:pt x="697" y="2073"/>
                    <a:pt x="985" y="2073"/>
                  </a:cubicBezTo>
                  <a:cubicBezTo>
                    <a:pt x="1334" y="2073"/>
                    <a:pt x="1539" y="1868"/>
                    <a:pt x="1539" y="1724"/>
                  </a:cubicBezTo>
                  <a:cubicBezTo>
                    <a:pt x="1539" y="2032"/>
                    <a:pt x="1539" y="2032"/>
                    <a:pt x="1539" y="2032"/>
                  </a:cubicBezTo>
                  <a:cubicBezTo>
                    <a:pt x="2031" y="2032"/>
                    <a:pt x="2031" y="2032"/>
                    <a:pt x="2031" y="2032"/>
                  </a:cubicBezTo>
                  <a:cubicBezTo>
                    <a:pt x="2031" y="20"/>
                    <a:pt x="2031" y="20"/>
                    <a:pt x="2031" y="20"/>
                  </a:cubicBezTo>
                  <a:lnTo>
                    <a:pt x="1539" y="20"/>
                  </a:lnTo>
                  <a:close/>
                  <a:moveTo>
                    <a:pt x="1005" y="1540"/>
                  </a:moveTo>
                  <a:lnTo>
                    <a:pt x="1005" y="1540"/>
                  </a:lnTo>
                  <a:cubicBezTo>
                    <a:pt x="718" y="1540"/>
                    <a:pt x="513" y="1314"/>
                    <a:pt x="513" y="1026"/>
                  </a:cubicBezTo>
                  <a:cubicBezTo>
                    <a:pt x="513" y="739"/>
                    <a:pt x="718" y="513"/>
                    <a:pt x="1005" y="513"/>
                  </a:cubicBezTo>
                  <a:cubicBezTo>
                    <a:pt x="1314" y="513"/>
                    <a:pt x="1518" y="739"/>
                    <a:pt x="1518" y="1026"/>
                  </a:cubicBezTo>
                  <a:cubicBezTo>
                    <a:pt x="1518" y="1314"/>
                    <a:pt x="1314" y="1540"/>
                    <a:pt x="1005" y="1540"/>
                  </a:cubicBezTo>
                  <a:close/>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2" name="Freeform 67"/>
            <p:cNvSpPr>
              <a:spLocks noChangeArrowheads="1"/>
            </p:cNvSpPr>
            <p:nvPr/>
          </p:nvSpPr>
          <p:spPr bwMode="black">
            <a:xfrm>
              <a:off x="3096042" y="859191"/>
              <a:ext cx="596459" cy="893409"/>
            </a:xfrm>
            <a:custGeom>
              <a:avLst/>
              <a:gdLst>
                <a:gd name="T0" fmla="*/ 1539 w 2053"/>
                <a:gd name="T1" fmla="*/ 40 h 3079"/>
                <a:gd name="T2" fmla="*/ 1539 w 2053"/>
                <a:gd name="T3" fmla="*/ 40 h 3079"/>
                <a:gd name="T4" fmla="*/ 1539 w 2053"/>
                <a:gd name="T5" fmla="*/ 348 h 3079"/>
                <a:gd name="T6" fmla="*/ 965 w 2053"/>
                <a:gd name="T7" fmla="*/ 0 h 3079"/>
                <a:gd name="T8" fmla="*/ 0 w 2053"/>
                <a:gd name="T9" fmla="*/ 1046 h 3079"/>
                <a:gd name="T10" fmla="*/ 246 w 2053"/>
                <a:gd name="T11" fmla="*/ 1744 h 3079"/>
                <a:gd name="T12" fmla="*/ 985 w 2053"/>
                <a:gd name="T13" fmla="*/ 2093 h 3079"/>
                <a:gd name="T14" fmla="*/ 1518 w 2053"/>
                <a:gd name="T15" fmla="*/ 1744 h 3079"/>
                <a:gd name="T16" fmla="*/ 1518 w 2053"/>
                <a:gd name="T17" fmla="*/ 1970 h 3079"/>
                <a:gd name="T18" fmla="*/ 1396 w 2053"/>
                <a:gd name="T19" fmla="*/ 2442 h 3079"/>
                <a:gd name="T20" fmla="*/ 985 w 2053"/>
                <a:gd name="T21" fmla="*/ 2606 h 3079"/>
                <a:gd name="T22" fmla="*/ 390 w 2053"/>
                <a:gd name="T23" fmla="*/ 2319 h 3079"/>
                <a:gd name="T24" fmla="*/ 61 w 2053"/>
                <a:gd name="T25" fmla="*/ 2668 h 3079"/>
                <a:gd name="T26" fmla="*/ 985 w 2053"/>
                <a:gd name="T27" fmla="*/ 3078 h 3079"/>
                <a:gd name="T28" fmla="*/ 1868 w 2053"/>
                <a:gd name="T29" fmla="*/ 2668 h 3079"/>
                <a:gd name="T30" fmla="*/ 2052 w 2053"/>
                <a:gd name="T31" fmla="*/ 1929 h 3079"/>
                <a:gd name="T32" fmla="*/ 2052 w 2053"/>
                <a:gd name="T33" fmla="*/ 40 h 3079"/>
                <a:gd name="T34" fmla="*/ 1539 w 2053"/>
                <a:gd name="T35" fmla="*/ 40 h 3079"/>
                <a:gd name="T36" fmla="*/ 1026 w 2053"/>
                <a:gd name="T37" fmla="*/ 1560 h 3079"/>
                <a:gd name="T38" fmla="*/ 1026 w 2053"/>
                <a:gd name="T39" fmla="*/ 1560 h 3079"/>
                <a:gd name="T40" fmla="*/ 533 w 2053"/>
                <a:gd name="T41" fmla="*/ 1046 h 3079"/>
                <a:gd name="T42" fmla="*/ 1026 w 2053"/>
                <a:gd name="T43" fmla="*/ 513 h 3079"/>
                <a:gd name="T44" fmla="*/ 1518 w 2053"/>
                <a:gd name="T45" fmla="*/ 1046 h 3079"/>
                <a:gd name="T46" fmla="*/ 1026 w 2053"/>
                <a:gd name="T47" fmla="*/ 1560 h 30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53" h="3079">
                  <a:moveTo>
                    <a:pt x="1539" y="40"/>
                  </a:moveTo>
                  <a:lnTo>
                    <a:pt x="1539" y="40"/>
                  </a:lnTo>
                  <a:cubicBezTo>
                    <a:pt x="1539" y="348"/>
                    <a:pt x="1539" y="348"/>
                    <a:pt x="1539" y="348"/>
                  </a:cubicBezTo>
                  <a:cubicBezTo>
                    <a:pt x="1539" y="205"/>
                    <a:pt x="1334" y="0"/>
                    <a:pt x="965" y="0"/>
                  </a:cubicBezTo>
                  <a:cubicBezTo>
                    <a:pt x="431" y="0"/>
                    <a:pt x="0" y="451"/>
                    <a:pt x="0" y="1046"/>
                  </a:cubicBezTo>
                  <a:cubicBezTo>
                    <a:pt x="0" y="1313"/>
                    <a:pt x="102" y="1560"/>
                    <a:pt x="246" y="1744"/>
                  </a:cubicBezTo>
                  <a:cubicBezTo>
                    <a:pt x="431" y="1949"/>
                    <a:pt x="697" y="2093"/>
                    <a:pt x="985" y="2093"/>
                  </a:cubicBezTo>
                  <a:cubicBezTo>
                    <a:pt x="1334" y="2093"/>
                    <a:pt x="1498" y="1888"/>
                    <a:pt x="1518" y="1744"/>
                  </a:cubicBezTo>
                  <a:cubicBezTo>
                    <a:pt x="1518" y="1970"/>
                    <a:pt x="1518" y="1970"/>
                    <a:pt x="1518" y="1970"/>
                  </a:cubicBezTo>
                  <a:cubicBezTo>
                    <a:pt x="1518" y="2217"/>
                    <a:pt x="1478" y="2339"/>
                    <a:pt x="1396" y="2442"/>
                  </a:cubicBezTo>
                  <a:cubicBezTo>
                    <a:pt x="1313" y="2545"/>
                    <a:pt x="1170" y="2606"/>
                    <a:pt x="985" y="2606"/>
                  </a:cubicBezTo>
                  <a:cubicBezTo>
                    <a:pt x="677" y="2606"/>
                    <a:pt x="492" y="2421"/>
                    <a:pt x="390" y="2319"/>
                  </a:cubicBezTo>
                  <a:cubicBezTo>
                    <a:pt x="61" y="2668"/>
                    <a:pt x="61" y="2668"/>
                    <a:pt x="61" y="2668"/>
                  </a:cubicBezTo>
                  <a:cubicBezTo>
                    <a:pt x="246" y="2894"/>
                    <a:pt x="615" y="3078"/>
                    <a:pt x="985" y="3078"/>
                  </a:cubicBezTo>
                  <a:cubicBezTo>
                    <a:pt x="1375" y="3078"/>
                    <a:pt x="1683" y="2914"/>
                    <a:pt x="1868" y="2668"/>
                  </a:cubicBezTo>
                  <a:cubicBezTo>
                    <a:pt x="1991" y="2504"/>
                    <a:pt x="2052" y="2299"/>
                    <a:pt x="2052" y="1929"/>
                  </a:cubicBezTo>
                  <a:cubicBezTo>
                    <a:pt x="2052" y="40"/>
                    <a:pt x="2052" y="40"/>
                    <a:pt x="2052" y="40"/>
                  </a:cubicBezTo>
                  <a:lnTo>
                    <a:pt x="1539" y="40"/>
                  </a:lnTo>
                  <a:close/>
                  <a:moveTo>
                    <a:pt x="1026" y="1560"/>
                  </a:moveTo>
                  <a:lnTo>
                    <a:pt x="1026" y="1560"/>
                  </a:lnTo>
                  <a:cubicBezTo>
                    <a:pt x="718" y="1560"/>
                    <a:pt x="533" y="1334"/>
                    <a:pt x="533" y="1046"/>
                  </a:cubicBezTo>
                  <a:cubicBezTo>
                    <a:pt x="533" y="759"/>
                    <a:pt x="718" y="513"/>
                    <a:pt x="1026" y="513"/>
                  </a:cubicBezTo>
                  <a:cubicBezTo>
                    <a:pt x="1313" y="513"/>
                    <a:pt x="1518" y="759"/>
                    <a:pt x="1518" y="1046"/>
                  </a:cubicBezTo>
                  <a:cubicBezTo>
                    <a:pt x="1518" y="1334"/>
                    <a:pt x="1313" y="1560"/>
                    <a:pt x="1026" y="1560"/>
                  </a:cubicBezTo>
                  <a:close/>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3" name="Freeform 68"/>
            <p:cNvSpPr>
              <a:spLocks noChangeArrowheads="1"/>
            </p:cNvSpPr>
            <p:nvPr/>
          </p:nvSpPr>
          <p:spPr bwMode="black">
            <a:xfrm>
              <a:off x="2810612" y="852792"/>
              <a:ext cx="232952" cy="232952"/>
            </a:xfrm>
            <a:custGeom>
              <a:avLst/>
              <a:gdLst>
                <a:gd name="T0" fmla="*/ 801 w 802"/>
                <a:gd name="T1" fmla="*/ 410 h 801"/>
                <a:gd name="T2" fmla="*/ 801 w 802"/>
                <a:gd name="T3" fmla="*/ 410 h 801"/>
                <a:gd name="T4" fmla="*/ 391 w 802"/>
                <a:gd name="T5" fmla="*/ 0 h 801"/>
                <a:gd name="T6" fmla="*/ 0 w 802"/>
                <a:gd name="T7" fmla="*/ 410 h 801"/>
                <a:gd name="T8" fmla="*/ 391 w 802"/>
                <a:gd name="T9" fmla="*/ 800 h 801"/>
                <a:gd name="T10" fmla="*/ 801 w 802"/>
                <a:gd name="T11" fmla="*/ 410 h 801"/>
              </a:gdLst>
              <a:ahLst/>
              <a:cxnLst>
                <a:cxn ang="0">
                  <a:pos x="T0" y="T1"/>
                </a:cxn>
                <a:cxn ang="0">
                  <a:pos x="T2" y="T3"/>
                </a:cxn>
                <a:cxn ang="0">
                  <a:pos x="T4" y="T5"/>
                </a:cxn>
                <a:cxn ang="0">
                  <a:pos x="T6" y="T7"/>
                </a:cxn>
                <a:cxn ang="0">
                  <a:pos x="T8" y="T9"/>
                </a:cxn>
                <a:cxn ang="0">
                  <a:pos x="T10" y="T11"/>
                </a:cxn>
              </a:cxnLst>
              <a:rect l="0" t="0" r="r" b="b"/>
              <a:pathLst>
                <a:path w="802" h="801">
                  <a:moveTo>
                    <a:pt x="801" y="410"/>
                  </a:moveTo>
                  <a:lnTo>
                    <a:pt x="801" y="410"/>
                  </a:lnTo>
                  <a:cubicBezTo>
                    <a:pt x="801" y="185"/>
                    <a:pt x="616" y="0"/>
                    <a:pt x="391" y="0"/>
                  </a:cubicBezTo>
                  <a:cubicBezTo>
                    <a:pt x="185" y="0"/>
                    <a:pt x="0" y="185"/>
                    <a:pt x="0" y="410"/>
                  </a:cubicBezTo>
                  <a:cubicBezTo>
                    <a:pt x="0" y="616"/>
                    <a:pt x="185" y="800"/>
                    <a:pt x="391" y="800"/>
                  </a:cubicBezTo>
                  <a:cubicBezTo>
                    <a:pt x="616" y="800"/>
                    <a:pt x="801" y="616"/>
                    <a:pt x="801" y="410"/>
                  </a:cubicBez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4" name="Freeform 69"/>
            <p:cNvSpPr>
              <a:spLocks noChangeArrowheads="1"/>
            </p:cNvSpPr>
            <p:nvPr/>
          </p:nvSpPr>
          <p:spPr bwMode="black">
            <a:xfrm>
              <a:off x="2584060" y="877110"/>
              <a:ext cx="154875" cy="578540"/>
            </a:xfrm>
            <a:custGeom>
              <a:avLst/>
              <a:gdLst>
                <a:gd name="T0" fmla="*/ 534 w 535"/>
                <a:gd name="T1" fmla="*/ 0 h 1992"/>
                <a:gd name="T2" fmla="*/ 0 w 535"/>
                <a:gd name="T3" fmla="*/ 0 h 1992"/>
                <a:gd name="T4" fmla="*/ 0 w 535"/>
                <a:gd name="T5" fmla="*/ 1991 h 1992"/>
                <a:gd name="T6" fmla="*/ 534 w 535"/>
                <a:gd name="T7" fmla="*/ 1991 h 1992"/>
                <a:gd name="T8" fmla="*/ 534 w 535"/>
                <a:gd name="T9" fmla="*/ 0 h 1992"/>
              </a:gdLst>
              <a:ahLst/>
              <a:cxnLst>
                <a:cxn ang="0">
                  <a:pos x="T0" y="T1"/>
                </a:cxn>
                <a:cxn ang="0">
                  <a:pos x="T2" y="T3"/>
                </a:cxn>
                <a:cxn ang="0">
                  <a:pos x="T4" y="T5"/>
                </a:cxn>
                <a:cxn ang="0">
                  <a:pos x="T6" y="T7"/>
                </a:cxn>
                <a:cxn ang="0">
                  <a:pos x="T8" y="T9"/>
                </a:cxn>
              </a:cxnLst>
              <a:rect l="0" t="0" r="r" b="b"/>
              <a:pathLst>
                <a:path w="535" h="1992">
                  <a:moveTo>
                    <a:pt x="534" y="0"/>
                  </a:moveTo>
                  <a:lnTo>
                    <a:pt x="0" y="0"/>
                  </a:lnTo>
                  <a:lnTo>
                    <a:pt x="0" y="1991"/>
                  </a:lnTo>
                  <a:lnTo>
                    <a:pt x="534" y="1991"/>
                  </a:lnTo>
                  <a:lnTo>
                    <a:pt x="534"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5" name="Freeform 70"/>
            <p:cNvSpPr>
              <a:spLocks noChangeArrowheads="1"/>
            </p:cNvSpPr>
            <p:nvPr/>
          </p:nvSpPr>
          <p:spPr bwMode="black">
            <a:xfrm>
              <a:off x="5586836" y="697917"/>
              <a:ext cx="524782" cy="751334"/>
            </a:xfrm>
            <a:custGeom>
              <a:avLst/>
              <a:gdLst>
                <a:gd name="T0" fmla="*/ 554 w 1807"/>
                <a:gd name="T1" fmla="*/ 1847 h 2587"/>
                <a:gd name="T2" fmla="*/ 554 w 1807"/>
                <a:gd name="T3" fmla="*/ 0 h 2587"/>
                <a:gd name="T4" fmla="*/ 0 w 1807"/>
                <a:gd name="T5" fmla="*/ 0 h 2587"/>
                <a:gd name="T6" fmla="*/ 0 w 1807"/>
                <a:gd name="T7" fmla="*/ 2217 h 2587"/>
                <a:gd name="T8" fmla="*/ 0 w 1807"/>
                <a:gd name="T9" fmla="*/ 2381 h 2587"/>
                <a:gd name="T10" fmla="*/ 0 w 1807"/>
                <a:gd name="T11" fmla="*/ 2586 h 2587"/>
                <a:gd name="T12" fmla="*/ 1806 w 1807"/>
                <a:gd name="T13" fmla="*/ 2586 h 2587"/>
                <a:gd name="T14" fmla="*/ 1806 w 1807"/>
                <a:gd name="T15" fmla="*/ 2094 h 2587"/>
                <a:gd name="T16" fmla="*/ 554 w 1807"/>
                <a:gd name="T17" fmla="*/ 2094 h 2587"/>
                <a:gd name="T18" fmla="*/ 554 w 1807"/>
                <a:gd name="T19" fmla="*/ 1847 h 2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7" h="2587">
                  <a:moveTo>
                    <a:pt x="554" y="1847"/>
                  </a:moveTo>
                  <a:lnTo>
                    <a:pt x="554" y="0"/>
                  </a:lnTo>
                  <a:lnTo>
                    <a:pt x="0" y="0"/>
                  </a:lnTo>
                  <a:lnTo>
                    <a:pt x="0" y="2217"/>
                  </a:lnTo>
                  <a:lnTo>
                    <a:pt x="0" y="2381"/>
                  </a:lnTo>
                  <a:lnTo>
                    <a:pt x="0" y="2586"/>
                  </a:lnTo>
                  <a:lnTo>
                    <a:pt x="1806" y="2586"/>
                  </a:lnTo>
                  <a:lnTo>
                    <a:pt x="1806" y="2094"/>
                  </a:lnTo>
                  <a:lnTo>
                    <a:pt x="554" y="2094"/>
                  </a:lnTo>
                  <a:lnTo>
                    <a:pt x="554" y="1847"/>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6" name="Freeform 71"/>
            <p:cNvSpPr>
              <a:spLocks noChangeArrowheads="1"/>
            </p:cNvSpPr>
            <p:nvPr/>
          </p:nvSpPr>
          <p:spPr bwMode="black">
            <a:xfrm>
              <a:off x="6188416" y="865591"/>
              <a:ext cx="554221" cy="601579"/>
            </a:xfrm>
            <a:custGeom>
              <a:avLst/>
              <a:gdLst>
                <a:gd name="T0" fmla="*/ 1867 w 1909"/>
                <a:gd name="T1" fmla="*/ 1704 h 2074"/>
                <a:gd name="T2" fmla="*/ 1867 w 1909"/>
                <a:gd name="T3" fmla="*/ 1704 h 2074"/>
                <a:gd name="T4" fmla="*/ 1046 w 1909"/>
                <a:gd name="T5" fmla="*/ 2073 h 2074"/>
                <a:gd name="T6" fmla="*/ 0 w 1909"/>
                <a:gd name="T7" fmla="*/ 1026 h 2074"/>
                <a:gd name="T8" fmla="*/ 985 w 1909"/>
                <a:gd name="T9" fmla="*/ 0 h 2074"/>
                <a:gd name="T10" fmla="*/ 1908 w 1909"/>
                <a:gd name="T11" fmla="*/ 1006 h 2074"/>
                <a:gd name="T12" fmla="*/ 1908 w 1909"/>
                <a:gd name="T13" fmla="*/ 1170 h 2074"/>
                <a:gd name="T14" fmla="*/ 533 w 1909"/>
                <a:gd name="T15" fmla="*/ 1170 h 2074"/>
                <a:gd name="T16" fmla="*/ 1067 w 1909"/>
                <a:gd name="T17" fmla="*/ 1642 h 2074"/>
                <a:gd name="T18" fmla="*/ 1560 w 1909"/>
                <a:gd name="T19" fmla="*/ 1396 h 2074"/>
                <a:gd name="T20" fmla="*/ 1867 w 1909"/>
                <a:gd name="T21" fmla="*/ 1704 h 2074"/>
                <a:gd name="T22" fmla="*/ 1374 w 1909"/>
                <a:gd name="T23" fmla="*/ 780 h 2074"/>
                <a:gd name="T24" fmla="*/ 1374 w 1909"/>
                <a:gd name="T25" fmla="*/ 780 h 2074"/>
                <a:gd name="T26" fmla="*/ 985 w 1909"/>
                <a:gd name="T27" fmla="*/ 431 h 2074"/>
                <a:gd name="T28" fmla="*/ 553 w 1909"/>
                <a:gd name="T29" fmla="*/ 780 h 2074"/>
                <a:gd name="T30" fmla="*/ 1374 w 1909"/>
                <a:gd name="T31" fmla="*/ 780 h 2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09" h="2074">
                  <a:moveTo>
                    <a:pt x="1867" y="1704"/>
                  </a:moveTo>
                  <a:lnTo>
                    <a:pt x="1867" y="1704"/>
                  </a:lnTo>
                  <a:cubicBezTo>
                    <a:pt x="1662" y="1929"/>
                    <a:pt x="1354" y="2073"/>
                    <a:pt x="1046" y="2073"/>
                  </a:cubicBezTo>
                  <a:cubicBezTo>
                    <a:pt x="451" y="2073"/>
                    <a:pt x="0" y="1663"/>
                    <a:pt x="0" y="1026"/>
                  </a:cubicBezTo>
                  <a:cubicBezTo>
                    <a:pt x="0" y="472"/>
                    <a:pt x="389" y="0"/>
                    <a:pt x="985" y="0"/>
                  </a:cubicBezTo>
                  <a:cubicBezTo>
                    <a:pt x="1518" y="0"/>
                    <a:pt x="1908" y="451"/>
                    <a:pt x="1908" y="1006"/>
                  </a:cubicBezTo>
                  <a:cubicBezTo>
                    <a:pt x="1908" y="1067"/>
                    <a:pt x="1908" y="1108"/>
                    <a:pt x="1908" y="1170"/>
                  </a:cubicBezTo>
                  <a:cubicBezTo>
                    <a:pt x="533" y="1170"/>
                    <a:pt x="533" y="1170"/>
                    <a:pt x="533" y="1170"/>
                  </a:cubicBezTo>
                  <a:cubicBezTo>
                    <a:pt x="553" y="1437"/>
                    <a:pt x="779" y="1642"/>
                    <a:pt x="1067" y="1642"/>
                  </a:cubicBezTo>
                  <a:cubicBezTo>
                    <a:pt x="1292" y="1642"/>
                    <a:pt x="1457" y="1498"/>
                    <a:pt x="1560" y="1396"/>
                  </a:cubicBezTo>
                  <a:lnTo>
                    <a:pt x="1867" y="1704"/>
                  </a:lnTo>
                  <a:close/>
                  <a:moveTo>
                    <a:pt x="1374" y="780"/>
                  </a:moveTo>
                  <a:lnTo>
                    <a:pt x="1374" y="780"/>
                  </a:lnTo>
                  <a:cubicBezTo>
                    <a:pt x="1354" y="595"/>
                    <a:pt x="1190" y="431"/>
                    <a:pt x="985" y="431"/>
                  </a:cubicBezTo>
                  <a:cubicBezTo>
                    <a:pt x="759" y="431"/>
                    <a:pt x="574" y="595"/>
                    <a:pt x="553" y="780"/>
                  </a:cubicBezTo>
                  <a:lnTo>
                    <a:pt x="1374" y="780"/>
                  </a:lnTo>
                  <a:close/>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7" name="Freeform 72"/>
            <p:cNvSpPr>
              <a:spLocks noChangeArrowheads="1"/>
            </p:cNvSpPr>
            <p:nvPr/>
          </p:nvSpPr>
          <p:spPr bwMode="black">
            <a:xfrm>
              <a:off x="6796395" y="877110"/>
              <a:ext cx="995806" cy="578540"/>
            </a:xfrm>
            <a:custGeom>
              <a:avLst/>
              <a:gdLst>
                <a:gd name="T0" fmla="*/ 1704 w 3429"/>
                <a:gd name="T1" fmla="*/ 821 h 1992"/>
                <a:gd name="T2" fmla="*/ 2217 w 3429"/>
                <a:gd name="T3" fmla="*/ 1991 h 1992"/>
                <a:gd name="T4" fmla="*/ 2587 w 3429"/>
                <a:gd name="T5" fmla="*/ 1991 h 1992"/>
                <a:gd name="T6" fmla="*/ 3428 w 3429"/>
                <a:gd name="T7" fmla="*/ 0 h 1992"/>
                <a:gd name="T8" fmla="*/ 2874 w 3429"/>
                <a:gd name="T9" fmla="*/ 0 h 1992"/>
                <a:gd name="T10" fmla="*/ 2402 w 3429"/>
                <a:gd name="T11" fmla="*/ 1149 h 1992"/>
                <a:gd name="T12" fmla="*/ 1889 w 3429"/>
                <a:gd name="T13" fmla="*/ 0 h 1992"/>
                <a:gd name="T14" fmla="*/ 1519 w 3429"/>
                <a:gd name="T15" fmla="*/ 0 h 1992"/>
                <a:gd name="T16" fmla="*/ 1027 w 3429"/>
                <a:gd name="T17" fmla="*/ 1149 h 1992"/>
                <a:gd name="T18" fmla="*/ 534 w 3429"/>
                <a:gd name="T19" fmla="*/ 0 h 1992"/>
                <a:gd name="T20" fmla="*/ 0 w 3429"/>
                <a:gd name="T21" fmla="*/ 0 h 1992"/>
                <a:gd name="T22" fmla="*/ 842 w 3429"/>
                <a:gd name="T23" fmla="*/ 1991 h 1992"/>
                <a:gd name="T24" fmla="*/ 1211 w 3429"/>
                <a:gd name="T25" fmla="*/ 1991 h 1992"/>
                <a:gd name="T26" fmla="*/ 1704 w 3429"/>
                <a:gd name="T27" fmla="*/ 821 h 1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29" h="1992">
                  <a:moveTo>
                    <a:pt x="1704" y="821"/>
                  </a:moveTo>
                  <a:lnTo>
                    <a:pt x="2217" y="1991"/>
                  </a:lnTo>
                  <a:lnTo>
                    <a:pt x="2587" y="1991"/>
                  </a:lnTo>
                  <a:lnTo>
                    <a:pt x="3428" y="0"/>
                  </a:lnTo>
                  <a:lnTo>
                    <a:pt x="2874" y="0"/>
                  </a:lnTo>
                  <a:lnTo>
                    <a:pt x="2402" y="1149"/>
                  </a:lnTo>
                  <a:lnTo>
                    <a:pt x="1889" y="0"/>
                  </a:lnTo>
                  <a:lnTo>
                    <a:pt x="1519" y="0"/>
                  </a:lnTo>
                  <a:lnTo>
                    <a:pt x="1027" y="1149"/>
                  </a:lnTo>
                  <a:lnTo>
                    <a:pt x="534" y="0"/>
                  </a:lnTo>
                  <a:lnTo>
                    <a:pt x="0" y="0"/>
                  </a:lnTo>
                  <a:lnTo>
                    <a:pt x="842" y="1991"/>
                  </a:lnTo>
                  <a:lnTo>
                    <a:pt x="1211" y="1991"/>
                  </a:lnTo>
                  <a:lnTo>
                    <a:pt x="1704" y="821"/>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8" name="Freeform 73"/>
            <p:cNvSpPr>
              <a:spLocks noChangeArrowheads="1"/>
            </p:cNvSpPr>
            <p:nvPr/>
          </p:nvSpPr>
          <p:spPr bwMode="black">
            <a:xfrm>
              <a:off x="7886918" y="609600"/>
              <a:ext cx="208632" cy="197113"/>
            </a:xfrm>
            <a:custGeom>
              <a:avLst/>
              <a:gdLst>
                <a:gd name="T0" fmla="*/ 349 w 719"/>
                <a:gd name="T1" fmla="*/ 0 h 678"/>
                <a:gd name="T2" fmla="*/ 349 w 719"/>
                <a:gd name="T3" fmla="*/ 0 h 678"/>
                <a:gd name="T4" fmla="*/ 0 w 719"/>
                <a:gd name="T5" fmla="*/ 329 h 678"/>
                <a:gd name="T6" fmla="*/ 349 w 719"/>
                <a:gd name="T7" fmla="*/ 677 h 678"/>
                <a:gd name="T8" fmla="*/ 718 w 719"/>
                <a:gd name="T9" fmla="*/ 329 h 678"/>
                <a:gd name="T10" fmla="*/ 349 w 719"/>
                <a:gd name="T11" fmla="*/ 0 h 678"/>
              </a:gdLst>
              <a:ahLst/>
              <a:cxnLst>
                <a:cxn ang="0">
                  <a:pos x="T0" y="T1"/>
                </a:cxn>
                <a:cxn ang="0">
                  <a:pos x="T2" y="T3"/>
                </a:cxn>
                <a:cxn ang="0">
                  <a:pos x="T4" y="T5"/>
                </a:cxn>
                <a:cxn ang="0">
                  <a:pos x="T6" y="T7"/>
                </a:cxn>
                <a:cxn ang="0">
                  <a:pos x="T8" y="T9"/>
                </a:cxn>
                <a:cxn ang="0">
                  <a:pos x="T10" y="T11"/>
                </a:cxn>
              </a:cxnLst>
              <a:rect l="0" t="0" r="r" b="b"/>
              <a:pathLst>
                <a:path w="719" h="678">
                  <a:moveTo>
                    <a:pt x="349" y="0"/>
                  </a:moveTo>
                  <a:lnTo>
                    <a:pt x="349" y="0"/>
                  </a:lnTo>
                  <a:cubicBezTo>
                    <a:pt x="164" y="0"/>
                    <a:pt x="0" y="144"/>
                    <a:pt x="0" y="329"/>
                  </a:cubicBezTo>
                  <a:cubicBezTo>
                    <a:pt x="0" y="534"/>
                    <a:pt x="164" y="677"/>
                    <a:pt x="349" y="677"/>
                  </a:cubicBezTo>
                  <a:cubicBezTo>
                    <a:pt x="554" y="677"/>
                    <a:pt x="718" y="534"/>
                    <a:pt x="718" y="329"/>
                  </a:cubicBezTo>
                  <a:cubicBezTo>
                    <a:pt x="718" y="144"/>
                    <a:pt x="554" y="0"/>
                    <a:pt x="349" y="0"/>
                  </a:cubicBez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9" name="Freeform 74"/>
            <p:cNvSpPr>
              <a:spLocks noChangeArrowheads="1"/>
            </p:cNvSpPr>
            <p:nvPr/>
          </p:nvSpPr>
          <p:spPr bwMode="black">
            <a:xfrm>
              <a:off x="7909957" y="877110"/>
              <a:ext cx="154874" cy="578540"/>
            </a:xfrm>
            <a:custGeom>
              <a:avLst/>
              <a:gdLst>
                <a:gd name="T0" fmla="*/ 533 w 534"/>
                <a:gd name="T1" fmla="*/ 0 h 1992"/>
                <a:gd name="T2" fmla="*/ 0 w 534"/>
                <a:gd name="T3" fmla="*/ 0 h 1992"/>
                <a:gd name="T4" fmla="*/ 0 w 534"/>
                <a:gd name="T5" fmla="*/ 1991 h 1992"/>
                <a:gd name="T6" fmla="*/ 533 w 534"/>
                <a:gd name="T7" fmla="*/ 1991 h 1992"/>
                <a:gd name="T8" fmla="*/ 533 w 534"/>
                <a:gd name="T9" fmla="*/ 0 h 1992"/>
              </a:gdLst>
              <a:ahLst/>
              <a:cxnLst>
                <a:cxn ang="0">
                  <a:pos x="T0" y="T1"/>
                </a:cxn>
                <a:cxn ang="0">
                  <a:pos x="T2" y="T3"/>
                </a:cxn>
                <a:cxn ang="0">
                  <a:pos x="T4" y="T5"/>
                </a:cxn>
                <a:cxn ang="0">
                  <a:pos x="T6" y="T7"/>
                </a:cxn>
                <a:cxn ang="0">
                  <a:pos x="T8" y="T9"/>
                </a:cxn>
              </a:cxnLst>
              <a:rect l="0" t="0" r="r" b="b"/>
              <a:pathLst>
                <a:path w="534" h="1992">
                  <a:moveTo>
                    <a:pt x="533" y="0"/>
                  </a:moveTo>
                  <a:lnTo>
                    <a:pt x="0" y="0"/>
                  </a:lnTo>
                  <a:lnTo>
                    <a:pt x="0" y="1991"/>
                  </a:lnTo>
                  <a:lnTo>
                    <a:pt x="533" y="1991"/>
                  </a:lnTo>
                  <a:lnTo>
                    <a:pt x="533"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0" name="Freeform 75"/>
            <p:cNvSpPr>
              <a:spLocks noChangeArrowheads="1"/>
            </p:cNvSpPr>
            <p:nvPr/>
          </p:nvSpPr>
          <p:spPr bwMode="black">
            <a:xfrm>
              <a:off x="8214586" y="865591"/>
              <a:ext cx="459504" cy="601579"/>
            </a:xfrm>
            <a:custGeom>
              <a:avLst/>
              <a:gdLst>
                <a:gd name="T0" fmla="*/ 0 w 1581"/>
                <a:gd name="T1" fmla="*/ 1806 h 2074"/>
                <a:gd name="T2" fmla="*/ 0 w 1581"/>
                <a:gd name="T3" fmla="*/ 1806 h 2074"/>
                <a:gd name="T4" fmla="*/ 800 w 1581"/>
                <a:gd name="T5" fmla="*/ 2073 h 2074"/>
                <a:gd name="T6" fmla="*/ 1580 w 1581"/>
                <a:gd name="T7" fmla="*/ 1458 h 2074"/>
                <a:gd name="T8" fmla="*/ 615 w 1581"/>
                <a:gd name="T9" fmla="*/ 595 h 2074"/>
                <a:gd name="T10" fmla="*/ 903 w 1581"/>
                <a:gd name="T11" fmla="*/ 451 h 2074"/>
                <a:gd name="T12" fmla="*/ 1272 w 1581"/>
                <a:gd name="T13" fmla="*/ 575 h 2074"/>
                <a:gd name="T14" fmla="*/ 1519 w 1581"/>
                <a:gd name="T15" fmla="*/ 185 h 2074"/>
                <a:gd name="T16" fmla="*/ 862 w 1581"/>
                <a:gd name="T17" fmla="*/ 0 h 2074"/>
                <a:gd name="T18" fmla="*/ 82 w 1581"/>
                <a:gd name="T19" fmla="*/ 615 h 2074"/>
                <a:gd name="T20" fmla="*/ 1046 w 1581"/>
                <a:gd name="T21" fmla="*/ 1437 h 2074"/>
                <a:gd name="T22" fmla="*/ 800 w 1581"/>
                <a:gd name="T23" fmla="*/ 1622 h 2074"/>
                <a:gd name="T24" fmla="*/ 246 w 1581"/>
                <a:gd name="T25" fmla="*/ 1416 h 2074"/>
                <a:gd name="T26" fmla="*/ 0 w 1581"/>
                <a:gd name="T27" fmla="*/ 1806 h 2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1" h="2074">
                  <a:moveTo>
                    <a:pt x="0" y="1806"/>
                  </a:moveTo>
                  <a:lnTo>
                    <a:pt x="0" y="1806"/>
                  </a:lnTo>
                  <a:cubicBezTo>
                    <a:pt x="225" y="1971"/>
                    <a:pt x="513" y="2073"/>
                    <a:pt x="800" y="2073"/>
                  </a:cubicBezTo>
                  <a:cubicBezTo>
                    <a:pt x="1211" y="2073"/>
                    <a:pt x="1580" y="1827"/>
                    <a:pt x="1580" y="1458"/>
                  </a:cubicBezTo>
                  <a:cubicBezTo>
                    <a:pt x="1580" y="759"/>
                    <a:pt x="615" y="862"/>
                    <a:pt x="615" y="595"/>
                  </a:cubicBezTo>
                  <a:cubicBezTo>
                    <a:pt x="615" y="493"/>
                    <a:pt x="739" y="451"/>
                    <a:pt x="903" y="451"/>
                  </a:cubicBezTo>
                  <a:cubicBezTo>
                    <a:pt x="1046" y="451"/>
                    <a:pt x="1170" y="513"/>
                    <a:pt x="1272" y="575"/>
                  </a:cubicBezTo>
                  <a:cubicBezTo>
                    <a:pt x="1519" y="185"/>
                    <a:pt x="1519" y="185"/>
                    <a:pt x="1519" y="185"/>
                  </a:cubicBezTo>
                  <a:cubicBezTo>
                    <a:pt x="1396" y="82"/>
                    <a:pt x="1108" y="0"/>
                    <a:pt x="862" y="0"/>
                  </a:cubicBezTo>
                  <a:cubicBezTo>
                    <a:pt x="451" y="0"/>
                    <a:pt x="82" y="226"/>
                    <a:pt x="82" y="615"/>
                  </a:cubicBezTo>
                  <a:cubicBezTo>
                    <a:pt x="82" y="1252"/>
                    <a:pt x="1046" y="1149"/>
                    <a:pt x="1046" y="1437"/>
                  </a:cubicBezTo>
                  <a:cubicBezTo>
                    <a:pt x="1046" y="1540"/>
                    <a:pt x="944" y="1622"/>
                    <a:pt x="800" y="1622"/>
                  </a:cubicBezTo>
                  <a:cubicBezTo>
                    <a:pt x="595" y="1622"/>
                    <a:pt x="389" y="1540"/>
                    <a:pt x="246" y="1416"/>
                  </a:cubicBezTo>
                  <a:lnTo>
                    <a:pt x="0" y="1806"/>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1" name="Oval 3"/>
            <p:cNvSpPr/>
            <p:nvPr/>
          </p:nvSpPr>
          <p:spPr bwMode="black">
            <a:xfrm>
              <a:off x="1827606" y="865591"/>
              <a:ext cx="612648" cy="603504"/>
            </a:xfrm>
            <a:custGeom>
              <a:avLst/>
              <a:gdLst/>
              <a:ahLst/>
              <a:cxnLst/>
              <a:rect l="l" t="t" r="r" b="b"/>
              <a:pathLst>
                <a:path w="612648" h="603504">
                  <a:moveTo>
                    <a:pt x="306324" y="141732"/>
                  </a:moveTo>
                  <a:cubicBezTo>
                    <a:pt x="222997" y="141732"/>
                    <a:pt x="155448" y="213375"/>
                    <a:pt x="155448" y="301752"/>
                  </a:cubicBezTo>
                  <a:cubicBezTo>
                    <a:pt x="155448" y="390129"/>
                    <a:pt x="222997" y="461772"/>
                    <a:pt x="306324" y="461772"/>
                  </a:cubicBezTo>
                  <a:cubicBezTo>
                    <a:pt x="389651" y="461772"/>
                    <a:pt x="457200" y="390129"/>
                    <a:pt x="457200" y="301752"/>
                  </a:cubicBezTo>
                  <a:cubicBezTo>
                    <a:pt x="457200" y="213375"/>
                    <a:pt x="389651" y="141732"/>
                    <a:pt x="306324" y="141732"/>
                  </a:cubicBezTo>
                  <a:close/>
                  <a:moveTo>
                    <a:pt x="306324" y="0"/>
                  </a:moveTo>
                  <a:cubicBezTo>
                    <a:pt x="475502" y="0"/>
                    <a:pt x="612648" y="135099"/>
                    <a:pt x="612648" y="301752"/>
                  </a:cubicBezTo>
                  <a:cubicBezTo>
                    <a:pt x="612648" y="468405"/>
                    <a:pt x="475502" y="603504"/>
                    <a:pt x="306324" y="603504"/>
                  </a:cubicBezTo>
                  <a:cubicBezTo>
                    <a:pt x="137146" y="603504"/>
                    <a:pt x="0" y="468405"/>
                    <a:pt x="0" y="301752"/>
                  </a:cubicBezTo>
                  <a:cubicBezTo>
                    <a:pt x="0" y="135099"/>
                    <a:pt x="137146" y="0"/>
                    <a:pt x="306324" y="0"/>
                  </a:cubicBezTo>
                  <a:close/>
                </a:path>
              </a:pathLst>
            </a:cu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1955716825"/>
      </p:ext>
    </p:extLst>
  </p:cSld>
  <p:clrMapOvr>
    <a:masterClrMapping/>
  </p:clrMapOvr>
  <p:transition>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8288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88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100"/>
          <p:cNvSpPr>
            <a:spLocks noGrp="1" noChangeArrowheads="1"/>
          </p:cNvSpPr>
          <p:nvPr>
            <p:ph type="sldNum" sz="quarter" idx="10"/>
          </p:nvPr>
        </p:nvSpPr>
        <p:spPr>
          <a:xfrm>
            <a:off x="3733800" y="6424613"/>
            <a:ext cx="1676400" cy="228600"/>
          </a:xfrm>
          <a:ln/>
        </p:spPr>
        <p:txBody>
          <a:bodyPr/>
          <a:lstStyle>
            <a:lvl1pPr>
              <a:defRPr/>
            </a:lvl1pPr>
          </a:lstStyle>
          <a:p>
            <a:pPr>
              <a:defRPr/>
            </a:pPr>
            <a:fld id="{B2C5CBBE-3AF3-4A9D-A55A-07228903F222}" type="slidenum">
              <a:rPr lang="en-US"/>
              <a:pPr>
                <a:defRPr/>
              </a:pPr>
              <a:t>‹#›</a:t>
            </a:fld>
            <a:endParaRPr lang="en-US" dirty="0"/>
          </a:p>
        </p:txBody>
      </p:sp>
      <p:sp>
        <p:nvSpPr>
          <p:cNvPr id="7" name="Footer Placeholder 8"/>
          <p:cNvSpPr>
            <a:spLocks noGrp="1"/>
          </p:cNvSpPr>
          <p:nvPr>
            <p:ph type="ftr" sz="quarter" idx="11"/>
          </p:nvPr>
        </p:nvSpPr>
        <p:spPr>
          <a:xfrm>
            <a:off x="331763" y="6615430"/>
            <a:ext cx="927295" cy="242570"/>
          </a:xfrm>
          <a:prstGeom prst="rect">
            <a:avLst/>
          </a:prstGeom>
        </p:spPr>
        <p:txBody>
          <a:bodyPr vert="horz" lIns="91440" tIns="45720" rIns="91440" bIns="45720" rtlCol="0" anchor="ctr"/>
          <a:lstStyle>
            <a:lvl1pPr algn="ctr">
              <a:defRPr sz="800">
                <a:solidFill>
                  <a:schemeClr val="tx1">
                    <a:tint val="75000"/>
                  </a:schemeClr>
                </a:solidFill>
              </a:defRPr>
            </a:lvl1pPr>
          </a:lstStyle>
          <a:p>
            <a:r>
              <a:rPr lang="en-US" smtClean="0"/>
              <a:t>82144925</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with Image 2">
    <p:spTree>
      <p:nvGrpSpPr>
        <p:cNvPr id="1" name=""/>
        <p:cNvGrpSpPr/>
        <p:nvPr/>
      </p:nvGrpSpPr>
      <p:grpSpPr>
        <a:xfrm>
          <a:off x="0" y="0"/>
          <a:ext cx="0" cy="0"/>
          <a:chOff x="0" y="0"/>
          <a:chExt cx="0" cy="0"/>
        </a:xfrm>
      </p:grpSpPr>
      <p:pic>
        <p:nvPicPr>
          <p:cNvPr id="22" name="Picture 21" descr="454958179_conference blur.jpg"/>
          <p:cNvPicPr>
            <a:picLocks noChangeAspect="1"/>
          </p:cNvPicPr>
          <p:nvPr userDrawn="1"/>
        </p:nvPicPr>
        <p:blipFill>
          <a:blip r:embed="rId2" cstate="print"/>
          <a:srcRect l="15898" t="19877" r="12866"/>
          <a:stretch>
            <a:fillRect/>
          </a:stretch>
        </p:blipFill>
        <p:spPr>
          <a:xfrm flipH="1">
            <a:off x="0" y="0"/>
            <a:ext cx="9144000" cy="6858001"/>
          </a:xfrm>
          <a:prstGeom prst="rect">
            <a:avLst/>
          </a:prstGeom>
        </p:spPr>
      </p:pic>
      <p:sp>
        <p:nvSpPr>
          <p:cNvPr id="2" name="Title 1"/>
          <p:cNvSpPr>
            <a:spLocks noGrp="1"/>
          </p:cNvSpPr>
          <p:nvPr>
            <p:ph type="ctrTitle"/>
          </p:nvPr>
        </p:nvSpPr>
        <p:spPr>
          <a:xfrm>
            <a:off x="361949" y="2352959"/>
            <a:ext cx="6309360" cy="2557145"/>
          </a:xfrm>
        </p:spPr>
        <p:txBody>
          <a:bodyPr anchor="b" anchorCtr="0">
            <a:normAutofit/>
          </a:bodyPr>
          <a:lstStyle>
            <a:lvl1pPr>
              <a:lnSpc>
                <a:spcPct val="80000"/>
              </a:lnSpc>
              <a:defRPr sz="6000" b="0" i="0" cap="all">
                <a:latin typeface="+mj-lt"/>
              </a:defRPr>
            </a:lvl1pPr>
          </a:lstStyle>
          <a:p>
            <a:endParaRPr lang="en-US" dirty="0"/>
          </a:p>
        </p:txBody>
      </p:sp>
      <p:sp>
        <p:nvSpPr>
          <p:cNvPr id="3" name="Subtitle 2"/>
          <p:cNvSpPr>
            <a:spLocks noGrp="1"/>
          </p:cNvSpPr>
          <p:nvPr>
            <p:ph type="subTitle" idx="1"/>
          </p:nvPr>
        </p:nvSpPr>
        <p:spPr>
          <a:xfrm>
            <a:off x="361949" y="4955825"/>
            <a:ext cx="6309360" cy="1371600"/>
          </a:xfrm>
        </p:spPr>
        <p:txBody>
          <a:bodyPr>
            <a:normAutofit/>
          </a:bodyPr>
          <a:lstStyle>
            <a:lvl1pPr marL="0" indent="0" algn="l">
              <a:spcAft>
                <a:spcPts val="0"/>
              </a:spcAft>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smtClean="0"/>
          </a:p>
        </p:txBody>
      </p:sp>
      <p:sp>
        <p:nvSpPr>
          <p:cNvPr id="23" name="TextBox 22"/>
          <p:cNvSpPr txBox="1"/>
          <p:nvPr/>
        </p:nvSpPr>
        <p:spPr>
          <a:xfrm>
            <a:off x="361949" y="6337300"/>
            <a:ext cx="1828800" cy="228600"/>
          </a:xfrm>
          <a:prstGeom prst="rect">
            <a:avLst/>
          </a:prstGeom>
          <a:noFill/>
        </p:spPr>
        <p:txBody>
          <a:bodyPr wrap="square" lIns="0" tIns="0" rIns="0" bIns="0" rtlCol="0" anchor="b" anchorCtr="0">
            <a:normAutofit/>
          </a:bodyPr>
          <a:lstStyle/>
          <a:p>
            <a:pPr algn="l"/>
            <a:r>
              <a:rPr lang="en-US" sz="800" dirty="0" smtClean="0"/>
              <a:t>© 2015 Morgan, Lewis &amp; Bockius LLP</a:t>
            </a:r>
            <a:endParaRPr lang="en-US" sz="800" dirty="0"/>
          </a:p>
        </p:txBody>
      </p:sp>
      <p:grpSp>
        <p:nvGrpSpPr>
          <p:cNvPr id="24" name="Group 7"/>
          <p:cNvGrpSpPr>
            <a:grpSpLocks noChangeAspect="1"/>
          </p:cNvGrpSpPr>
          <p:nvPr userDrawn="1"/>
        </p:nvGrpSpPr>
        <p:grpSpPr bwMode="black">
          <a:xfrm>
            <a:off x="365759" y="274319"/>
            <a:ext cx="2817388" cy="410965"/>
            <a:chOff x="838200" y="609600"/>
            <a:chExt cx="7835890" cy="1143000"/>
          </a:xfrm>
          <a:solidFill>
            <a:srgbClr val="000000"/>
          </a:solidFill>
        </p:grpSpPr>
        <p:sp>
          <p:nvSpPr>
            <p:cNvPr id="25" name="Freeform 62"/>
            <p:cNvSpPr>
              <a:spLocks noChangeArrowheads="1"/>
            </p:cNvSpPr>
            <p:nvPr/>
          </p:nvSpPr>
          <p:spPr bwMode="black">
            <a:xfrm>
              <a:off x="4597431" y="865591"/>
              <a:ext cx="572140" cy="583660"/>
            </a:xfrm>
            <a:custGeom>
              <a:avLst/>
              <a:gdLst>
                <a:gd name="T0" fmla="*/ 512 w 1970"/>
                <a:gd name="T1" fmla="*/ 41 h 2012"/>
                <a:gd name="T2" fmla="*/ 512 w 1970"/>
                <a:gd name="T3" fmla="*/ 41 h 2012"/>
                <a:gd name="T4" fmla="*/ 0 w 1970"/>
                <a:gd name="T5" fmla="*/ 41 h 2012"/>
                <a:gd name="T6" fmla="*/ 0 w 1970"/>
                <a:gd name="T7" fmla="*/ 2011 h 2012"/>
                <a:gd name="T8" fmla="*/ 532 w 1970"/>
                <a:gd name="T9" fmla="*/ 2011 h 2012"/>
                <a:gd name="T10" fmla="*/ 532 w 1970"/>
                <a:gd name="T11" fmla="*/ 739 h 2012"/>
                <a:gd name="T12" fmla="*/ 1004 w 1970"/>
                <a:gd name="T13" fmla="*/ 493 h 2012"/>
                <a:gd name="T14" fmla="*/ 1312 w 1970"/>
                <a:gd name="T15" fmla="*/ 595 h 2012"/>
                <a:gd name="T16" fmla="*/ 1435 w 1970"/>
                <a:gd name="T17" fmla="*/ 965 h 2012"/>
                <a:gd name="T18" fmla="*/ 1435 w 1970"/>
                <a:gd name="T19" fmla="*/ 2011 h 2012"/>
                <a:gd name="T20" fmla="*/ 1969 w 1970"/>
                <a:gd name="T21" fmla="*/ 2011 h 2012"/>
                <a:gd name="T22" fmla="*/ 1969 w 1970"/>
                <a:gd name="T23" fmla="*/ 1006 h 2012"/>
                <a:gd name="T24" fmla="*/ 1764 w 1970"/>
                <a:gd name="T25" fmla="*/ 308 h 2012"/>
                <a:gd name="T26" fmla="*/ 1066 w 1970"/>
                <a:gd name="T27" fmla="*/ 0 h 2012"/>
                <a:gd name="T28" fmla="*/ 512 w 1970"/>
                <a:gd name="T29" fmla="*/ 349 h 2012"/>
                <a:gd name="T30" fmla="*/ 512 w 1970"/>
                <a:gd name="T31" fmla="*/ 41 h 20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70" h="2012">
                  <a:moveTo>
                    <a:pt x="512" y="41"/>
                  </a:moveTo>
                  <a:lnTo>
                    <a:pt x="512" y="41"/>
                  </a:lnTo>
                  <a:cubicBezTo>
                    <a:pt x="0" y="41"/>
                    <a:pt x="0" y="41"/>
                    <a:pt x="0" y="41"/>
                  </a:cubicBezTo>
                  <a:cubicBezTo>
                    <a:pt x="0" y="2011"/>
                    <a:pt x="0" y="2011"/>
                    <a:pt x="0" y="2011"/>
                  </a:cubicBezTo>
                  <a:cubicBezTo>
                    <a:pt x="532" y="2011"/>
                    <a:pt x="532" y="2011"/>
                    <a:pt x="532" y="2011"/>
                  </a:cubicBezTo>
                  <a:cubicBezTo>
                    <a:pt x="532" y="739"/>
                    <a:pt x="532" y="739"/>
                    <a:pt x="532" y="739"/>
                  </a:cubicBezTo>
                  <a:cubicBezTo>
                    <a:pt x="594" y="636"/>
                    <a:pt x="778" y="493"/>
                    <a:pt x="1004" y="493"/>
                  </a:cubicBezTo>
                  <a:cubicBezTo>
                    <a:pt x="1128" y="493"/>
                    <a:pt x="1230" y="533"/>
                    <a:pt x="1312" y="595"/>
                  </a:cubicBezTo>
                  <a:cubicBezTo>
                    <a:pt x="1374" y="677"/>
                    <a:pt x="1435" y="780"/>
                    <a:pt x="1435" y="965"/>
                  </a:cubicBezTo>
                  <a:cubicBezTo>
                    <a:pt x="1435" y="2011"/>
                    <a:pt x="1435" y="2011"/>
                    <a:pt x="1435" y="2011"/>
                  </a:cubicBezTo>
                  <a:cubicBezTo>
                    <a:pt x="1969" y="2011"/>
                    <a:pt x="1969" y="2011"/>
                    <a:pt x="1969" y="2011"/>
                  </a:cubicBezTo>
                  <a:cubicBezTo>
                    <a:pt x="1969" y="1006"/>
                    <a:pt x="1969" y="1006"/>
                    <a:pt x="1969" y="1006"/>
                  </a:cubicBezTo>
                  <a:cubicBezTo>
                    <a:pt x="1969" y="677"/>
                    <a:pt x="1887" y="472"/>
                    <a:pt x="1764" y="308"/>
                  </a:cubicBezTo>
                  <a:cubicBezTo>
                    <a:pt x="1599" y="123"/>
                    <a:pt x="1333" y="0"/>
                    <a:pt x="1066" y="0"/>
                  </a:cubicBezTo>
                  <a:cubicBezTo>
                    <a:pt x="717" y="0"/>
                    <a:pt x="512" y="185"/>
                    <a:pt x="512" y="349"/>
                  </a:cubicBezTo>
                  <a:lnTo>
                    <a:pt x="512" y="41"/>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63"/>
            <p:cNvSpPr>
              <a:spLocks noChangeArrowheads="1"/>
            </p:cNvSpPr>
            <p:nvPr/>
          </p:nvSpPr>
          <p:spPr bwMode="black">
            <a:xfrm>
              <a:off x="838200" y="697917"/>
              <a:ext cx="852451" cy="756454"/>
            </a:xfrm>
            <a:custGeom>
              <a:avLst/>
              <a:gdLst>
                <a:gd name="T0" fmla="*/ 2525 w 2936"/>
                <a:gd name="T1" fmla="*/ 0 h 2608"/>
                <a:gd name="T2" fmla="*/ 1457 w 2936"/>
                <a:gd name="T3" fmla="*/ 1355 h 2608"/>
                <a:gd name="T4" fmla="*/ 390 w 2936"/>
                <a:gd name="T5" fmla="*/ 0 h 2608"/>
                <a:gd name="T6" fmla="*/ 0 w 2936"/>
                <a:gd name="T7" fmla="*/ 0 h 2608"/>
                <a:gd name="T8" fmla="*/ 0 w 2936"/>
                <a:gd name="T9" fmla="*/ 2607 h 2608"/>
                <a:gd name="T10" fmla="*/ 534 w 2936"/>
                <a:gd name="T11" fmla="*/ 2607 h 2608"/>
                <a:gd name="T12" fmla="*/ 534 w 2936"/>
                <a:gd name="T13" fmla="*/ 944 h 2608"/>
                <a:gd name="T14" fmla="*/ 1273 w 2936"/>
                <a:gd name="T15" fmla="*/ 1909 h 2608"/>
                <a:gd name="T16" fmla="*/ 1662 w 2936"/>
                <a:gd name="T17" fmla="*/ 1909 h 2608"/>
                <a:gd name="T18" fmla="*/ 2401 w 2936"/>
                <a:gd name="T19" fmla="*/ 965 h 2608"/>
                <a:gd name="T20" fmla="*/ 2401 w 2936"/>
                <a:gd name="T21" fmla="*/ 2607 h 2608"/>
                <a:gd name="T22" fmla="*/ 2935 w 2936"/>
                <a:gd name="T23" fmla="*/ 2607 h 2608"/>
                <a:gd name="T24" fmla="*/ 2935 w 2936"/>
                <a:gd name="T25" fmla="*/ 0 h 2608"/>
                <a:gd name="T26" fmla="*/ 2525 w 2936"/>
                <a:gd name="T27" fmla="*/ 0 h 2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36" h="2608">
                  <a:moveTo>
                    <a:pt x="2525" y="0"/>
                  </a:moveTo>
                  <a:lnTo>
                    <a:pt x="1457" y="1355"/>
                  </a:lnTo>
                  <a:lnTo>
                    <a:pt x="390" y="0"/>
                  </a:lnTo>
                  <a:lnTo>
                    <a:pt x="0" y="0"/>
                  </a:lnTo>
                  <a:lnTo>
                    <a:pt x="0" y="2607"/>
                  </a:lnTo>
                  <a:lnTo>
                    <a:pt x="534" y="2607"/>
                  </a:lnTo>
                  <a:lnTo>
                    <a:pt x="534" y="944"/>
                  </a:lnTo>
                  <a:lnTo>
                    <a:pt x="1273" y="1909"/>
                  </a:lnTo>
                  <a:lnTo>
                    <a:pt x="1662" y="1909"/>
                  </a:lnTo>
                  <a:lnTo>
                    <a:pt x="2401" y="965"/>
                  </a:lnTo>
                  <a:lnTo>
                    <a:pt x="2401" y="2607"/>
                  </a:lnTo>
                  <a:lnTo>
                    <a:pt x="2935" y="2607"/>
                  </a:lnTo>
                  <a:lnTo>
                    <a:pt x="2935" y="0"/>
                  </a:lnTo>
                  <a:lnTo>
                    <a:pt x="2525"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7" name="Freeform 66"/>
            <p:cNvSpPr>
              <a:spLocks noChangeArrowheads="1"/>
            </p:cNvSpPr>
            <p:nvPr/>
          </p:nvSpPr>
          <p:spPr bwMode="black">
            <a:xfrm>
              <a:off x="3829457" y="865591"/>
              <a:ext cx="590059" cy="601579"/>
            </a:xfrm>
            <a:custGeom>
              <a:avLst/>
              <a:gdLst>
                <a:gd name="T0" fmla="*/ 1539 w 2032"/>
                <a:gd name="T1" fmla="*/ 20 h 2074"/>
                <a:gd name="T2" fmla="*/ 1539 w 2032"/>
                <a:gd name="T3" fmla="*/ 20 h 2074"/>
                <a:gd name="T4" fmla="*/ 1539 w 2032"/>
                <a:gd name="T5" fmla="*/ 328 h 2074"/>
                <a:gd name="T6" fmla="*/ 964 w 2032"/>
                <a:gd name="T7" fmla="*/ 0 h 2074"/>
                <a:gd name="T8" fmla="*/ 0 w 2032"/>
                <a:gd name="T9" fmla="*/ 1026 h 2074"/>
                <a:gd name="T10" fmla="*/ 246 w 2032"/>
                <a:gd name="T11" fmla="*/ 1724 h 2074"/>
                <a:gd name="T12" fmla="*/ 985 w 2032"/>
                <a:gd name="T13" fmla="*/ 2073 h 2074"/>
                <a:gd name="T14" fmla="*/ 1539 w 2032"/>
                <a:gd name="T15" fmla="*/ 1724 h 2074"/>
                <a:gd name="T16" fmla="*/ 1539 w 2032"/>
                <a:gd name="T17" fmla="*/ 2032 h 2074"/>
                <a:gd name="T18" fmla="*/ 2031 w 2032"/>
                <a:gd name="T19" fmla="*/ 2032 h 2074"/>
                <a:gd name="T20" fmla="*/ 2031 w 2032"/>
                <a:gd name="T21" fmla="*/ 20 h 2074"/>
                <a:gd name="T22" fmla="*/ 1539 w 2032"/>
                <a:gd name="T23" fmla="*/ 20 h 2074"/>
                <a:gd name="T24" fmla="*/ 1005 w 2032"/>
                <a:gd name="T25" fmla="*/ 1540 h 2074"/>
                <a:gd name="T26" fmla="*/ 1005 w 2032"/>
                <a:gd name="T27" fmla="*/ 1540 h 2074"/>
                <a:gd name="T28" fmla="*/ 513 w 2032"/>
                <a:gd name="T29" fmla="*/ 1026 h 2074"/>
                <a:gd name="T30" fmla="*/ 1005 w 2032"/>
                <a:gd name="T31" fmla="*/ 513 h 2074"/>
                <a:gd name="T32" fmla="*/ 1518 w 2032"/>
                <a:gd name="T33" fmla="*/ 1026 h 2074"/>
                <a:gd name="T34" fmla="*/ 1005 w 2032"/>
                <a:gd name="T35" fmla="*/ 1540 h 2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74">
                  <a:moveTo>
                    <a:pt x="1539" y="20"/>
                  </a:moveTo>
                  <a:lnTo>
                    <a:pt x="1539" y="20"/>
                  </a:lnTo>
                  <a:cubicBezTo>
                    <a:pt x="1539" y="328"/>
                    <a:pt x="1539" y="328"/>
                    <a:pt x="1539" y="328"/>
                  </a:cubicBezTo>
                  <a:cubicBezTo>
                    <a:pt x="1518" y="185"/>
                    <a:pt x="1334" y="0"/>
                    <a:pt x="964" y="0"/>
                  </a:cubicBezTo>
                  <a:cubicBezTo>
                    <a:pt x="431" y="0"/>
                    <a:pt x="0" y="451"/>
                    <a:pt x="0" y="1026"/>
                  </a:cubicBezTo>
                  <a:cubicBezTo>
                    <a:pt x="0" y="1293"/>
                    <a:pt x="82" y="1540"/>
                    <a:pt x="246" y="1724"/>
                  </a:cubicBezTo>
                  <a:cubicBezTo>
                    <a:pt x="410" y="1929"/>
                    <a:pt x="697" y="2073"/>
                    <a:pt x="985" y="2073"/>
                  </a:cubicBezTo>
                  <a:cubicBezTo>
                    <a:pt x="1334" y="2073"/>
                    <a:pt x="1539" y="1868"/>
                    <a:pt x="1539" y="1724"/>
                  </a:cubicBezTo>
                  <a:cubicBezTo>
                    <a:pt x="1539" y="2032"/>
                    <a:pt x="1539" y="2032"/>
                    <a:pt x="1539" y="2032"/>
                  </a:cubicBezTo>
                  <a:cubicBezTo>
                    <a:pt x="2031" y="2032"/>
                    <a:pt x="2031" y="2032"/>
                    <a:pt x="2031" y="2032"/>
                  </a:cubicBezTo>
                  <a:cubicBezTo>
                    <a:pt x="2031" y="20"/>
                    <a:pt x="2031" y="20"/>
                    <a:pt x="2031" y="20"/>
                  </a:cubicBezTo>
                  <a:lnTo>
                    <a:pt x="1539" y="20"/>
                  </a:lnTo>
                  <a:close/>
                  <a:moveTo>
                    <a:pt x="1005" y="1540"/>
                  </a:moveTo>
                  <a:lnTo>
                    <a:pt x="1005" y="1540"/>
                  </a:lnTo>
                  <a:cubicBezTo>
                    <a:pt x="718" y="1540"/>
                    <a:pt x="513" y="1314"/>
                    <a:pt x="513" y="1026"/>
                  </a:cubicBezTo>
                  <a:cubicBezTo>
                    <a:pt x="513" y="739"/>
                    <a:pt x="718" y="513"/>
                    <a:pt x="1005" y="513"/>
                  </a:cubicBezTo>
                  <a:cubicBezTo>
                    <a:pt x="1314" y="513"/>
                    <a:pt x="1518" y="739"/>
                    <a:pt x="1518" y="1026"/>
                  </a:cubicBezTo>
                  <a:cubicBezTo>
                    <a:pt x="1518" y="1314"/>
                    <a:pt x="1314" y="1540"/>
                    <a:pt x="1005" y="1540"/>
                  </a:cubicBezTo>
                  <a:close/>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8" name="Freeform 67"/>
            <p:cNvSpPr>
              <a:spLocks noChangeArrowheads="1"/>
            </p:cNvSpPr>
            <p:nvPr/>
          </p:nvSpPr>
          <p:spPr bwMode="black">
            <a:xfrm>
              <a:off x="3096042" y="859191"/>
              <a:ext cx="596459" cy="893409"/>
            </a:xfrm>
            <a:custGeom>
              <a:avLst/>
              <a:gdLst>
                <a:gd name="T0" fmla="*/ 1539 w 2053"/>
                <a:gd name="T1" fmla="*/ 40 h 3079"/>
                <a:gd name="T2" fmla="*/ 1539 w 2053"/>
                <a:gd name="T3" fmla="*/ 40 h 3079"/>
                <a:gd name="T4" fmla="*/ 1539 w 2053"/>
                <a:gd name="T5" fmla="*/ 348 h 3079"/>
                <a:gd name="T6" fmla="*/ 965 w 2053"/>
                <a:gd name="T7" fmla="*/ 0 h 3079"/>
                <a:gd name="T8" fmla="*/ 0 w 2053"/>
                <a:gd name="T9" fmla="*/ 1046 h 3079"/>
                <a:gd name="T10" fmla="*/ 246 w 2053"/>
                <a:gd name="T11" fmla="*/ 1744 h 3079"/>
                <a:gd name="T12" fmla="*/ 985 w 2053"/>
                <a:gd name="T13" fmla="*/ 2093 h 3079"/>
                <a:gd name="T14" fmla="*/ 1518 w 2053"/>
                <a:gd name="T15" fmla="*/ 1744 h 3079"/>
                <a:gd name="T16" fmla="*/ 1518 w 2053"/>
                <a:gd name="T17" fmla="*/ 1970 h 3079"/>
                <a:gd name="T18" fmla="*/ 1396 w 2053"/>
                <a:gd name="T19" fmla="*/ 2442 h 3079"/>
                <a:gd name="T20" fmla="*/ 985 w 2053"/>
                <a:gd name="T21" fmla="*/ 2606 h 3079"/>
                <a:gd name="T22" fmla="*/ 390 w 2053"/>
                <a:gd name="T23" fmla="*/ 2319 h 3079"/>
                <a:gd name="T24" fmla="*/ 61 w 2053"/>
                <a:gd name="T25" fmla="*/ 2668 h 3079"/>
                <a:gd name="T26" fmla="*/ 985 w 2053"/>
                <a:gd name="T27" fmla="*/ 3078 h 3079"/>
                <a:gd name="T28" fmla="*/ 1868 w 2053"/>
                <a:gd name="T29" fmla="*/ 2668 h 3079"/>
                <a:gd name="T30" fmla="*/ 2052 w 2053"/>
                <a:gd name="T31" fmla="*/ 1929 h 3079"/>
                <a:gd name="T32" fmla="*/ 2052 w 2053"/>
                <a:gd name="T33" fmla="*/ 40 h 3079"/>
                <a:gd name="T34" fmla="*/ 1539 w 2053"/>
                <a:gd name="T35" fmla="*/ 40 h 3079"/>
                <a:gd name="T36" fmla="*/ 1026 w 2053"/>
                <a:gd name="T37" fmla="*/ 1560 h 3079"/>
                <a:gd name="T38" fmla="*/ 1026 w 2053"/>
                <a:gd name="T39" fmla="*/ 1560 h 3079"/>
                <a:gd name="T40" fmla="*/ 533 w 2053"/>
                <a:gd name="T41" fmla="*/ 1046 h 3079"/>
                <a:gd name="T42" fmla="*/ 1026 w 2053"/>
                <a:gd name="T43" fmla="*/ 513 h 3079"/>
                <a:gd name="T44" fmla="*/ 1518 w 2053"/>
                <a:gd name="T45" fmla="*/ 1046 h 3079"/>
                <a:gd name="T46" fmla="*/ 1026 w 2053"/>
                <a:gd name="T47" fmla="*/ 1560 h 30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53" h="3079">
                  <a:moveTo>
                    <a:pt x="1539" y="40"/>
                  </a:moveTo>
                  <a:lnTo>
                    <a:pt x="1539" y="40"/>
                  </a:lnTo>
                  <a:cubicBezTo>
                    <a:pt x="1539" y="348"/>
                    <a:pt x="1539" y="348"/>
                    <a:pt x="1539" y="348"/>
                  </a:cubicBezTo>
                  <a:cubicBezTo>
                    <a:pt x="1539" y="205"/>
                    <a:pt x="1334" y="0"/>
                    <a:pt x="965" y="0"/>
                  </a:cubicBezTo>
                  <a:cubicBezTo>
                    <a:pt x="431" y="0"/>
                    <a:pt x="0" y="451"/>
                    <a:pt x="0" y="1046"/>
                  </a:cubicBezTo>
                  <a:cubicBezTo>
                    <a:pt x="0" y="1313"/>
                    <a:pt x="102" y="1560"/>
                    <a:pt x="246" y="1744"/>
                  </a:cubicBezTo>
                  <a:cubicBezTo>
                    <a:pt x="431" y="1949"/>
                    <a:pt x="697" y="2093"/>
                    <a:pt x="985" y="2093"/>
                  </a:cubicBezTo>
                  <a:cubicBezTo>
                    <a:pt x="1334" y="2093"/>
                    <a:pt x="1498" y="1888"/>
                    <a:pt x="1518" y="1744"/>
                  </a:cubicBezTo>
                  <a:cubicBezTo>
                    <a:pt x="1518" y="1970"/>
                    <a:pt x="1518" y="1970"/>
                    <a:pt x="1518" y="1970"/>
                  </a:cubicBezTo>
                  <a:cubicBezTo>
                    <a:pt x="1518" y="2217"/>
                    <a:pt x="1478" y="2339"/>
                    <a:pt x="1396" y="2442"/>
                  </a:cubicBezTo>
                  <a:cubicBezTo>
                    <a:pt x="1313" y="2545"/>
                    <a:pt x="1170" y="2606"/>
                    <a:pt x="985" y="2606"/>
                  </a:cubicBezTo>
                  <a:cubicBezTo>
                    <a:pt x="677" y="2606"/>
                    <a:pt x="492" y="2421"/>
                    <a:pt x="390" y="2319"/>
                  </a:cubicBezTo>
                  <a:cubicBezTo>
                    <a:pt x="61" y="2668"/>
                    <a:pt x="61" y="2668"/>
                    <a:pt x="61" y="2668"/>
                  </a:cubicBezTo>
                  <a:cubicBezTo>
                    <a:pt x="246" y="2894"/>
                    <a:pt x="615" y="3078"/>
                    <a:pt x="985" y="3078"/>
                  </a:cubicBezTo>
                  <a:cubicBezTo>
                    <a:pt x="1375" y="3078"/>
                    <a:pt x="1683" y="2914"/>
                    <a:pt x="1868" y="2668"/>
                  </a:cubicBezTo>
                  <a:cubicBezTo>
                    <a:pt x="1991" y="2504"/>
                    <a:pt x="2052" y="2299"/>
                    <a:pt x="2052" y="1929"/>
                  </a:cubicBezTo>
                  <a:cubicBezTo>
                    <a:pt x="2052" y="40"/>
                    <a:pt x="2052" y="40"/>
                    <a:pt x="2052" y="40"/>
                  </a:cubicBezTo>
                  <a:lnTo>
                    <a:pt x="1539" y="40"/>
                  </a:lnTo>
                  <a:close/>
                  <a:moveTo>
                    <a:pt x="1026" y="1560"/>
                  </a:moveTo>
                  <a:lnTo>
                    <a:pt x="1026" y="1560"/>
                  </a:lnTo>
                  <a:cubicBezTo>
                    <a:pt x="718" y="1560"/>
                    <a:pt x="533" y="1334"/>
                    <a:pt x="533" y="1046"/>
                  </a:cubicBezTo>
                  <a:cubicBezTo>
                    <a:pt x="533" y="759"/>
                    <a:pt x="718" y="513"/>
                    <a:pt x="1026" y="513"/>
                  </a:cubicBezTo>
                  <a:cubicBezTo>
                    <a:pt x="1313" y="513"/>
                    <a:pt x="1518" y="759"/>
                    <a:pt x="1518" y="1046"/>
                  </a:cubicBezTo>
                  <a:cubicBezTo>
                    <a:pt x="1518" y="1334"/>
                    <a:pt x="1313" y="1560"/>
                    <a:pt x="1026" y="1560"/>
                  </a:cubicBezTo>
                  <a:close/>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9" name="Freeform 68"/>
            <p:cNvSpPr>
              <a:spLocks noChangeArrowheads="1"/>
            </p:cNvSpPr>
            <p:nvPr/>
          </p:nvSpPr>
          <p:spPr bwMode="black">
            <a:xfrm>
              <a:off x="2810612" y="852792"/>
              <a:ext cx="232952" cy="232952"/>
            </a:xfrm>
            <a:custGeom>
              <a:avLst/>
              <a:gdLst>
                <a:gd name="T0" fmla="*/ 801 w 802"/>
                <a:gd name="T1" fmla="*/ 410 h 801"/>
                <a:gd name="T2" fmla="*/ 801 w 802"/>
                <a:gd name="T3" fmla="*/ 410 h 801"/>
                <a:gd name="T4" fmla="*/ 391 w 802"/>
                <a:gd name="T5" fmla="*/ 0 h 801"/>
                <a:gd name="T6" fmla="*/ 0 w 802"/>
                <a:gd name="T7" fmla="*/ 410 h 801"/>
                <a:gd name="T8" fmla="*/ 391 w 802"/>
                <a:gd name="T9" fmla="*/ 800 h 801"/>
                <a:gd name="T10" fmla="*/ 801 w 802"/>
                <a:gd name="T11" fmla="*/ 410 h 801"/>
              </a:gdLst>
              <a:ahLst/>
              <a:cxnLst>
                <a:cxn ang="0">
                  <a:pos x="T0" y="T1"/>
                </a:cxn>
                <a:cxn ang="0">
                  <a:pos x="T2" y="T3"/>
                </a:cxn>
                <a:cxn ang="0">
                  <a:pos x="T4" y="T5"/>
                </a:cxn>
                <a:cxn ang="0">
                  <a:pos x="T6" y="T7"/>
                </a:cxn>
                <a:cxn ang="0">
                  <a:pos x="T8" y="T9"/>
                </a:cxn>
                <a:cxn ang="0">
                  <a:pos x="T10" y="T11"/>
                </a:cxn>
              </a:cxnLst>
              <a:rect l="0" t="0" r="r" b="b"/>
              <a:pathLst>
                <a:path w="802" h="801">
                  <a:moveTo>
                    <a:pt x="801" y="410"/>
                  </a:moveTo>
                  <a:lnTo>
                    <a:pt x="801" y="410"/>
                  </a:lnTo>
                  <a:cubicBezTo>
                    <a:pt x="801" y="185"/>
                    <a:pt x="616" y="0"/>
                    <a:pt x="391" y="0"/>
                  </a:cubicBezTo>
                  <a:cubicBezTo>
                    <a:pt x="185" y="0"/>
                    <a:pt x="0" y="185"/>
                    <a:pt x="0" y="410"/>
                  </a:cubicBezTo>
                  <a:cubicBezTo>
                    <a:pt x="0" y="616"/>
                    <a:pt x="185" y="800"/>
                    <a:pt x="391" y="800"/>
                  </a:cubicBezTo>
                  <a:cubicBezTo>
                    <a:pt x="616" y="800"/>
                    <a:pt x="801" y="616"/>
                    <a:pt x="801" y="410"/>
                  </a:cubicBez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0" name="Freeform 69"/>
            <p:cNvSpPr>
              <a:spLocks noChangeArrowheads="1"/>
            </p:cNvSpPr>
            <p:nvPr/>
          </p:nvSpPr>
          <p:spPr bwMode="black">
            <a:xfrm>
              <a:off x="2584060" y="877110"/>
              <a:ext cx="154875" cy="578540"/>
            </a:xfrm>
            <a:custGeom>
              <a:avLst/>
              <a:gdLst>
                <a:gd name="T0" fmla="*/ 534 w 535"/>
                <a:gd name="T1" fmla="*/ 0 h 1992"/>
                <a:gd name="T2" fmla="*/ 0 w 535"/>
                <a:gd name="T3" fmla="*/ 0 h 1992"/>
                <a:gd name="T4" fmla="*/ 0 w 535"/>
                <a:gd name="T5" fmla="*/ 1991 h 1992"/>
                <a:gd name="T6" fmla="*/ 534 w 535"/>
                <a:gd name="T7" fmla="*/ 1991 h 1992"/>
                <a:gd name="T8" fmla="*/ 534 w 535"/>
                <a:gd name="T9" fmla="*/ 0 h 1992"/>
              </a:gdLst>
              <a:ahLst/>
              <a:cxnLst>
                <a:cxn ang="0">
                  <a:pos x="T0" y="T1"/>
                </a:cxn>
                <a:cxn ang="0">
                  <a:pos x="T2" y="T3"/>
                </a:cxn>
                <a:cxn ang="0">
                  <a:pos x="T4" y="T5"/>
                </a:cxn>
                <a:cxn ang="0">
                  <a:pos x="T6" y="T7"/>
                </a:cxn>
                <a:cxn ang="0">
                  <a:pos x="T8" y="T9"/>
                </a:cxn>
              </a:cxnLst>
              <a:rect l="0" t="0" r="r" b="b"/>
              <a:pathLst>
                <a:path w="535" h="1992">
                  <a:moveTo>
                    <a:pt x="534" y="0"/>
                  </a:moveTo>
                  <a:lnTo>
                    <a:pt x="0" y="0"/>
                  </a:lnTo>
                  <a:lnTo>
                    <a:pt x="0" y="1991"/>
                  </a:lnTo>
                  <a:lnTo>
                    <a:pt x="534" y="1991"/>
                  </a:lnTo>
                  <a:lnTo>
                    <a:pt x="534"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1" name="Freeform 70"/>
            <p:cNvSpPr>
              <a:spLocks noChangeArrowheads="1"/>
            </p:cNvSpPr>
            <p:nvPr/>
          </p:nvSpPr>
          <p:spPr bwMode="black">
            <a:xfrm>
              <a:off x="5586836" y="697917"/>
              <a:ext cx="524782" cy="751334"/>
            </a:xfrm>
            <a:custGeom>
              <a:avLst/>
              <a:gdLst>
                <a:gd name="T0" fmla="*/ 554 w 1807"/>
                <a:gd name="T1" fmla="*/ 1847 h 2587"/>
                <a:gd name="T2" fmla="*/ 554 w 1807"/>
                <a:gd name="T3" fmla="*/ 0 h 2587"/>
                <a:gd name="T4" fmla="*/ 0 w 1807"/>
                <a:gd name="T5" fmla="*/ 0 h 2587"/>
                <a:gd name="T6" fmla="*/ 0 w 1807"/>
                <a:gd name="T7" fmla="*/ 2217 h 2587"/>
                <a:gd name="T8" fmla="*/ 0 w 1807"/>
                <a:gd name="T9" fmla="*/ 2381 h 2587"/>
                <a:gd name="T10" fmla="*/ 0 w 1807"/>
                <a:gd name="T11" fmla="*/ 2586 h 2587"/>
                <a:gd name="T12" fmla="*/ 1806 w 1807"/>
                <a:gd name="T13" fmla="*/ 2586 h 2587"/>
                <a:gd name="T14" fmla="*/ 1806 w 1807"/>
                <a:gd name="T15" fmla="*/ 2094 h 2587"/>
                <a:gd name="T16" fmla="*/ 554 w 1807"/>
                <a:gd name="T17" fmla="*/ 2094 h 2587"/>
                <a:gd name="T18" fmla="*/ 554 w 1807"/>
                <a:gd name="T19" fmla="*/ 1847 h 2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7" h="2587">
                  <a:moveTo>
                    <a:pt x="554" y="1847"/>
                  </a:moveTo>
                  <a:lnTo>
                    <a:pt x="554" y="0"/>
                  </a:lnTo>
                  <a:lnTo>
                    <a:pt x="0" y="0"/>
                  </a:lnTo>
                  <a:lnTo>
                    <a:pt x="0" y="2217"/>
                  </a:lnTo>
                  <a:lnTo>
                    <a:pt x="0" y="2381"/>
                  </a:lnTo>
                  <a:lnTo>
                    <a:pt x="0" y="2586"/>
                  </a:lnTo>
                  <a:lnTo>
                    <a:pt x="1806" y="2586"/>
                  </a:lnTo>
                  <a:lnTo>
                    <a:pt x="1806" y="2094"/>
                  </a:lnTo>
                  <a:lnTo>
                    <a:pt x="554" y="2094"/>
                  </a:lnTo>
                  <a:lnTo>
                    <a:pt x="554" y="1847"/>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2" name="Freeform 71"/>
            <p:cNvSpPr>
              <a:spLocks noChangeArrowheads="1"/>
            </p:cNvSpPr>
            <p:nvPr/>
          </p:nvSpPr>
          <p:spPr bwMode="black">
            <a:xfrm>
              <a:off x="6188416" y="865591"/>
              <a:ext cx="554221" cy="601579"/>
            </a:xfrm>
            <a:custGeom>
              <a:avLst/>
              <a:gdLst>
                <a:gd name="T0" fmla="*/ 1867 w 1909"/>
                <a:gd name="T1" fmla="*/ 1704 h 2074"/>
                <a:gd name="T2" fmla="*/ 1867 w 1909"/>
                <a:gd name="T3" fmla="*/ 1704 h 2074"/>
                <a:gd name="T4" fmla="*/ 1046 w 1909"/>
                <a:gd name="T5" fmla="*/ 2073 h 2074"/>
                <a:gd name="T6" fmla="*/ 0 w 1909"/>
                <a:gd name="T7" fmla="*/ 1026 h 2074"/>
                <a:gd name="T8" fmla="*/ 985 w 1909"/>
                <a:gd name="T9" fmla="*/ 0 h 2074"/>
                <a:gd name="T10" fmla="*/ 1908 w 1909"/>
                <a:gd name="T11" fmla="*/ 1006 h 2074"/>
                <a:gd name="T12" fmla="*/ 1908 w 1909"/>
                <a:gd name="T13" fmla="*/ 1170 h 2074"/>
                <a:gd name="T14" fmla="*/ 533 w 1909"/>
                <a:gd name="T15" fmla="*/ 1170 h 2074"/>
                <a:gd name="T16" fmla="*/ 1067 w 1909"/>
                <a:gd name="T17" fmla="*/ 1642 h 2074"/>
                <a:gd name="T18" fmla="*/ 1560 w 1909"/>
                <a:gd name="T19" fmla="*/ 1396 h 2074"/>
                <a:gd name="T20" fmla="*/ 1867 w 1909"/>
                <a:gd name="T21" fmla="*/ 1704 h 2074"/>
                <a:gd name="T22" fmla="*/ 1374 w 1909"/>
                <a:gd name="T23" fmla="*/ 780 h 2074"/>
                <a:gd name="T24" fmla="*/ 1374 w 1909"/>
                <a:gd name="T25" fmla="*/ 780 h 2074"/>
                <a:gd name="T26" fmla="*/ 985 w 1909"/>
                <a:gd name="T27" fmla="*/ 431 h 2074"/>
                <a:gd name="T28" fmla="*/ 553 w 1909"/>
                <a:gd name="T29" fmla="*/ 780 h 2074"/>
                <a:gd name="T30" fmla="*/ 1374 w 1909"/>
                <a:gd name="T31" fmla="*/ 780 h 2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09" h="2074">
                  <a:moveTo>
                    <a:pt x="1867" y="1704"/>
                  </a:moveTo>
                  <a:lnTo>
                    <a:pt x="1867" y="1704"/>
                  </a:lnTo>
                  <a:cubicBezTo>
                    <a:pt x="1662" y="1929"/>
                    <a:pt x="1354" y="2073"/>
                    <a:pt x="1046" y="2073"/>
                  </a:cubicBezTo>
                  <a:cubicBezTo>
                    <a:pt x="451" y="2073"/>
                    <a:pt x="0" y="1663"/>
                    <a:pt x="0" y="1026"/>
                  </a:cubicBezTo>
                  <a:cubicBezTo>
                    <a:pt x="0" y="472"/>
                    <a:pt x="389" y="0"/>
                    <a:pt x="985" y="0"/>
                  </a:cubicBezTo>
                  <a:cubicBezTo>
                    <a:pt x="1518" y="0"/>
                    <a:pt x="1908" y="451"/>
                    <a:pt x="1908" y="1006"/>
                  </a:cubicBezTo>
                  <a:cubicBezTo>
                    <a:pt x="1908" y="1067"/>
                    <a:pt x="1908" y="1108"/>
                    <a:pt x="1908" y="1170"/>
                  </a:cubicBezTo>
                  <a:cubicBezTo>
                    <a:pt x="533" y="1170"/>
                    <a:pt x="533" y="1170"/>
                    <a:pt x="533" y="1170"/>
                  </a:cubicBezTo>
                  <a:cubicBezTo>
                    <a:pt x="553" y="1437"/>
                    <a:pt x="779" y="1642"/>
                    <a:pt x="1067" y="1642"/>
                  </a:cubicBezTo>
                  <a:cubicBezTo>
                    <a:pt x="1292" y="1642"/>
                    <a:pt x="1457" y="1498"/>
                    <a:pt x="1560" y="1396"/>
                  </a:cubicBezTo>
                  <a:lnTo>
                    <a:pt x="1867" y="1704"/>
                  </a:lnTo>
                  <a:close/>
                  <a:moveTo>
                    <a:pt x="1374" y="780"/>
                  </a:moveTo>
                  <a:lnTo>
                    <a:pt x="1374" y="780"/>
                  </a:lnTo>
                  <a:cubicBezTo>
                    <a:pt x="1354" y="595"/>
                    <a:pt x="1190" y="431"/>
                    <a:pt x="985" y="431"/>
                  </a:cubicBezTo>
                  <a:cubicBezTo>
                    <a:pt x="759" y="431"/>
                    <a:pt x="574" y="595"/>
                    <a:pt x="553" y="780"/>
                  </a:cubicBezTo>
                  <a:lnTo>
                    <a:pt x="1374" y="780"/>
                  </a:lnTo>
                  <a:close/>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3" name="Freeform 72"/>
            <p:cNvSpPr>
              <a:spLocks noChangeArrowheads="1"/>
            </p:cNvSpPr>
            <p:nvPr/>
          </p:nvSpPr>
          <p:spPr bwMode="black">
            <a:xfrm>
              <a:off x="6796395" y="877110"/>
              <a:ext cx="995806" cy="578540"/>
            </a:xfrm>
            <a:custGeom>
              <a:avLst/>
              <a:gdLst>
                <a:gd name="T0" fmla="*/ 1704 w 3429"/>
                <a:gd name="T1" fmla="*/ 821 h 1992"/>
                <a:gd name="T2" fmla="*/ 2217 w 3429"/>
                <a:gd name="T3" fmla="*/ 1991 h 1992"/>
                <a:gd name="T4" fmla="*/ 2587 w 3429"/>
                <a:gd name="T5" fmla="*/ 1991 h 1992"/>
                <a:gd name="T6" fmla="*/ 3428 w 3429"/>
                <a:gd name="T7" fmla="*/ 0 h 1992"/>
                <a:gd name="T8" fmla="*/ 2874 w 3429"/>
                <a:gd name="T9" fmla="*/ 0 h 1992"/>
                <a:gd name="T10" fmla="*/ 2402 w 3429"/>
                <a:gd name="T11" fmla="*/ 1149 h 1992"/>
                <a:gd name="T12" fmla="*/ 1889 w 3429"/>
                <a:gd name="T13" fmla="*/ 0 h 1992"/>
                <a:gd name="T14" fmla="*/ 1519 w 3429"/>
                <a:gd name="T15" fmla="*/ 0 h 1992"/>
                <a:gd name="T16" fmla="*/ 1027 w 3429"/>
                <a:gd name="T17" fmla="*/ 1149 h 1992"/>
                <a:gd name="T18" fmla="*/ 534 w 3429"/>
                <a:gd name="T19" fmla="*/ 0 h 1992"/>
                <a:gd name="T20" fmla="*/ 0 w 3429"/>
                <a:gd name="T21" fmla="*/ 0 h 1992"/>
                <a:gd name="T22" fmla="*/ 842 w 3429"/>
                <a:gd name="T23" fmla="*/ 1991 h 1992"/>
                <a:gd name="T24" fmla="*/ 1211 w 3429"/>
                <a:gd name="T25" fmla="*/ 1991 h 1992"/>
                <a:gd name="T26" fmla="*/ 1704 w 3429"/>
                <a:gd name="T27" fmla="*/ 821 h 1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29" h="1992">
                  <a:moveTo>
                    <a:pt x="1704" y="821"/>
                  </a:moveTo>
                  <a:lnTo>
                    <a:pt x="2217" y="1991"/>
                  </a:lnTo>
                  <a:lnTo>
                    <a:pt x="2587" y="1991"/>
                  </a:lnTo>
                  <a:lnTo>
                    <a:pt x="3428" y="0"/>
                  </a:lnTo>
                  <a:lnTo>
                    <a:pt x="2874" y="0"/>
                  </a:lnTo>
                  <a:lnTo>
                    <a:pt x="2402" y="1149"/>
                  </a:lnTo>
                  <a:lnTo>
                    <a:pt x="1889" y="0"/>
                  </a:lnTo>
                  <a:lnTo>
                    <a:pt x="1519" y="0"/>
                  </a:lnTo>
                  <a:lnTo>
                    <a:pt x="1027" y="1149"/>
                  </a:lnTo>
                  <a:lnTo>
                    <a:pt x="534" y="0"/>
                  </a:lnTo>
                  <a:lnTo>
                    <a:pt x="0" y="0"/>
                  </a:lnTo>
                  <a:lnTo>
                    <a:pt x="842" y="1991"/>
                  </a:lnTo>
                  <a:lnTo>
                    <a:pt x="1211" y="1991"/>
                  </a:lnTo>
                  <a:lnTo>
                    <a:pt x="1704" y="821"/>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4" name="Freeform 73"/>
            <p:cNvSpPr>
              <a:spLocks noChangeArrowheads="1"/>
            </p:cNvSpPr>
            <p:nvPr/>
          </p:nvSpPr>
          <p:spPr bwMode="black">
            <a:xfrm>
              <a:off x="7886918" y="609600"/>
              <a:ext cx="208632" cy="197113"/>
            </a:xfrm>
            <a:custGeom>
              <a:avLst/>
              <a:gdLst>
                <a:gd name="T0" fmla="*/ 349 w 719"/>
                <a:gd name="T1" fmla="*/ 0 h 678"/>
                <a:gd name="T2" fmla="*/ 349 w 719"/>
                <a:gd name="T3" fmla="*/ 0 h 678"/>
                <a:gd name="T4" fmla="*/ 0 w 719"/>
                <a:gd name="T5" fmla="*/ 329 h 678"/>
                <a:gd name="T6" fmla="*/ 349 w 719"/>
                <a:gd name="T7" fmla="*/ 677 h 678"/>
                <a:gd name="T8" fmla="*/ 718 w 719"/>
                <a:gd name="T9" fmla="*/ 329 h 678"/>
                <a:gd name="T10" fmla="*/ 349 w 719"/>
                <a:gd name="T11" fmla="*/ 0 h 678"/>
              </a:gdLst>
              <a:ahLst/>
              <a:cxnLst>
                <a:cxn ang="0">
                  <a:pos x="T0" y="T1"/>
                </a:cxn>
                <a:cxn ang="0">
                  <a:pos x="T2" y="T3"/>
                </a:cxn>
                <a:cxn ang="0">
                  <a:pos x="T4" y="T5"/>
                </a:cxn>
                <a:cxn ang="0">
                  <a:pos x="T6" y="T7"/>
                </a:cxn>
                <a:cxn ang="0">
                  <a:pos x="T8" y="T9"/>
                </a:cxn>
                <a:cxn ang="0">
                  <a:pos x="T10" y="T11"/>
                </a:cxn>
              </a:cxnLst>
              <a:rect l="0" t="0" r="r" b="b"/>
              <a:pathLst>
                <a:path w="719" h="678">
                  <a:moveTo>
                    <a:pt x="349" y="0"/>
                  </a:moveTo>
                  <a:lnTo>
                    <a:pt x="349" y="0"/>
                  </a:lnTo>
                  <a:cubicBezTo>
                    <a:pt x="164" y="0"/>
                    <a:pt x="0" y="144"/>
                    <a:pt x="0" y="329"/>
                  </a:cubicBezTo>
                  <a:cubicBezTo>
                    <a:pt x="0" y="534"/>
                    <a:pt x="164" y="677"/>
                    <a:pt x="349" y="677"/>
                  </a:cubicBezTo>
                  <a:cubicBezTo>
                    <a:pt x="554" y="677"/>
                    <a:pt x="718" y="534"/>
                    <a:pt x="718" y="329"/>
                  </a:cubicBezTo>
                  <a:cubicBezTo>
                    <a:pt x="718" y="144"/>
                    <a:pt x="554" y="0"/>
                    <a:pt x="349" y="0"/>
                  </a:cubicBez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5" name="Freeform 74"/>
            <p:cNvSpPr>
              <a:spLocks noChangeArrowheads="1"/>
            </p:cNvSpPr>
            <p:nvPr/>
          </p:nvSpPr>
          <p:spPr bwMode="black">
            <a:xfrm>
              <a:off x="7909957" y="877110"/>
              <a:ext cx="154874" cy="578540"/>
            </a:xfrm>
            <a:custGeom>
              <a:avLst/>
              <a:gdLst>
                <a:gd name="T0" fmla="*/ 533 w 534"/>
                <a:gd name="T1" fmla="*/ 0 h 1992"/>
                <a:gd name="T2" fmla="*/ 0 w 534"/>
                <a:gd name="T3" fmla="*/ 0 h 1992"/>
                <a:gd name="T4" fmla="*/ 0 w 534"/>
                <a:gd name="T5" fmla="*/ 1991 h 1992"/>
                <a:gd name="T6" fmla="*/ 533 w 534"/>
                <a:gd name="T7" fmla="*/ 1991 h 1992"/>
                <a:gd name="T8" fmla="*/ 533 w 534"/>
                <a:gd name="T9" fmla="*/ 0 h 1992"/>
              </a:gdLst>
              <a:ahLst/>
              <a:cxnLst>
                <a:cxn ang="0">
                  <a:pos x="T0" y="T1"/>
                </a:cxn>
                <a:cxn ang="0">
                  <a:pos x="T2" y="T3"/>
                </a:cxn>
                <a:cxn ang="0">
                  <a:pos x="T4" y="T5"/>
                </a:cxn>
                <a:cxn ang="0">
                  <a:pos x="T6" y="T7"/>
                </a:cxn>
                <a:cxn ang="0">
                  <a:pos x="T8" y="T9"/>
                </a:cxn>
              </a:cxnLst>
              <a:rect l="0" t="0" r="r" b="b"/>
              <a:pathLst>
                <a:path w="534" h="1992">
                  <a:moveTo>
                    <a:pt x="533" y="0"/>
                  </a:moveTo>
                  <a:lnTo>
                    <a:pt x="0" y="0"/>
                  </a:lnTo>
                  <a:lnTo>
                    <a:pt x="0" y="1991"/>
                  </a:lnTo>
                  <a:lnTo>
                    <a:pt x="533" y="1991"/>
                  </a:lnTo>
                  <a:lnTo>
                    <a:pt x="533"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6" name="Freeform 75"/>
            <p:cNvSpPr>
              <a:spLocks noChangeArrowheads="1"/>
            </p:cNvSpPr>
            <p:nvPr/>
          </p:nvSpPr>
          <p:spPr bwMode="black">
            <a:xfrm>
              <a:off x="8214586" y="865591"/>
              <a:ext cx="459504" cy="601579"/>
            </a:xfrm>
            <a:custGeom>
              <a:avLst/>
              <a:gdLst>
                <a:gd name="T0" fmla="*/ 0 w 1581"/>
                <a:gd name="T1" fmla="*/ 1806 h 2074"/>
                <a:gd name="T2" fmla="*/ 0 w 1581"/>
                <a:gd name="T3" fmla="*/ 1806 h 2074"/>
                <a:gd name="T4" fmla="*/ 800 w 1581"/>
                <a:gd name="T5" fmla="*/ 2073 h 2074"/>
                <a:gd name="T6" fmla="*/ 1580 w 1581"/>
                <a:gd name="T7" fmla="*/ 1458 h 2074"/>
                <a:gd name="T8" fmla="*/ 615 w 1581"/>
                <a:gd name="T9" fmla="*/ 595 h 2074"/>
                <a:gd name="T10" fmla="*/ 903 w 1581"/>
                <a:gd name="T11" fmla="*/ 451 h 2074"/>
                <a:gd name="T12" fmla="*/ 1272 w 1581"/>
                <a:gd name="T13" fmla="*/ 575 h 2074"/>
                <a:gd name="T14" fmla="*/ 1519 w 1581"/>
                <a:gd name="T15" fmla="*/ 185 h 2074"/>
                <a:gd name="T16" fmla="*/ 862 w 1581"/>
                <a:gd name="T17" fmla="*/ 0 h 2074"/>
                <a:gd name="T18" fmla="*/ 82 w 1581"/>
                <a:gd name="T19" fmla="*/ 615 h 2074"/>
                <a:gd name="T20" fmla="*/ 1046 w 1581"/>
                <a:gd name="T21" fmla="*/ 1437 h 2074"/>
                <a:gd name="T22" fmla="*/ 800 w 1581"/>
                <a:gd name="T23" fmla="*/ 1622 h 2074"/>
                <a:gd name="T24" fmla="*/ 246 w 1581"/>
                <a:gd name="T25" fmla="*/ 1416 h 2074"/>
                <a:gd name="T26" fmla="*/ 0 w 1581"/>
                <a:gd name="T27" fmla="*/ 1806 h 2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1" h="2074">
                  <a:moveTo>
                    <a:pt x="0" y="1806"/>
                  </a:moveTo>
                  <a:lnTo>
                    <a:pt x="0" y="1806"/>
                  </a:lnTo>
                  <a:cubicBezTo>
                    <a:pt x="225" y="1971"/>
                    <a:pt x="513" y="2073"/>
                    <a:pt x="800" y="2073"/>
                  </a:cubicBezTo>
                  <a:cubicBezTo>
                    <a:pt x="1211" y="2073"/>
                    <a:pt x="1580" y="1827"/>
                    <a:pt x="1580" y="1458"/>
                  </a:cubicBezTo>
                  <a:cubicBezTo>
                    <a:pt x="1580" y="759"/>
                    <a:pt x="615" y="862"/>
                    <a:pt x="615" y="595"/>
                  </a:cubicBezTo>
                  <a:cubicBezTo>
                    <a:pt x="615" y="493"/>
                    <a:pt x="739" y="451"/>
                    <a:pt x="903" y="451"/>
                  </a:cubicBezTo>
                  <a:cubicBezTo>
                    <a:pt x="1046" y="451"/>
                    <a:pt x="1170" y="513"/>
                    <a:pt x="1272" y="575"/>
                  </a:cubicBezTo>
                  <a:cubicBezTo>
                    <a:pt x="1519" y="185"/>
                    <a:pt x="1519" y="185"/>
                    <a:pt x="1519" y="185"/>
                  </a:cubicBezTo>
                  <a:cubicBezTo>
                    <a:pt x="1396" y="82"/>
                    <a:pt x="1108" y="0"/>
                    <a:pt x="862" y="0"/>
                  </a:cubicBezTo>
                  <a:cubicBezTo>
                    <a:pt x="451" y="0"/>
                    <a:pt x="82" y="226"/>
                    <a:pt x="82" y="615"/>
                  </a:cubicBezTo>
                  <a:cubicBezTo>
                    <a:pt x="82" y="1252"/>
                    <a:pt x="1046" y="1149"/>
                    <a:pt x="1046" y="1437"/>
                  </a:cubicBezTo>
                  <a:cubicBezTo>
                    <a:pt x="1046" y="1540"/>
                    <a:pt x="944" y="1622"/>
                    <a:pt x="800" y="1622"/>
                  </a:cubicBezTo>
                  <a:cubicBezTo>
                    <a:pt x="595" y="1622"/>
                    <a:pt x="389" y="1540"/>
                    <a:pt x="246" y="1416"/>
                  </a:cubicBezTo>
                  <a:lnTo>
                    <a:pt x="0" y="1806"/>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7" name="Oval 3"/>
            <p:cNvSpPr/>
            <p:nvPr/>
          </p:nvSpPr>
          <p:spPr bwMode="black">
            <a:xfrm>
              <a:off x="1827606" y="865591"/>
              <a:ext cx="612648" cy="603504"/>
            </a:xfrm>
            <a:custGeom>
              <a:avLst/>
              <a:gdLst/>
              <a:ahLst/>
              <a:cxnLst/>
              <a:rect l="l" t="t" r="r" b="b"/>
              <a:pathLst>
                <a:path w="612648" h="603504">
                  <a:moveTo>
                    <a:pt x="306324" y="141732"/>
                  </a:moveTo>
                  <a:cubicBezTo>
                    <a:pt x="222997" y="141732"/>
                    <a:pt x="155448" y="213375"/>
                    <a:pt x="155448" y="301752"/>
                  </a:cubicBezTo>
                  <a:cubicBezTo>
                    <a:pt x="155448" y="390129"/>
                    <a:pt x="222997" y="461772"/>
                    <a:pt x="306324" y="461772"/>
                  </a:cubicBezTo>
                  <a:cubicBezTo>
                    <a:pt x="389651" y="461772"/>
                    <a:pt x="457200" y="390129"/>
                    <a:pt x="457200" y="301752"/>
                  </a:cubicBezTo>
                  <a:cubicBezTo>
                    <a:pt x="457200" y="213375"/>
                    <a:pt x="389651" y="141732"/>
                    <a:pt x="306324" y="141732"/>
                  </a:cubicBezTo>
                  <a:close/>
                  <a:moveTo>
                    <a:pt x="306324" y="0"/>
                  </a:moveTo>
                  <a:cubicBezTo>
                    <a:pt x="475502" y="0"/>
                    <a:pt x="612648" y="135099"/>
                    <a:pt x="612648" y="301752"/>
                  </a:cubicBezTo>
                  <a:cubicBezTo>
                    <a:pt x="612648" y="468405"/>
                    <a:pt x="475502" y="603504"/>
                    <a:pt x="306324" y="603504"/>
                  </a:cubicBezTo>
                  <a:cubicBezTo>
                    <a:pt x="137146" y="603504"/>
                    <a:pt x="0" y="468405"/>
                    <a:pt x="0" y="301752"/>
                  </a:cubicBezTo>
                  <a:cubicBezTo>
                    <a:pt x="0" y="135099"/>
                    <a:pt x="137146" y="0"/>
                    <a:pt x="306324" y="0"/>
                  </a:cubicBezTo>
                  <a:close/>
                </a:path>
              </a:pathLst>
            </a:cu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1955716825"/>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Title Slide with Color Background">
    <p:spTree>
      <p:nvGrpSpPr>
        <p:cNvPr id="1" name=""/>
        <p:cNvGrpSpPr/>
        <p:nvPr/>
      </p:nvGrpSpPr>
      <p:grpSpPr>
        <a:xfrm>
          <a:off x="0" y="0"/>
          <a:ext cx="0" cy="0"/>
          <a:chOff x="0" y="0"/>
          <a:chExt cx="0" cy="0"/>
        </a:xfrm>
      </p:grpSpPr>
      <p:sp>
        <p:nvSpPr>
          <p:cNvPr id="5" name="Rectangle 4"/>
          <p:cNvSpPr/>
          <p:nvPr/>
        </p:nvSpPr>
        <p:spPr bwMode="hidden">
          <a:xfrm>
            <a:off x="0" y="0"/>
            <a:ext cx="9144000" cy="6858000"/>
          </a:xfrm>
          <a:prstGeom prst="rect">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61949" y="1374774"/>
            <a:ext cx="6309360" cy="2557145"/>
          </a:xfrm>
        </p:spPr>
        <p:txBody>
          <a:bodyPr anchor="b" anchorCtr="0">
            <a:normAutofit/>
          </a:bodyPr>
          <a:lstStyle>
            <a:lvl1pPr>
              <a:lnSpc>
                <a:spcPct val="80000"/>
              </a:lnSpc>
              <a:defRPr sz="6000" b="0" i="0" cap="all">
                <a:solidFill>
                  <a:schemeClr val="bg1"/>
                </a:solidFill>
                <a:latin typeface="+mj-lt"/>
              </a:defRPr>
            </a:lvl1pPr>
          </a:lstStyle>
          <a:p>
            <a:endParaRPr lang="en-US" dirty="0"/>
          </a:p>
        </p:txBody>
      </p:sp>
      <p:sp>
        <p:nvSpPr>
          <p:cNvPr id="3" name="Subtitle 2"/>
          <p:cNvSpPr>
            <a:spLocks noGrp="1"/>
          </p:cNvSpPr>
          <p:nvPr>
            <p:ph type="subTitle" idx="1"/>
          </p:nvPr>
        </p:nvSpPr>
        <p:spPr>
          <a:xfrm>
            <a:off x="361949" y="3977640"/>
            <a:ext cx="6309360" cy="1371600"/>
          </a:xfrm>
        </p:spPr>
        <p:txBody>
          <a:bodyPr>
            <a:normAutofit/>
          </a:bodyPr>
          <a:lstStyle>
            <a:lvl1pPr marL="0" indent="0" algn="l">
              <a:spcAft>
                <a:spcPts val="0"/>
              </a:spcAft>
              <a:buNone/>
              <a:defRPr sz="24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23" name="TextBox 22"/>
          <p:cNvSpPr txBox="1"/>
          <p:nvPr/>
        </p:nvSpPr>
        <p:spPr>
          <a:xfrm>
            <a:off x="361949" y="6337300"/>
            <a:ext cx="1828800" cy="228600"/>
          </a:xfrm>
          <a:prstGeom prst="rect">
            <a:avLst/>
          </a:prstGeom>
          <a:noFill/>
        </p:spPr>
        <p:txBody>
          <a:bodyPr wrap="square" lIns="0" tIns="0" rIns="0" bIns="0" rtlCol="0" anchor="b" anchorCtr="0">
            <a:normAutofit/>
          </a:bodyPr>
          <a:lstStyle/>
          <a:p>
            <a:pPr algn="l"/>
            <a:r>
              <a:rPr lang="en-US" sz="800" dirty="0" smtClean="0">
                <a:solidFill>
                  <a:srgbClr val="FFFFFF"/>
                </a:solidFill>
              </a:rPr>
              <a:t>© 2015 Morgan, Lewis &amp; Bockius LLP</a:t>
            </a:r>
            <a:endParaRPr lang="en-US" sz="800" dirty="0">
              <a:solidFill>
                <a:srgbClr val="FFFFFF"/>
              </a:solidFill>
            </a:endParaRPr>
          </a:p>
        </p:txBody>
      </p:sp>
      <p:grpSp>
        <p:nvGrpSpPr>
          <p:cNvPr id="4" name="Group 21"/>
          <p:cNvGrpSpPr>
            <a:grpSpLocks noChangeAspect="1"/>
          </p:cNvGrpSpPr>
          <p:nvPr userDrawn="1"/>
        </p:nvGrpSpPr>
        <p:grpSpPr bwMode="black">
          <a:xfrm>
            <a:off x="365759" y="274320"/>
            <a:ext cx="2808762" cy="409707"/>
            <a:chOff x="838200" y="609600"/>
            <a:chExt cx="7835890" cy="1143000"/>
          </a:xfrm>
          <a:solidFill>
            <a:srgbClr val="FFFFFF"/>
          </a:solidFill>
        </p:grpSpPr>
        <p:sp>
          <p:nvSpPr>
            <p:cNvPr id="25" name="Freeform 62"/>
            <p:cNvSpPr>
              <a:spLocks noChangeArrowheads="1"/>
            </p:cNvSpPr>
            <p:nvPr/>
          </p:nvSpPr>
          <p:spPr bwMode="black">
            <a:xfrm>
              <a:off x="4597431" y="865591"/>
              <a:ext cx="572140" cy="583660"/>
            </a:xfrm>
            <a:custGeom>
              <a:avLst/>
              <a:gdLst>
                <a:gd name="T0" fmla="*/ 512 w 1970"/>
                <a:gd name="T1" fmla="*/ 41 h 2012"/>
                <a:gd name="T2" fmla="*/ 512 w 1970"/>
                <a:gd name="T3" fmla="*/ 41 h 2012"/>
                <a:gd name="T4" fmla="*/ 0 w 1970"/>
                <a:gd name="T5" fmla="*/ 41 h 2012"/>
                <a:gd name="T6" fmla="*/ 0 w 1970"/>
                <a:gd name="T7" fmla="*/ 2011 h 2012"/>
                <a:gd name="T8" fmla="*/ 532 w 1970"/>
                <a:gd name="T9" fmla="*/ 2011 h 2012"/>
                <a:gd name="T10" fmla="*/ 532 w 1970"/>
                <a:gd name="T11" fmla="*/ 739 h 2012"/>
                <a:gd name="T12" fmla="*/ 1004 w 1970"/>
                <a:gd name="T13" fmla="*/ 493 h 2012"/>
                <a:gd name="T14" fmla="*/ 1312 w 1970"/>
                <a:gd name="T15" fmla="*/ 595 h 2012"/>
                <a:gd name="T16" fmla="*/ 1435 w 1970"/>
                <a:gd name="T17" fmla="*/ 965 h 2012"/>
                <a:gd name="T18" fmla="*/ 1435 w 1970"/>
                <a:gd name="T19" fmla="*/ 2011 h 2012"/>
                <a:gd name="T20" fmla="*/ 1969 w 1970"/>
                <a:gd name="T21" fmla="*/ 2011 h 2012"/>
                <a:gd name="T22" fmla="*/ 1969 w 1970"/>
                <a:gd name="T23" fmla="*/ 1006 h 2012"/>
                <a:gd name="T24" fmla="*/ 1764 w 1970"/>
                <a:gd name="T25" fmla="*/ 308 h 2012"/>
                <a:gd name="T26" fmla="*/ 1066 w 1970"/>
                <a:gd name="T27" fmla="*/ 0 h 2012"/>
                <a:gd name="T28" fmla="*/ 512 w 1970"/>
                <a:gd name="T29" fmla="*/ 349 h 2012"/>
                <a:gd name="T30" fmla="*/ 512 w 1970"/>
                <a:gd name="T31" fmla="*/ 41 h 20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70" h="2012">
                  <a:moveTo>
                    <a:pt x="512" y="41"/>
                  </a:moveTo>
                  <a:lnTo>
                    <a:pt x="512" y="41"/>
                  </a:lnTo>
                  <a:cubicBezTo>
                    <a:pt x="0" y="41"/>
                    <a:pt x="0" y="41"/>
                    <a:pt x="0" y="41"/>
                  </a:cubicBezTo>
                  <a:cubicBezTo>
                    <a:pt x="0" y="2011"/>
                    <a:pt x="0" y="2011"/>
                    <a:pt x="0" y="2011"/>
                  </a:cubicBezTo>
                  <a:cubicBezTo>
                    <a:pt x="532" y="2011"/>
                    <a:pt x="532" y="2011"/>
                    <a:pt x="532" y="2011"/>
                  </a:cubicBezTo>
                  <a:cubicBezTo>
                    <a:pt x="532" y="739"/>
                    <a:pt x="532" y="739"/>
                    <a:pt x="532" y="739"/>
                  </a:cubicBezTo>
                  <a:cubicBezTo>
                    <a:pt x="594" y="636"/>
                    <a:pt x="778" y="493"/>
                    <a:pt x="1004" y="493"/>
                  </a:cubicBezTo>
                  <a:cubicBezTo>
                    <a:pt x="1128" y="493"/>
                    <a:pt x="1230" y="533"/>
                    <a:pt x="1312" y="595"/>
                  </a:cubicBezTo>
                  <a:cubicBezTo>
                    <a:pt x="1374" y="677"/>
                    <a:pt x="1435" y="780"/>
                    <a:pt x="1435" y="965"/>
                  </a:cubicBezTo>
                  <a:cubicBezTo>
                    <a:pt x="1435" y="2011"/>
                    <a:pt x="1435" y="2011"/>
                    <a:pt x="1435" y="2011"/>
                  </a:cubicBezTo>
                  <a:cubicBezTo>
                    <a:pt x="1969" y="2011"/>
                    <a:pt x="1969" y="2011"/>
                    <a:pt x="1969" y="2011"/>
                  </a:cubicBezTo>
                  <a:cubicBezTo>
                    <a:pt x="1969" y="1006"/>
                    <a:pt x="1969" y="1006"/>
                    <a:pt x="1969" y="1006"/>
                  </a:cubicBezTo>
                  <a:cubicBezTo>
                    <a:pt x="1969" y="677"/>
                    <a:pt x="1887" y="472"/>
                    <a:pt x="1764" y="308"/>
                  </a:cubicBezTo>
                  <a:cubicBezTo>
                    <a:pt x="1599" y="123"/>
                    <a:pt x="1333" y="0"/>
                    <a:pt x="1066" y="0"/>
                  </a:cubicBezTo>
                  <a:cubicBezTo>
                    <a:pt x="717" y="0"/>
                    <a:pt x="512" y="185"/>
                    <a:pt x="512" y="349"/>
                  </a:cubicBezTo>
                  <a:lnTo>
                    <a:pt x="512" y="41"/>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63"/>
            <p:cNvSpPr>
              <a:spLocks noChangeArrowheads="1"/>
            </p:cNvSpPr>
            <p:nvPr/>
          </p:nvSpPr>
          <p:spPr bwMode="black">
            <a:xfrm>
              <a:off x="838200" y="697917"/>
              <a:ext cx="852451" cy="756454"/>
            </a:xfrm>
            <a:custGeom>
              <a:avLst/>
              <a:gdLst>
                <a:gd name="T0" fmla="*/ 2525 w 2936"/>
                <a:gd name="T1" fmla="*/ 0 h 2608"/>
                <a:gd name="T2" fmla="*/ 1457 w 2936"/>
                <a:gd name="T3" fmla="*/ 1355 h 2608"/>
                <a:gd name="T4" fmla="*/ 390 w 2936"/>
                <a:gd name="T5" fmla="*/ 0 h 2608"/>
                <a:gd name="T6" fmla="*/ 0 w 2936"/>
                <a:gd name="T7" fmla="*/ 0 h 2608"/>
                <a:gd name="T8" fmla="*/ 0 w 2936"/>
                <a:gd name="T9" fmla="*/ 2607 h 2608"/>
                <a:gd name="T10" fmla="*/ 534 w 2936"/>
                <a:gd name="T11" fmla="*/ 2607 h 2608"/>
                <a:gd name="T12" fmla="*/ 534 w 2936"/>
                <a:gd name="T13" fmla="*/ 944 h 2608"/>
                <a:gd name="T14" fmla="*/ 1273 w 2936"/>
                <a:gd name="T15" fmla="*/ 1909 h 2608"/>
                <a:gd name="T16" fmla="*/ 1662 w 2936"/>
                <a:gd name="T17" fmla="*/ 1909 h 2608"/>
                <a:gd name="T18" fmla="*/ 2401 w 2936"/>
                <a:gd name="T19" fmla="*/ 965 h 2608"/>
                <a:gd name="T20" fmla="*/ 2401 w 2936"/>
                <a:gd name="T21" fmla="*/ 2607 h 2608"/>
                <a:gd name="T22" fmla="*/ 2935 w 2936"/>
                <a:gd name="T23" fmla="*/ 2607 h 2608"/>
                <a:gd name="T24" fmla="*/ 2935 w 2936"/>
                <a:gd name="T25" fmla="*/ 0 h 2608"/>
                <a:gd name="T26" fmla="*/ 2525 w 2936"/>
                <a:gd name="T27" fmla="*/ 0 h 2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36" h="2608">
                  <a:moveTo>
                    <a:pt x="2525" y="0"/>
                  </a:moveTo>
                  <a:lnTo>
                    <a:pt x="1457" y="1355"/>
                  </a:lnTo>
                  <a:lnTo>
                    <a:pt x="390" y="0"/>
                  </a:lnTo>
                  <a:lnTo>
                    <a:pt x="0" y="0"/>
                  </a:lnTo>
                  <a:lnTo>
                    <a:pt x="0" y="2607"/>
                  </a:lnTo>
                  <a:lnTo>
                    <a:pt x="534" y="2607"/>
                  </a:lnTo>
                  <a:lnTo>
                    <a:pt x="534" y="944"/>
                  </a:lnTo>
                  <a:lnTo>
                    <a:pt x="1273" y="1909"/>
                  </a:lnTo>
                  <a:lnTo>
                    <a:pt x="1662" y="1909"/>
                  </a:lnTo>
                  <a:lnTo>
                    <a:pt x="2401" y="965"/>
                  </a:lnTo>
                  <a:lnTo>
                    <a:pt x="2401" y="2607"/>
                  </a:lnTo>
                  <a:lnTo>
                    <a:pt x="2935" y="2607"/>
                  </a:lnTo>
                  <a:lnTo>
                    <a:pt x="2935" y="0"/>
                  </a:lnTo>
                  <a:lnTo>
                    <a:pt x="2525"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7" name="Freeform 66"/>
            <p:cNvSpPr>
              <a:spLocks noChangeArrowheads="1"/>
            </p:cNvSpPr>
            <p:nvPr/>
          </p:nvSpPr>
          <p:spPr bwMode="black">
            <a:xfrm>
              <a:off x="3829457" y="865591"/>
              <a:ext cx="590059" cy="601579"/>
            </a:xfrm>
            <a:custGeom>
              <a:avLst/>
              <a:gdLst>
                <a:gd name="T0" fmla="*/ 1539 w 2032"/>
                <a:gd name="T1" fmla="*/ 20 h 2074"/>
                <a:gd name="T2" fmla="*/ 1539 w 2032"/>
                <a:gd name="T3" fmla="*/ 20 h 2074"/>
                <a:gd name="T4" fmla="*/ 1539 w 2032"/>
                <a:gd name="T5" fmla="*/ 328 h 2074"/>
                <a:gd name="T6" fmla="*/ 964 w 2032"/>
                <a:gd name="T7" fmla="*/ 0 h 2074"/>
                <a:gd name="T8" fmla="*/ 0 w 2032"/>
                <a:gd name="T9" fmla="*/ 1026 h 2074"/>
                <a:gd name="T10" fmla="*/ 246 w 2032"/>
                <a:gd name="T11" fmla="*/ 1724 h 2074"/>
                <a:gd name="T12" fmla="*/ 985 w 2032"/>
                <a:gd name="T13" fmla="*/ 2073 h 2074"/>
                <a:gd name="T14" fmla="*/ 1539 w 2032"/>
                <a:gd name="T15" fmla="*/ 1724 h 2074"/>
                <a:gd name="T16" fmla="*/ 1539 w 2032"/>
                <a:gd name="T17" fmla="*/ 2032 h 2074"/>
                <a:gd name="T18" fmla="*/ 2031 w 2032"/>
                <a:gd name="T19" fmla="*/ 2032 h 2074"/>
                <a:gd name="T20" fmla="*/ 2031 w 2032"/>
                <a:gd name="T21" fmla="*/ 20 h 2074"/>
                <a:gd name="T22" fmla="*/ 1539 w 2032"/>
                <a:gd name="T23" fmla="*/ 20 h 2074"/>
                <a:gd name="T24" fmla="*/ 1005 w 2032"/>
                <a:gd name="T25" fmla="*/ 1540 h 2074"/>
                <a:gd name="T26" fmla="*/ 1005 w 2032"/>
                <a:gd name="T27" fmla="*/ 1540 h 2074"/>
                <a:gd name="T28" fmla="*/ 513 w 2032"/>
                <a:gd name="T29" fmla="*/ 1026 h 2074"/>
                <a:gd name="T30" fmla="*/ 1005 w 2032"/>
                <a:gd name="T31" fmla="*/ 513 h 2074"/>
                <a:gd name="T32" fmla="*/ 1518 w 2032"/>
                <a:gd name="T33" fmla="*/ 1026 h 2074"/>
                <a:gd name="T34" fmla="*/ 1005 w 2032"/>
                <a:gd name="T35" fmla="*/ 1540 h 2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74">
                  <a:moveTo>
                    <a:pt x="1539" y="20"/>
                  </a:moveTo>
                  <a:lnTo>
                    <a:pt x="1539" y="20"/>
                  </a:lnTo>
                  <a:cubicBezTo>
                    <a:pt x="1539" y="328"/>
                    <a:pt x="1539" y="328"/>
                    <a:pt x="1539" y="328"/>
                  </a:cubicBezTo>
                  <a:cubicBezTo>
                    <a:pt x="1518" y="185"/>
                    <a:pt x="1334" y="0"/>
                    <a:pt x="964" y="0"/>
                  </a:cubicBezTo>
                  <a:cubicBezTo>
                    <a:pt x="431" y="0"/>
                    <a:pt x="0" y="451"/>
                    <a:pt x="0" y="1026"/>
                  </a:cubicBezTo>
                  <a:cubicBezTo>
                    <a:pt x="0" y="1293"/>
                    <a:pt x="82" y="1540"/>
                    <a:pt x="246" y="1724"/>
                  </a:cubicBezTo>
                  <a:cubicBezTo>
                    <a:pt x="410" y="1929"/>
                    <a:pt x="697" y="2073"/>
                    <a:pt x="985" y="2073"/>
                  </a:cubicBezTo>
                  <a:cubicBezTo>
                    <a:pt x="1334" y="2073"/>
                    <a:pt x="1539" y="1868"/>
                    <a:pt x="1539" y="1724"/>
                  </a:cubicBezTo>
                  <a:cubicBezTo>
                    <a:pt x="1539" y="2032"/>
                    <a:pt x="1539" y="2032"/>
                    <a:pt x="1539" y="2032"/>
                  </a:cubicBezTo>
                  <a:cubicBezTo>
                    <a:pt x="2031" y="2032"/>
                    <a:pt x="2031" y="2032"/>
                    <a:pt x="2031" y="2032"/>
                  </a:cubicBezTo>
                  <a:cubicBezTo>
                    <a:pt x="2031" y="20"/>
                    <a:pt x="2031" y="20"/>
                    <a:pt x="2031" y="20"/>
                  </a:cubicBezTo>
                  <a:lnTo>
                    <a:pt x="1539" y="20"/>
                  </a:lnTo>
                  <a:close/>
                  <a:moveTo>
                    <a:pt x="1005" y="1540"/>
                  </a:moveTo>
                  <a:lnTo>
                    <a:pt x="1005" y="1540"/>
                  </a:lnTo>
                  <a:cubicBezTo>
                    <a:pt x="718" y="1540"/>
                    <a:pt x="513" y="1314"/>
                    <a:pt x="513" y="1026"/>
                  </a:cubicBezTo>
                  <a:cubicBezTo>
                    <a:pt x="513" y="739"/>
                    <a:pt x="718" y="513"/>
                    <a:pt x="1005" y="513"/>
                  </a:cubicBezTo>
                  <a:cubicBezTo>
                    <a:pt x="1314" y="513"/>
                    <a:pt x="1518" y="739"/>
                    <a:pt x="1518" y="1026"/>
                  </a:cubicBezTo>
                  <a:cubicBezTo>
                    <a:pt x="1518" y="1314"/>
                    <a:pt x="1314" y="1540"/>
                    <a:pt x="1005" y="1540"/>
                  </a:cubicBezTo>
                  <a:close/>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8" name="Freeform 67"/>
            <p:cNvSpPr>
              <a:spLocks noChangeArrowheads="1"/>
            </p:cNvSpPr>
            <p:nvPr/>
          </p:nvSpPr>
          <p:spPr bwMode="black">
            <a:xfrm>
              <a:off x="3096042" y="859191"/>
              <a:ext cx="596459" cy="893409"/>
            </a:xfrm>
            <a:custGeom>
              <a:avLst/>
              <a:gdLst>
                <a:gd name="T0" fmla="*/ 1539 w 2053"/>
                <a:gd name="T1" fmla="*/ 40 h 3079"/>
                <a:gd name="T2" fmla="*/ 1539 w 2053"/>
                <a:gd name="T3" fmla="*/ 40 h 3079"/>
                <a:gd name="T4" fmla="*/ 1539 w 2053"/>
                <a:gd name="T5" fmla="*/ 348 h 3079"/>
                <a:gd name="T6" fmla="*/ 965 w 2053"/>
                <a:gd name="T7" fmla="*/ 0 h 3079"/>
                <a:gd name="T8" fmla="*/ 0 w 2053"/>
                <a:gd name="T9" fmla="*/ 1046 h 3079"/>
                <a:gd name="T10" fmla="*/ 246 w 2053"/>
                <a:gd name="T11" fmla="*/ 1744 h 3079"/>
                <a:gd name="T12" fmla="*/ 985 w 2053"/>
                <a:gd name="T13" fmla="*/ 2093 h 3079"/>
                <a:gd name="T14" fmla="*/ 1518 w 2053"/>
                <a:gd name="T15" fmla="*/ 1744 h 3079"/>
                <a:gd name="T16" fmla="*/ 1518 w 2053"/>
                <a:gd name="T17" fmla="*/ 1970 h 3079"/>
                <a:gd name="T18" fmla="*/ 1396 w 2053"/>
                <a:gd name="T19" fmla="*/ 2442 h 3079"/>
                <a:gd name="T20" fmla="*/ 985 w 2053"/>
                <a:gd name="T21" fmla="*/ 2606 h 3079"/>
                <a:gd name="T22" fmla="*/ 390 w 2053"/>
                <a:gd name="T23" fmla="*/ 2319 h 3079"/>
                <a:gd name="T24" fmla="*/ 61 w 2053"/>
                <a:gd name="T25" fmla="*/ 2668 h 3079"/>
                <a:gd name="T26" fmla="*/ 985 w 2053"/>
                <a:gd name="T27" fmla="*/ 3078 h 3079"/>
                <a:gd name="T28" fmla="*/ 1868 w 2053"/>
                <a:gd name="T29" fmla="*/ 2668 h 3079"/>
                <a:gd name="T30" fmla="*/ 2052 w 2053"/>
                <a:gd name="T31" fmla="*/ 1929 h 3079"/>
                <a:gd name="T32" fmla="*/ 2052 w 2053"/>
                <a:gd name="T33" fmla="*/ 40 h 3079"/>
                <a:gd name="T34" fmla="*/ 1539 w 2053"/>
                <a:gd name="T35" fmla="*/ 40 h 3079"/>
                <a:gd name="T36" fmla="*/ 1026 w 2053"/>
                <a:gd name="T37" fmla="*/ 1560 h 3079"/>
                <a:gd name="T38" fmla="*/ 1026 w 2053"/>
                <a:gd name="T39" fmla="*/ 1560 h 3079"/>
                <a:gd name="T40" fmla="*/ 533 w 2053"/>
                <a:gd name="T41" fmla="*/ 1046 h 3079"/>
                <a:gd name="T42" fmla="*/ 1026 w 2053"/>
                <a:gd name="T43" fmla="*/ 513 h 3079"/>
                <a:gd name="T44" fmla="*/ 1518 w 2053"/>
                <a:gd name="T45" fmla="*/ 1046 h 3079"/>
                <a:gd name="T46" fmla="*/ 1026 w 2053"/>
                <a:gd name="T47" fmla="*/ 1560 h 30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53" h="3079">
                  <a:moveTo>
                    <a:pt x="1539" y="40"/>
                  </a:moveTo>
                  <a:lnTo>
                    <a:pt x="1539" y="40"/>
                  </a:lnTo>
                  <a:cubicBezTo>
                    <a:pt x="1539" y="348"/>
                    <a:pt x="1539" y="348"/>
                    <a:pt x="1539" y="348"/>
                  </a:cubicBezTo>
                  <a:cubicBezTo>
                    <a:pt x="1539" y="205"/>
                    <a:pt x="1334" y="0"/>
                    <a:pt x="965" y="0"/>
                  </a:cubicBezTo>
                  <a:cubicBezTo>
                    <a:pt x="431" y="0"/>
                    <a:pt x="0" y="451"/>
                    <a:pt x="0" y="1046"/>
                  </a:cubicBezTo>
                  <a:cubicBezTo>
                    <a:pt x="0" y="1313"/>
                    <a:pt x="102" y="1560"/>
                    <a:pt x="246" y="1744"/>
                  </a:cubicBezTo>
                  <a:cubicBezTo>
                    <a:pt x="431" y="1949"/>
                    <a:pt x="697" y="2093"/>
                    <a:pt x="985" y="2093"/>
                  </a:cubicBezTo>
                  <a:cubicBezTo>
                    <a:pt x="1334" y="2093"/>
                    <a:pt x="1498" y="1888"/>
                    <a:pt x="1518" y="1744"/>
                  </a:cubicBezTo>
                  <a:cubicBezTo>
                    <a:pt x="1518" y="1970"/>
                    <a:pt x="1518" y="1970"/>
                    <a:pt x="1518" y="1970"/>
                  </a:cubicBezTo>
                  <a:cubicBezTo>
                    <a:pt x="1518" y="2217"/>
                    <a:pt x="1478" y="2339"/>
                    <a:pt x="1396" y="2442"/>
                  </a:cubicBezTo>
                  <a:cubicBezTo>
                    <a:pt x="1313" y="2545"/>
                    <a:pt x="1170" y="2606"/>
                    <a:pt x="985" y="2606"/>
                  </a:cubicBezTo>
                  <a:cubicBezTo>
                    <a:pt x="677" y="2606"/>
                    <a:pt x="492" y="2421"/>
                    <a:pt x="390" y="2319"/>
                  </a:cubicBezTo>
                  <a:cubicBezTo>
                    <a:pt x="61" y="2668"/>
                    <a:pt x="61" y="2668"/>
                    <a:pt x="61" y="2668"/>
                  </a:cubicBezTo>
                  <a:cubicBezTo>
                    <a:pt x="246" y="2894"/>
                    <a:pt x="615" y="3078"/>
                    <a:pt x="985" y="3078"/>
                  </a:cubicBezTo>
                  <a:cubicBezTo>
                    <a:pt x="1375" y="3078"/>
                    <a:pt x="1683" y="2914"/>
                    <a:pt x="1868" y="2668"/>
                  </a:cubicBezTo>
                  <a:cubicBezTo>
                    <a:pt x="1991" y="2504"/>
                    <a:pt x="2052" y="2299"/>
                    <a:pt x="2052" y="1929"/>
                  </a:cubicBezTo>
                  <a:cubicBezTo>
                    <a:pt x="2052" y="40"/>
                    <a:pt x="2052" y="40"/>
                    <a:pt x="2052" y="40"/>
                  </a:cubicBezTo>
                  <a:lnTo>
                    <a:pt x="1539" y="40"/>
                  </a:lnTo>
                  <a:close/>
                  <a:moveTo>
                    <a:pt x="1026" y="1560"/>
                  </a:moveTo>
                  <a:lnTo>
                    <a:pt x="1026" y="1560"/>
                  </a:lnTo>
                  <a:cubicBezTo>
                    <a:pt x="718" y="1560"/>
                    <a:pt x="533" y="1334"/>
                    <a:pt x="533" y="1046"/>
                  </a:cubicBezTo>
                  <a:cubicBezTo>
                    <a:pt x="533" y="759"/>
                    <a:pt x="718" y="513"/>
                    <a:pt x="1026" y="513"/>
                  </a:cubicBezTo>
                  <a:cubicBezTo>
                    <a:pt x="1313" y="513"/>
                    <a:pt x="1518" y="759"/>
                    <a:pt x="1518" y="1046"/>
                  </a:cubicBezTo>
                  <a:cubicBezTo>
                    <a:pt x="1518" y="1334"/>
                    <a:pt x="1313" y="1560"/>
                    <a:pt x="1026" y="1560"/>
                  </a:cubicBezTo>
                  <a:close/>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9" name="Freeform 68"/>
            <p:cNvSpPr>
              <a:spLocks noChangeArrowheads="1"/>
            </p:cNvSpPr>
            <p:nvPr/>
          </p:nvSpPr>
          <p:spPr bwMode="black">
            <a:xfrm>
              <a:off x="2810612" y="852792"/>
              <a:ext cx="232952" cy="232952"/>
            </a:xfrm>
            <a:custGeom>
              <a:avLst/>
              <a:gdLst>
                <a:gd name="T0" fmla="*/ 801 w 802"/>
                <a:gd name="T1" fmla="*/ 410 h 801"/>
                <a:gd name="T2" fmla="*/ 801 w 802"/>
                <a:gd name="T3" fmla="*/ 410 h 801"/>
                <a:gd name="T4" fmla="*/ 391 w 802"/>
                <a:gd name="T5" fmla="*/ 0 h 801"/>
                <a:gd name="T6" fmla="*/ 0 w 802"/>
                <a:gd name="T7" fmla="*/ 410 h 801"/>
                <a:gd name="T8" fmla="*/ 391 w 802"/>
                <a:gd name="T9" fmla="*/ 800 h 801"/>
                <a:gd name="T10" fmla="*/ 801 w 802"/>
                <a:gd name="T11" fmla="*/ 410 h 801"/>
              </a:gdLst>
              <a:ahLst/>
              <a:cxnLst>
                <a:cxn ang="0">
                  <a:pos x="T0" y="T1"/>
                </a:cxn>
                <a:cxn ang="0">
                  <a:pos x="T2" y="T3"/>
                </a:cxn>
                <a:cxn ang="0">
                  <a:pos x="T4" y="T5"/>
                </a:cxn>
                <a:cxn ang="0">
                  <a:pos x="T6" y="T7"/>
                </a:cxn>
                <a:cxn ang="0">
                  <a:pos x="T8" y="T9"/>
                </a:cxn>
                <a:cxn ang="0">
                  <a:pos x="T10" y="T11"/>
                </a:cxn>
              </a:cxnLst>
              <a:rect l="0" t="0" r="r" b="b"/>
              <a:pathLst>
                <a:path w="802" h="801">
                  <a:moveTo>
                    <a:pt x="801" y="410"/>
                  </a:moveTo>
                  <a:lnTo>
                    <a:pt x="801" y="410"/>
                  </a:lnTo>
                  <a:cubicBezTo>
                    <a:pt x="801" y="185"/>
                    <a:pt x="616" y="0"/>
                    <a:pt x="391" y="0"/>
                  </a:cubicBezTo>
                  <a:cubicBezTo>
                    <a:pt x="185" y="0"/>
                    <a:pt x="0" y="185"/>
                    <a:pt x="0" y="410"/>
                  </a:cubicBezTo>
                  <a:cubicBezTo>
                    <a:pt x="0" y="616"/>
                    <a:pt x="185" y="800"/>
                    <a:pt x="391" y="800"/>
                  </a:cubicBezTo>
                  <a:cubicBezTo>
                    <a:pt x="616" y="800"/>
                    <a:pt x="801" y="616"/>
                    <a:pt x="801" y="410"/>
                  </a:cubicBez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0" name="Freeform 69"/>
            <p:cNvSpPr>
              <a:spLocks noChangeArrowheads="1"/>
            </p:cNvSpPr>
            <p:nvPr/>
          </p:nvSpPr>
          <p:spPr bwMode="black">
            <a:xfrm>
              <a:off x="2584060" y="877110"/>
              <a:ext cx="154875" cy="578540"/>
            </a:xfrm>
            <a:custGeom>
              <a:avLst/>
              <a:gdLst>
                <a:gd name="T0" fmla="*/ 534 w 535"/>
                <a:gd name="T1" fmla="*/ 0 h 1992"/>
                <a:gd name="T2" fmla="*/ 0 w 535"/>
                <a:gd name="T3" fmla="*/ 0 h 1992"/>
                <a:gd name="T4" fmla="*/ 0 w 535"/>
                <a:gd name="T5" fmla="*/ 1991 h 1992"/>
                <a:gd name="T6" fmla="*/ 534 w 535"/>
                <a:gd name="T7" fmla="*/ 1991 h 1992"/>
                <a:gd name="T8" fmla="*/ 534 w 535"/>
                <a:gd name="T9" fmla="*/ 0 h 1992"/>
              </a:gdLst>
              <a:ahLst/>
              <a:cxnLst>
                <a:cxn ang="0">
                  <a:pos x="T0" y="T1"/>
                </a:cxn>
                <a:cxn ang="0">
                  <a:pos x="T2" y="T3"/>
                </a:cxn>
                <a:cxn ang="0">
                  <a:pos x="T4" y="T5"/>
                </a:cxn>
                <a:cxn ang="0">
                  <a:pos x="T6" y="T7"/>
                </a:cxn>
                <a:cxn ang="0">
                  <a:pos x="T8" y="T9"/>
                </a:cxn>
              </a:cxnLst>
              <a:rect l="0" t="0" r="r" b="b"/>
              <a:pathLst>
                <a:path w="535" h="1992">
                  <a:moveTo>
                    <a:pt x="534" y="0"/>
                  </a:moveTo>
                  <a:lnTo>
                    <a:pt x="0" y="0"/>
                  </a:lnTo>
                  <a:lnTo>
                    <a:pt x="0" y="1991"/>
                  </a:lnTo>
                  <a:lnTo>
                    <a:pt x="534" y="1991"/>
                  </a:lnTo>
                  <a:lnTo>
                    <a:pt x="534"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1" name="Freeform 70"/>
            <p:cNvSpPr>
              <a:spLocks noChangeArrowheads="1"/>
            </p:cNvSpPr>
            <p:nvPr/>
          </p:nvSpPr>
          <p:spPr bwMode="black">
            <a:xfrm>
              <a:off x="5586836" y="697917"/>
              <a:ext cx="524782" cy="751334"/>
            </a:xfrm>
            <a:custGeom>
              <a:avLst/>
              <a:gdLst>
                <a:gd name="T0" fmla="*/ 554 w 1807"/>
                <a:gd name="T1" fmla="*/ 1847 h 2587"/>
                <a:gd name="T2" fmla="*/ 554 w 1807"/>
                <a:gd name="T3" fmla="*/ 0 h 2587"/>
                <a:gd name="T4" fmla="*/ 0 w 1807"/>
                <a:gd name="T5" fmla="*/ 0 h 2587"/>
                <a:gd name="T6" fmla="*/ 0 w 1807"/>
                <a:gd name="T7" fmla="*/ 2217 h 2587"/>
                <a:gd name="T8" fmla="*/ 0 w 1807"/>
                <a:gd name="T9" fmla="*/ 2381 h 2587"/>
                <a:gd name="T10" fmla="*/ 0 w 1807"/>
                <a:gd name="T11" fmla="*/ 2586 h 2587"/>
                <a:gd name="T12" fmla="*/ 1806 w 1807"/>
                <a:gd name="T13" fmla="*/ 2586 h 2587"/>
                <a:gd name="T14" fmla="*/ 1806 w 1807"/>
                <a:gd name="T15" fmla="*/ 2094 h 2587"/>
                <a:gd name="T16" fmla="*/ 554 w 1807"/>
                <a:gd name="T17" fmla="*/ 2094 h 2587"/>
                <a:gd name="T18" fmla="*/ 554 w 1807"/>
                <a:gd name="T19" fmla="*/ 1847 h 2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7" h="2587">
                  <a:moveTo>
                    <a:pt x="554" y="1847"/>
                  </a:moveTo>
                  <a:lnTo>
                    <a:pt x="554" y="0"/>
                  </a:lnTo>
                  <a:lnTo>
                    <a:pt x="0" y="0"/>
                  </a:lnTo>
                  <a:lnTo>
                    <a:pt x="0" y="2217"/>
                  </a:lnTo>
                  <a:lnTo>
                    <a:pt x="0" y="2381"/>
                  </a:lnTo>
                  <a:lnTo>
                    <a:pt x="0" y="2586"/>
                  </a:lnTo>
                  <a:lnTo>
                    <a:pt x="1806" y="2586"/>
                  </a:lnTo>
                  <a:lnTo>
                    <a:pt x="1806" y="2094"/>
                  </a:lnTo>
                  <a:lnTo>
                    <a:pt x="554" y="2094"/>
                  </a:lnTo>
                  <a:lnTo>
                    <a:pt x="554" y="1847"/>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2" name="Freeform 71"/>
            <p:cNvSpPr>
              <a:spLocks noChangeArrowheads="1"/>
            </p:cNvSpPr>
            <p:nvPr/>
          </p:nvSpPr>
          <p:spPr bwMode="black">
            <a:xfrm>
              <a:off x="6188416" y="865591"/>
              <a:ext cx="554221" cy="601579"/>
            </a:xfrm>
            <a:custGeom>
              <a:avLst/>
              <a:gdLst>
                <a:gd name="T0" fmla="*/ 1867 w 1909"/>
                <a:gd name="T1" fmla="*/ 1704 h 2074"/>
                <a:gd name="T2" fmla="*/ 1867 w 1909"/>
                <a:gd name="T3" fmla="*/ 1704 h 2074"/>
                <a:gd name="T4" fmla="*/ 1046 w 1909"/>
                <a:gd name="T5" fmla="*/ 2073 h 2074"/>
                <a:gd name="T6" fmla="*/ 0 w 1909"/>
                <a:gd name="T7" fmla="*/ 1026 h 2074"/>
                <a:gd name="T8" fmla="*/ 985 w 1909"/>
                <a:gd name="T9" fmla="*/ 0 h 2074"/>
                <a:gd name="T10" fmla="*/ 1908 w 1909"/>
                <a:gd name="T11" fmla="*/ 1006 h 2074"/>
                <a:gd name="T12" fmla="*/ 1908 w 1909"/>
                <a:gd name="T13" fmla="*/ 1170 h 2074"/>
                <a:gd name="T14" fmla="*/ 533 w 1909"/>
                <a:gd name="T15" fmla="*/ 1170 h 2074"/>
                <a:gd name="T16" fmla="*/ 1067 w 1909"/>
                <a:gd name="T17" fmla="*/ 1642 h 2074"/>
                <a:gd name="T18" fmla="*/ 1560 w 1909"/>
                <a:gd name="T19" fmla="*/ 1396 h 2074"/>
                <a:gd name="T20" fmla="*/ 1867 w 1909"/>
                <a:gd name="T21" fmla="*/ 1704 h 2074"/>
                <a:gd name="T22" fmla="*/ 1374 w 1909"/>
                <a:gd name="T23" fmla="*/ 780 h 2074"/>
                <a:gd name="T24" fmla="*/ 1374 w 1909"/>
                <a:gd name="T25" fmla="*/ 780 h 2074"/>
                <a:gd name="T26" fmla="*/ 985 w 1909"/>
                <a:gd name="T27" fmla="*/ 431 h 2074"/>
                <a:gd name="T28" fmla="*/ 553 w 1909"/>
                <a:gd name="T29" fmla="*/ 780 h 2074"/>
                <a:gd name="T30" fmla="*/ 1374 w 1909"/>
                <a:gd name="T31" fmla="*/ 780 h 2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09" h="2074">
                  <a:moveTo>
                    <a:pt x="1867" y="1704"/>
                  </a:moveTo>
                  <a:lnTo>
                    <a:pt x="1867" y="1704"/>
                  </a:lnTo>
                  <a:cubicBezTo>
                    <a:pt x="1662" y="1929"/>
                    <a:pt x="1354" y="2073"/>
                    <a:pt x="1046" y="2073"/>
                  </a:cubicBezTo>
                  <a:cubicBezTo>
                    <a:pt x="451" y="2073"/>
                    <a:pt x="0" y="1663"/>
                    <a:pt x="0" y="1026"/>
                  </a:cubicBezTo>
                  <a:cubicBezTo>
                    <a:pt x="0" y="472"/>
                    <a:pt x="389" y="0"/>
                    <a:pt x="985" y="0"/>
                  </a:cubicBezTo>
                  <a:cubicBezTo>
                    <a:pt x="1518" y="0"/>
                    <a:pt x="1908" y="451"/>
                    <a:pt x="1908" y="1006"/>
                  </a:cubicBezTo>
                  <a:cubicBezTo>
                    <a:pt x="1908" y="1067"/>
                    <a:pt x="1908" y="1108"/>
                    <a:pt x="1908" y="1170"/>
                  </a:cubicBezTo>
                  <a:cubicBezTo>
                    <a:pt x="533" y="1170"/>
                    <a:pt x="533" y="1170"/>
                    <a:pt x="533" y="1170"/>
                  </a:cubicBezTo>
                  <a:cubicBezTo>
                    <a:pt x="553" y="1437"/>
                    <a:pt x="779" y="1642"/>
                    <a:pt x="1067" y="1642"/>
                  </a:cubicBezTo>
                  <a:cubicBezTo>
                    <a:pt x="1292" y="1642"/>
                    <a:pt x="1457" y="1498"/>
                    <a:pt x="1560" y="1396"/>
                  </a:cubicBezTo>
                  <a:lnTo>
                    <a:pt x="1867" y="1704"/>
                  </a:lnTo>
                  <a:close/>
                  <a:moveTo>
                    <a:pt x="1374" y="780"/>
                  </a:moveTo>
                  <a:lnTo>
                    <a:pt x="1374" y="780"/>
                  </a:lnTo>
                  <a:cubicBezTo>
                    <a:pt x="1354" y="595"/>
                    <a:pt x="1190" y="431"/>
                    <a:pt x="985" y="431"/>
                  </a:cubicBezTo>
                  <a:cubicBezTo>
                    <a:pt x="759" y="431"/>
                    <a:pt x="574" y="595"/>
                    <a:pt x="553" y="780"/>
                  </a:cubicBezTo>
                  <a:lnTo>
                    <a:pt x="1374" y="780"/>
                  </a:lnTo>
                  <a:close/>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3" name="Freeform 72"/>
            <p:cNvSpPr>
              <a:spLocks noChangeArrowheads="1"/>
            </p:cNvSpPr>
            <p:nvPr/>
          </p:nvSpPr>
          <p:spPr bwMode="black">
            <a:xfrm>
              <a:off x="6796395" y="877110"/>
              <a:ext cx="995806" cy="578540"/>
            </a:xfrm>
            <a:custGeom>
              <a:avLst/>
              <a:gdLst>
                <a:gd name="T0" fmla="*/ 1704 w 3429"/>
                <a:gd name="T1" fmla="*/ 821 h 1992"/>
                <a:gd name="T2" fmla="*/ 2217 w 3429"/>
                <a:gd name="T3" fmla="*/ 1991 h 1992"/>
                <a:gd name="T4" fmla="*/ 2587 w 3429"/>
                <a:gd name="T5" fmla="*/ 1991 h 1992"/>
                <a:gd name="T6" fmla="*/ 3428 w 3429"/>
                <a:gd name="T7" fmla="*/ 0 h 1992"/>
                <a:gd name="T8" fmla="*/ 2874 w 3429"/>
                <a:gd name="T9" fmla="*/ 0 h 1992"/>
                <a:gd name="T10" fmla="*/ 2402 w 3429"/>
                <a:gd name="T11" fmla="*/ 1149 h 1992"/>
                <a:gd name="T12" fmla="*/ 1889 w 3429"/>
                <a:gd name="T13" fmla="*/ 0 h 1992"/>
                <a:gd name="T14" fmla="*/ 1519 w 3429"/>
                <a:gd name="T15" fmla="*/ 0 h 1992"/>
                <a:gd name="T16" fmla="*/ 1027 w 3429"/>
                <a:gd name="T17" fmla="*/ 1149 h 1992"/>
                <a:gd name="T18" fmla="*/ 534 w 3429"/>
                <a:gd name="T19" fmla="*/ 0 h 1992"/>
                <a:gd name="T20" fmla="*/ 0 w 3429"/>
                <a:gd name="T21" fmla="*/ 0 h 1992"/>
                <a:gd name="T22" fmla="*/ 842 w 3429"/>
                <a:gd name="T23" fmla="*/ 1991 h 1992"/>
                <a:gd name="T24" fmla="*/ 1211 w 3429"/>
                <a:gd name="T25" fmla="*/ 1991 h 1992"/>
                <a:gd name="T26" fmla="*/ 1704 w 3429"/>
                <a:gd name="T27" fmla="*/ 821 h 1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29" h="1992">
                  <a:moveTo>
                    <a:pt x="1704" y="821"/>
                  </a:moveTo>
                  <a:lnTo>
                    <a:pt x="2217" y="1991"/>
                  </a:lnTo>
                  <a:lnTo>
                    <a:pt x="2587" y="1991"/>
                  </a:lnTo>
                  <a:lnTo>
                    <a:pt x="3428" y="0"/>
                  </a:lnTo>
                  <a:lnTo>
                    <a:pt x="2874" y="0"/>
                  </a:lnTo>
                  <a:lnTo>
                    <a:pt x="2402" y="1149"/>
                  </a:lnTo>
                  <a:lnTo>
                    <a:pt x="1889" y="0"/>
                  </a:lnTo>
                  <a:lnTo>
                    <a:pt x="1519" y="0"/>
                  </a:lnTo>
                  <a:lnTo>
                    <a:pt x="1027" y="1149"/>
                  </a:lnTo>
                  <a:lnTo>
                    <a:pt x="534" y="0"/>
                  </a:lnTo>
                  <a:lnTo>
                    <a:pt x="0" y="0"/>
                  </a:lnTo>
                  <a:lnTo>
                    <a:pt x="842" y="1991"/>
                  </a:lnTo>
                  <a:lnTo>
                    <a:pt x="1211" y="1991"/>
                  </a:lnTo>
                  <a:lnTo>
                    <a:pt x="1704" y="821"/>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4" name="Freeform 73"/>
            <p:cNvSpPr>
              <a:spLocks noChangeArrowheads="1"/>
            </p:cNvSpPr>
            <p:nvPr/>
          </p:nvSpPr>
          <p:spPr bwMode="black">
            <a:xfrm>
              <a:off x="7886918" y="609600"/>
              <a:ext cx="208632" cy="197113"/>
            </a:xfrm>
            <a:custGeom>
              <a:avLst/>
              <a:gdLst>
                <a:gd name="T0" fmla="*/ 349 w 719"/>
                <a:gd name="T1" fmla="*/ 0 h 678"/>
                <a:gd name="T2" fmla="*/ 349 w 719"/>
                <a:gd name="T3" fmla="*/ 0 h 678"/>
                <a:gd name="T4" fmla="*/ 0 w 719"/>
                <a:gd name="T5" fmla="*/ 329 h 678"/>
                <a:gd name="T6" fmla="*/ 349 w 719"/>
                <a:gd name="T7" fmla="*/ 677 h 678"/>
                <a:gd name="T8" fmla="*/ 718 w 719"/>
                <a:gd name="T9" fmla="*/ 329 h 678"/>
                <a:gd name="T10" fmla="*/ 349 w 719"/>
                <a:gd name="T11" fmla="*/ 0 h 678"/>
              </a:gdLst>
              <a:ahLst/>
              <a:cxnLst>
                <a:cxn ang="0">
                  <a:pos x="T0" y="T1"/>
                </a:cxn>
                <a:cxn ang="0">
                  <a:pos x="T2" y="T3"/>
                </a:cxn>
                <a:cxn ang="0">
                  <a:pos x="T4" y="T5"/>
                </a:cxn>
                <a:cxn ang="0">
                  <a:pos x="T6" y="T7"/>
                </a:cxn>
                <a:cxn ang="0">
                  <a:pos x="T8" y="T9"/>
                </a:cxn>
                <a:cxn ang="0">
                  <a:pos x="T10" y="T11"/>
                </a:cxn>
              </a:cxnLst>
              <a:rect l="0" t="0" r="r" b="b"/>
              <a:pathLst>
                <a:path w="719" h="678">
                  <a:moveTo>
                    <a:pt x="349" y="0"/>
                  </a:moveTo>
                  <a:lnTo>
                    <a:pt x="349" y="0"/>
                  </a:lnTo>
                  <a:cubicBezTo>
                    <a:pt x="164" y="0"/>
                    <a:pt x="0" y="144"/>
                    <a:pt x="0" y="329"/>
                  </a:cubicBezTo>
                  <a:cubicBezTo>
                    <a:pt x="0" y="534"/>
                    <a:pt x="164" y="677"/>
                    <a:pt x="349" y="677"/>
                  </a:cubicBezTo>
                  <a:cubicBezTo>
                    <a:pt x="554" y="677"/>
                    <a:pt x="718" y="534"/>
                    <a:pt x="718" y="329"/>
                  </a:cubicBezTo>
                  <a:cubicBezTo>
                    <a:pt x="718" y="144"/>
                    <a:pt x="554" y="0"/>
                    <a:pt x="349" y="0"/>
                  </a:cubicBez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5" name="Freeform 74"/>
            <p:cNvSpPr>
              <a:spLocks noChangeArrowheads="1"/>
            </p:cNvSpPr>
            <p:nvPr/>
          </p:nvSpPr>
          <p:spPr bwMode="black">
            <a:xfrm>
              <a:off x="7909957" y="877110"/>
              <a:ext cx="154874" cy="578540"/>
            </a:xfrm>
            <a:custGeom>
              <a:avLst/>
              <a:gdLst>
                <a:gd name="T0" fmla="*/ 533 w 534"/>
                <a:gd name="T1" fmla="*/ 0 h 1992"/>
                <a:gd name="T2" fmla="*/ 0 w 534"/>
                <a:gd name="T3" fmla="*/ 0 h 1992"/>
                <a:gd name="T4" fmla="*/ 0 w 534"/>
                <a:gd name="T5" fmla="*/ 1991 h 1992"/>
                <a:gd name="T6" fmla="*/ 533 w 534"/>
                <a:gd name="T7" fmla="*/ 1991 h 1992"/>
                <a:gd name="T8" fmla="*/ 533 w 534"/>
                <a:gd name="T9" fmla="*/ 0 h 1992"/>
              </a:gdLst>
              <a:ahLst/>
              <a:cxnLst>
                <a:cxn ang="0">
                  <a:pos x="T0" y="T1"/>
                </a:cxn>
                <a:cxn ang="0">
                  <a:pos x="T2" y="T3"/>
                </a:cxn>
                <a:cxn ang="0">
                  <a:pos x="T4" y="T5"/>
                </a:cxn>
                <a:cxn ang="0">
                  <a:pos x="T6" y="T7"/>
                </a:cxn>
                <a:cxn ang="0">
                  <a:pos x="T8" y="T9"/>
                </a:cxn>
              </a:cxnLst>
              <a:rect l="0" t="0" r="r" b="b"/>
              <a:pathLst>
                <a:path w="534" h="1992">
                  <a:moveTo>
                    <a:pt x="533" y="0"/>
                  </a:moveTo>
                  <a:lnTo>
                    <a:pt x="0" y="0"/>
                  </a:lnTo>
                  <a:lnTo>
                    <a:pt x="0" y="1991"/>
                  </a:lnTo>
                  <a:lnTo>
                    <a:pt x="533" y="1991"/>
                  </a:lnTo>
                  <a:lnTo>
                    <a:pt x="533"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6" name="Freeform 75"/>
            <p:cNvSpPr>
              <a:spLocks noChangeArrowheads="1"/>
            </p:cNvSpPr>
            <p:nvPr/>
          </p:nvSpPr>
          <p:spPr bwMode="black">
            <a:xfrm>
              <a:off x="8214586" y="865591"/>
              <a:ext cx="459504" cy="601579"/>
            </a:xfrm>
            <a:custGeom>
              <a:avLst/>
              <a:gdLst>
                <a:gd name="T0" fmla="*/ 0 w 1581"/>
                <a:gd name="T1" fmla="*/ 1806 h 2074"/>
                <a:gd name="T2" fmla="*/ 0 w 1581"/>
                <a:gd name="T3" fmla="*/ 1806 h 2074"/>
                <a:gd name="T4" fmla="*/ 800 w 1581"/>
                <a:gd name="T5" fmla="*/ 2073 h 2074"/>
                <a:gd name="T6" fmla="*/ 1580 w 1581"/>
                <a:gd name="T7" fmla="*/ 1458 h 2074"/>
                <a:gd name="T8" fmla="*/ 615 w 1581"/>
                <a:gd name="T9" fmla="*/ 595 h 2074"/>
                <a:gd name="T10" fmla="*/ 903 w 1581"/>
                <a:gd name="T11" fmla="*/ 451 h 2074"/>
                <a:gd name="T12" fmla="*/ 1272 w 1581"/>
                <a:gd name="T13" fmla="*/ 575 h 2074"/>
                <a:gd name="T14" fmla="*/ 1519 w 1581"/>
                <a:gd name="T15" fmla="*/ 185 h 2074"/>
                <a:gd name="T16" fmla="*/ 862 w 1581"/>
                <a:gd name="T17" fmla="*/ 0 h 2074"/>
                <a:gd name="T18" fmla="*/ 82 w 1581"/>
                <a:gd name="T19" fmla="*/ 615 h 2074"/>
                <a:gd name="T20" fmla="*/ 1046 w 1581"/>
                <a:gd name="T21" fmla="*/ 1437 h 2074"/>
                <a:gd name="T22" fmla="*/ 800 w 1581"/>
                <a:gd name="T23" fmla="*/ 1622 h 2074"/>
                <a:gd name="T24" fmla="*/ 246 w 1581"/>
                <a:gd name="T25" fmla="*/ 1416 h 2074"/>
                <a:gd name="T26" fmla="*/ 0 w 1581"/>
                <a:gd name="T27" fmla="*/ 1806 h 2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1" h="2074">
                  <a:moveTo>
                    <a:pt x="0" y="1806"/>
                  </a:moveTo>
                  <a:lnTo>
                    <a:pt x="0" y="1806"/>
                  </a:lnTo>
                  <a:cubicBezTo>
                    <a:pt x="225" y="1971"/>
                    <a:pt x="513" y="2073"/>
                    <a:pt x="800" y="2073"/>
                  </a:cubicBezTo>
                  <a:cubicBezTo>
                    <a:pt x="1211" y="2073"/>
                    <a:pt x="1580" y="1827"/>
                    <a:pt x="1580" y="1458"/>
                  </a:cubicBezTo>
                  <a:cubicBezTo>
                    <a:pt x="1580" y="759"/>
                    <a:pt x="615" y="862"/>
                    <a:pt x="615" y="595"/>
                  </a:cubicBezTo>
                  <a:cubicBezTo>
                    <a:pt x="615" y="493"/>
                    <a:pt x="739" y="451"/>
                    <a:pt x="903" y="451"/>
                  </a:cubicBezTo>
                  <a:cubicBezTo>
                    <a:pt x="1046" y="451"/>
                    <a:pt x="1170" y="513"/>
                    <a:pt x="1272" y="575"/>
                  </a:cubicBezTo>
                  <a:cubicBezTo>
                    <a:pt x="1519" y="185"/>
                    <a:pt x="1519" y="185"/>
                    <a:pt x="1519" y="185"/>
                  </a:cubicBezTo>
                  <a:cubicBezTo>
                    <a:pt x="1396" y="82"/>
                    <a:pt x="1108" y="0"/>
                    <a:pt x="862" y="0"/>
                  </a:cubicBezTo>
                  <a:cubicBezTo>
                    <a:pt x="451" y="0"/>
                    <a:pt x="82" y="226"/>
                    <a:pt x="82" y="615"/>
                  </a:cubicBezTo>
                  <a:cubicBezTo>
                    <a:pt x="82" y="1252"/>
                    <a:pt x="1046" y="1149"/>
                    <a:pt x="1046" y="1437"/>
                  </a:cubicBezTo>
                  <a:cubicBezTo>
                    <a:pt x="1046" y="1540"/>
                    <a:pt x="944" y="1622"/>
                    <a:pt x="800" y="1622"/>
                  </a:cubicBezTo>
                  <a:cubicBezTo>
                    <a:pt x="595" y="1622"/>
                    <a:pt x="389" y="1540"/>
                    <a:pt x="246" y="1416"/>
                  </a:cubicBezTo>
                  <a:lnTo>
                    <a:pt x="0" y="1806"/>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7" name="Oval 3"/>
            <p:cNvSpPr/>
            <p:nvPr/>
          </p:nvSpPr>
          <p:spPr bwMode="black">
            <a:xfrm>
              <a:off x="1827606" y="865591"/>
              <a:ext cx="612648" cy="603504"/>
            </a:xfrm>
            <a:custGeom>
              <a:avLst/>
              <a:gdLst/>
              <a:ahLst/>
              <a:cxnLst/>
              <a:rect l="l" t="t" r="r" b="b"/>
              <a:pathLst>
                <a:path w="612648" h="603504">
                  <a:moveTo>
                    <a:pt x="306324" y="141732"/>
                  </a:moveTo>
                  <a:cubicBezTo>
                    <a:pt x="222997" y="141732"/>
                    <a:pt x="155448" y="213375"/>
                    <a:pt x="155448" y="301752"/>
                  </a:cubicBezTo>
                  <a:cubicBezTo>
                    <a:pt x="155448" y="390129"/>
                    <a:pt x="222997" y="461772"/>
                    <a:pt x="306324" y="461772"/>
                  </a:cubicBezTo>
                  <a:cubicBezTo>
                    <a:pt x="389651" y="461772"/>
                    <a:pt x="457200" y="390129"/>
                    <a:pt x="457200" y="301752"/>
                  </a:cubicBezTo>
                  <a:cubicBezTo>
                    <a:pt x="457200" y="213375"/>
                    <a:pt x="389651" y="141732"/>
                    <a:pt x="306324" y="141732"/>
                  </a:cubicBezTo>
                  <a:close/>
                  <a:moveTo>
                    <a:pt x="306324" y="0"/>
                  </a:moveTo>
                  <a:cubicBezTo>
                    <a:pt x="475502" y="0"/>
                    <a:pt x="612648" y="135099"/>
                    <a:pt x="612648" y="301752"/>
                  </a:cubicBezTo>
                  <a:cubicBezTo>
                    <a:pt x="612648" y="468405"/>
                    <a:pt x="475502" y="603504"/>
                    <a:pt x="306324" y="603504"/>
                  </a:cubicBezTo>
                  <a:cubicBezTo>
                    <a:pt x="137146" y="603504"/>
                    <a:pt x="0" y="468405"/>
                    <a:pt x="0" y="301752"/>
                  </a:cubicBezTo>
                  <a:cubicBezTo>
                    <a:pt x="0" y="135099"/>
                    <a:pt x="137146" y="0"/>
                    <a:pt x="306324" y="0"/>
                  </a:cubicBezTo>
                  <a:close/>
                </a:path>
              </a:pathLst>
            </a:cu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3300418011"/>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5759" y="124006"/>
            <a:ext cx="8408353" cy="1005840"/>
          </a:xfrm>
        </p:spPr>
        <p:txBody>
          <a:bodyPr anchor="ct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Month 00, 0000 (if needed)</a:t>
            </a:r>
            <a:endParaRPr lang="en-US"/>
          </a:p>
        </p:txBody>
      </p:sp>
      <p:sp>
        <p:nvSpPr>
          <p:cNvPr id="5" name="Footer Placeholder 4"/>
          <p:cNvSpPr>
            <a:spLocks noGrp="1"/>
          </p:cNvSpPr>
          <p:nvPr>
            <p:ph type="ftr" sz="quarter" idx="11"/>
          </p:nvPr>
        </p:nvSpPr>
        <p:spPr/>
        <p:txBody>
          <a:bodyPr/>
          <a:lstStyle/>
          <a:p>
            <a:r>
              <a:rPr lang="en-US" smtClean="0"/>
              <a:t>Footer (if needed)</a:t>
            </a:r>
            <a:endParaRPr lang="en-US"/>
          </a:p>
        </p:txBody>
      </p:sp>
      <p:sp>
        <p:nvSpPr>
          <p:cNvPr id="6" name="Slide Number Placeholder 5"/>
          <p:cNvSpPr>
            <a:spLocks noGrp="1"/>
          </p:cNvSpPr>
          <p:nvPr>
            <p:ph type="sldNum" sz="quarter" idx="12"/>
          </p:nvPr>
        </p:nvSpPr>
        <p:spPr/>
        <p:txBody>
          <a:bodyPr/>
          <a:lstStyle/>
          <a:p>
            <a:pPr>
              <a:defRPr/>
            </a:pPr>
            <a:fld id="{1CD582F8-09C7-4834-9CB0-B472C8B98292}" type="slidenum">
              <a:rPr lang="en-US" smtClean="0"/>
              <a:pPr>
                <a:defRPr/>
              </a:pPr>
              <a:t>‹#›</a:t>
            </a:fld>
            <a:endParaRPr lang="en-US" dirty="0"/>
          </a:p>
        </p:txBody>
      </p:sp>
    </p:spTree>
    <p:extLst>
      <p:ext uri="{BB962C8B-B14F-4D97-AF65-F5344CB8AC3E}">
        <p14:creationId xmlns:p14="http://schemas.microsoft.com/office/powerpoint/2010/main" xmlns="" val="2590386294"/>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7" name="Rectangle 6"/>
          <p:cNvSpPr/>
          <p:nvPr userDrawn="1"/>
        </p:nvSpPr>
        <p:spPr>
          <a:xfrm flipV="1">
            <a:off x="0" y="-2"/>
            <a:ext cx="9144000" cy="1188720"/>
          </a:xfrm>
          <a:prstGeom prst="rect">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65759" y="124006"/>
            <a:ext cx="8408353" cy="1005840"/>
          </a:xfrm>
        </p:spPr>
        <p:txBody>
          <a:bodyPr anchor="ct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Month 00, 0000 (if needed)</a:t>
            </a:r>
            <a:endParaRPr lang="en-US"/>
          </a:p>
        </p:txBody>
      </p:sp>
      <p:sp>
        <p:nvSpPr>
          <p:cNvPr id="5" name="Footer Placeholder 4"/>
          <p:cNvSpPr>
            <a:spLocks noGrp="1"/>
          </p:cNvSpPr>
          <p:nvPr>
            <p:ph type="ftr" sz="quarter" idx="11"/>
          </p:nvPr>
        </p:nvSpPr>
        <p:spPr/>
        <p:txBody>
          <a:bodyPr/>
          <a:lstStyle/>
          <a:p>
            <a:r>
              <a:rPr lang="en-US" smtClean="0"/>
              <a:t>Footer (if needed)</a:t>
            </a:r>
            <a:endParaRPr lang="en-US"/>
          </a:p>
        </p:txBody>
      </p:sp>
      <p:sp>
        <p:nvSpPr>
          <p:cNvPr id="6" name="Slide Number Placeholder 5"/>
          <p:cNvSpPr>
            <a:spLocks noGrp="1"/>
          </p:cNvSpPr>
          <p:nvPr>
            <p:ph type="sldNum" sz="quarter" idx="12"/>
          </p:nvPr>
        </p:nvSpPr>
        <p:spPr/>
        <p:txBody>
          <a:bodyPr/>
          <a:lstStyle/>
          <a:p>
            <a:pPr>
              <a:defRPr/>
            </a:pPr>
            <a:fld id="{1CD582F8-09C7-4834-9CB0-B472C8B98292}" type="slidenum">
              <a:rPr lang="en-US" smtClean="0"/>
              <a:pPr>
                <a:defRPr/>
              </a:pPr>
              <a:t>‹#›</a:t>
            </a:fld>
            <a:endParaRPr lang="en-US" dirty="0"/>
          </a:p>
        </p:txBody>
      </p:sp>
    </p:spTree>
    <p:extLst>
      <p:ext uri="{BB962C8B-B14F-4D97-AF65-F5344CB8AC3E}">
        <p14:creationId xmlns:p14="http://schemas.microsoft.com/office/powerpoint/2010/main" xmlns="" val="2590386294"/>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secHead" preserve="1">
  <p:cSld name="Section Divider ">
    <p:spTree>
      <p:nvGrpSpPr>
        <p:cNvPr id="1" name=""/>
        <p:cNvGrpSpPr/>
        <p:nvPr/>
      </p:nvGrpSpPr>
      <p:grpSpPr>
        <a:xfrm>
          <a:off x="0" y="0"/>
          <a:ext cx="0" cy="0"/>
          <a:chOff x="0" y="0"/>
          <a:chExt cx="0" cy="0"/>
        </a:xfrm>
      </p:grpSpPr>
      <p:sp>
        <p:nvSpPr>
          <p:cNvPr id="2" name="Title 1"/>
          <p:cNvSpPr>
            <a:spLocks noGrp="1"/>
          </p:cNvSpPr>
          <p:nvPr>
            <p:ph type="title"/>
          </p:nvPr>
        </p:nvSpPr>
        <p:spPr bwMode="gray">
          <a:xfrm>
            <a:off x="365759" y="731519"/>
            <a:ext cx="5486387" cy="2743200"/>
          </a:xfrm>
        </p:spPr>
        <p:txBody>
          <a:bodyPr tIns="45720" anchor="t">
            <a:noAutofit/>
          </a:bodyPr>
          <a:lstStyle>
            <a:lvl1pPr algn="l">
              <a:lnSpc>
                <a:spcPct val="80000"/>
              </a:lnSpc>
              <a:defRPr sz="4800" b="0" cap="all">
                <a:latin typeface="+mj-lt"/>
              </a:defRPr>
            </a:lvl1pPr>
          </a:lstStyle>
          <a:p>
            <a:r>
              <a:rPr lang="en-US" dirty="0" smtClean="0"/>
              <a:t>Click to edit Master title style</a:t>
            </a:r>
            <a:endParaRPr lang="en-US" dirty="0"/>
          </a:p>
        </p:txBody>
      </p:sp>
      <p:sp>
        <p:nvSpPr>
          <p:cNvPr id="3" name="Text Placeholder 2"/>
          <p:cNvSpPr>
            <a:spLocks noGrp="1"/>
          </p:cNvSpPr>
          <p:nvPr>
            <p:ph type="body" idx="1"/>
          </p:nvPr>
        </p:nvSpPr>
        <p:spPr bwMode="gray">
          <a:xfrm>
            <a:off x="365760" y="316935"/>
            <a:ext cx="8412480" cy="365760"/>
          </a:xfrm>
        </p:spPr>
        <p:txBody>
          <a:bodyPr anchor="t" anchorCtr="0"/>
          <a:lstStyle>
            <a:lvl1pPr marL="0" indent="0">
              <a:spcAft>
                <a:spcPts val="0"/>
              </a:spcAft>
              <a:buNone/>
              <a:defRPr sz="2000" cap="all">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xmlns="" val="1204715980"/>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secHead" preserve="1">
  <p:cSld name="Section Divider - BLUE">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gray">
          <a:xfrm>
            <a:off x="365759" y="731519"/>
            <a:ext cx="5486387" cy="2743200"/>
          </a:xfrm>
        </p:spPr>
        <p:txBody>
          <a:bodyPr tIns="45720" anchor="t">
            <a:noAutofit/>
          </a:bodyPr>
          <a:lstStyle>
            <a:lvl1pPr algn="l">
              <a:lnSpc>
                <a:spcPct val="80000"/>
              </a:lnSpc>
              <a:defRPr sz="4800" b="0" cap="all">
                <a:latin typeface="+mj-lt"/>
              </a:defRPr>
            </a:lvl1pPr>
          </a:lstStyle>
          <a:p>
            <a:r>
              <a:rPr lang="en-US" dirty="0" smtClean="0"/>
              <a:t>Click to edit Master title style</a:t>
            </a:r>
            <a:endParaRPr lang="en-US" dirty="0"/>
          </a:p>
        </p:txBody>
      </p:sp>
      <p:sp>
        <p:nvSpPr>
          <p:cNvPr id="3" name="Text Placeholder 2"/>
          <p:cNvSpPr>
            <a:spLocks noGrp="1"/>
          </p:cNvSpPr>
          <p:nvPr>
            <p:ph type="body" idx="1"/>
          </p:nvPr>
        </p:nvSpPr>
        <p:spPr bwMode="gray">
          <a:xfrm>
            <a:off x="365760" y="316935"/>
            <a:ext cx="8412480" cy="365760"/>
          </a:xfrm>
        </p:spPr>
        <p:txBody>
          <a:bodyPr anchor="t" anchorCtr="0"/>
          <a:lstStyle>
            <a:lvl1pPr marL="0" indent="0">
              <a:spcAft>
                <a:spcPts val="0"/>
              </a:spcAft>
              <a:buNone/>
              <a:defRPr sz="2000" cap="all">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xmlns="" val="1204715980"/>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smtClean="0"/>
              <a:t>Click to edit Master title style</a:t>
            </a:r>
            <a:endParaRPr lang="en-US" dirty="0"/>
          </a:p>
        </p:txBody>
      </p:sp>
      <p:sp>
        <p:nvSpPr>
          <p:cNvPr id="3" name="Content Placeholder 2"/>
          <p:cNvSpPr>
            <a:spLocks noGrp="1"/>
          </p:cNvSpPr>
          <p:nvPr>
            <p:ph sz="half" idx="1"/>
          </p:nvPr>
        </p:nvSpPr>
        <p:spPr>
          <a:xfrm>
            <a:off x="361950" y="2038350"/>
            <a:ext cx="4114800" cy="3908426"/>
          </a:xfrm>
        </p:spPr>
        <p:txBody>
          <a:bodyPr>
            <a:normAutofit/>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59313" y="2038350"/>
            <a:ext cx="4114800" cy="3908425"/>
          </a:xfrm>
        </p:spPr>
        <p:txBody>
          <a:bodyPr>
            <a:normAutofit/>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p>
            <a:r>
              <a:rPr lang="en-US" smtClean="0"/>
              <a:t>Month 00, 0000 (if needed)</a:t>
            </a:r>
            <a:endParaRPr lang="en-US"/>
          </a:p>
        </p:txBody>
      </p:sp>
      <p:sp>
        <p:nvSpPr>
          <p:cNvPr id="6" name="Footer Placeholder 5"/>
          <p:cNvSpPr>
            <a:spLocks noGrp="1"/>
          </p:cNvSpPr>
          <p:nvPr>
            <p:ph type="ftr" sz="quarter" idx="11"/>
          </p:nvPr>
        </p:nvSpPr>
        <p:spPr/>
        <p:txBody>
          <a:bodyPr/>
          <a:lstStyle/>
          <a:p>
            <a:r>
              <a:rPr lang="en-US" smtClean="0"/>
              <a:t>Footer (if needed)</a:t>
            </a:r>
            <a:endParaRPr lang="en-US"/>
          </a:p>
        </p:txBody>
      </p:sp>
      <p:sp>
        <p:nvSpPr>
          <p:cNvPr id="7" name="Slide Number Placeholder 6"/>
          <p:cNvSpPr>
            <a:spLocks noGrp="1"/>
          </p:cNvSpPr>
          <p:nvPr>
            <p:ph type="sldNum" sz="quarter" idx="12"/>
          </p:nvPr>
        </p:nvSpPr>
        <p:spPr/>
        <p:txBody>
          <a:bodyPr/>
          <a:lstStyle/>
          <a:p>
            <a:pPr>
              <a:defRPr/>
            </a:pPr>
            <a:fld id="{239FF972-6058-4859-ADE8-D70EEBA9A665}" type="slidenum">
              <a:rPr lang="en-US" smtClean="0"/>
              <a:pPr>
                <a:defRPr/>
              </a:pPr>
              <a:t>‹#›</a:t>
            </a:fld>
            <a:endParaRPr lang="en-US" dirty="0"/>
          </a:p>
        </p:txBody>
      </p:sp>
      <p:sp>
        <p:nvSpPr>
          <p:cNvPr id="8" name="Text Placeholder 2"/>
          <p:cNvSpPr>
            <a:spLocks noGrp="1"/>
          </p:cNvSpPr>
          <p:nvPr>
            <p:ph type="body" idx="13"/>
          </p:nvPr>
        </p:nvSpPr>
        <p:spPr>
          <a:xfrm>
            <a:off x="361950" y="1346200"/>
            <a:ext cx="4114800" cy="594360"/>
          </a:xfrm>
        </p:spPr>
        <p:txBody>
          <a:bodyPr anchor="b">
            <a:normAutofit/>
          </a:bodyPr>
          <a:lstStyle>
            <a:lvl1pPr marL="0" indent="0">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9" name="Text Placeholder 4"/>
          <p:cNvSpPr>
            <a:spLocks noGrp="1"/>
          </p:cNvSpPr>
          <p:nvPr>
            <p:ph type="body" sz="quarter" idx="3"/>
          </p:nvPr>
        </p:nvSpPr>
        <p:spPr>
          <a:xfrm>
            <a:off x="4663440" y="1346200"/>
            <a:ext cx="4114800" cy="594360"/>
          </a:xfrm>
        </p:spPr>
        <p:txBody>
          <a:bodyPr anchor="b">
            <a:normAutofit/>
          </a:bodyPr>
          <a:lstStyle>
            <a:lvl1pPr marL="0" indent="0">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extLst>
      <p:ext uri="{BB962C8B-B14F-4D97-AF65-F5344CB8AC3E}">
        <p14:creationId xmlns:p14="http://schemas.microsoft.com/office/powerpoint/2010/main" xmlns="" val="4154143163"/>
      </p:ext>
    </p:extLst>
  </p:cSld>
  <p:clrMapOvr>
    <a:masterClrMapping/>
  </p:clrMapOvr>
  <p:hf hdr="0" ftr="0" dt="0"/>
</p:sldLayout>
</file>

<file path=ppt/slideMasters/_rels/slideMaster1.xml.rels>&#65279;<?xml version="1.0" encoding="UTF-8" standalone="yes"?>
<Relationships xmlns="http://schemas.openxmlformats.org/package/2006/relationships">
  <Relationship Id="rId8" Type="http://schemas.openxmlformats.org/officeDocument/2006/relationships/slideLayout" Target="../slideLayouts/slideLayout8.xml" />
  <Relationship Id="rId13" Type="http://schemas.openxmlformats.org/officeDocument/2006/relationships/slideLayout" Target="../slideLayouts/slideLayout13.xml" />
  <Relationship Id="rId18" Type="http://schemas.openxmlformats.org/officeDocument/2006/relationships/slideLayout" Target="../slideLayouts/slideLayout18.xml" />
  <Relationship Id="rId3" Type="http://schemas.openxmlformats.org/officeDocument/2006/relationships/slideLayout" Target="../slideLayouts/slideLayout3.xml" />
  <Relationship Id="rId21" Type="http://schemas.openxmlformats.org/officeDocument/2006/relationships/theme" Target="../theme/theme1.xml" />
  <Relationship Id="rId7" Type="http://schemas.openxmlformats.org/officeDocument/2006/relationships/slideLayout" Target="../slideLayouts/slideLayout7.xml" />
  <Relationship Id="rId12" Type="http://schemas.openxmlformats.org/officeDocument/2006/relationships/slideLayout" Target="../slideLayouts/slideLayout12.xml" />
  <Relationship Id="rId17" Type="http://schemas.openxmlformats.org/officeDocument/2006/relationships/slideLayout" Target="../slideLayouts/slideLayout17.xml" />
  <Relationship Id="rId2" Type="http://schemas.openxmlformats.org/officeDocument/2006/relationships/slideLayout" Target="../slideLayouts/slideLayout2.xml" />
  <Relationship Id="rId16" Type="http://schemas.openxmlformats.org/officeDocument/2006/relationships/slideLayout" Target="../slideLayouts/slideLayout16.xml" />
  <Relationship Id="rId20" Type="http://schemas.openxmlformats.org/officeDocument/2006/relationships/slideLayout" Target="../slideLayouts/slideLayout20.xml" />
  <Relationship Id="rId1" Type="http://schemas.openxmlformats.org/officeDocument/2006/relationships/slideLayout" Target="../slideLayouts/slideLayout1.xml" />
  <Relationship Id="rId6" Type="http://schemas.openxmlformats.org/officeDocument/2006/relationships/slideLayout" Target="../slideLayouts/slideLayout6.xml" />
  <Relationship Id="rId11" Type="http://schemas.openxmlformats.org/officeDocument/2006/relationships/slideLayout" Target="../slideLayouts/slideLayout11.xml" />
  <Relationship Id="rId5" Type="http://schemas.openxmlformats.org/officeDocument/2006/relationships/slideLayout" Target="../slideLayouts/slideLayout5.xml" />
  <Relationship Id="rId15" Type="http://schemas.openxmlformats.org/officeDocument/2006/relationships/slideLayout" Target="../slideLayouts/slideLayout15.xml" />
  <Relationship Id="rId10" Type="http://schemas.openxmlformats.org/officeDocument/2006/relationships/slideLayout" Target="../slideLayouts/slideLayout10.xml" />
  <Relationship Id="rId19" Type="http://schemas.openxmlformats.org/officeDocument/2006/relationships/slideLayout" Target="../slideLayouts/slideLayout19.xml" />
  <Relationship Id="rId4" Type="http://schemas.openxmlformats.org/officeDocument/2006/relationships/slideLayout" Target="../slideLayouts/slideLayout4.xml" />
  <Relationship Id="rId9" Type="http://schemas.openxmlformats.org/officeDocument/2006/relationships/slideLayout" Target="../slideLayouts/slideLayout9.xml" />
  <Relationship Id="rId14" Type="http://schemas.openxmlformats.org/officeDocument/2006/relationships/slideLayout" Target="../slideLayouts/slideLayout14.xml" />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5759" y="198437"/>
            <a:ext cx="8408353" cy="1005840"/>
          </a:xfrm>
          <a:prstGeom prst="rect">
            <a:avLst/>
          </a:prstGeom>
        </p:spPr>
        <p:txBody>
          <a:bodyPr vert="horz" lIns="0" tIns="0" rIns="0" bIns="0" rtlCol="0" anchor="ctr"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61949" y="1374776"/>
            <a:ext cx="8412163" cy="4572000"/>
          </a:xfrm>
          <a:prstGeom prst="rect">
            <a:avLst/>
          </a:prstGeom>
        </p:spPr>
        <p:txBody>
          <a:bodyPr vert="horz"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514600" y="6337300"/>
            <a:ext cx="3657600" cy="228600"/>
          </a:xfrm>
          <a:prstGeom prst="rect">
            <a:avLst/>
          </a:prstGeom>
        </p:spPr>
        <p:txBody>
          <a:bodyPr vert="horz" lIns="0" tIns="0" rIns="0" bIns="0" rtlCol="0" anchor="b" anchorCtr="0">
            <a:normAutofit/>
          </a:bodyPr>
          <a:lstStyle>
            <a:lvl1pPr algn="r">
              <a:defRPr sz="800">
                <a:solidFill>
                  <a:schemeClr val="tx1"/>
                </a:solidFill>
              </a:defRPr>
            </a:lvl1pPr>
          </a:lstStyle>
          <a:p>
            <a:r>
              <a:rPr lang="en-US" smtClean="0"/>
              <a:t>Month 00, 0000 (if needed)</a:t>
            </a:r>
            <a:endParaRPr lang="en-US" dirty="0"/>
          </a:p>
        </p:txBody>
      </p:sp>
      <p:sp>
        <p:nvSpPr>
          <p:cNvPr id="5" name="Footer Placeholder 4"/>
          <p:cNvSpPr>
            <a:spLocks noGrp="1"/>
          </p:cNvSpPr>
          <p:nvPr>
            <p:ph type="ftr" sz="quarter" idx="3"/>
          </p:nvPr>
        </p:nvSpPr>
        <p:spPr>
          <a:xfrm>
            <a:off x="2514600" y="6337300"/>
            <a:ext cx="3657600" cy="228600"/>
          </a:xfrm>
          <a:prstGeom prst="rect">
            <a:avLst/>
          </a:prstGeom>
        </p:spPr>
        <p:txBody>
          <a:bodyPr vert="horz" lIns="0" tIns="0" rIns="0" bIns="0" rtlCol="0" anchor="b" anchorCtr="0">
            <a:normAutofit/>
          </a:bodyPr>
          <a:lstStyle>
            <a:lvl1pPr algn="l">
              <a:defRPr sz="800">
                <a:solidFill>
                  <a:schemeClr val="tx1"/>
                </a:solidFill>
              </a:defRPr>
            </a:lvl1pPr>
          </a:lstStyle>
          <a:p>
            <a:r>
              <a:rPr lang="en-US" smtClean="0"/>
              <a:t>Footer (if needed)</a:t>
            </a:r>
            <a:endParaRPr lang="en-US" dirty="0"/>
          </a:p>
        </p:txBody>
      </p:sp>
      <p:sp>
        <p:nvSpPr>
          <p:cNvPr id="7" name="Oval 6"/>
          <p:cNvSpPr/>
          <p:nvPr/>
        </p:nvSpPr>
        <p:spPr bwMode="gray">
          <a:xfrm>
            <a:off x="8408353" y="6309360"/>
            <a:ext cx="365760" cy="365760"/>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bwMode="gray">
          <a:xfrm>
            <a:off x="8410575" y="6309360"/>
            <a:ext cx="363537" cy="365760"/>
          </a:xfrm>
          <a:prstGeom prst="rect">
            <a:avLst/>
          </a:prstGeom>
        </p:spPr>
        <p:txBody>
          <a:bodyPr vert="horz" lIns="0" tIns="0" rIns="0" bIns="18288" rtlCol="0" anchor="ctr">
            <a:normAutofit/>
          </a:bodyPr>
          <a:lstStyle>
            <a:lvl1pPr algn="ctr">
              <a:defRPr sz="1200" b="1">
                <a:solidFill>
                  <a:schemeClr val="bg1"/>
                </a:solidFill>
              </a:defRPr>
            </a:lvl1pPr>
          </a:lstStyle>
          <a:p>
            <a:pPr>
              <a:defRPr/>
            </a:pPr>
            <a:fld id="{239FF972-6058-4859-ADE8-D70EEBA9A665}" type="slidenum">
              <a:rPr lang="en-US" smtClean="0"/>
              <a:pPr>
                <a:defRPr/>
              </a:pPr>
              <a:t>‹#›</a:t>
            </a:fld>
            <a:endParaRPr lang="en-US" dirty="0"/>
          </a:p>
        </p:txBody>
      </p:sp>
      <p:grpSp>
        <p:nvGrpSpPr>
          <p:cNvPr id="8" name="Group 36"/>
          <p:cNvGrpSpPr>
            <a:grpSpLocks noChangeAspect="1"/>
          </p:cNvGrpSpPr>
          <p:nvPr/>
        </p:nvGrpSpPr>
        <p:grpSpPr bwMode="black">
          <a:xfrm>
            <a:off x="365760" y="6360101"/>
            <a:ext cx="1737360" cy="253424"/>
            <a:chOff x="838200" y="609600"/>
            <a:chExt cx="7835890" cy="1143000"/>
          </a:xfrm>
          <a:solidFill>
            <a:srgbClr val="000000"/>
          </a:solidFill>
        </p:grpSpPr>
        <p:sp>
          <p:nvSpPr>
            <p:cNvPr id="38" name="Freeform 62"/>
            <p:cNvSpPr>
              <a:spLocks noChangeArrowheads="1"/>
            </p:cNvSpPr>
            <p:nvPr/>
          </p:nvSpPr>
          <p:spPr bwMode="black">
            <a:xfrm>
              <a:off x="4597431" y="865591"/>
              <a:ext cx="572140" cy="583660"/>
            </a:xfrm>
            <a:custGeom>
              <a:avLst/>
              <a:gdLst>
                <a:gd name="T0" fmla="*/ 512 w 1970"/>
                <a:gd name="T1" fmla="*/ 41 h 2012"/>
                <a:gd name="T2" fmla="*/ 512 w 1970"/>
                <a:gd name="T3" fmla="*/ 41 h 2012"/>
                <a:gd name="T4" fmla="*/ 0 w 1970"/>
                <a:gd name="T5" fmla="*/ 41 h 2012"/>
                <a:gd name="T6" fmla="*/ 0 w 1970"/>
                <a:gd name="T7" fmla="*/ 2011 h 2012"/>
                <a:gd name="T8" fmla="*/ 532 w 1970"/>
                <a:gd name="T9" fmla="*/ 2011 h 2012"/>
                <a:gd name="T10" fmla="*/ 532 w 1970"/>
                <a:gd name="T11" fmla="*/ 739 h 2012"/>
                <a:gd name="T12" fmla="*/ 1004 w 1970"/>
                <a:gd name="T13" fmla="*/ 493 h 2012"/>
                <a:gd name="T14" fmla="*/ 1312 w 1970"/>
                <a:gd name="T15" fmla="*/ 595 h 2012"/>
                <a:gd name="T16" fmla="*/ 1435 w 1970"/>
                <a:gd name="T17" fmla="*/ 965 h 2012"/>
                <a:gd name="T18" fmla="*/ 1435 w 1970"/>
                <a:gd name="T19" fmla="*/ 2011 h 2012"/>
                <a:gd name="T20" fmla="*/ 1969 w 1970"/>
                <a:gd name="T21" fmla="*/ 2011 h 2012"/>
                <a:gd name="T22" fmla="*/ 1969 w 1970"/>
                <a:gd name="T23" fmla="*/ 1006 h 2012"/>
                <a:gd name="T24" fmla="*/ 1764 w 1970"/>
                <a:gd name="T25" fmla="*/ 308 h 2012"/>
                <a:gd name="T26" fmla="*/ 1066 w 1970"/>
                <a:gd name="T27" fmla="*/ 0 h 2012"/>
                <a:gd name="T28" fmla="*/ 512 w 1970"/>
                <a:gd name="T29" fmla="*/ 349 h 2012"/>
                <a:gd name="T30" fmla="*/ 512 w 1970"/>
                <a:gd name="T31" fmla="*/ 41 h 20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70" h="2012">
                  <a:moveTo>
                    <a:pt x="512" y="41"/>
                  </a:moveTo>
                  <a:lnTo>
                    <a:pt x="512" y="41"/>
                  </a:lnTo>
                  <a:cubicBezTo>
                    <a:pt x="0" y="41"/>
                    <a:pt x="0" y="41"/>
                    <a:pt x="0" y="41"/>
                  </a:cubicBezTo>
                  <a:cubicBezTo>
                    <a:pt x="0" y="2011"/>
                    <a:pt x="0" y="2011"/>
                    <a:pt x="0" y="2011"/>
                  </a:cubicBezTo>
                  <a:cubicBezTo>
                    <a:pt x="532" y="2011"/>
                    <a:pt x="532" y="2011"/>
                    <a:pt x="532" y="2011"/>
                  </a:cubicBezTo>
                  <a:cubicBezTo>
                    <a:pt x="532" y="739"/>
                    <a:pt x="532" y="739"/>
                    <a:pt x="532" y="739"/>
                  </a:cubicBezTo>
                  <a:cubicBezTo>
                    <a:pt x="594" y="636"/>
                    <a:pt x="778" y="493"/>
                    <a:pt x="1004" y="493"/>
                  </a:cubicBezTo>
                  <a:cubicBezTo>
                    <a:pt x="1128" y="493"/>
                    <a:pt x="1230" y="533"/>
                    <a:pt x="1312" y="595"/>
                  </a:cubicBezTo>
                  <a:cubicBezTo>
                    <a:pt x="1374" y="677"/>
                    <a:pt x="1435" y="780"/>
                    <a:pt x="1435" y="965"/>
                  </a:cubicBezTo>
                  <a:cubicBezTo>
                    <a:pt x="1435" y="2011"/>
                    <a:pt x="1435" y="2011"/>
                    <a:pt x="1435" y="2011"/>
                  </a:cubicBezTo>
                  <a:cubicBezTo>
                    <a:pt x="1969" y="2011"/>
                    <a:pt x="1969" y="2011"/>
                    <a:pt x="1969" y="2011"/>
                  </a:cubicBezTo>
                  <a:cubicBezTo>
                    <a:pt x="1969" y="1006"/>
                    <a:pt x="1969" y="1006"/>
                    <a:pt x="1969" y="1006"/>
                  </a:cubicBezTo>
                  <a:cubicBezTo>
                    <a:pt x="1969" y="677"/>
                    <a:pt x="1887" y="472"/>
                    <a:pt x="1764" y="308"/>
                  </a:cubicBezTo>
                  <a:cubicBezTo>
                    <a:pt x="1599" y="123"/>
                    <a:pt x="1333" y="0"/>
                    <a:pt x="1066" y="0"/>
                  </a:cubicBezTo>
                  <a:cubicBezTo>
                    <a:pt x="717" y="0"/>
                    <a:pt x="512" y="185"/>
                    <a:pt x="512" y="349"/>
                  </a:cubicBezTo>
                  <a:lnTo>
                    <a:pt x="512" y="41"/>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9" name="Freeform 63"/>
            <p:cNvSpPr>
              <a:spLocks noChangeArrowheads="1"/>
            </p:cNvSpPr>
            <p:nvPr/>
          </p:nvSpPr>
          <p:spPr bwMode="black">
            <a:xfrm>
              <a:off x="838200" y="697917"/>
              <a:ext cx="852451" cy="756454"/>
            </a:xfrm>
            <a:custGeom>
              <a:avLst/>
              <a:gdLst>
                <a:gd name="T0" fmla="*/ 2525 w 2936"/>
                <a:gd name="T1" fmla="*/ 0 h 2608"/>
                <a:gd name="T2" fmla="*/ 1457 w 2936"/>
                <a:gd name="T3" fmla="*/ 1355 h 2608"/>
                <a:gd name="T4" fmla="*/ 390 w 2936"/>
                <a:gd name="T5" fmla="*/ 0 h 2608"/>
                <a:gd name="T6" fmla="*/ 0 w 2936"/>
                <a:gd name="T7" fmla="*/ 0 h 2608"/>
                <a:gd name="T8" fmla="*/ 0 w 2936"/>
                <a:gd name="T9" fmla="*/ 2607 h 2608"/>
                <a:gd name="T10" fmla="*/ 534 w 2936"/>
                <a:gd name="T11" fmla="*/ 2607 h 2608"/>
                <a:gd name="T12" fmla="*/ 534 w 2936"/>
                <a:gd name="T13" fmla="*/ 944 h 2608"/>
                <a:gd name="T14" fmla="*/ 1273 w 2936"/>
                <a:gd name="T15" fmla="*/ 1909 h 2608"/>
                <a:gd name="T16" fmla="*/ 1662 w 2936"/>
                <a:gd name="T17" fmla="*/ 1909 h 2608"/>
                <a:gd name="T18" fmla="*/ 2401 w 2936"/>
                <a:gd name="T19" fmla="*/ 965 h 2608"/>
                <a:gd name="T20" fmla="*/ 2401 w 2936"/>
                <a:gd name="T21" fmla="*/ 2607 h 2608"/>
                <a:gd name="T22" fmla="*/ 2935 w 2936"/>
                <a:gd name="T23" fmla="*/ 2607 h 2608"/>
                <a:gd name="T24" fmla="*/ 2935 w 2936"/>
                <a:gd name="T25" fmla="*/ 0 h 2608"/>
                <a:gd name="T26" fmla="*/ 2525 w 2936"/>
                <a:gd name="T27" fmla="*/ 0 h 2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36" h="2608">
                  <a:moveTo>
                    <a:pt x="2525" y="0"/>
                  </a:moveTo>
                  <a:lnTo>
                    <a:pt x="1457" y="1355"/>
                  </a:lnTo>
                  <a:lnTo>
                    <a:pt x="390" y="0"/>
                  </a:lnTo>
                  <a:lnTo>
                    <a:pt x="0" y="0"/>
                  </a:lnTo>
                  <a:lnTo>
                    <a:pt x="0" y="2607"/>
                  </a:lnTo>
                  <a:lnTo>
                    <a:pt x="534" y="2607"/>
                  </a:lnTo>
                  <a:lnTo>
                    <a:pt x="534" y="944"/>
                  </a:lnTo>
                  <a:lnTo>
                    <a:pt x="1273" y="1909"/>
                  </a:lnTo>
                  <a:lnTo>
                    <a:pt x="1662" y="1909"/>
                  </a:lnTo>
                  <a:lnTo>
                    <a:pt x="2401" y="965"/>
                  </a:lnTo>
                  <a:lnTo>
                    <a:pt x="2401" y="2607"/>
                  </a:lnTo>
                  <a:lnTo>
                    <a:pt x="2935" y="2607"/>
                  </a:lnTo>
                  <a:lnTo>
                    <a:pt x="2935" y="0"/>
                  </a:lnTo>
                  <a:lnTo>
                    <a:pt x="2525"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0" name="Freeform 66"/>
            <p:cNvSpPr>
              <a:spLocks noChangeArrowheads="1"/>
            </p:cNvSpPr>
            <p:nvPr/>
          </p:nvSpPr>
          <p:spPr bwMode="black">
            <a:xfrm>
              <a:off x="3829457" y="865591"/>
              <a:ext cx="590059" cy="601579"/>
            </a:xfrm>
            <a:custGeom>
              <a:avLst/>
              <a:gdLst>
                <a:gd name="T0" fmla="*/ 1539 w 2032"/>
                <a:gd name="T1" fmla="*/ 20 h 2074"/>
                <a:gd name="T2" fmla="*/ 1539 w 2032"/>
                <a:gd name="T3" fmla="*/ 20 h 2074"/>
                <a:gd name="T4" fmla="*/ 1539 w 2032"/>
                <a:gd name="T5" fmla="*/ 328 h 2074"/>
                <a:gd name="T6" fmla="*/ 964 w 2032"/>
                <a:gd name="T7" fmla="*/ 0 h 2074"/>
                <a:gd name="T8" fmla="*/ 0 w 2032"/>
                <a:gd name="T9" fmla="*/ 1026 h 2074"/>
                <a:gd name="T10" fmla="*/ 246 w 2032"/>
                <a:gd name="T11" fmla="*/ 1724 h 2074"/>
                <a:gd name="T12" fmla="*/ 985 w 2032"/>
                <a:gd name="T13" fmla="*/ 2073 h 2074"/>
                <a:gd name="T14" fmla="*/ 1539 w 2032"/>
                <a:gd name="T15" fmla="*/ 1724 h 2074"/>
                <a:gd name="T16" fmla="*/ 1539 w 2032"/>
                <a:gd name="T17" fmla="*/ 2032 h 2074"/>
                <a:gd name="T18" fmla="*/ 2031 w 2032"/>
                <a:gd name="T19" fmla="*/ 2032 h 2074"/>
                <a:gd name="T20" fmla="*/ 2031 w 2032"/>
                <a:gd name="T21" fmla="*/ 20 h 2074"/>
                <a:gd name="T22" fmla="*/ 1539 w 2032"/>
                <a:gd name="T23" fmla="*/ 20 h 2074"/>
                <a:gd name="T24" fmla="*/ 1005 w 2032"/>
                <a:gd name="T25" fmla="*/ 1540 h 2074"/>
                <a:gd name="T26" fmla="*/ 1005 w 2032"/>
                <a:gd name="T27" fmla="*/ 1540 h 2074"/>
                <a:gd name="T28" fmla="*/ 513 w 2032"/>
                <a:gd name="T29" fmla="*/ 1026 h 2074"/>
                <a:gd name="T30" fmla="*/ 1005 w 2032"/>
                <a:gd name="T31" fmla="*/ 513 h 2074"/>
                <a:gd name="T32" fmla="*/ 1518 w 2032"/>
                <a:gd name="T33" fmla="*/ 1026 h 2074"/>
                <a:gd name="T34" fmla="*/ 1005 w 2032"/>
                <a:gd name="T35" fmla="*/ 1540 h 2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74">
                  <a:moveTo>
                    <a:pt x="1539" y="20"/>
                  </a:moveTo>
                  <a:lnTo>
                    <a:pt x="1539" y="20"/>
                  </a:lnTo>
                  <a:cubicBezTo>
                    <a:pt x="1539" y="328"/>
                    <a:pt x="1539" y="328"/>
                    <a:pt x="1539" y="328"/>
                  </a:cubicBezTo>
                  <a:cubicBezTo>
                    <a:pt x="1518" y="185"/>
                    <a:pt x="1334" y="0"/>
                    <a:pt x="964" y="0"/>
                  </a:cubicBezTo>
                  <a:cubicBezTo>
                    <a:pt x="431" y="0"/>
                    <a:pt x="0" y="451"/>
                    <a:pt x="0" y="1026"/>
                  </a:cubicBezTo>
                  <a:cubicBezTo>
                    <a:pt x="0" y="1293"/>
                    <a:pt x="82" y="1540"/>
                    <a:pt x="246" y="1724"/>
                  </a:cubicBezTo>
                  <a:cubicBezTo>
                    <a:pt x="410" y="1929"/>
                    <a:pt x="697" y="2073"/>
                    <a:pt x="985" y="2073"/>
                  </a:cubicBezTo>
                  <a:cubicBezTo>
                    <a:pt x="1334" y="2073"/>
                    <a:pt x="1539" y="1868"/>
                    <a:pt x="1539" y="1724"/>
                  </a:cubicBezTo>
                  <a:cubicBezTo>
                    <a:pt x="1539" y="2032"/>
                    <a:pt x="1539" y="2032"/>
                    <a:pt x="1539" y="2032"/>
                  </a:cubicBezTo>
                  <a:cubicBezTo>
                    <a:pt x="2031" y="2032"/>
                    <a:pt x="2031" y="2032"/>
                    <a:pt x="2031" y="2032"/>
                  </a:cubicBezTo>
                  <a:cubicBezTo>
                    <a:pt x="2031" y="20"/>
                    <a:pt x="2031" y="20"/>
                    <a:pt x="2031" y="20"/>
                  </a:cubicBezTo>
                  <a:lnTo>
                    <a:pt x="1539" y="20"/>
                  </a:lnTo>
                  <a:close/>
                  <a:moveTo>
                    <a:pt x="1005" y="1540"/>
                  </a:moveTo>
                  <a:lnTo>
                    <a:pt x="1005" y="1540"/>
                  </a:lnTo>
                  <a:cubicBezTo>
                    <a:pt x="718" y="1540"/>
                    <a:pt x="513" y="1314"/>
                    <a:pt x="513" y="1026"/>
                  </a:cubicBezTo>
                  <a:cubicBezTo>
                    <a:pt x="513" y="739"/>
                    <a:pt x="718" y="513"/>
                    <a:pt x="1005" y="513"/>
                  </a:cubicBezTo>
                  <a:cubicBezTo>
                    <a:pt x="1314" y="513"/>
                    <a:pt x="1518" y="739"/>
                    <a:pt x="1518" y="1026"/>
                  </a:cubicBezTo>
                  <a:cubicBezTo>
                    <a:pt x="1518" y="1314"/>
                    <a:pt x="1314" y="1540"/>
                    <a:pt x="1005" y="1540"/>
                  </a:cubicBezTo>
                  <a:close/>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1" name="Freeform 67"/>
            <p:cNvSpPr>
              <a:spLocks noChangeArrowheads="1"/>
            </p:cNvSpPr>
            <p:nvPr/>
          </p:nvSpPr>
          <p:spPr bwMode="black">
            <a:xfrm>
              <a:off x="3096042" y="859191"/>
              <a:ext cx="596459" cy="893409"/>
            </a:xfrm>
            <a:custGeom>
              <a:avLst/>
              <a:gdLst>
                <a:gd name="T0" fmla="*/ 1539 w 2053"/>
                <a:gd name="T1" fmla="*/ 40 h 3079"/>
                <a:gd name="T2" fmla="*/ 1539 w 2053"/>
                <a:gd name="T3" fmla="*/ 40 h 3079"/>
                <a:gd name="T4" fmla="*/ 1539 w 2053"/>
                <a:gd name="T5" fmla="*/ 348 h 3079"/>
                <a:gd name="T6" fmla="*/ 965 w 2053"/>
                <a:gd name="T7" fmla="*/ 0 h 3079"/>
                <a:gd name="T8" fmla="*/ 0 w 2053"/>
                <a:gd name="T9" fmla="*/ 1046 h 3079"/>
                <a:gd name="T10" fmla="*/ 246 w 2053"/>
                <a:gd name="T11" fmla="*/ 1744 h 3079"/>
                <a:gd name="T12" fmla="*/ 985 w 2053"/>
                <a:gd name="T13" fmla="*/ 2093 h 3079"/>
                <a:gd name="T14" fmla="*/ 1518 w 2053"/>
                <a:gd name="T15" fmla="*/ 1744 h 3079"/>
                <a:gd name="T16" fmla="*/ 1518 w 2053"/>
                <a:gd name="T17" fmla="*/ 1970 h 3079"/>
                <a:gd name="T18" fmla="*/ 1396 w 2053"/>
                <a:gd name="T19" fmla="*/ 2442 h 3079"/>
                <a:gd name="T20" fmla="*/ 985 w 2053"/>
                <a:gd name="T21" fmla="*/ 2606 h 3079"/>
                <a:gd name="T22" fmla="*/ 390 w 2053"/>
                <a:gd name="T23" fmla="*/ 2319 h 3079"/>
                <a:gd name="T24" fmla="*/ 61 w 2053"/>
                <a:gd name="T25" fmla="*/ 2668 h 3079"/>
                <a:gd name="T26" fmla="*/ 985 w 2053"/>
                <a:gd name="T27" fmla="*/ 3078 h 3079"/>
                <a:gd name="T28" fmla="*/ 1868 w 2053"/>
                <a:gd name="T29" fmla="*/ 2668 h 3079"/>
                <a:gd name="T30" fmla="*/ 2052 w 2053"/>
                <a:gd name="T31" fmla="*/ 1929 h 3079"/>
                <a:gd name="T32" fmla="*/ 2052 w 2053"/>
                <a:gd name="T33" fmla="*/ 40 h 3079"/>
                <a:gd name="T34" fmla="*/ 1539 w 2053"/>
                <a:gd name="T35" fmla="*/ 40 h 3079"/>
                <a:gd name="T36" fmla="*/ 1026 w 2053"/>
                <a:gd name="T37" fmla="*/ 1560 h 3079"/>
                <a:gd name="T38" fmla="*/ 1026 w 2053"/>
                <a:gd name="T39" fmla="*/ 1560 h 3079"/>
                <a:gd name="T40" fmla="*/ 533 w 2053"/>
                <a:gd name="T41" fmla="*/ 1046 h 3079"/>
                <a:gd name="T42" fmla="*/ 1026 w 2053"/>
                <a:gd name="T43" fmla="*/ 513 h 3079"/>
                <a:gd name="T44" fmla="*/ 1518 w 2053"/>
                <a:gd name="T45" fmla="*/ 1046 h 3079"/>
                <a:gd name="T46" fmla="*/ 1026 w 2053"/>
                <a:gd name="T47" fmla="*/ 1560 h 30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53" h="3079">
                  <a:moveTo>
                    <a:pt x="1539" y="40"/>
                  </a:moveTo>
                  <a:lnTo>
                    <a:pt x="1539" y="40"/>
                  </a:lnTo>
                  <a:cubicBezTo>
                    <a:pt x="1539" y="348"/>
                    <a:pt x="1539" y="348"/>
                    <a:pt x="1539" y="348"/>
                  </a:cubicBezTo>
                  <a:cubicBezTo>
                    <a:pt x="1539" y="205"/>
                    <a:pt x="1334" y="0"/>
                    <a:pt x="965" y="0"/>
                  </a:cubicBezTo>
                  <a:cubicBezTo>
                    <a:pt x="431" y="0"/>
                    <a:pt x="0" y="451"/>
                    <a:pt x="0" y="1046"/>
                  </a:cubicBezTo>
                  <a:cubicBezTo>
                    <a:pt x="0" y="1313"/>
                    <a:pt x="102" y="1560"/>
                    <a:pt x="246" y="1744"/>
                  </a:cubicBezTo>
                  <a:cubicBezTo>
                    <a:pt x="431" y="1949"/>
                    <a:pt x="697" y="2093"/>
                    <a:pt x="985" y="2093"/>
                  </a:cubicBezTo>
                  <a:cubicBezTo>
                    <a:pt x="1334" y="2093"/>
                    <a:pt x="1498" y="1888"/>
                    <a:pt x="1518" y="1744"/>
                  </a:cubicBezTo>
                  <a:cubicBezTo>
                    <a:pt x="1518" y="1970"/>
                    <a:pt x="1518" y="1970"/>
                    <a:pt x="1518" y="1970"/>
                  </a:cubicBezTo>
                  <a:cubicBezTo>
                    <a:pt x="1518" y="2217"/>
                    <a:pt x="1478" y="2339"/>
                    <a:pt x="1396" y="2442"/>
                  </a:cubicBezTo>
                  <a:cubicBezTo>
                    <a:pt x="1313" y="2545"/>
                    <a:pt x="1170" y="2606"/>
                    <a:pt x="985" y="2606"/>
                  </a:cubicBezTo>
                  <a:cubicBezTo>
                    <a:pt x="677" y="2606"/>
                    <a:pt x="492" y="2421"/>
                    <a:pt x="390" y="2319"/>
                  </a:cubicBezTo>
                  <a:cubicBezTo>
                    <a:pt x="61" y="2668"/>
                    <a:pt x="61" y="2668"/>
                    <a:pt x="61" y="2668"/>
                  </a:cubicBezTo>
                  <a:cubicBezTo>
                    <a:pt x="246" y="2894"/>
                    <a:pt x="615" y="3078"/>
                    <a:pt x="985" y="3078"/>
                  </a:cubicBezTo>
                  <a:cubicBezTo>
                    <a:pt x="1375" y="3078"/>
                    <a:pt x="1683" y="2914"/>
                    <a:pt x="1868" y="2668"/>
                  </a:cubicBezTo>
                  <a:cubicBezTo>
                    <a:pt x="1991" y="2504"/>
                    <a:pt x="2052" y="2299"/>
                    <a:pt x="2052" y="1929"/>
                  </a:cubicBezTo>
                  <a:cubicBezTo>
                    <a:pt x="2052" y="40"/>
                    <a:pt x="2052" y="40"/>
                    <a:pt x="2052" y="40"/>
                  </a:cubicBezTo>
                  <a:lnTo>
                    <a:pt x="1539" y="40"/>
                  </a:lnTo>
                  <a:close/>
                  <a:moveTo>
                    <a:pt x="1026" y="1560"/>
                  </a:moveTo>
                  <a:lnTo>
                    <a:pt x="1026" y="1560"/>
                  </a:lnTo>
                  <a:cubicBezTo>
                    <a:pt x="718" y="1560"/>
                    <a:pt x="533" y="1334"/>
                    <a:pt x="533" y="1046"/>
                  </a:cubicBezTo>
                  <a:cubicBezTo>
                    <a:pt x="533" y="759"/>
                    <a:pt x="718" y="513"/>
                    <a:pt x="1026" y="513"/>
                  </a:cubicBezTo>
                  <a:cubicBezTo>
                    <a:pt x="1313" y="513"/>
                    <a:pt x="1518" y="759"/>
                    <a:pt x="1518" y="1046"/>
                  </a:cubicBezTo>
                  <a:cubicBezTo>
                    <a:pt x="1518" y="1334"/>
                    <a:pt x="1313" y="1560"/>
                    <a:pt x="1026" y="1560"/>
                  </a:cubicBezTo>
                  <a:close/>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2" name="Freeform 68"/>
            <p:cNvSpPr>
              <a:spLocks noChangeArrowheads="1"/>
            </p:cNvSpPr>
            <p:nvPr/>
          </p:nvSpPr>
          <p:spPr bwMode="black">
            <a:xfrm>
              <a:off x="2810612" y="852792"/>
              <a:ext cx="232952" cy="232952"/>
            </a:xfrm>
            <a:custGeom>
              <a:avLst/>
              <a:gdLst>
                <a:gd name="T0" fmla="*/ 801 w 802"/>
                <a:gd name="T1" fmla="*/ 410 h 801"/>
                <a:gd name="T2" fmla="*/ 801 w 802"/>
                <a:gd name="T3" fmla="*/ 410 h 801"/>
                <a:gd name="T4" fmla="*/ 391 w 802"/>
                <a:gd name="T5" fmla="*/ 0 h 801"/>
                <a:gd name="T6" fmla="*/ 0 w 802"/>
                <a:gd name="T7" fmla="*/ 410 h 801"/>
                <a:gd name="T8" fmla="*/ 391 w 802"/>
                <a:gd name="T9" fmla="*/ 800 h 801"/>
                <a:gd name="T10" fmla="*/ 801 w 802"/>
                <a:gd name="T11" fmla="*/ 410 h 801"/>
              </a:gdLst>
              <a:ahLst/>
              <a:cxnLst>
                <a:cxn ang="0">
                  <a:pos x="T0" y="T1"/>
                </a:cxn>
                <a:cxn ang="0">
                  <a:pos x="T2" y="T3"/>
                </a:cxn>
                <a:cxn ang="0">
                  <a:pos x="T4" y="T5"/>
                </a:cxn>
                <a:cxn ang="0">
                  <a:pos x="T6" y="T7"/>
                </a:cxn>
                <a:cxn ang="0">
                  <a:pos x="T8" y="T9"/>
                </a:cxn>
                <a:cxn ang="0">
                  <a:pos x="T10" y="T11"/>
                </a:cxn>
              </a:cxnLst>
              <a:rect l="0" t="0" r="r" b="b"/>
              <a:pathLst>
                <a:path w="802" h="801">
                  <a:moveTo>
                    <a:pt x="801" y="410"/>
                  </a:moveTo>
                  <a:lnTo>
                    <a:pt x="801" y="410"/>
                  </a:lnTo>
                  <a:cubicBezTo>
                    <a:pt x="801" y="185"/>
                    <a:pt x="616" y="0"/>
                    <a:pt x="391" y="0"/>
                  </a:cubicBezTo>
                  <a:cubicBezTo>
                    <a:pt x="185" y="0"/>
                    <a:pt x="0" y="185"/>
                    <a:pt x="0" y="410"/>
                  </a:cubicBezTo>
                  <a:cubicBezTo>
                    <a:pt x="0" y="616"/>
                    <a:pt x="185" y="800"/>
                    <a:pt x="391" y="800"/>
                  </a:cubicBezTo>
                  <a:cubicBezTo>
                    <a:pt x="616" y="800"/>
                    <a:pt x="801" y="616"/>
                    <a:pt x="801" y="410"/>
                  </a:cubicBez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3" name="Freeform 69"/>
            <p:cNvSpPr>
              <a:spLocks noChangeArrowheads="1"/>
            </p:cNvSpPr>
            <p:nvPr/>
          </p:nvSpPr>
          <p:spPr bwMode="black">
            <a:xfrm>
              <a:off x="2584060" y="877110"/>
              <a:ext cx="154875" cy="578540"/>
            </a:xfrm>
            <a:custGeom>
              <a:avLst/>
              <a:gdLst>
                <a:gd name="T0" fmla="*/ 534 w 535"/>
                <a:gd name="T1" fmla="*/ 0 h 1992"/>
                <a:gd name="T2" fmla="*/ 0 w 535"/>
                <a:gd name="T3" fmla="*/ 0 h 1992"/>
                <a:gd name="T4" fmla="*/ 0 w 535"/>
                <a:gd name="T5" fmla="*/ 1991 h 1992"/>
                <a:gd name="T6" fmla="*/ 534 w 535"/>
                <a:gd name="T7" fmla="*/ 1991 h 1992"/>
                <a:gd name="T8" fmla="*/ 534 w 535"/>
                <a:gd name="T9" fmla="*/ 0 h 1992"/>
              </a:gdLst>
              <a:ahLst/>
              <a:cxnLst>
                <a:cxn ang="0">
                  <a:pos x="T0" y="T1"/>
                </a:cxn>
                <a:cxn ang="0">
                  <a:pos x="T2" y="T3"/>
                </a:cxn>
                <a:cxn ang="0">
                  <a:pos x="T4" y="T5"/>
                </a:cxn>
                <a:cxn ang="0">
                  <a:pos x="T6" y="T7"/>
                </a:cxn>
                <a:cxn ang="0">
                  <a:pos x="T8" y="T9"/>
                </a:cxn>
              </a:cxnLst>
              <a:rect l="0" t="0" r="r" b="b"/>
              <a:pathLst>
                <a:path w="535" h="1992">
                  <a:moveTo>
                    <a:pt x="534" y="0"/>
                  </a:moveTo>
                  <a:lnTo>
                    <a:pt x="0" y="0"/>
                  </a:lnTo>
                  <a:lnTo>
                    <a:pt x="0" y="1991"/>
                  </a:lnTo>
                  <a:lnTo>
                    <a:pt x="534" y="1991"/>
                  </a:lnTo>
                  <a:lnTo>
                    <a:pt x="534"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4" name="Freeform 70"/>
            <p:cNvSpPr>
              <a:spLocks noChangeArrowheads="1"/>
            </p:cNvSpPr>
            <p:nvPr/>
          </p:nvSpPr>
          <p:spPr bwMode="black">
            <a:xfrm>
              <a:off x="5586836" y="697917"/>
              <a:ext cx="524782" cy="751334"/>
            </a:xfrm>
            <a:custGeom>
              <a:avLst/>
              <a:gdLst>
                <a:gd name="T0" fmla="*/ 554 w 1807"/>
                <a:gd name="T1" fmla="*/ 1847 h 2587"/>
                <a:gd name="T2" fmla="*/ 554 w 1807"/>
                <a:gd name="T3" fmla="*/ 0 h 2587"/>
                <a:gd name="T4" fmla="*/ 0 w 1807"/>
                <a:gd name="T5" fmla="*/ 0 h 2587"/>
                <a:gd name="T6" fmla="*/ 0 w 1807"/>
                <a:gd name="T7" fmla="*/ 2217 h 2587"/>
                <a:gd name="T8" fmla="*/ 0 w 1807"/>
                <a:gd name="T9" fmla="*/ 2381 h 2587"/>
                <a:gd name="T10" fmla="*/ 0 w 1807"/>
                <a:gd name="T11" fmla="*/ 2586 h 2587"/>
                <a:gd name="T12" fmla="*/ 1806 w 1807"/>
                <a:gd name="T13" fmla="*/ 2586 h 2587"/>
                <a:gd name="T14" fmla="*/ 1806 w 1807"/>
                <a:gd name="T15" fmla="*/ 2094 h 2587"/>
                <a:gd name="T16" fmla="*/ 554 w 1807"/>
                <a:gd name="T17" fmla="*/ 2094 h 2587"/>
                <a:gd name="T18" fmla="*/ 554 w 1807"/>
                <a:gd name="T19" fmla="*/ 1847 h 2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7" h="2587">
                  <a:moveTo>
                    <a:pt x="554" y="1847"/>
                  </a:moveTo>
                  <a:lnTo>
                    <a:pt x="554" y="0"/>
                  </a:lnTo>
                  <a:lnTo>
                    <a:pt x="0" y="0"/>
                  </a:lnTo>
                  <a:lnTo>
                    <a:pt x="0" y="2217"/>
                  </a:lnTo>
                  <a:lnTo>
                    <a:pt x="0" y="2381"/>
                  </a:lnTo>
                  <a:lnTo>
                    <a:pt x="0" y="2586"/>
                  </a:lnTo>
                  <a:lnTo>
                    <a:pt x="1806" y="2586"/>
                  </a:lnTo>
                  <a:lnTo>
                    <a:pt x="1806" y="2094"/>
                  </a:lnTo>
                  <a:lnTo>
                    <a:pt x="554" y="2094"/>
                  </a:lnTo>
                  <a:lnTo>
                    <a:pt x="554" y="1847"/>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5" name="Freeform 71"/>
            <p:cNvSpPr>
              <a:spLocks noChangeArrowheads="1"/>
            </p:cNvSpPr>
            <p:nvPr/>
          </p:nvSpPr>
          <p:spPr bwMode="black">
            <a:xfrm>
              <a:off x="6188416" y="865591"/>
              <a:ext cx="554221" cy="601579"/>
            </a:xfrm>
            <a:custGeom>
              <a:avLst/>
              <a:gdLst>
                <a:gd name="T0" fmla="*/ 1867 w 1909"/>
                <a:gd name="T1" fmla="*/ 1704 h 2074"/>
                <a:gd name="T2" fmla="*/ 1867 w 1909"/>
                <a:gd name="T3" fmla="*/ 1704 h 2074"/>
                <a:gd name="T4" fmla="*/ 1046 w 1909"/>
                <a:gd name="T5" fmla="*/ 2073 h 2074"/>
                <a:gd name="T6" fmla="*/ 0 w 1909"/>
                <a:gd name="T7" fmla="*/ 1026 h 2074"/>
                <a:gd name="T8" fmla="*/ 985 w 1909"/>
                <a:gd name="T9" fmla="*/ 0 h 2074"/>
                <a:gd name="T10" fmla="*/ 1908 w 1909"/>
                <a:gd name="T11" fmla="*/ 1006 h 2074"/>
                <a:gd name="T12" fmla="*/ 1908 w 1909"/>
                <a:gd name="T13" fmla="*/ 1170 h 2074"/>
                <a:gd name="T14" fmla="*/ 533 w 1909"/>
                <a:gd name="T15" fmla="*/ 1170 h 2074"/>
                <a:gd name="T16" fmla="*/ 1067 w 1909"/>
                <a:gd name="T17" fmla="*/ 1642 h 2074"/>
                <a:gd name="T18" fmla="*/ 1560 w 1909"/>
                <a:gd name="T19" fmla="*/ 1396 h 2074"/>
                <a:gd name="T20" fmla="*/ 1867 w 1909"/>
                <a:gd name="T21" fmla="*/ 1704 h 2074"/>
                <a:gd name="T22" fmla="*/ 1374 w 1909"/>
                <a:gd name="T23" fmla="*/ 780 h 2074"/>
                <a:gd name="T24" fmla="*/ 1374 w 1909"/>
                <a:gd name="T25" fmla="*/ 780 h 2074"/>
                <a:gd name="T26" fmla="*/ 985 w 1909"/>
                <a:gd name="T27" fmla="*/ 431 h 2074"/>
                <a:gd name="T28" fmla="*/ 553 w 1909"/>
                <a:gd name="T29" fmla="*/ 780 h 2074"/>
                <a:gd name="T30" fmla="*/ 1374 w 1909"/>
                <a:gd name="T31" fmla="*/ 780 h 2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09" h="2074">
                  <a:moveTo>
                    <a:pt x="1867" y="1704"/>
                  </a:moveTo>
                  <a:lnTo>
                    <a:pt x="1867" y="1704"/>
                  </a:lnTo>
                  <a:cubicBezTo>
                    <a:pt x="1662" y="1929"/>
                    <a:pt x="1354" y="2073"/>
                    <a:pt x="1046" y="2073"/>
                  </a:cubicBezTo>
                  <a:cubicBezTo>
                    <a:pt x="451" y="2073"/>
                    <a:pt x="0" y="1663"/>
                    <a:pt x="0" y="1026"/>
                  </a:cubicBezTo>
                  <a:cubicBezTo>
                    <a:pt x="0" y="472"/>
                    <a:pt x="389" y="0"/>
                    <a:pt x="985" y="0"/>
                  </a:cubicBezTo>
                  <a:cubicBezTo>
                    <a:pt x="1518" y="0"/>
                    <a:pt x="1908" y="451"/>
                    <a:pt x="1908" y="1006"/>
                  </a:cubicBezTo>
                  <a:cubicBezTo>
                    <a:pt x="1908" y="1067"/>
                    <a:pt x="1908" y="1108"/>
                    <a:pt x="1908" y="1170"/>
                  </a:cubicBezTo>
                  <a:cubicBezTo>
                    <a:pt x="533" y="1170"/>
                    <a:pt x="533" y="1170"/>
                    <a:pt x="533" y="1170"/>
                  </a:cubicBezTo>
                  <a:cubicBezTo>
                    <a:pt x="553" y="1437"/>
                    <a:pt x="779" y="1642"/>
                    <a:pt x="1067" y="1642"/>
                  </a:cubicBezTo>
                  <a:cubicBezTo>
                    <a:pt x="1292" y="1642"/>
                    <a:pt x="1457" y="1498"/>
                    <a:pt x="1560" y="1396"/>
                  </a:cubicBezTo>
                  <a:lnTo>
                    <a:pt x="1867" y="1704"/>
                  </a:lnTo>
                  <a:close/>
                  <a:moveTo>
                    <a:pt x="1374" y="780"/>
                  </a:moveTo>
                  <a:lnTo>
                    <a:pt x="1374" y="780"/>
                  </a:lnTo>
                  <a:cubicBezTo>
                    <a:pt x="1354" y="595"/>
                    <a:pt x="1190" y="431"/>
                    <a:pt x="985" y="431"/>
                  </a:cubicBezTo>
                  <a:cubicBezTo>
                    <a:pt x="759" y="431"/>
                    <a:pt x="574" y="595"/>
                    <a:pt x="553" y="780"/>
                  </a:cubicBezTo>
                  <a:lnTo>
                    <a:pt x="1374" y="780"/>
                  </a:lnTo>
                  <a:close/>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6" name="Freeform 72"/>
            <p:cNvSpPr>
              <a:spLocks noChangeArrowheads="1"/>
            </p:cNvSpPr>
            <p:nvPr/>
          </p:nvSpPr>
          <p:spPr bwMode="black">
            <a:xfrm>
              <a:off x="6796395" y="877110"/>
              <a:ext cx="995806" cy="578540"/>
            </a:xfrm>
            <a:custGeom>
              <a:avLst/>
              <a:gdLst>
                <a:gd name="T0" fmla="*/ 1704 w 3429"/>
                <a:gd name="T1" fmla="*/ 821 h 1992"/>
                <a:gd name="T2" fmla="*/ 2217 w 3429"/>
                <a:gd name="T3" fmla="*/ 1991 h 1992"/>
                <a:gd name="T4" fmla="*/ 2587 w 3429"/>
                <a:gd name="T5" fmla="*/ 1991 h 1992"/>
                <a:gd name="T6" fmla="*/ 3428 w 3429"/>
                <a:gd name="T7" fmla="*/ 0 h 1992"/>
                <a:gd name="T8" fmla="*/ 2874 w 3429"/>
                <a:gd name="T9" fmla="*/ 0 h 1992"/>
                <a:gd name="T10" fmla="*/ 2402 w 3429"/>
                <a:gd name="T11" fmla="*/ 1149 h 1992"/>
                <a:gd name="T12" fmla="*/ 1889 w 3429"/>
                <a:gd name="T13" fmla="*/ 0 h 1992"/>
                <a:gd name="T14" fmla="*/ 1519 w 3429"/>
                <a:gd name="T15" fmla="*/ 0 h 1992"/>
                <a:gd name="T16" fmla="*/ 1027 w 3429"/>
                <a:gd name="T17" fmla="*/ 1149 h 1992"/>
                <a:gd name="T18" fmla="*/ 534 w 3429"/>
                <a:gd name="T19" fmla="*/ 0 h 1992"/>
                <a:gd name="T20" fmla="*/ 0 w 3429"/>
                <a:gd name="T21" fmla="*/ 0 h 1992"/>
                <a:gd name="T22" fmla="*/ 842 w 3429"/>
                <a:gd name="T23" fmla="*/ 1991 h 1992"/>
                <a:gd name="T24" fmla="*/ 1211 w 3429"/>
                <a:gd name="T25" fmla="*/ 1991 h 1992"/>
                <a:gd name="T26" fmla="*/ 1704 w 3429"/>
                <a:gd name="T27" fmla="*/ 821 h 1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29" h="1992">
                  <a:moveTo>
                    <a:pt x="1704" y="821"/>
                  </a:moveTo>
                  <a:lnTo>
                    <a:pt x="2217" y="1991"/>
                  </a:lnTo>
                  <a:lnTo>
                    <a:pt x="2587" y="1991"/>
                  </a:lnTo>
                  <a:lnTo>
                    <a:pt x="3428" y="0"/>
                  </a:lnTo>
                  <a:lnTo>
                    <a:pt x="2874" y="0"/>
                  </a:lnTo>
                  <a:lnTo>
                    <a:pt x="2402" y="1149"/>
                  </a:lnTo>
                  <a:lnTo>
                    <a:pt x="1889" y="0"/>
                  </a:lnTo>
                  <a:lnTo>
                    <a:pt x="1519" y="0"/>
                  </a:lnTo>
                  <a:lnTo>
                    <a:pt x="1027" y="1149"/>
                  </a:lnTo>
                  <a:lnTo>
                    <a:pt x="534" y="0"/>
                  </a:lnTo>
                  <a:lnTo>
                    <a:pt x="0" y="0"/>
                  </a:lnTo>
                  <a:lnTo>
                    <a:pt x="842" y="1991"/>
                  </a:lnTo>
                  <a:lnTo>
                    <a:pt x="1211" y="1991"/>
                  </a:lnTo>
                  <a:lnTo>
                    <a:pt x="1704" y="821"/>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7" name="Freeform 73"/>
            <p:cNvSpPr>
              <a:spLocks noChangeArrowheads="1"/>
            </p:cNvSpPr>
            <p:nvPr/>
          </p:nvSpPr>
          <p:spPr bwMode="black">
            <a:xfrm>
              <a:off x="7886918" y="609600"/>
              <a:ext cx="208632" cy="197113"/>
            </a:xfrm>
            <a:custGeom>
              <a:avLst/>
              <a:gdLst>
                <a:gd name="T0" fmla="*/ 349 w 719"/>
                <a:gd name="T1" fmla="*/ 0 h 678"/>
                <a:gd name="T2" fmla="*/ 349 w 719"/>
                <a:gd name="T3" fmla="*/ 0 h 678"/>
                <a:gd name="T4" fmla="*/ 0 w 719"/>
                <a:gd name="T5" fmla="*/ 329 h 678"/>
                <a:gd name="T6" fmla="*/ 349 w 719"/>
                <a:gd name="T7" fmla="*/ 677 h 678"/>
                <a:gd name="T8" fmla="*/ 718 w 719"/>
                <a:gd name="T9" fmla="*/ 329 h 678"/>
                <a:gd name="T10" fmla="*/ 349 w 719"/>
                <a:gd name="T11" fmla="*/ 0 h 678"/>
              </a:gdLst>
              <a:ahLst/>
              <a:cxnLst>
                <a:cxn ang="0">
                  <a:pos x="T0" y="T1"/>
                </a:cxn>
                <a:cxn ang="0">
                  <a:pos x="T2" y="T3"/>
                </a:cxn>
                <a:cxn ang="0">
                  <a:pos x="T4" y="T5"/>
                </a:cxn>
                <a:cxn ang="0">
                  <a:pos x="T6" y="T7"/>
                </a:cxn>
                <a:cxn ang="0">
                  <a:pos x="T8" y="T9"/>
                </a:cxn>
                <a:cxn ang="0">
                  <a:pos x="T10" y="T11"/>
                </a:cxn>
              </a:cxnLst>
              <a:rect l="0" t="0" r="r" b="b"/>
              <a:pathLst>
                <a:path w="719" h="678">
                  <a:moveTo>
                    <a:pt x="349" y="0"/>
                  </a:moveTo>
                  <a:lnTo>
                    <a:pt x="349" y="0"/>
                  </a:lnTo>
                  <a:cubicBezTo>
                    <a:pt x="164" y="0"/>
                    <a:pt x="0" y="144"/>
                    <a:pt x="0" y="329"/>
                  </a:cubicBezTo>
                  <a:cubicBezTo>
                    <a:pt x="0" y="534"/>
                    <a:pt x="164" y="677"/>
                    <a:pt x="349" y="677"/>
                  </a:cubicBezTo>
                  <a:cubicBezTo>
                    <a:pt x="554" y="677"/>
                    <a:pt x="718" y="534"/>
                    <a:pt x="718" y="329"/>
                  </a:cubicBezTo>
                  <a:cubicBezTo>
                    <a:pt x="718" y="144"/>
                    <a:pt x="554" y="0"/>
                    <a:pt x="349" y="0"/>
                  </a:cubicBez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8" name="Freeform 74"/>
            <p:cNvSpPr>
              <a:spLocks noChangeArrowheads="1"/>
            </p:cNvSpPr>
            <p:nvPr/>
          </p:nvSpPr>
          <p:spPr bwMode="black">
            <a:xfrm>
              <a:off x="7909957" y="877110"/>
              <a:ext cx="154874" cy="578540"/>
            </a:xfrm>
            <a:custGeom>
              <a:avLst/>
              <a:gdLst>
                <a:gd name="T0" fmla="*/ 533 w 534"/>
                <a:gd name="T1" fmla="*/ 0 h 1992"/>
                <a:gd name="T2" fmla="*/ 0 w 534"/>
                <a:gd name="T3" fmla="*/ 0 h 1992"/>
                <a:gd name="T4" fmla="*/ 0 w 534"/>
                <a:gd name="T5" fmla="*/ 1991 h 1992"/>
                <a:gd name="T6" fmla="*/ 533 w 534"/>
                <a:gd name="T7" fmla="*/ 1991 h 1992"/>
                <a:gd name="T8" fmla="*/ 533 w 534"/>
                <a:gd name="T9" fmla="*/ 0 h 1992"/>
              </a:gdLst>
              <a:ahLst/>
              <a:cxnLst>
                <a:cxn ang="0">
                  <a:pos x="T0" y="T1"/>
                </a:cxn>
                <a:cxn ang="0">
                  <a:pos x="T2" y="T3"/>
                </a:cxn>
                <a:cxn ang="0">
                  <a:pos x="T4" y="T5"/>
                </a:cxn>
                <a:cxn ang="0">
                  <a:pos x="T6" y="T7"/>
                </a:cxn>
                <a:cxn ang="0">
                  <a:pos x="T8" y="T9"/>
                </a:cxn>
              </a:cxnLst>
              <a:rect l="0" t="0" r="r" b="b"/>
              <a:pathLst>
                <a:path w="534" h="1992">
                  <a:moveTo>
                    <a:pt x="533" y="0"/>
                  </a:moveTo>
                  <a:lnTo>
                    <a:pt x="0" y="0"/>
                  </a:lnTo>
                  <a:lnTo>
                    <a:pt x="0" y="1991"/>
                  </a:lnTo>
                  <a:lnTo>
                    <a:pt x="533" y="1991"/>
                  </a:lnTo>
                  <a:lnTo>
                    <a:pt x="533"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9" name="Freeform 75"/>
            <p:cNvSpPr>
              <a:spLocks noChangeArrowheads="1"/>
            </p:cNvSpPr>
            <p:nvPr/>
          </p:nvSpPr>
          <p:spPr bwMode="black">
            <a:xfrm>
              <a:off x="8214586" y="865591"/>
              <a:ext cx="459504" cy="601579"/>
            </a:xfrm>
            <a:custGeom>
              <a:avLst/>
              <a:gdLst>
                <a:gd name="T0" fmla="*/ 0 w 1581"/>
                <a:gd name="T1" fmla="*/ 1806 h 2074"/>
                <a:gd name="T2" fmla="*/ 0 w 1581"/>
                <a:gd name="T3" fmla="*/ 1806 h 2074"/>
                <a:gd name="T4" fmla="*/ 800 w 1581"/>
                <a:gd name="T5" fmla="*/ 2073 h 2074"/>
                <a:gd name="T6" fmla="*/ 1580 w 1581"/>
                <a:gd name="T7" fmla="*/ 1458 h 2074"/>
                <a:gd name="T8" fmla="*/ 615 w 1581"/>
                <a:gd name="T9" fmla="*/ 595 h 2074"/>
                <a:gd name="T10" fmla="*/ 903 w 1581"/>
                <a:gd name="T11" fmla="*/ 451 h 2074"/>
                <a:gd name="T12" fmla="*/ 1272 w 1581"/>
                <a:gd name="T13" fmla="*/ 575 h 2074"/>
                <a:gd name="T14" fmla="*/ 1519 w 1581"/>
                <a:gd name="T15" fmla="*/ 185 h 2074"/>
                <a:gd name="T16" fmla="*/ 862 w 1581"/>
                <a:gd name="T17" fmla="*/ 0 h 2074"/>
                <a:gd name="T18" fmla="*/ 82 w 1581"/>
                <a:gd name="T19" fmla="*/ 615 h 2074"/>
                <a:gd name="T20" fmla="*/ 1046 w 1581"/>
                <a:gd name="T21" fmla="*/ 1437 h 2074"/>
                <a:gd name="T22" fmla="*/ 800 w 1581"/>
                <a:gd name="T23" fmla="*/ 1622 h 2074"/>
                <a:gd name="T24" fmla="*/ 246 w 1581"/>
                <a:gd name="T25" fmla="*/ 1416 h 2074"/>
                <a:gd name="T26" fmla="*/ 0 w 1581"/>
                <a:gd name="T27" fmla="*/ 1806 h 2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1" h="2074">
                  <a:moveTo>
                    <a:pt x="0" y="1806"/>
                  </a:moveTo>
                  <a:lnTo>
                    <a:pt x="0" y="1806"/>
                  </a:lnTo>
                  <a:cubicBezTo>
                    <a:pt x="225" y="1971"/>
                    <a:pt x="513" y="2073"/>
                    <a:pt x="800" y="2073"/>
                  </a:cubicBezTo>
                  <a:cubicBezTo>
                    <a:pt x="1211" y="2073"/>
                    <a:pt x="1580" y="1827"/>
                    <a:pt x="1580" y="1458"/>
                  </a:cubicBezTo>
                  <a:cubicBezTo>
                    <a:pt x="1580" y="759"/>
                    <a:pt x="615" y="862"/>
                    <a:pt x="615" y="595"/>
                  </a:cubicBezTo>
                  <a:cubicBezTo>
                    <a:pt x="615" y="493"/>
                    <a:pt x="739" y="451"/>
                    <a:pt x="903" y="451"/>
                  </a:cubicBezTo>
                  <a:cubicBezTo>
                    <a:pt x="1046" y="451"/>
                    <a:pt x="1170" y="513"/>
                    <a:pt x="1272" y="575"/>
                  </a:cubicBezTo>
                  <a:cubicBezTo>
                    <a:pt x="1519" y="185"/>
                    <a:pt x="1519" y="185"/>
                    <a:pt x="1519" y="185"/>
                  </a:cubicBezTo>
                  <a:cubicBezTo>
                    <a:pt x="1396" y="82"/>
                    <a:pt x="1108" y="0"/>
                    <a:pt x="862" y="0"/>
                  </a:cubicBezTo>
                  <a:cubicBezTo>
                    <a:pt x="451" y="0"/>
                    <a:pt x="82" y="226"/>
                    <a:pt x="82" y="615"/>
                  </a:cubicBezTo>
                  <a:cubicBezTo>
                    <a:pt x="82" y="1252"/>
                    <a:pt x="1046" y="1149"/>
                    <a:pt x="1046" y="1437"/>
                  </a:cubicBezTo>
                  <a:cubicBezTo>
                    <a:pt x="1046" y="1540"/>
                    <a:pt x="944" y="1622"/>
                    <a:pt x="800" y="1622"/>
                  </a:cubicBezTo>
                  <a:cubicBezTo>
                    <a:pt x="595" y="1622"/>
                    <a:pt x="389" y="1540"/>
                    <a:pt x="246" y="1416"/>
                  </a:cubicBezTo>
                  <a:lnTo>
                    <a:pt x="0" y="1806"/>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0" name="Oval 3"/>
            <p:cNvSpPr/>
            <p:nvPr/>
          </p:nvSpPr>
          <p:spPr bwMode="black">
            <a:xfrm>
              <a:off x="1827606" y="865591"/>
              <a:ext cx="612648" cy="603504"/>
            </a:xfrm>
            <a:custGeom>
              <a:avLst/>
              <a:gdLst/>
              <a:ahLst/>
              <a:cxnLst/>
              <a:rect l="l" t="t" r="r" b="b"/>
              <a:pathLst>
                <a:path w="612648" h="603504">
                  <a:moveTo>
                    <a:pt x="306324" y="141732"/>
                  </a:moveTo>
                  <a:cubicBezTo>
                    <a:pt x="222997" y="141732"/>
                    <a:pt x="155448" y="213375"/>
                    <a:pt x="155448" y="301752"/>
                  </a:cubicBezTo>
                  <a:cubicBezTo>
                    <a:pt x="155448" y="390129"/>
                    <a:pt x="222997" y="461772"/>
                    <a:pt x="306324" y="461772"/>
                  </a:cubicBezTo>
                  <a:cubicBezTo>
                    <a:pt x="389651" y="461772"/>
                    <a:pt x="457200" y="390129"/>
                    <a:pt x="457200" y="301752"/>
                  </a:cubicBezTo>
                  <a:cubicBezTo>
                    <a:pt x="457200" y="213375"/>
                    <a:pt x="389651" y="141732"/>
                    <a:pt x="306324" y="141732"/>
                  </a:cubicBezTo>
                  <a:close/>
                  <a:moveTo>
                    <a:pt x="306324" y="0"/>
                  </a:moveTo>
                  <a:cubicBezTo>
                    <a:pt x="475502" y="0"/>
                    <a:pt x="612648" y="135099"/>
                    <a:pt x="612648" y="301752"/>
                  </a:cubicBezTo>
                  <a:cubicBezTo>
                    <a:pt x="612648" y="468405"/>
                    <a:pt x="475502" y="603504"/>
                    <a:pt x="306324" y="603504"/>
                  </a:cubicBezTo>
                  <a:cubicBezTo>
                    <a:pt x="137146" y="603504"/>
                    <a:pt x="0" y="468405"/>
                    <a:pt x="0" y="301752"/>
                  </a:cubicBezTo>
                  <a:cubicBezTo>
                    <a:pt x="0" y="135099"/>
                    <a:pt x="137146" y="0"/>
                    <a:pt x="306324" y="0"/>
                  </a:cubicBezTo>
                  <a:close/>
                </a:path>
              </a:pathLst>
            </a:cu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4174916561"/>
      </p:ext>
    </p:extLst>
  </p:cSld>
  <p:clrMap bg1="lt1" tx1="dk1" bg2="lt2" tx2="dk2" accent1="accent1" accent2="accent2" accent3="accent3" accent4="accent4" accent5="accent5" accent6="accent6" hlink="hlink" folHlink="folHlink"/>
  <p:sldLayoutIdLst>
    <p:sldLayoutId id="2147483797" r:id="rId1"/>
    <p:sldLayoutId id="2147483819" r:id="rId2"/>
    <p:sldLayoutId id="2147483817" r:id="rId3"/>
    <p:sldLayoutId id="2147483799" r:id="rId4"/>
    <p:sldLayoutId id="2147483800" r:id="rId5"/>
    <p:sldLayoutId id="2147483824" r:id="rId6"/>
    <p:sldLayoutId id="2147483801" r:id="rId7"/>
    <p:sldLayoutId id="2147483822" r:id="rId8"/>
    <p:sldLayoutId id="2147483802" r:id="rId9"/>
    <p:sldLayoutId id="2147483803" r:id="rId10"/>
    <p:sldLayoutId id="2147483805" r:id="rId11"/>
    <p:sldLayoutId id="2147483806" r:id="rId12"/>
    <p:sldLayoutId id="2147483807" r:id="rId13"/>
    <p:sldLayoutId id="2147483823" r:id="rId14"/>
    <p:sldLayoutId id="2147483809" r:id="rId15"/>
    <p:sldLayoutId id="2147483810" r:id="rId16"/>
    <p:sldLayoutId id="2147483813" r:id="rId17"/>
    <p:sldLayoutId id="2147483820" r:id="rId18"/>
    <p:sldLayoutId id="2147483731" r:id="rId19"/>
    <p:sldLayoutId id="2147483825" r:id="rId20"/>
  </p:sldLayoutIdLst>
  <p:transition>
    <p:fade/>
  </p:transition>
  <p:timing>
    <p:tnLst>
      <p:par>
        <p:cTn id="1" dur="indefinite" restart="never" nodeType="tmRoot"/>
      </p:par>
    </p:tnLst>
  </p:timing>
  <p:hf hdr="0" ftr="0" dt="0"/>
  <p:txStyles>
    <p:titleStyle>
      <a:lvl1pPr algn="l" defTabSz="914400" rtl="0" eaLnBrk="1" latinLnBrk="0" hangingPunct="1">
        <a:lnSpc>
          <a:spcPct val="95000"/>
        </a:lnSpc>
        <a:spcBef>
          <a:spcPct val="0"/>
        </a:spcBef>
        <a:buNone/>
        <a:defRPr sz="3000" b="1" kern="1200">
          <a:solidFill>
            <a:schemeClr val="tx1"/>
          </a:solidFill>
          <a:latin typeface="+mn-lt"/>
          <a:ea typeface="+mj-ea"/>
          <a:cs typeface="+mj-cs"/>
        </a:defRPr>
      </a:lvl1pPr>
    </p:titleStyle>
    <p:bodyStyle>
      <a:lvl1pPr marL="230188" indent="-230188" algn="l" defTabSz="914400" rtl="0" eaLnBrk="1" latinLnBrk="0" hangingPunct="1">
        <a:spcBef>
          <a:spcPts val="900"/>
        </a:spcBef>
        <a:spcAft>
          <a:spcPts val="0"/>
        </a:spcAft>
        <a:buFont typeface="Tahoma" pitchFamily="34" charset="0"/>
        <a:buChar char="•"/>
        <a:defRPr sz="2000" kern="1200">
          <a:solidFill>
            <a:schemeClr val="tx1"/>
          </a:solidFill>
          <a:latin typeface="+mn-lt"/>
          <a:ea typeface="+mn-ea"/>
          <a:cs typeface="+mn-cs"/>
        </a:defRPr>
      </a:lvl1pPr>
      <a:lvl2pPr marL="460375" indent="-230188" algn="l" defTabSz="914400" rtl="0" eaLnBrk="1" latinLnBrk="0" hangingPunct="1">
        <a:spcBef>
          <a:spcPts val="600"/>
        </a:spcBef>
        <a:spcAft>
          <a:spcPts val="0"/>
        </a:spcAft>
        <a:buFont typeface="Tahoma"/>
        <a:buChar char="–"/>
        <a:defRPr sz="1800" kern="1200">
          <a:solidFill>
            <a:schemeClr val="tx1"/>
          </a:solidFill>
          <a:latin typeface="+mn-lt"/>
          <a:ea typeface="+mn-ea"/>
          <a:cs typeface="+mn-cs"/>
        </a:defRPr>
      </a:lvl2pPr>
      <a:lvl3pPr marL="682625" indent="-222250" algn="l" defTabSz="914400" rtl="0" eaLnBrk="1" latinLnBrk="0" hangingPunct="1">
        <a:spcBef>
          <a:spcPts val="600"/>
        </a:spcBef>
        <a:spcAft>
          <a:spcPts val="0"/>
        </a:spcAft>
        <a:buFont typeface="Tahoma"/>
        <a:buChar char="–"/>
        <a:defRPr sz="1600" kern="1200">
          <a:solidFill>
            <a:schemeClr val="tx1"/>
          </a:solidFill>
          <a:latin typeface="+mn-lt"/>
          <a:ea typeface="+mn-ea"/>
          <a:cs typeface="+mn-cs"/>
        </a:defRPr>
      </a:lvl3pPr>
      <a:lvl4pPr marL="911225" indent="-228600" algn="l" defTabSz="914400" rtl="0" eaLnBrk="1" latinLnBrk="0" hangingPunct="1">
        <a:spcBef>
          <a:spcPts val="600"/>
        </a:spcBef>
        <a:spcAft>
          <a:spcPts val="0"/>
        </a:spcAft>
        <a:buFont typeface="Tahoma"/>
        <a:buChar char="–"/>
        <a:defRPr sz="1600" kern="1200">
          <a:solidFill>
            <a:schemeClr val="tx1"/>
          </a:solidFill>
          <a:latin typeface="+mn-lt"/>
          <a:ea typeface="+mn-ea"/>
          <a:cs typeface="+mn-cs"/>
        </a:defRPr>
      </a:lvl4pPr>
      <a:lvl5pPr marL="1141413" indent="-230188" algn="l" defTabSz="914400" rtl="0" eaLnBrk="1" latinLnBrk="0" hangingPunct="1">
        <a:spcBef>
          <a:spcPts val="600"/>
        </a:spcBef>
        <a:spcAft>
          <a:spcPts val="0"/>
        </a:spcAft>
        <a:buFont typeface="Tahoma"/>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Tahoma"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Tahoma"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Tahoma"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Tahoma"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
<Relationships xmlns="http://schemas.openxmlformats.org/package/2006/relationships">
  <Relationship Id="rId2" Type="http://schemas.openxmlformats.org/officeDocument/2006/relationships/notesSlide" Target="../notesSlides/notesSlide1.xml" />
  <Relationship Id="rId1" Type="http://schemas.openxmlformats.org/officeDocument/2006/relationships/slideLayout" Target="../slideLayouts/slideLayout1.xml" />
</Relationships>
</file>

<file path=ppt/slides/_rels/slide10.xml.rels>&#65279;<?xml version="1.0" encoding="UTF-8" standalone="yes"?>
<Relationships xmlns="http://schemas.openxmlformats.org/package/2006/relationships">
  <Relationship Id="rId2" Type="http://schemas.openxmlformats.org/officeDocument/2006/relationships/notesSlide" Target="../notesSlides/notesSlide10.xml" />
  <Relationship Id="rId1" Type="http://schemas.openxmlformats.org/officeDocument/2006/relationships/slideLayout" Target="../slideLayouts/slideLayout6.xml" />
</Relationships>
</file>

<file path=ppt/slides/_rels/slide11.xml.rels>&#65279;<?xml version="1.0" encoding="UTF-8" standalone="yes"?>
<Relationships xmlns="http://schemas.openxmlformats.org/package/2006/relationships">
  <Relationship Id="rId2" Type="http://schemas.openxmlformats.org/officeDocument/2006/relationships/notesSlide" Target="../notesSlides/notesSlide11.xml" />
  <Relationship Id="rId1" Type="http://schemas.openxmlformats.org/officeDocument/2006/relationships/slideLayout" Target="../slideLayouts/slideLayout8.xml" />
</Relationships>
</file>

<file path=ppt/slides/_rels/slide12.xml.rels>&#65279;<?xml version="1.0" encoding="UTF-8" standalone="yes"?>
<Relationships xmlns="http://schemas.openxmlformats.org/package/2006/relationships">
  <Relationship Id="rId2" Type="http://schemas.openxmlformats.org/officeDocument/2006/relationships/notesSlide" Target="../notesSlides/notesSlide12.xml" />
  <Relationship Id="rId1" Type="http://schemas.openxmlformats.org/officeDocument/2006/relationships/slideLayout" Target="../slideLayouts/slideLayout6.xml" />
</Relationships>
</file>

<file path=ppt/slides/_rels/slide13.xml.rels>&#65279;<?xml version="1.0" encoding="UTF-8" standalone="yes"?>
<Relationships xmlns="http://schemas.openxmlformats.org/package/2006/relationships">
  <Relationship Id="rId2" Type="http://schemas.openxmlformats.org/officeDocument/2006/relationships/notesSlide" Target="../notesSlides/notesSlide13.xml" />
  <Relationship Id="rId1" Type="http://schemas.openxmlformats.org/officeDocument/2006/relationships/slideLayout" Target="../slideLayouts/slideLayout6.xml" />
</Relationships>
</file>

<file path=ppt/slides/_rels/slide14.xml.rels>&#65279;<?xml version="1.0" encoding="UTF-8" standalone="yes"?>
<Relationships xmlns="http://schemas.openxmlformats.org/package/2006/relationships">
  <Relationship Id="rId3" Type="http://schemas.openxmlformats.org/officeDocument/2006/relationships/hyperlink" Target="mailto:mkrotoski@morganlewis.com" TargetMode="External" />
  <Relationship Id="rId2" Type="http://schemas.openxmlformats.org/officeDocument/2006/relationships/notesSlide" Target="../notesSlides/notesSlide14.xml" />
  <Relationship Id="rId1" Type="http://schemas.openxmlformats.org/officeDocument/2006/relationships/slideLayout" Target="../slideLayouts/slideLayout16.xml" />
</Relationships>
</file>

<file path=ppt/slides/_rels/slide2.xml.rels>&#65279;<?xml version="1.0" encoding="UTF-8" standalone="yes"?>
<Relationships xmlns="http://schemas.openxmlformats.org/package/2006/relationships">
  <Relationship Id="rId2" Type="http://schemas.openxmlformats.org/officeDocument/2006/relationships/notesSlide" Target="../notesSlides/notesSlide2.xml" />
  <Relationship Id="rId1" Type="http://schemas.openxmlformats.org/officeDocument/2006/relationships/slideLayout" Target="../slideLayouts/slideLayout8.xml" />
</Relationships>
</file>

<file path=ppt/slides/_rels/slide3.xml.rels>&#65279;<?xml version="1.0" encoding="UTF-8" standalone="yes"?>
<Relationships xmlns="http://schemas.openxmlformats.org/package/2006/relationships">
  <Relationship Id="rId2" Type="http://schemas.openxmlformats.org/officeDocument/2006/relationships/notesSlide" Target="../notesSlides/notesSlide3.xml" />
  <Relationship Id="rId1" Type="http://schemas.openxmlformats.org/officeDocument/2006/relationships/slideLayout" Target="../slideLayouts/slideLayout6.xml" />
</Relationships>
</file>

<file path=ppt/slides/_rels/slide4.xml.rels>&#65279;<?xml version="1.0" encoding="UTF-8" standalone="yes"?>
<Relationships xmlns="http://schemas.openxmlformats.org/package/2006/relationships">
  <Relationship Id="rId2" Type="http://schemas.openxmlformats.org/officeDocument/2006/relationships/notesSlide" Target="../notesSlides/notesSlide4.xml" />
  <Relationship Id="rId1" Type="http://schemas.openxmlformats.org/officeDocument/2006/relationships/slideLayout" Target="../slideLayouts/slideLayout6.xml" />
</Relationships>
</file>

<file path=ppt/slides/_rels/slide5.xml.rels>&#65279;<?xml version="1.0" encoding="UTF-8" standalone="yes"?>
<Relationships xmlns="http://schemas.openxmlformats.org/package/2006/relationships">
  <Relationship Id="rId2" Type="http://schemas.openxmlformats.org/officeDocument/2006/relationships/notesSlide" Target="../notesSlides/notesSlide5.xml" />
  <Relationship Id="rId1" Type="http://schemas.openxmlformats.org/officeDocument/2006/relationships/slideLayout" Target="../slideLayouts/slideLayout6.xml" />
</Relationships>
</file>

<file path=ppt/slides/_rels/slide6.xml.rels>&#65279;<?xml version="1.0" encoding="UTF-8" standalone="yes"?>
<Relationships xmlns="http://schemas.openxmlformats.org/package/2006/relationships">
  <Relationship Id="rId2" Type="http://schemas.openxmlformats.org/officeDocument/2006/relationships/notesSlide" Target="../notesSlides/notesSlide6.xml" />
  <Relationship Id="rId1" Type="http://schemas.openxmlformats.org/officeDocument/2006/relationships/slideLayout" Target="../slideLayouts/slideLayout6.xml" />
</Relationships>
</file>

<file path=ppt/slides/_rels/slide7.xml.rels>&#65279;<?xml version="1.0" encoding="UTF-8" standalone="yes"?>
<Relationships xmlns="http://schemas.openxmlformats.org/package/2006/relationships">
  <Relationship Id="rId2" Type="http://schemas.openxmlformats.org/officeDocument/2006/relationships/notesSlide" Target="../notesSlides/notesSlide7.xml" />
  <Relationship Id="rId1" Type="http://schemas.openxmlformats.org/officeDocument/2006/relationships/slideLayout" Target="../slideLayouts/slideLayout6.xml" />
</Relationships>
</file>

<file path=ppt/slides/_rels/slide8.xml.rels>&#65279;<?xml version="1.0" encoding="UTF-8" standalone="yes"?>
<Relationships xmlns="http://schemas.openxmlformats.org/package/2006/relationships">
  <Relationship Id="rId2" Type="http://schemas.openxmlformats.org/officeDocument/2006/relationships/notesSlide" Target="../notesSlides/notesSlide8.xml" />
  <Relationship Id="rId1" Type="http://schemas.openxmlformats.org/officeDocument/2006/relationships/slideLayout" Target="../slideLayouts/slideLayout6.xml" />
</Relationships>
</file>

<file path=ppt/slides/_rels/slide9.xml.rels>&#65279;<?xml version="1.0" encoding="UTF-8" standalone="yes"?>
<Relationships xmlns="http://schemas.openxmlformats.org/package/2006/relationships">
  <Relationship Id="rId2" Type="http://schemas.openxmlformats.org/officeDocument/2006/relationships/notesSlide" Target="../notesSlides/notesSlide9.xml" />
  <Relationship Id="rId1" Type="http://schemas.openxmlformats.org/officeDocument/2006/relationships/slideLayout" Target="../slideLayouts/slideLayout6.xml" />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5" name="Rectangle 3"/>
          <p:cNvSpPr>
            <a:spLocks noGrp="1" noChangeArrowheads="1"/>
          </p:cNvSpPr>
          <p:nvPr>
            <p:ph type="subTitle" sz="quarter" idx="1"/>
          </p:nvPr>
        </p:nvSpPr>
        <p:spPr>
          <a:xfrm>
            <a:off x="361949" y="3783965"/>
            <a:ext cx="6309360" cy="1371600"/>
          </a:xfrm>
        </p:spPr>
        <p:txBody>
          <a:bodyPr/>
          <a:lstStyle/>
          <a:p>
            <a:r>
              <a:rPr lang="en-US" dirty="0" smtClean="0"/>
              <a:t>Mark Krotoski</a:t>
            </a:r>
          </a:p>
          <a:p>
            <a:r>
              <a:rPr lang="en-US" dirty="0" smtClean="0"/>
              <a:t>September 15, 2015</a:t>
            </a:r>
            <a:endParaRPr lang="en-US" dirty="0"/>
          </a:p>
        </p:txBody>
      </p:sp>
      <p:sp>
        <p:nvSpPr>
          <p:cNvPr id="187394" name="Rectangle 2"/>
          <p:cNvSpPr>
            <a:spLocks noGrp="1" noChangeArrowheads="1"/>
          </p:cNvSpPr>
          <p:nvPr>
            <p:ph type="ctrTitle"/>
          </p:nvPr>
        </p:nvSpPr>
        <p:spPr>
          <a:xfrm>
            <a:off x="361948" y="1117599"/>
            <a:ext cx="8782052" cy="2557145"/>
          </a:xfrm>
        </p:spPr>
        <p:txBody>
          <a:bodyPr>
            <a:normAutofit fontScale="90000"/>
          </a:bodyPr>
          <a:lstStyle/>
          <a:p>
            <a:r>
              <a:rPr lang="en-US" altLang="ja-JP" sz="4400" cap="none" dirty="0" smtClean="0">
                <a:ea typeface="ＭＳ Ｐゴシック" pitchFamily="50" charset="-128"/>
              </a:rPr>
              <a:t>Interplay of Public and Private Enforcement – Cartel Sanctioning and Deterrence – U.S. Legal System</a:t>
            </a:r>
            <a:r>
              <a:rPr lang="en-US" altLang="ja-JP" sz="4400" dirty="0" smtClean="0">
                <a:ea typeface="ＭＳ Ｐゴシック" pitchFamily="50" charset="-128"/>
              </a:rPr>
              <a:t/>
            </a:r>
            <a:br>
              <a:rPr lang="en-US" altLang="ja-JP" sz="4400" dirty="0" smtClean="0">
                <a:ea typeface="ＭＳ Ｐゴシック" pitchFamily="50" charset="-128"/>
              </a:rPr>
            </a:br>
            <a:r>
              <a:rPr lang="en-US" sz="4400" dirty="0" smtClean="0"/>
              <a:t/>
            </a:r>
            <a:br>
              <a:rPr lang="en-US" sz="4400" dirty="0" smtClean="0"/>
            </a:br>
            <a:r>
              <a:rPr lang="en-GB" altLang="ja-JP" sz="2700" dirty="0" err="1" smtClean="0">
                <a:ea typeface="ＭＳ Ｐゴシック" pitchFamily="50" charset="-128"/>
              </a:rPr>
              <a:t>ICN</a:t>
            </a:r>
            <a:r>
              <a:rPr lang="en-GB" altLang="ja-JP" sz="2700" dirty="0" smtClean="0">
                <a:ea typeface="ＭＳ Ｐゴシック" pitchFamily="50" charset="-128"/>
              </a:rPr>
              <a:t> Cartel Working Group</a:t>
            </a:r>
            <a:br>
              <a:rPr lang="en-GB" altLang="ja-JP" sz="2700" dirty="0" smtClean="0">
                <a:ea typeface="ＭＳ Ｐゴシック" pitchFamily="50" charset="-128"/>
              </a:rPr>
            </a:br>
            <a:r>
              <a:rPr lang="en-GB" altLang="ja-JP" sz="2700" dirty="0" err="1" smtClean="0">
                <a:ea typeface="ＭＳ Ｐゴシック" pitchFamily="50" charset="-128"/>
              </a:rPr>
              <a:t>SG</a:t>
            </a:r>
            <a:r>
              <a:rPr lang="en-GB" altLang="ja-JP" sz="2700" dirty="0" smtClean="0">
                <a:ea typeface="ＭＳ Ｐゴシック" pitchFamily="50" charset="-128"/>
              </a:rPr>
              <a:t> 1 call series</a:t>
            </a:r>
            <a:endParaRPr lang="en-US" sz="2700" dirty="0"/>
          </a:p>
        </p:txBody>
      </p:sp>
      <p:sp>
        <p:nvSpPr>
          <p:cNvPr id="4" name="TextBox 3"/>
          <p:cNvSpPr txBox="1"/>
          <p:nvPr/>
        </p:nvSpPr>
        <p:spPr>
          <a:xfrm>
            <a:off x="1927471" y="3815862"/>
            <a:ext cx="6822830" cy="738664"/>
          </a:xfrm>
          <a:prstGeom prst="rect">
            <a:avLst/>
          </a:prstGeom>
          <a:noFill/>
        </p:spPr>
        <p:txBody>
          <a:bodyPr wrap="square" rtlCol="0">
            <a:spAutoFit/>
          </a:bodyPr>
          <a:lstStyle/>
          <a:p>
            <a:pPr algn="r"/>
            <a:r>
              <a:rPr lang="en-US" sz="2400" dirty="0" smtClean="0">
                <a:solidFill>
                  <a:schemeClr val="bg1"/>
                </a:solidFill>
              </a:rPr>
              <a:t>Morgan Lewis</a:t>
            </a:r>
          </a:p>
          <a:p>
            <a:pPr algn="r"/>
            <a:r>
              <a:rPr lang="en-US" dirty="0" smtClean="0">
                <a:solidFill>
                  <a:schemeClr val="bg1"/>
                </a:solidFill>
              </a:rPr>
              <a:t>April 1, 201515</a:t>
            </a:r>
            <a:endParaRPr lang="en-US" dirty="0">
              <a:solidFill>
                <a:schemeClr val="bg1"/>
              </a:solidFill>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Restitution / Compensation 	</a:t>
            </a:r>
            <a:endParaRPr lang="en-US" dirty="0"/>
          </a:p>
        </p:txBody>
      </p:sp>
      <p:sp>
        <p:nvSpPr>
          <p:cNvPr id="3" name="Content Placeholder 2"/>
          <p:cNvSpPr>
            <a:spLocks noGrp="1"/>
          </p:cNvSpPr>
          <p:nvPr>
            <p:ph idx="1"/>
          </p:nvPr>
        </p:nvSpPr>
        <p:spPr/>
        <p:txBody>
          <a:bodyPr>
            <a:normAutofit fontScale="62500" lnSpcReduction="20000"/>
          </a:bodyPr>
          <a:lstStyle/>
          <a:p>
            <a:r>
              <a:rPr lang="en-US" sz="3200" dirty="0" smtClean="0"/>
              <a:t>Criminal Restitution</a:t>
            </a:r>
          </a:p>
          <a:p>
            <a:pPr lvl="1"/>
            <a:r>
              <a:rPr lang="en-US" sz="2900" dirty="0" smtClean="0"/>
              <a:t>Court authority to order restitution at criminal sentencing </a:t>
            </a:r>
          </a:p>
          <a:p>
            <a:pPr lvl="1"/>
            <a:r>
              <a:rPr lang="en-US" sz="2900" dirty="0" smtClean="0"/>
              <a:t>Restitution normally resolved through civil actions with private plaintiffs </a:t>
            </a:r>
          </a:p>
          <a:p>
            <a:pPr lvl="2"/>
            <a:r>
              <a:rPr lang="en-US" sz="2300" dirty="0" smtClean="0"/>
              <a:t>Criminal adjudication may facilitate private enforcement</a:t>
            </a:r>
          </a:p>
          <a:p>
            <a:pPr lvl="2"/>
            <a:r>
              <a:rPr lang="en-US" sz="2300" dirty="0" smtClean="0"/>
              <a:t>Compensation occurs later as part of the civil process</a:t>
            </a:r>
          </a:p>
          <a:p>
            <a:endParaRPr lang="en-US" sz="2800" dirty="0" smtClean="0"/>
          </a:p>
          <a:p>
            <a:r>
              <a:rPr lang="en-US" sz="3200" dirty="0" smtClean="0"/>
              <a:t>Leniency Program</a:t>
            </a:r>
          </a:p>
          <a:p>
            <a:pPr lvl="1"/>
            <a:r>
              <a:rPr lang="en-US" sz="2900" dirty="0" smtClean="0"/>
              <a:t>Restitution as a condition</a:t>
            </a:r>
          </a:p>
          <a:p>
            <a:pPr lvl="2"/>
            <a:r>
              <a:rPr lang="en-US" sz="2400" dirty="0" smtClean="0"/>
              <a:t>“strong presumption in favor of requiring restitution in leniency situations” </a:t>
            </a:r>
            <a:r>
              <a:rPr lang="en-US" sz="2000" dirty="0" smtClean="0"/>
              <a:t>[DOJ </a:t>
            </a:r>
            <a:r>
              <a:rPr lang="en-US" sz="2000" dirty="0" err="1" smtClean="0"/>
              <a:t>FAQ20</a:t>
            </a:r>
            <a:r>
              <a:rPr lang="en-US" sz="2000" dirty="0" smtClean="0"/>
              <a:t>] </a:t>
            </a:r>
          </a:p>
          <a:p>
            <a:pPr lvl="2"/>
            <a:r>
              <a:rPr lang="en-US" sz="2400" dirty="0" smtClean="0"/>
              <a:t>Make “all reasonable efforts, to the satisfaction of the Antitrust Division, to pay restitution” </a:t>
            </a:r>
            <a:r>
              <a:rPr lang="en-US" dirty="0" smtClean="0"/>
              <a:t>[Model Conditional Leniency Letter ¶ 2(g)]</a:t>
            </a:r>
          </a:p>
          <a:p>
            <a:endParaRPr lang="en-US" sz="2800" dirty="0" smtClean="0"/>
          </a:p>
          <a:p>
            <a:r>
              <a:rPr lang="en-US" sz="3200" dirty="0" smtClean="0"/>
              <a:t>Civil Actions</a:t>
            </a:r>
          </a:p>
          <a:p>
            <a:pPr lvl="1"/>
            <a:r>
              <a:rPr lang="en-US" sz="2900" dirty="0" smtClean="0"/>
              <a:t>Treble damages</a:t>
            </a:r>
          </a:p>
          <a:p>
            <a:pPr lvl="1"/>
            <a:r>
              <a:rPr lang="en-US" sz="2900" dirty="0" smtClean="0"/>
              <a:t>Joint and severally liable</a:t>
            </a:r>
          </a:p>
          <a:p>
            <a:pPr lvl="1">
              <a:buNone/>
            </a:pPr>
            <a:endParaRPr lang="en-US" sz="2000" dirty="0" smtClean="0"/>
          </a:p>
          <a:p>
            <a:pPr>
              <a:buNone/>
            </a:pPr>
            <a:endParaRPr lang="en-US" sz="2400" dirty="0" smtClean="0"/>
          </a:p>
          <a:p>
            <a:pPr lvl="2">
              <a:buNone/>
            </a:pPr>
            <a:endParaRPr lang="en-US" sz="2400" dirty="0"/>
          </a:p>
        </p:txBody>
      </p:sp>
      <p:sp>
        <p:nvSpPr>
          <p:cNvPr id="4" name="Slide Number Placeholder 3"/>
          <p:cNvSpPr>
            <a:spLocks noGrp="1"/>
          </p:cNvSpPr>
          <p:nvPr>
            <p:ph type="sldNum" sz="quarter" idx="12"/>
          </p:nvPr>
        </p:nvSpPr>
        <p:spPr/>
        <p:txBody>
          <a:bodyPr/>
          <a:lstStyle/>
          <a:p>
            <a:pPr>
              <a:defRPr/>
            </a:pPr>
            <a:fld id="{1CD582F8-09C7-4834-9CB0-B472C8B98292}" type="slidenum">
              <a:rPr lang="en-US" smtClean="0"/>
              <a:pPr>
                <a:defRPr/>
              </a:pPr>
              <a:t>10</a:t>
            </a:fld>
            <a:endParaRPr lang="en-US"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65760" y="731519"/>
            <a:ext cx="7956606" cy="2743200"/>
          </a:xfrm>
        </p:spPr>
        <p:txBody>
          <a:bodyPr/>
          <a:lstStyle/>
          <a:p>
            <a:r>
              <a:rPr lang="en-US" dirty="0" smtClean="0"/>
              <a:t>INTERPLAY BETWEEN FINES AND REMEDIES</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Relationship Between Cartel Fines and Remedies</a:t>
            </a:r>
            <a:endParaRPr lang="en-US" dirty="0"/>
          </a:p>
        </p:txBody>
      </p:sp>
      <p:sp>
        <p:nvSpPr>
          <p:cNvPr id="3" name="Content Placeholder 2"/>
          <p:cNvSpPr>
            <a:spLocks noGrp="1"/>
          </p:cNvSpPr>
          <p:nvPr>
            <p:ph idx="1"/>
          </p:nvPr>
        </p:nvSpPr>
        <p:spPr/>
        <p:txBody>
          <a:bodyPr>
            <a:normAutofit/>
          </a:bodyPr>
          <a:lstStyle/>
          <a:p>
            <a:r>
              <a:rPr lang="en-US" sz="2800" dirty="0" smtClean="0"/>
              <a:t>Criminal Fines</a:t>
            </a:r>
          </a:p>
          <a:p>
            <a:pPr lvl="1"/>
            <a:r>
              <a:rPr lang="en-US" sz="2600" dirty="0" smtClean="0"/>
              <a:t>Crime Victims Fund</a:t>
            </a:r>
          </a:p>
          <a:p>
            <a:pPr lvl="2"/>
            <a:r>
              <a:rPr lang="en-US" sz="2400" dirty="0" smtClean="0"/>
              <a:t>Assist all types of crime victims with access the medical, legal, financial and other services</a:t>
            </a:r>
          </a:p>
          <a:p>
            <a:pPr lvl="1"/>
            <a:r>
              <a:rPr lang="en-US" sz="2600" dirty="0" smtClean="0"/>
              <a:t>Inability to pay may be a factor </a:t>
            </a:r>
            <a:r>
              <a:rPr lang="en-US" sz="1600" dirty="0" smtClean="0"/>
              <a:t>[</a:t>
            </a:r>
            <a:r>
              <a:rPr lang="en-US" sz="1600" dirty="0" err="1" smtClean="0"/>
              <a:t>USSG</a:t>
            </a:r>
            <a:r>
              <a:rPr lang="en-US" sz="1600" dirty="0" smtClean="0"/>
              <a:t> § §</a:t>
            </a:r>
            <a:r>
              <a:rPr lang="en-US" sz="1600" dirty="0" err="1" smtClean="0"/>
              <a:t>8C2.2</a:t>
            </a:r>
            <a:r>
              <a:rPr lang="en-US" sz="1600" dirty="0" smtClean="0"/>
              <a:t>]</a:t>
            </a:r>
          </a:p>
          <a:p>
            <a:pPr lvl="2">
              <a:buNone/>
            </a:pPr>
            <a:endParaRPr lang="en-US" sz="2400" dirty="0" smtClean="0"/>
          </a:p>
          <a:p>
            <a:endParaRPr lang="en-US" sz="2800" dirty="0" smtClean="0"/>
          </a:p>
          <a:p>
            <a:r>
              <a:rPr lang="en-US" sz="2800" dirty="0" smtClean="0"/>
              <a:t>Criminal case typically precedes civil case </a:t>
            </a:r>
          </a:p>
          <a:p>
            <a:pPr lvl="1"/>
            <a:r>
              <a:rPr lang="en-US" sz="2600" dirty="0" smtClean="0"/>
              <a:t>Fine is determined independent of any compensation</a:t>
            </a:r>
          </a:p>
          <a:p>
            <a:pPr lvl="1"/>
            <a:endParaRPr lang="en-US" sz="2600" dirty="0"/>
          </a:p>
        </p:txBody>
      </p:sp>
      <p:sp>
        <p:nvSpPr>
          <p:cNvPr id="4" name="Slide Number Placeholder 3"/>
          <p:cNvSpPr>
            <a:spLocks noGrp="1"/>
          </p:cNvSpPr>
          <p:nvPr>
            <p:ph type="sldNum" sz="quarter" idx="12"/>
          </p:nvPr>
        </p:nvSpPr>
        <p:spPr/>
        <p:txBody>
          <a:bodyPr/>
          <a:lstStyle/>
          <a:p>
            <a:pPr>
              <a:defRPr/>
            </a:pPr>
            <a:fld id="{1CD582F8-09C7-4834-9CB0-B472C8B98292}" type="slidenum">
              <a:rPr lang="en-US" smtClean="0"/>
              <a:pPr>
                <a:defRPr/>
              </a:pPr>
              <a:t>12</a:t>
            </a:fld>
            <a:endParaRPr lang="en-US"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Offsetting Considerations	</a:t>
            </a:r>
            <a:endParaRPr lang="en-US" dirty="0"/>
          </a:p>
        </p:txBody>
      </p:sp>
      <p:sp>
        <p:nvSpPr>
          <p:cNvPr id="3" name="Content Placeholder 2"/>
          <p:cNvSpPr>
            <a:spLocks noGrp="1"/>
          </p:cNvSpPr>
          <p:nvPr>
            <p:ph idx="1"/>
          </p:nvPr>
        </p:nvSpPr>
        <p:spPr/>
        <p:txBody>
          <a:bodyPr>
            <a:normAutofit/>
          </a:bodyPr>
          <a:lstStyle/>
          <a:p>
            <a:r>
              <a:rPr lang="en-US" sz="2400" dirty="0" smtClean="0"/>
              <a:t>Whether a competition agency should take into account compensation paid in imposing a fine?</a:t>
            </a:r>
          </a:p>
          <a:p>
            <a:endParaRPr lang="en-US" sz="2400" dirty="0" smtClean="0"/>
          </a:p>
          <a:p>
            <a:r>
              <a:rPr lang="en-US" sz="2400" dirty="0" smtClean="0"/>
              <a:t>Presumes knowledge of final compensation</a:t>
            </a:r>
          </a:p>
          <a:p>
            <a:pPr lvl="1"/>
            <a:r>
              <a:rPr lang="en-US" sz="2200" dirty="0" smtClean="0"/>
              <a:t>Not common in U.S. system </a:t>
            </a:r>
          </a:p>
          <a:p>
            <a:pPr lvl="1"/>
            <a:r>
              <a:rPr lang="en-US" sz="2200" dirty="0" smtClean="0"/>
              <a:t>Criminal case typically precedes civil enforcement</a:t>
            </a:r>
          </a:p>
          <a:p>
            <a:endParaRPr lang="en-US" sz="2400" dirty="0" smtClean="0"/>
          </a:p>
          <a:p>
            <a:r>
              <a:rPr lang="en-US" sz="2400" dirty="0" smtClean="0"/>
              <a:t>Compensation is not the only objective of criminal case</a:t>
            </a:r>
            <a:endParaRPr lang="en-US" sz="2400" dirty="0"/>
          </a:p>
        </p:txBody>
      </p:sp>
      <p:sp>
        <p:nvSpPr>
          <p:cNvPr id="4" name="Slide Number Placeholder 3"/>
          <p:cNvSpPr>
            <a:spLocks noGrp="1"/>
          </p:cNvSpPr>
          <p:nvPr>
            <p:ph type="sldNum" sz="quarter" idx="12"/>
          </p:nvPr>
        </p:nvSpPr>
        <p:spPr/>
        <p:txBody>
          <a:bodyPr/>
          <a:lstStyle/>
          <a:p>
            <a:pPr>
              <a:defRPr/>
            </a:pPr>
            <a:fld id="{1CD582F8-09C7-4834-9CB0-B472C8B98292}" type="slidenum">
              <a:rPr lang="en-US" smtClean="0"/>
              <a:pPr>
                <a:defRPr/>
              </a:pPr>
              <a:t>13</a:t>
            </a:fld>
            <a:endParaRPr lang="en-US"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normAutofit/>
          </a:bodyPr>
          <a:lstStyle/>
          <a:p>
            <a:fld id="{C71B841D-94A6-4F95-A1D5-4A2F3AE92889}" type="slidenum">
              <a:rPr lang="en-US" smtClean="0"/>
              <a:pPr/>
              <a:t>14</a:t>
            </a:fld>
            <a:endParaRPr lang="en-US" dirty="0"/>
          </a:p>
        </p:txBody>
      </p:sp>
      <p:sp>
        <p:nvSpPr>
          <p:cNvPr id="3" name="Content Placeholder 9"/>
          <p:cNvSpPr txBox="1">
            <a:spLocks/>
          </p:cNvSpPr>
          <p:nvPr/>
        </p:nvSpPr>
        <p:spPr>
          <a:xfrm>
            <a:off x="4737100" y="2692400"/>
            <a:ext cx="3746499" cy="1778000"/>
          </a:xfrm>
          <a:prstGeom prst="rect">
            <a:avLst/>
          </a:prstGeom>
        </p:spPr>
        <p:txBody>
          <a:bodyPr/>
          <a:lstStyle/>
          <a:p>
            <a:pPr marL="342900" indent="-342900">
              <a:spcBef>
                <a:spcPct val="20000"/>
              </a:spcBef>
              <a:buClr>
                <a:srgbClr val="E3541B"/>
              </a:buClr>
              <a:defRPr/>
            </a:pPr>
            <a:r>
              <a:rPr lang="en-US" sz="2000" b="1" kern="0" dirty="0">
                <a:solidFill>
                  <a:srgbClr val="381F7D"/>
                </a:solidFill>
                <a:latin typeface="+mn-lt"/>
                <a:ea typeface="+mn-ea"/>
                <a:cs typeface="+mn-cs"/>
              </a:rPr>
              <a:t>Mark L. Krotoski </a:t>
            </a:r>
          </a:p>
          <a:p>
            <a:pPr marL="342900" indent="-342900">
              <a:spcBef>
                <a:spcPct val="20000"/>
              </a:spcBef>
              <a:buClr>
                <a:srgbClr val="E3541B"/>
              </a:buClr>
              <a:defRPr/>
            </a:pPr>
            <a:r>
              <a:rPr lang="en-US" sz="2000" dirty="0" smtClean="0">
                <a:solidFill>
                  <a:schemeClr val="tx1">
                    <a:lumMod val="75000"/>
                    <a:lumOff val="25000"/>
                  </a:schemeClr>
                </a:solidFill>
                <a:latin typeface="+mn-lt"/>
                <a:cs typeface="+mn-cs"/>
              </a:rPr>
              <a:t>Silicon Valley, California</a:t>
            </a:r>
            <a:endParaRPr lang="en-US" sz="2000" dirty="0">
              <a:solidFill>
                <a:schemeClr val="tx1">
                  <a:lumMod val="75000"/>
                  <a:lumOff val="25000"/>
                </a:schemeClr>
              </a:solidFill>
              <a:latin typeface="+mn-lt"/>
              <a:cs typeface="+mn-cs"/>
            </a:endParaRPr>
          </a:p>
          <a:p>
            <a:pPr marL="342900" indent="-342900">
              <a:spcBef>
                <a:spcPts val="0"/>
              </a:spcBef>
              <a:buClr>
                <a:srgbClr val="E3541B"/>
              </a:buClr>
              <a:defRPr/>
            </a:pPr>
            <a:r>
              <a:rPr lang="en-US" sz="2000" dirty="0">
                <a:solidFill>
                  <a:schemeClr val="tx1">
                    <a:lumMod val="75000"/>
                    <a:lumOff val="25000"/>
                  </a:schemeClr>
                </a:solidFill>
                <a:latin typeface="+mn-lt"/>
                <a:cs typeface="+mn-cs"/>
              </a:rPr>
              <a:t>tel. +</a:t>
            </a:r>
            <a:r>
              <a:rPr lang="en-US" sz="2000" dirty="0" smtClean="0">
                <a:solidFill>
                  <a:schemeClr val="tx1">
                    <a:lumMod val="75000"/>
                    <a:lumOff val="25000"/>
                  </a:schemeClr>
                </a:solidFill>
                <a:latin typeface="+mn-lt"/>
                <a:cs typeface="+mn-cs"/>
              </a:rPr>
              <a:t>1.650.843.7212</a:t>
            </a:r>
            <a:endParaRPr lang="en-US" sz="2000" dirty="0">
              <a:solidFill>
                <a:schemeClr val="tx1">
                  <a:lumMod val="75000"/>
                  <a:lumOff val="25000"/>
                </a:schemeClr>
              </a:solidFill>
              <a:latin typeface="+mn-lt"/>
              <a:cs typeface="+mn-cs"/>
            </a:endParaRPr>
          </a:p>
          <a:p>
            <a:pPr marL="342900" lvl="1" indent="-342900">
              <a:spcBef>
                <a:spcPts val="0"/>
              </a:spcBef>
              <a:buClr>
                <a:srgbClr val="E3541B"/>
              </a:buClr>
              <a:defRPr/>
            </a:pPr>
            <a:r>
              <a:rPr lang="en-US" sz="2000" dirty="0">
                <a:solidFill>
                  <a:schemeClr val="tx1">
                    <a:lumMod val="75000"/>
                    <a:lumOff val="25000"/>
                  </a:schemeClr>
                </a:solidFill>
                <a:latin typeface="+mn-lt"/>
                <a:cs typeface="+mn-cs"/>
              </a:rPr>
              <a:t>fax. +</a:t>
            </a:r>
            <a:r>
              <a:rPr lang="en-US" sz="2000" dirty="0" smtClean="0">
                <a:solidFill>
                  <a:schemeClr val="tx1">
                    <a:lumMod val="75000"/>
                    <a:lumOff val="25000"/>
                  </a:schemeClr>
                </a:solidFill>
                <a:latin typeface="+mn-lt"/>
                <a:cs typeface="+mn-cs"/>
              </a:rPr>
              <a:t>1.</a:t>
            </a:r>
            <a:r>
              <a:rPr lang="en-US" sz="2000" dirty="0" smtClean="0">
                <a:solidFill>
                  <a:schemeClr val="tx1">
                    <a:lumMod val="75000"/>
                    <a:lumOff val="25000"/>
                  </a:schemeClr>
                </a:solidFill>
              </a:rPr>
              <a:t>650.843</a:t>
            </a:r>
            <a:r>
              <a:rPr lang="en-US" sz="2000" dirty="0" smtClean="0">
                <a:solidFill>
                  <a:schemeClr val="tx1">
                    <a:lumMod val="75000"/>
                    <a:lumOff val="25000"/>
                  </a:schemeClr>
                </a:solidFill>
                <a:latin typeface="+mn-lt"/>
                <a:cs typeface="+mn-cs"/>
              </a:rPr>
              <a:t>.4001</a:t>
            </a:r>
            <a:endParaRPr lang="en-US" sz="2000" dirty="0">
              <a:solidFill>
                <a:schemeClr val="tx1">
                  <a:lumMod val="75000"/>
                  <a:lumOff val="25000"/>
                </a:schemeClr>
              </a:solidFill>
              <a:latin typeface="+mn-lt"/>
              <a:cs typeface="+mn-cs"/>
            </a:endParaRPr>
          </a:p>
          <a:p>
            <a:pPr marL="0" lvl="1">
              <a:spcBef>
                <a:spcPts val="0"/>
              </a:spcBef>
              <a:spcAft>
                <a:spcPts val="0"/>
              </a:spcAft>
              <a:buClr>
                <a:srgbClr val="0099B8"/>
              </a:buClr>
              <a:defRPr/>
            </a:pPr>
            <a:r>
              <a:rPr lang="en-US" sz="2000" dirty="0">
                <a:solidFill>
                  <a:schemeClr val="tx1">
                    <a:lumMod val="75000"/>
                    <a:lumOff val="25000"/>
                  </a:schemeClr>
                </a:solidFill>
                <a:latin typeface="+mn-lt"/>
                <a:cs typeface="+mn-cs"/>
                <a:hlinkClick r:id="rId3"/>
              </a:rPr>
              <a:t>mkrotoski@morganlewis.com</a:t>
            </a:r>
            <a:r>
              <a:rPr lang="en-US" sz="2000" dirty="0">
                <a:solidFill>
                  <a:schemeClr val="tx1">
                    <a:lumMod val="75000"/>
                    <a:lumOff val="25000"/>
                  </a:schemeClr>
                </a:solidFill>
                <a:latin typeface="+mn-lt"/>
                <a:cs typeface="+mn-cs"/>
              </a:rPr>
              <a:t>  </a:t>
            </a:r>
          </a:p>
          <a:p>
            <a:pPr marL="0" lvl="1">
              <a:spcBef>
                <a:spcPts val="0"/>
              </a:spcBef>
              <a:spcAft>
                <a:spcPts val="0"/>
              </a:spcAft>
              <a:buClr>
                <a:srgbClr val="0099B8"/>
              </a:buClr>
              <a:defRPr/>
            </a:pPr>
            <a:endParaRPr lang="en-US" sz="1400" dirty="0">
              <a:solidFill>
                <a:schemeClr val="tx1">
                  <a:lumMod val="75000"/>
                  <a:lumOff val="25000"/>
                </a:schemeClr>
              </a:solidFill>
              <a:latin typeface="+mn-lt"/>
              <a:cs typeface="+mn-cs"/>
            </a:endParaRPr>
          </a:p>
          <a:p>
            <a:pPr marL="800100" lvl="1" indent="-342900">
              <a:spcBef>
                <a:spcPct val="20000"/>
              </a:spcBef>
              <a:buClr>
                <a:srgbClr val="E3541B"/>
              </a:buClr>
              <a:buFontTx/>
              <a:buChar char="•"/>
              <a:defRPr/>
            </a:pPr>
            <a:endParaRPr lang="en-US" sz="2400" kern="0" dirty="0">
              <a:solidFill>
                <a:srgbClr val="404040"/>
              </a:solidFill>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65760" y="731519"/>
            <a:ext cx="7956606" cy="2743200"/>
          </a:xfrm>
        </p:spPr>
        <p:txBody>
          <a:bodyPr/>
          <a:lstStyle/>
          <a:p>
            <a:r>
              <a:rPr lang="en-US" dirty="0" smtClean="0"/>
              <a:t>Public and Private Enforcement Objectives</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Primary Policy Objectives</a:t>
            </a:r>
            <a:endParaRPr lang="en-US" dirty="0"/>
          </a:p>
        </p:txBody>
      </p:sp>
      <p:sp>
        <p:nvSpPr>
          <p:cNvPr id="3" name="Content Placeholder 2"/>
          <p:cNvSpPr>
            <a:spLocks noGrp="1"/>
          </p:cNvSpPr>
          <p:nvPr>
            <p:ph idx="1"/>
          </p:nvPr>
        </p:nvSpPr>
        <p:spPr/>
        <p:txBody>
          <a:bodyPr/>
          <a:lstStyle/>
          <a:p>
            <a:r>
              <a:rPr lang="en-US" sz="2400" dirty="0" smtClean="0"/>
              <a:t>Objectives</a:t>
            </a:r>
          </a:p>
          <a:p>
            <a:pPr lvl="1"/>
            <a:r>
              <a:rPr lang="en-US" sz="2200" dirty="0" smtClean="0"/>
              <a:t>Promote competition </a:t>
            </a:r>
          </a:p>
          <a:p>
            <a:pPr lvl="1"/>
            <a:r>
              <a:rPr lang="en-US" sz="2200" dirty="0" smtClean="0"/>
              <a:t>Protect consumers</a:t>
            </a:r>
          </a:p>
          <a:p>
            <a:endParaRPr lang="en-US" sz="2400" dirty="0" smtClean="0"/>
          </a:p>
          <a:p>
            <a:r>
              <a:rPr lang="en-US" sz="2400" dirty="0" smtClean="0"/>
              <a:t>Public and private anti-cartel enforcement objectives</a:t>
            </a:r>
          </a:p>
          <a:p>
            <a:pPr lvl="1"/>
            <a:r>
              <a:rPr lang="en-US" sz="2200" dirty="0" smtClean="0"/>
              <a:t>Complementary</a:t>
            </a:r>
          </a:p>
          <a:p>
            <a:pPr lvl="1"/>
            <a:r>
              <a:rPr lang="en-US" sz="2200" dirty="0" smtClean="0"/>
              <a:t>Reinforcing</a:t>
            </a:r>
          </a:p>
          <a:p>
            <a:endParaRPr lang="en-US" dirty="0"/>
          </a:p>
        </p:txBody>
      </p:sp>
      <p:sp>
        <p:nvSpPr>
          <p:cNvPr id="4" name="Slide Number Placeholder 3"/>
          <p:cNvSpPr>
            <a:spLocks noGrp="1"/>
          </p:cNvSpPr>
          <p:nvPr>
            <p:ph type="sldNum" sz="quarter" idx="12"/>
          </p:nvPr>
        </p:nvSpPr>
        <p:spPr/>
        <p:txBody>
          <a:bodyPr/>
          <a:lstStyle/>
          <a:p>
            <a:pPr>
              <a:defRPr/>
            </a:pPr>
            <a:fld id="{1CD582F8-09C7-4834-9CB0-B472C8B98292}" type="slidenum">
              <a:rPr lang="en-US" smtClean="0"/>
              <a:pPr>
                <a:defRPr/>
              </a:pPr>
              <a:t>3</a:t>
            </a:fld>
            <a:endParaRPr lang="en-US"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Separate Levels of Enforcement </a:t>
            </a:r>
            <a:endParaRPr lang="en-US" dirty="0"/>
          </a:p>
        </p:txBody>
      </p:sp>
      <p:sp>
        <p:nvSpPr>
          <p:cNvPr id="3" name="Content Placeholder 2"/>
          <p:cNvSpPr>
            <a:spLocks noGrp="1"/>
          </p:cNvSpPr>
          <p:nvPr>
            <p:ph idx="1"/>
          </p:nvPr>
        </p:nvSpPr>
        <p:spPr/>
        <p:txBody>
          <a:bodyPr>
            <a:normAutofit fontScale="77500" lnSpcReduction="20000"/>
          </a:bodyPr>
          <a:lstStyle/>
          <a:p>
            <a:r>
              <a:rPr lang="en-US" sz="2800" dirty="0" smtClean="0"/>
              <a:t>Federal Level / Antitrust Division </a:t>
            </a:r>
          </a:p>
          <a:p>
            <a:pPr lvl="1"/>
            <a:r>
              <a:rPr lang="en-US" sz="2600" dirty="0" smtClean="0"/>
              <a:t> 1890 Sherman Act </a:t>
            </a:r>
          </a:p>
          <a:p>
            <a:pPr lvl="1"/>
            <a:r>
              <a:rPr lang="en-US" sz="2600" dirty="0" smtClean="0"/>
              <a:t> Criminal enforcement</a:t>
            </a:r>
          </a:p>
          <a:p>
            <a:pPr lvl="1"/>
            <a:r>
              <a:rPr lang="en-US" sz="2600" dirty="0" smtClean="0"/>
              <a:t> Interstate commerce impact</a:t>
            </a:r>
          </a:p>
          <a:p>
            <a:pPr lvl="1"/>
            <a:endParaRPr lang="en-US" sz="2600" dirty="0" smtClean="0"/>
          </a:p>
          <a:p>
            <a:r>
              <a:rPr lang="en-US" sz="2800" dirty="0" smtClean="0"/>
              <a:t>States</a:t>
            </a:r>
          </a:p>
          <a:p>
            <a:pPr lvl="1"/>
            <a:r>
              <a:rPr lang="en-US" sz="2600" dirty="0" smtClean="0"/>
              <a:t> 1889 first state statutes</a:t>
            </a:r>
          </a:p>
          <a:p>
            <a:pPr lvl="1"/>
            <a:r>
              <a:rPr lang="en-US" sz="2600" dirty="0" smtClean="0"/>
              <a:t>State Attorneys General</a:t>
            </a:r>
          </a:p>
          <a:p>
            <a:pPr lvl="1"/>
            <a:endParaRPr lang="en-US" sz="2600" dirty="0" smtClean="0"/>
          </a:p>
          <a:p>
            <a:r>
              <a:rPr lang="en-US" sz="2800" dirty="0" smtClean="0"/>
              <a:t>Private Enforcement</a:t>
            </a:r>
          </a:p>
          <a:p>
            <a:pPr lvl="1"/>
            <a:r>
              <a:rPr lang="en-US" sz="2600" dirty="0" smtClean="0"/>
              <a:t> “Private Attorneys General”</a:t>
            </a:r>
          </a:p>
          <a:p>
            <a:pPr lvl="1"/>
            <a:r>
              <a:rPr lang="en-US" sz="2600" dirty="0" smtClean="0"/>
              <a:t> Treble damages</a:t>
            </a:r>
          </a:p>
          <a:p>
            <a:pPr lvl="1"/>
            <a:r>
              <a:rPr lang="en-US" sz="2600" dirty="0" smtClean="0"/>
              <a:t>Attorneys’ fees to prevailing party</a:t>
            </a:r>
          </a:p>
          <a:p>
            <a:pPr lvl="1"/>
            <a:r>
              <a:rPr lang="en-US" sz="2600" dirty="0" smtClean="0"/>
              <a:t>Injunctive relief</a:t>
            </a:r>
            <a:endParaRPr lang="en-US" sz="2600" dirty="0"/>
          </a:p>
        </p:txBody>
      </p:sp>
      <p:sp>
        <p:nvSpPr>
          <p:cNvPr id="4" name="Slide Number Placeholder 3"/>
          <p:cNvSpPr>
            <a:spLocks noGrp="1"/>
          </p:cNvSpPr>
          <p:nvPr>
            <p:ph type="sldNum" sz="quarter" idx="12"/>
          </p:nvPr>
        </p:nvSpPr>
        <p:spPr/>
        <p:txBody>
          <a:bodyPr/>
          <a:lstStyle/>
          <a:p>
            <a:pPr>
              <a:defRPr/>
            </a:pPr>
            <a:fld id="{1CD582F8-09C7-4834-9CB0-B472C8B98292}" type="slidenum">
              <a:rPr lang="en-US" smtClean="0"/>
              <a:pPr>
                <a:defRPr/>
              </a:pPr>
              <a:t>4</a:t>
            </a:fld>
            <a:endParaRPr lang="en-US"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Reinforcing Aspects</a:t>
            </a:r>
            <a:endParaRPr lang="en-US" dirty="0"/>
          </a:p>
        </p:txBody>
      </p:sp>
      <p:sp>
        <p:nvSpPr>
          <p:cNvPr id="3" name="Content Placeholder 2"/>
          <p:cNvSpPr>
            <a:spLocks noGrp="1"/>
          </p:cNvSpPr>
          <p:nvPr>
            <p:ph idx="1"/>
          </p:nvPr>
        </p:nvSpPr>
        <p:spPr/>
        <p:txBody>
          <a:bodyPr>
            <a:normAutofit fontScale="77500" lnSpcReduction="20000"/>
          </a:bodyPr>
          <a:lstStyle/>
          <a:p>
            <a:pPr lvl="0"/>
            <a:r>
              <a:rPr lang="en-US" sz="2800" dirty="0" smtClean="0"/>
              <a:t>Parallel proceedings</a:t>
            </a:r>
          </a:p>
          <a:p>
            <a:pPr lvl="1"/>
            <a:r>
              <a:rPr lang="en-US" sz="2600" dirty="0" smtClean="0"/>
              <a:t>In the U.S., the criminal process normally precedes civil proceedings</a:t>
            </a:r>
          </a:p>
          <a:p>
            <a:pPr lvl="2"/>
            <a:r>
              <a:rPr lang="en-US" sz="2400" dirty="0" smtClean="0"/>
              <a:t>Civil proceedings typically are stayed pending the criminal investigation</a:t>
            </a:r>
          </a:p>
          <a:p>
            <a:endParaRPr lang="en-US" sz="2800" dirty="0" smtClean="0"/>
          </a:p>
          <a:p>
            <a:r>
              <a:rPr lang="en-US" sz="2800" dirty="0" smtClean="0"/>
              <a:t>Criminal conviction may be used as </a:t>
            </a:r>
            <a:r>
              <a:rPr lang="en-US" sz="2800" i="1" dirty="0" smtClean="0"/>
              <a:t>prima facie </a:t>
            </a:r>
            <a:r>
              <a:rPr lang="en-US" sz="2800" dirty="0" smtClean="0"/>
              <a:t>evidence of the anticompetitive conduct in a subsequent civil action </a:t>
            </a:r>
            <a:r>
              <a:rPr lang="en-US" sz="1800" dirty="0" smtClean="0"/>
              <a:t>[15 </a:t>
            </a:r>
            <a:r>
              <a:rPr lang="en-US" sz="1800" dirty="0" err="1" smtClean="0"/>
              <a:t>U.S.C.</a:t>
            </a:r>
            <a:r>
              <a:rPr lang="en-US" sz="1800" dirty="0" smtClean="0"/>
              <a:t> § 16(a)]</a:t>
            </a:r>
          </a:p>
          <a:p>
            <a:endParaRPr lang="en-US" sz="2800" dirty="0" smtClean="0"/>
          </a:p>
          <a:p>
            <a:r>
              <a:rPr lang="en-US" sz="2800" dirty="0" smtClean="0"/>
              <a:t>Leniency </a:t>
            </a:r>
            <a:r>
              <a:rPr lang="en-US" sz="2600" dirty="0" smtClean="0"/>
              <a:t> </a:t>
            </a:r>
          </a:p>
          <a:p>
            <a:pPr lvl="1"/>
            <a:r>
              <a:rPr lang="en-US" sz="2400" dirty="0" smtClean="0"/>
              <a:t>Remains a catalyst to discover many cases  </a:t>
            </a:r>
          </a:p>
          <a:p>
            <a:pPr lvl="2"/>
            <a:r>
              <a:rPr lang="en-US" sz="2200" dirty="0" smtClean="0"/>
              <a:t>Resulting in criminal and then civil enforcement </a:t>
            </a:r>
          </a:p>
          <a:p>
            <a:pPr lvl="2"/>
            <a:r>
              <a:rPr lang="en-US" sz="2200" dirty="0" smtClean="0"/>
              <a:t>Continuing obligation to cooperate with the Antitrust Division and civil plaintiffs</a:t>
            </a:r>
          </a:p>
          <a:p>
            <a:endParaRPr lang="en-US" sz="2800" dirty="0"/>
          </a:p>
        </p:txBody>
      </p:sp>
      <p:sp>
        <p:nvSpPr>
          <p:cNvPr id="4" name="Slide Number Placeholder 3"/>
          <p:cNvSpPr>
            <a:spLocks noGrp="1"/>
          </p:cNvSpPr>
          <p:nvPr>
            <p:ph type="sldNum" sz="quarter" idx="12"/>
          </p:nvPr>
        </p:nvSpPr>
        <p:spPr/>
        <p:txBody>
          <a:bodyPr/>
          <a:lstStyle/>
          <a:p>
            <a:pPr>
              <a:defRPr/>
            </a:pPr>
            <a:fld id="{1CD582F8-09C7-4834-9CB0-B472C8B98292}" type="slidenum">
              <a:rPr lang="en-US" smtClean="0"/>
              <a:pPr>
                <a:defRPr/>
              </a:pPr>
              <a:t>5</a:t>
            </a:fld>
            <a:endParaRPr lang="en-US"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Evolving Process</a:t>
            </a:r>
            <a:endParaRPr lang="en-US" dirty="0"/>
          </a:p>
        </p:txBody>
      </p:sp>
      <p:sp>
        <p:nvSpPr>
          <p:cNvPr id="3" name="Content Placeholder 2"/>
          <p:cNvSpPr>
            <a:spLocks noGrp="1"/>
          </p:cNvSpPr>
          <p:nvPr>
            <p:ph idx="1"/>
          </p:nvPr>
        </p:nvSpPr>
        <p:spPr/>
        <p:txBody>
          <a:bodyPr>
            <a:normAutofit/>
          </a:bodyPr>
          <a:lstStyle/>
          <a:p>
            <a:r>
              <a:rPr lang="en-US" sz="2800" dirty="0" smtClean="0"/>
              <a:t>Felony offense</a:t>
            </a:r>
          </a:p>
          <a:p>
            <a:pPr lvl="1"/>
            <a:r>
              <a:rPr lang="en-US" sz="2600" dirty="0" smtClean="0"/>
              <a:t>Antitrust Procedures Act of 1974</a:t>
            </a:r>
          </a:p>
          <a:p>
            <a:endParaRPr lang="en-US" sz="2800" dirty="0" smtClean="0"/>
          </a:p>
          <a:p>
            <a:r>
              <a:rPr lang="en-US" sz="2800" dirty="0" smtClean="0"/>
              <a:t>Increased fines 2004</a:t>
            </a:r>
          </a:p>
          <a:p>
            <a:pPr lvl="1"/>
            <a:r>
              <a:rPr lang="en-US" sz="2600" dirty="0" smtClean="0"/>
              <a:t> Corporations</a:t>
            </a:r>
          </a:p>
          <a:p>
            <a:pPr lvl="2"/>
            <a:r>
              <a:rPr lang="en-US" sz="2400" dirty="0" smtClean="0"/>
              <a:t> Fines:  From $10 million to $100 million</a:t>
            </a:r>
          </a:p>
          <a:p>
            <a:pPr lvl="1"/>
            <a:r>
              <a:rPr lang="en-US" sz="2600" dirty="0" smtClean="0"/>
              <a:t> Individuals</a:t>
            </a:r>
          </a:p>
          <a:p>
            <a:pPr lvl="2"/>
            <a:r>
              <a:rPr lang="en-US" sz="2400" dirty="0" smtClean="0"/>
              <a:t> Fines:  From $350,000 to $1 million</a:t>
            </a:r>
          </a:p>
          <a:p>
            <a:pPr lvl="2"/>
            <a:r>
              <a:rPr lang="en-US" sz="2400" dirty="0" smtClean="0"/>
              <a:t> Prison:  From 3 years to 10 years</a:t>
            </a:r>
          </a:p>
          <a:p>
            <a:pPr lvl="1"/>
            <a:endParaRPr lang="en-US" sz="2200" dirty="0" smtClean="0"/>
          </a:p>
          <a:p>
            <a:endParaRPr lang="en-US" sz="2400" dirty="0"/>
          </a:p>
        </p:txBody>
      </p:sp>
      <p:sp>
        <p:nvSpPr>
          <p:cNvPr id="4" name="Slide Number Placeholder 3"/>
          <p:cNvSpPr>
            <a:spLocks noGrp="1"/>
          </p:cNvSpPr>
          <p:nvPr>
            <p:ph type="sldNum" sz="quarter" idx="12"/>
          </p:nvPr>
        </p:nvSpPr>
        <p:spPr/>
        <p:txBody>
          <a:bodyPr/>
          <a:lstStyle/>
          <a:p>
            <a:pPr>
              <a:defRPr/>
            </a:pPr>
            <a:fld id="{1CD582F8-09C7-4834-9CB0-B472C8B98292}" type="slidenum">
              <a:rPr lang="en-US" smtClean="0"/>
              <a:pPr>
                <a:defRPr/>
              </a:pPr>
              <a:t>6</a:t>
            </a:fld>
            <a:endParaRPr lang="en-US" dirty="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Evolving Process</a:t>
            </a:r>
            <a:endParaRPr lang="en-US" dirty="0"/>
          </a:p>
        </p:txBody>
      </p:sp>
      <p:sp>
        <p:nvSpPr>
          <p:cNvPr id="3" name="Content Placeholder 2"/>
          <p:cNvSpPr>
            <a:spLocks noGrp="1"/>
          </p:cNvSpPr>
          <p:nvPr>
            <p:ph idx="1"/>
          </p:nvPr>
        </p:nvSpPr>
        <p:spPr/>
        <p:txBody>
          <a:bodyPr>
            <a:normAutofit fontScale="92500" lnSpcReduction="20000"/>
          </a:bodyPr>
          <a:lstStyle/>
          <a:p>
            <a:r>
              <a:rPr lang="en-US" sz="2800" dirty="0" smtClean="0"/>
              <a:t>Leniency </a:t>
            </a:r>
          </a:p>
          <a:p>
            <a:pPr lvl="1"/>
            <a:r>
              <a:rPr lang="en-US" sz="2600" dirty="0" smtClean="0"/>
              <a:t>Considered "most effective investigative tool"</a:t>
            </a:r>
          </a:p>
          <a:p>
            <a:pPr lvl="2"/>
            <a:r>
              <a:rPr lang="en-US" sz="2400" dirty="0" smtClean="0"/>
              <a:t>1978 Program</a:t>
            </a:r>
          </a:p>
          <a:p>
            <a:pPr lvl="2"/>
            <a:r>
              <a:rPr lang="en-US" sz="2400" dirty="0" smtClean="0"/>
              <a:t>1993 Modifications</a:t>
            </a:r>
          </a:p>
          <a:p>
            <a:pPr lvl="2"/>
            <a:r>
              <a:rPr lang="en-US" sz="2400" dirty="0" smtClean="0"/>
              <a:t>1994 Individual leniency program</a:t>
            </a:r>
          </a:p>
          <a:p>
            <a:endParaRPr lang="en-US" sz="2800" dirty="0" smtClean="0"/>
          </a:p>
          <a:p>
            <a:r>
              <a:rPr lang="en-US" sz="2800" dirty="0" smtClean="0"/>
              <a:t>2004 Amendment</a:t>
            </a:r>
          </a:p>
          <a:p>
            <a:pPr lvl="1"/>
            <a:r>
              <a:rPr lang="en-US" sz="2600" dirty="0" err="1" smtClean="0"/>
              <a:t>Detrebling</a:t>
            </a:r>
            <a:r>
              <a:rPr lang="en-US" sz="2600" dirty="0" smtClean="0"/>
              <a:t> of damages if applicant cooperates with plaintiffs in their civil actions </a:t>
            </a:r>
          </a:p>
          <a:p>
            <a:pPr lvl="1"/>
            <a:r>
              <a:rPr lang="en-US" sz="2600" dirty="0" smtClean="0"/>
              <a:t>Others remain liable for treble damages on a joint and several basis</a:t>
            </a:r>
          </a:p>
          <a:p>
            <a:pPr lvl="1" algn="r">
              <a:buNone/>
            </a:pPr>
            <a:r>
              <a:rPr lang="en-US" sz="2600" dirty="0" smtClean="0"/>
              <a:t>		</a:t>
            </a:r>
            <a:r>
              <a:rPr lang="en-US" sz="1700" dirty="0" smtClean="0"/>
              <a:t>[Antitrust Criminal Penalty Enhancement and Reform Act of 2004 (</a:t>
            </a:r>
            <a:r>
              <a:rPr lang="en-US" sz="1700" dirty="0" err="1" smtClean="0"/>
              <a:t>ACPERA</a:t>
            </a:r>
            <a:r>
              <a:rPr lang="en-US" sz="1700" dirty="0" smtClean="0"/>
              <a:t>), Pub. 	L. No. 108-237, Title 2, §§ 211-214]</a:t>
            </a:r>
          </a:p>
          <a:p>
            <a:pPr>
              <a:buNone/>
            </a:pPr>
            <a:endParaRPr lang="en-US" sz="2800" dirty="0" smtClean="0"/>
          </a:p>
          <a:p>
            <a:pPr lvl="1"/>
            <a:endParaRPr lang="en-US" sz="2200" dirty="0" smtClean="0"/>
          </a:p>
          <a:p>
            <a:endParaRPr lang="en-US" sz="2400" dirty="0"/>
          </a:p>
        </p:txBody>
      </p:sp>
      <p:sp>
        <p:nvSpPr>
          <p:cNvPr id="4" name="Slide Number Placeholder 3"/>
          <p:cNvSpPr>
            <a:spLocks noGrp="1"/>
          </p:cNvSpPr>
          <p:nvPr>
            <p:ph type="sldNum" sz="quarter" idx="12"/>
          </p:nvPr>
        </p:nvSpPr>
        <p:spPr/>
        <p:txBody>
          <a:bodyPr/>
          <a:lstStyle/>
          <a:p>
            <a:pPr>
              <a:defRPr/>
            </a:pPr>
            <a:fld id="{1CD582F8-09C7-4834-9CB0-B472C8B98292}" type="slidenum">
              <a:rPr lang="en-US" smtClean="0"/>
              <a:pPr>
                <a:defRPr/>
              </a:pPr>
              <a:t>7</a:t>
            </a:fld>
            <a:endParaRPr lang="en-US"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Evolving Process</a:t>
            </a:r>
            <a:endParaRPr lang="en-US" dirty="0"/>
          </a:p>
        </p:txBody>
      </p:sp>
      <p:sp>
        <p:nvSpPr>
          <p:cNvPr id="3" name="Content Placeholder 2"/>
          <p:cNvSpPr>
            <a:spLocks noGrp="1"/>
          </p:cNvSpPr>
          <p:nvPr>
            <p:ph idx="1"/>
          </p:nvPr>
        </p:nvSpPr>
        <p:spPr/>
        <p:txBody>
          <a:bodyPr>
            <a:normAutofit/>
          </a:bodyPr>
          <a:lstStyle/>
          <a:p>
            <a:r>
              <a:rPr lang="en-US" sz="2800" dirty="0" smtClean="0"/>
              <a:t>State Claims</a:t>
            </a:r>
          </a:p>
          <a:p>
            <a:pPr lvl="1"/>
            <a:r>
              <a:rPr lang="en-US" sz="2200" dirty="0" smtClean="0"/>
              <a:t>Initially, U.S. Supreme Court disallowed indirect purchaser claims under federal law (1977)</a:t>
            </a:r>
          </a:p>
          <a:p>
            <a:pPr lvl="1"/>
            <a:r>
              <a:rPr lang="en-US" sz="2200" dirty="0" smtClean="0"/>
              <a:t>Later, U.S. Supreme Court held that state indirect purchaser claims were not preempted by federal law (1989)</a:t>
            </a:r>
          </a:p>
          <a:p>
            <a:pPr lvl="1"/>
            <a:r>
              <a:rPr lang="en-US" sz="2200" dirty="0" smtClean="0"/>
              <a:t>About half of the states have laws allowing indirect purchasers to recover</a:t>
            </a:r>
          </a:p>
          <a:p>
            <a:pPr lvl="1"/>
            <a:endParaRPr lang="en-US" sz="2200" dirty="0" smtClean="0"/>
          </a:p>
          <a:p>
            <a:pPr lvl="1"/>
            <a:endParaRPr lang="en-US" sz="2200" dirty="0" smtClean="0"/>
          </a:p>
          <a:p>
            <a:pPr lvl="1"/>
            <a:endParaRPr lang="en-US" sz="2200" dirty="0" smtClean="0"/>
          </a:p>
          <a:p>
            <a:endParaRPr lang="en-US" sz="2800" dirty="0" smtClean="0"/>
          </a:p>
          <a:p>
            <a:pPr>
              <a:buNone/>
            </a:pPr>
            <a:endParaRPr lang="en-US" sz="2800" dirty="0" smtClean="0"/>
          </a:p>
          <a:p>
            <a:pPr lvl="1"/>
            <a:endParaRPr lang="en-US" sz="2200" dirty="0" smtClean="0"/>
          </a:p>
          <a:p>
            <a:endParaRPr lang="en-US" sz="2400" dirty="0"/>
          </a:p>
        </p:txBody>
      </p:sp>
      <p:sp>
        <p:nvSpPr>
          <p:cNvPr id="4" name="Slide Number Placeholder 3"/>
          <p:cNvSpPr>
            <a:spLocks noGrp="1"/>
          </p:cNvSpPr>
          <p:nvPr>
            <p:ph type="sldNum" sz="quarter" idx="12"/>
          </p:nvPr>
        </p:nvSpPr>
        <p:spPr/>
        <p:txBody>
          <a:bodyPr/>
          <a:lstStyle/>
          <a:p>
            <a:pPr>
              <a:defRPr/>
            </a:pPr>
            <a:fld id="{1CD582F8-09C7-4834-9CB0-B472C8B98292}" type="slidenum">
              <a:rPr lang="en-US" smtClean="0"/>
              <a:pPr>
                <a:defRPr/>
              </a:pPr>
              <a:t>8</a:t>
            </a:fld>
            <a:endParaRPr lang="en-US" dirty="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Damages and Remedies	</a:t>
            </a:r>
            <a:endParaRPr lang="en-US" dirty="0"/>
          </a:p>
        </p:txBody>
      </p:sp>
      <p:sp>
        <p:nvSpPr>
          <p:cNvPr id="3" name="Content Placeholder 2"/>
          <p:cNvSpPr>
            <a:spLocks noGrp="1"/>
          </p:cNvSpPr>
          <p:nvPr>
            <p:ph idx="1"/>
          </p:nvPr>
        </p:nvSpPr>
        <p:spPr/>
        <p:txBody>
          <a:bodyPr>
            <a:normAutofit/>
          </a:bodyPr>
          <a:lstStyle/>
          <a:p>
            <a:r>
              <a:rPr lang="en-US" sz="2800" dirty="0" smtClean="0"/>
              <a:t>Criminal sentence does not give rise to a right of compensation but may facilitate it</a:t>
            </a:r>
          </a:p>
          <a:p>
            <a:pPr>
              <a:buNone/>
            </a:pPr>
            <a:endParaRPr lang="en-US" sz="2800" dirty="0" smtClean="0"/>
          </a:p>
          <a:p>
            <a:r>
              <a:rPr lang="en-US" sz="2800" dirty="0" smtClean="0"/>
              <a:t>Distinguish objectives</a:t>
            </a:r>
          </a:p>
          <a:p>
            <a:pPr lvl="1"/>
            <a:r>
              <a:rPr lang="en-US" sz="2400" dirty="0" smtClean="0"/>
              <a:t>Deterrence</a:t>
            </a:r>
          </a:p>
          <a:p>
            <a:pPr lvl="1"/>
            <a:r>
              <a:rPr lang="en-US" sz="2400" dirty="0" smtClean="0"/>
              <a:t>Punishment</a:t>
            </a:r>
          </a:p>
          <a:p>
            <a:pPr lvl="1"/>
            <a:r>
              <a:rPr lang="en-US" sz="2400" dirty="0" smtClean="0"/>
              <a:t>Restitution </a:t>
            </a:r>
            <a:r>
              <a:rPr lang="en-US" sz="2200" dirty="0" smtClean="0"/>
              <a:t>/ Compensation </a:t>
            </a:r>
          </a:p>
          <a:p>
            <a:pPr lvl="2"/>
            <a:r>
              <a:rPr lang="en-US" sz="2000" dirty="0" smtClean="0"/>
              <a:t>Making victim “whole”  </a:t>
            </a:r>
          </a:p>
          <a:p>
            <a:pPr lvl="2"/>
            <a:endParaRPr lang="en-US" sz="2000" dirty="0" smtClean="0"/>
          </a:p>
          <a:p>
            <a:pPr>
              <a:buNone/>
            </a:pPr>
            <a:endParaRPr lang="en-US" sz="2400" dirty="0" smtClean="0"/>
          </a:p>
          <a:p>
            <a:pPr lvl="2">
              <a:buNone/>
            </a:pPr>
            <a:endParaRPr lang="en-US" sz="2400" dirty="0"/>
          </a:p>
        </p:txBody>
      </p:sp>
      <p:sp>
        <p:nvSpPr>
          <p:cNvPr id="4" name="Slide Number Placeholder 3"/>
          <p:cNvSpPr>
            <a:spLocks noGrp="1"/>
          </p:cNvSpPr>
          <p:nvPr>
            <p:ph type="sldNum" sz="quarter" idx="12"/>
          </p:nvPr>
        </p:nvSpPr>
        <p:spPr/>
        <p:txBody>
          <a:bodyPr/>
          <a:lstStyle/>
          <a:p>
            <a:pPr>
              <a:defRPr/>
            </a:pPr>
            <a:fld id="{1CD582F8-09C7-4834-9CB0-B472C8B98292}" type="slidenum">
              <a:rPr lang="en-US" smtClean="0"/>
              <a:pPr>
                <a:defRPr/>
              </a:pPr>
              <a:t>9</a:t>
            </a:fld>
            <a:endParaRPr lang="en-US" dirty="0"/>
          </a:p>
        </p:txBody>
      </p:sp>
    </p:spTree>
  </p:cSld>
  <p:clrMapOvr>
    <a:masterClrMapping/>
  </p:clrMapOvr>
  <p:transition>
    <p:fade/>
  </p:transition>
</p:sld>
</file>

<file path=ppt/theme/theme1.xml><?xml version="1.0" encoding="utf-8"?>
<a:theme xmlns:a="http://schemas.openxmlformats.org/drawingml/2006/main" name="MLBrand">
  <a:themeElements>
    <a:clrScheme name="Morgan Lewis">
      <a:dk1>
        <a:sysClr val="windowText" lastClr="000000"/>
      </a:dk1>
      <a:lt1>
        <a:sysClr val="window" lastClr="FFFFFF"/>
      </a:lt1>
      <a:dk2>
        <a:srgbClr val="000000"/>
      </a:dk2>
      <a:lt2>
        <a:srgbClr val="FFFFFF"/>
      </a:lt2>
      <a:accent1>
        <a:srgbClr val="000000"/>
      </a:accent1>
      <a:accent2>
        <a:srgbClr val="464646"/>
      </a:accent2>
      <a:accent3>
        <a:srgbClr val="7B7B7E"/>
      </a:accent3>
      <a:accent4>
        <a:srgbClr val="C8C8C8"/>
      </a:accent4>
      <a:accent5>
        <a:srgbClr val="5C3380"/>
      </a:accent5>
      <a:accent6>
        <a:srgbClr val="93D8F7"/>
      </a:accent6>
      <a:hlink>
        <a:srgbClr val="5C3380"/>
      </a:hlink>
      <a:folHlink>
        <a:srgbClr val="5C3380"/>
      </a:folHlink>
    </a:clrScheme>
    <a:fontScheme name="Morgan Lewis">
      <a:majorFont>
        <a:latin typeface="Impact"/>
        <a:ea typeface=""/>
        <a:cs typeface=""/>
      </a:majorFont>
      <a:minorFont>
        <a:latin typeface="Tahoma"/>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&#65279;<?xml version="1.0" encoding="UTF-8" standalone="yes"?>
<Relationships xmlns="http://schemas.openxmlformats.org/package/2006/relationships">
  <Relationship Id="rId1" Type="http://schemas.openxmlformats.org/officeDocument/2006/relationships/customXmlProps" Target="itemProps1.xml" />
</Relationships>
</file>

<file path=customXml/_rels/item2.xml.rels>&#65279;<?xml version="1.0" encoding="UTF-8" standalone="yes"?>
<Relationships xmlns="http://schemas.openxmlformats.org/package/2006/relationships">
  <Relationship Id="rId1" Type="http://schemas.openxmlformats.org/officeDocument/2006/relationships/customXmlProps" Target="itemProps2.xml" />
</Relationships>
</file>

<file path=customXml/_rels/item3.xml.rels>&#65279;<?xml version="1.0" encoding="UTF-8" standalone="yes"?>
<Relationships xmlns="http://schemas.openxmlformats.org/package/2006/relationships">
  <Relationship Id="rId1" Type="http://schemas.openxmlformats.org/officeDocument/2006/relationships/customXmlProps" Target="itemProps3.xml" />
</Relationships>
</file>

<file path=customXml/_rels/item4.xml.rels>&#65279;<?xml version="1.0" encoding="UTF-8" standalone="yes"?>
<Relationships xmlns="http://schemas.openxmlformats.org/package/2006/relationships">
  <Relationship Id="rId1" Type="http://schemas.openxmlformats.org/officeDocument/2006/relationships/customXmlProps" Target="itemProps4.xml" />
</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spe:Receivers xmlns:spe="http://schemas.microsoft.com/sharepoint/event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5A2FB1B63EE1BE47AEE559F733AAAB58" ma:contentTypeVersion="5" ma:contentTypeDescription="Create a new document." ma:contentTypeScope="" ma:versionID="044b64963e6d15b8db862ab7e423ffc8">
  <xsd:schema xmlns:xsd="http://www.w3.org/2001/XMLSchema" xmlns:xs="http://www.w3.org/2001/XMLSchema" xmlns:p="http://schemas.microsoft.com/office/2006/metadata/properties" xmlns:ns3="743565d4-28fc-4770-880b-828cab46774e" targetNamespace="http://schemas.microsoft.com/office/2006/metadata/properties" ma:root="true" ma:fieldsID="7c0cc2e01ec64ae87d3f364c50c60189" ns3:_="">
    <xsd:import namespace="743565d4-28fc-4770-880b-828cab46774e"/>
    <xsd:element name="properties">
      <xsd:complexType>
        <xsd:sequence>
          <xsd:element name="documentManagement">
            <xsd:complexType>
              <xsd:all>
                <xsd:element ref="ns3:_dlc_DocId" minOccurs="0"/>
                <xsd:element ref="ns3:_dlc_DocIdUrl" minOccurs="0"/>
                <xsd:element ref="ns3: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3565d4-28fc-4770-880b-828cab46774e"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4368815-498A-4C2C-9C44-3CD1016C0B03}">
  <ds:schemaRefs>
    <ds:schemaRef ds:uri="http://schemas.microsoft.com/office/2006/metadata/properties"/>
  </ds:schemaRefs>
</ds:datastoreItem>
</file>

<file path=customXml/itemProps2.xml><?xml version="1.0" encoding="utf-8"?>
<ds:datastoreItem xmlns:ds="http://schemas.openxmlformats.org/officeDocument/2006/customXml" ds:itemID="{7B4F953E-D530-466C-86E9-8E00D66813B2}">
  <ds:schemaRefs>
    <ds:schemaRef ds:uri="http://schemas.microsoft.com/sharepoint/events"/>
  </ds:schemaRefs>
</ds:datastoreItem>
</file>

<file path=customXml/itemProps3.xml><?xml version="1.0" encoding="utf-8"?>
<ds:datastoreItem xmlns:ds="http://schemas.openxmlformats.org/officeDocument/2006/customXml" ds:itemID="{5D1F7071-E3A4-4EE8-ABFB-E47610F17687}">
  <ds:schemaRefs>
    <ds:schemaRef ds:uri="http://schemas.microsoft.com/sharepoint/v3/contenttype/forms"/>
  </ds:schemaRefs>
</ds:datastoreItem>
</file>

<file path=customXml/itemProps4.xml><?xml version="1.0" encoding="utf-8"?>
<ds:datastoreItem xmlns:ds="http://schemas.openxmlformats.org/officeDocument/2006/customXml" ds:itemID="{D4C65CB9-FCF6-4E38-84E7-B23AA289BA6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43565d4-28fc-4770-880b-828cab46774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Words>569</Words>
  <Application>Microsoft Office PowerPoint</Application>
  <PresentationFormat>On-screen Show (4:3)</PresentationFormat>
  <Paragraphs>131</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MLBrand</vt:lpstr>
      <vt:lpstr>Interplay of Public and Private Enforcement – Cartel Sanctioning and Deterrence – U.S. Legal System  ICN Cartel Working Group SG 1 call series</vt:lpstr>
      <vt:lpstr>Public and Private Enforcement Objectives</vt:lpstr>
      <vt:lpstr>Primary Policy Objectives</vt:lpstr>
      <vt:lpstr>Three Separate Levels of Enforcement </vt:lpstr>
      <vt:lpstr>Reinforcing Aspects</vt:lpstr>
      <vt:lpstr>Evolving Process</vt:lpstr>
      <vt:lpstr>Evolving Process</vt:lpstr>
      <vt:lpstr>Evolving Process</vt:lpstr>
      <vt:lpstr>Damages and Remedies </vt:lpstr>
      <vt:lpstr>Restitution / Compensation  </vt:lpstr>
      <vt:lpstr>INTERPLAY BETWEEN FINES AND REMEDIES</vt:lpstr>
      <vt:lpstr>Relationship Between Cartel Fines and Remedies</vt:lpstr>
      <vt:lpstr>Offsetting Considerations </vt:lpstr>
      <vt:lpstr>Slide 14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