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handoutMaster+xml" PartName="/ppt/handoutMasters/handoutMaster1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?><Relationships xmlns="http://schemas.openxmlformats.org/package/2006/relationships"><Relationship Target="ppt/presentation.xml" Type="http://schemas.openxmlformats.org/officeDocument/2006/relationships/officeDocument" Id="rId1"></Relationship><Relationship Target="docProps/core.xml" Type="http://schemas.openxmlformats.org/package/2006/relationships/metadata/core-properties" Id="rId2"></Relationship><Relationship Target="docProps/app.xml" Type="http://schemas.openxmlformats.org/officeDocument/2006/relationships/extended-properties" Id="rId3"></Relationship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9" r:id="rId2"/>
    <p:sldId id="260" r:id="rId3"/>
    <p:sldId id="264" r:id="rId4"/>
    <p:sldId id="270" r:id="rId5"/>
    <p:sldId id="263" r:id="rId6"/>
    <p:sldId id="269" r:id="rId7"/>
    <p:sldId id="265" r:id="rId8"/>
    <p:sldId id="266" r:id="rId9"/>
    <p:sldId id="268" r:id="rId10"/>
    <p:sldId id="262" r:id="rId11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9">
          <p15:clr>
            <a:srgbClr val="A4A3A4"/>
          </p15:clr>
        </p15:guide>
        <p15:guide id="2" pos="230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gray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28282"/>
    <a:srgbClr val="6E6E6E"/>
    <a:srgbClr val="A0A0A0"/>
    <a:srgbClr val="E78C37"/>
    <a:srgbClr val="A5C0A2"/>
    <a:srgbClr val="1B3656"/>
    <a:srgbClr val="F26522"/>
    <a:srgbClr val="87B49E"/>
    <a:srgbClr val="0021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81071" autoAdjust="0"/>
  </p:normalViewPr>
  <p:slideViewPr>
    <p:cSldViewPr snapToGrid="0" snapToObjects="1">
      <p:cViewPr varScale="1">
        <p:scale>
          <a:sx n="65" d="100"/>
          <a:sy n="65" d="100"/>
        </p:scale>
        <p:origin x="372" y="66"/>
      </p:cViewPr>
      <p:guideLst>
        <p:guide orient="horz" pos="4089"/>
        <p:guide pos="2308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6" d="100"/>
          <a:sy n="76" d="100"/>
        </p:scale>
        <p:origin x="-2076" y="-8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?><Relationships xmlns="http://schemas.openxmlformats.org/package/2006/relationships"><Relationship Target="slides/slide7.xml" Type="http://schemas.openxmlformats.org/officeDocument/2006/relationships/slide" Id="rId8"></Relationship><Relationship Target="handoutMasters/handoutMaster1.xml" Type="http://schemas.openxmlformats.org/officeDocument/2006/relationships/handoutMaster" Id="rId13"></Relationship><Relationship Target="slides/slide2.xml" Type="http://schemas.openxmlformats.org/officeDocument/2006/relationships/slide" Id="rId3"></Relationship><Relationship Target="slides/slide6.xml" Type="http://schemas.openxmlformats.org/officeDocument/2006/relationships/slide" Id="rId7"></Relationship><Relationship Target="notesMasters/notesMaster1.xml" Type="http://schemas.openxmlformats.org/officeDocument/2006/relationships/notesMaster" Id="rId12"></Relationship><Relationship Target="tableStyles.xml" Type="http://schemas.openxmlformats.org/officeDocument/2006/relationships/tableStyles" Id="rId17"></Relationship><Relationship Target="slides/slide1.xml" Type="http://schemas.openxmlformats.org/officeDocument/2006/relationships/slide" Id="rId2"></Relationship><Relationship Target="theme/theme1.xml" Type="http://schemas.openxmlformats.org/officeDocument/2006/relationships/theme" Id="rId16"></Relationship><Relationship Target="slideMasters/slideMaster1.xml" Type="http://schemas.openxmlformats.org/officeDocument/2006/relationships/slideMaster" Id="rId1"></Relationship><Relationship Target="slides/slide5.xml" Type="http://schemas.openxmlformats.org/officeDocument/2006/relationships/slide" Id="rId6"></Relationship><Relationship Target="slides/slide10.xml" Type="http://schemas.openxmlformats.org/officeDocument/2006/relationships/slide" Id="rId11"></Relationship><Relationship Target="slides/slide4.xml" Type="http://schemas.openxmlformats.org/officeDocument/2006/relationships/slide" Id="rId5"></Relationship><Relationship Target="viewProps.xml" Type="http://schemas.openxmlformats.org/officeDocument/2006/relationships/viewProps" Id="rId15"></Relationship><Relationship Target="slides/slide9.xml" Type="http://schemas.openxmlformats.org/officeDocument/2006/relationships/slide" Id="rId10"></Relationship><Relationship Target="slides/slide3.xml" Type="http://schemas.openxmlformats.org/officeDocument/2006/relationships/slide" Id="rId4"></Relationship><Relationship Target="slides/slide8.xml" Type="http://schemas.openxmlformats.org/officeDocument/2006/relationships/slide" Id="rId9"></Relationship><Relationship Target="presProps.xml" Type="http://schemas.openxmlformats.org/officeDocument/2006/relationships/presProps" Id="rId14"></Relationship></Relationships>
</file>

<file path=ppt/handoutMasters/_rels/handoutMaster1.xml.rels><?xml version="1.0" encoding="UTF-8" ?><Relationships xmlns="http://schemas.openxmlformats.org/package/2006/relationships"><Relationship Target="../theme/theme3.xml" Type="http://schemas.openxmlformats.org/officeDocument/2006/relationships/theme" Id="rId1"></Relationship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54AAFE6-33FB-7A48-9983-0278193B0972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20C60E4-1895-F341-9E2B-902B1D3338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0129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?><Relationships xmlns="http://schemas.openxmlformats.org/package/2006/relationships"><Relationship Target="../theme/theme2.xml" Type="http://schemas.openxmlformats.org/officeDocument/2006/relationships/theme" Id="rId1"></Relationship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CD79315-23B3-7647-88B7-3B62A41C4717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379972C-7D56-3E48-BF9E-639B12F6A5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14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?><Relationships xmlns="http://schemas.openxmlformats.org/package/2006/relationships"><Relationship Target="../media/image2.png" Type="http://schemas.openxmlformats.org/officeDocument/2006/relationships/image" Id="rId2"></Relationship><Relationship Target="../slideMasters/slideMaster1.xml" Type="http://schemas.openxmlformats.org/officeDocument/2006/relationships/slideMaster" Id="rId1"></Relationship></Relationships>
</file>

<file path=ppt/slideLayouts/_rels/slideLayout10.xml.rels><?xml version="1.0" encoding="UTF-8" ?><Relationships xmlns="http://schemas.openxmlformats.org/package/2006/relationships"><Relationship Target="../media/image2.png" Type="http://schemas.openxmlformats.org/officeDocument/2006/relationships/image" Id="rId2"></Relationship><Relationship Target="../slideMasters/slideMaster1.xml" Type="http://schemas.openxmlformats.org/officeDocument/2006/relationships/slideMaster" Id="rId1"></Relationship></Relationships>
</file>

<file path=ppt/slideLayouts/_rels/slideLayout2.xml.rels><?xml version="1.0" encoding="UTF-8" ?><Relationships xmlns="http://schemas.openxmlformats.org/package/2006/relationships"><Relationship Target="../media/image2.png" Type="http://schemas.openxmlformats.org/officeDocument/2006/relationships/image" Id="rId2"></Relationship><Relationship Target="../slideMasters/slideMaster1.xml" Type="http://schemas.openxmlformats.org/officeDocument/2006/relationships/slideMaster" Id="rId1"></Relationship></Relationships>
</file>

<file path=ppt/slideLayouts/_rels/slideLayout3.xml.rels><?xml version="1.0" encoding="UTF-8" ?><Relationships xmlns="http://schemas.openxmlformats.org/package/2006/relationships"><Relationship Target="../slideMasters/slideMaster1.xml" Type="http://schemas.openxmlformats.org/officeDocument/2006/relationships/slideMaster" Id="rId1"></Relationship></Relationships>
</file>

<file path=ppt/slideLayouts/_rels/slideLayout4.xml.rels><?xml version="1.0" encoding="UTF-8" ?><Relationships xmlns="http://schemas.openxmlformats.org/package/2006/relationships"><Relationship Target="../slideMasters/slideMaster1.xml" Type="http://schemas.openxmlformats.org/officeDocument/2006/relationships/slideMaster" Id="rId1"></Relationship></Relationships>
</file>

<file path=ppt/slideLayouts/_rels/slideLayout5.xml.rels><?xml version="1.0" encoding="UTF-8" ?><Relationships xmlns="http://schemas.openxmlformats.org/package/2006/relationships"><Relationship Target="../slideMasters/slideMaster1.xml" Type="http://schemas.openxmlformats.org/officeDocument/2006/relationships/slideMaster" Id="rId1"></Relationship></Relationships>
</file>

<file path=ppt/slideLayouts/_rels/slideLayout6.xml.rels><?xml version="1.0" encoding="UTF-8" ?><Relationships xmlns="http://schemas.openxmlformats.org/package/2006/relationships"><Relationship Target="../slideMasters/slideMaster1.xml" Type="http://schemas.openxmlformats.org/officeDocument/2006/relationships/slideMaster" Id="rId1"></Relationship></Relationships>
</file>

<file path=ppt/slideLayouts/_rels/slideLayout7.xml.rels><?xml version="1.0" encoding="UTF-8" ?><Relationships xmlns="http://schemas.openxmlformats.org/package/2006/relationships"><Relationship Target="../slideMasters/slideMaster1.xml" Type="http://schemas.openxmlformats.org/officeDocument/2006/relationships/slideMaster" Id="rId1"></Relationship></Relationships>
</file>

<file path=ppt/slideLayouts/_rels/slideLayout8.xml.rels><?xml version="1.0" encoding="UTF-8" ?><Relationships xmlns="http://schemas.openxmlformats.org/package/2006/relationships"><Relationship Target="../media/image2.png" Type="http://schemas.openxmlformats.org/officeDocument/2006/relationships/image" Id="rId2"></Relationship><Relationship Target="../slideMasters/slideMaster1.xml" Type="http://schemas.openxmlformats.org/officeDocument/2006/relationships/slideMaster" Id="rId1"></Relationship></Relationships>
</file>

<file path=ppt/slideLayouts/_rels/slideLayout9.xml.rels><?xml version="1.0" encoding="UTF-8" ?><Relationships xmlns="http://schemas.openxmlformats.org/package/2006/relationships"><Relationship Target="../media/image1.jpeg" Type="http://schemas.openxmlformats.org/officeDocument/2006/relationships/image" Id="rId3"></Relationship><Relationship Target="../media/image2.png" Type="http://schemas.openxmlformats.org/officeDocument/2006/relationships/image" Id="rId2"></Relationship><Relationship Target="../slideMasters/slideMaster1.xml" Type="http://schemas.openxmlformats.org/officeDocument/2006/relationships/slideMaster" Id="rId1"></Relationship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ient Title Slide">
    <p:bg>
      <p:bgPr>
        <a:solidFill>
          <a:srgbClr val="0021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white"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44327" y="2822232"/>
            <a:ext cx="4545499" cy="585305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 algn="l">
              <a:defRPr sz="3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CA" dirty="0" smtClean="0"/>
              <a:t>Presentation Title</a:t>
            </a:r>
            <a:endParaRPr 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6" hasCustomPrompt="1"/>
          </p:nvPr>
        </p:nvSpPr>
        <p:spPr>
          <a:xfrm>
            <a:off x="744327" y="3427285"/>
            <a:ext cx="4545498" cy="657067"/>
          </a:xfrm>
          <a:prstGeom prst="rect">
            <a:avLst/>
          </a:prstGeom>
        </p:spPr>
        <p:txBody>
          <a:bodyPr lIns="0" tIns="0">
            <a:noAutofit/>
          </a:bodyPr>
          <a:lstStyle>
            <a:lvl1pPr marL="0" indent="0">
              <a:buNone/>
              <a:defRPr sz="2200" baseline="0">
                <a:solidFill>
                  <a:srgbClr val="FFFFFF"/>
                </a:solidFill>
              </a:defRPr>
            </a:lvl1pPr>
            <a:lvl2pPr>
              <a:defRPr sz="2000">
                <a:solidFill>
                  <a:srgbClr val="FFFFFF"/>
                </a:solidFill>
              </a:defRPr>
            </a:lvl2pPr>
            <a:lvl3pPr>
              <a:defRPr sz="2000">
                <a:solidFill>
                  <a:srgbClr val="FFFFFF"/>
                </a:solidFill>
              </a:defRPr>
            </a:lvl3pPr>
            <a:lvl4pPr>
              <a:defRPr sz="2000">
                <a:solidFill>
                  <a:srgbClr val="FFFFFF"/>
                </a:solidFill>
              </a:defRPr>
            </a:lvl4pPr>
            <a:lvl5pPr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Sub-Title</a:t>
            </a:r>
            <a:endParaRPr lang="en-US" dirty="0"/>
          </a:p>
        </p:txBody>
      </p:sp>
      <p:sp>
        <p:nvSpPr>
          <p:cNvPr id="29" name="Rounded Rectangle 28"/>
          <p:cNvSpPr/>
          <p:nvPr userDrawn="1"/>
        </p:nvSpPr>
        <p:spPr bwMode="hidden">
          <a:xfrm>
            <a:off x="6548783" y="4914347"/>
            <a:ext cx="2142434" cy="1334558"/>
          </a:xfrm>
          <a:prstGeom prst="roundRect">
            <a:avLst>
              <a:gd name="adj" fmla="val 7946"/>
            </a:avLst>
          </a:prstGeom>
          <a:solidFill>
            <a:schemeClr val="bg1"/>
          </a:solidFill>
          <a:ln>
            <a:noFill/>
          </a:ln>
          <a:effectLst>
            <a:outerShdw blurRad="139700" dir="2700000" sx="104000" sy="104000" algn="tl" rotWithShape="0">
              <a:prstClr val="black">
                <a:alpha val="15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17" hasCustomPrompt="1"/>
          </p:nvPr>
        </p:nvSpPr>
        <p:spPr>
          <a:xfrm>
            <a:off x="6620034" y="5079999"/>
            <a:ext cx="1987826" cy="102704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insert client logo. If logo is not required, click the Home tab &gt; Layout &gt; Title Slide</a:t>
            </a:r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744328" y="4358296"/>
            <a:ext cx="347187" cy="0"/>
          </a:xfrm>
          <a:prstGeom prst="line">
            <a:avLst/>
          </a:prstGeom>
          <a:ln w="31750" cap="rnd">
            <a:solidFill>
              <a:srgbClr val="87B49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744327" y="5546820"/>
            <a:ext cx="4545497" cy="293221"/>
          </a:xfrm>
          <a:prstGeom prst="rect">
            <a:avLst/>
          </a:prstGeom>
        </p:spPr>
        <p:txBody>
          <a:bodyPr lIns="0" tIns="0">
            <a:no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744327" y="5224450"/>
            <a:ext cx="4545498" cy="30428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marL="0" indent="0">
              <a:buNone/>
              <a:defRPr sz="1400">
                <a:solidFill>
                  <a:srgbClr val="FFFFFF"/>
                </a:solidFill>
                <a:latin typeface="+mj-lt"/>
              </a:defRPr>
            </a:lvl1pPr>
            <a:lvl2pPr>
              <a:defRPr sz="1600">
                <a:solidFill>
                  <a:srgbClr val="FFFFFF"/>
                </a:solidFill>
                <a:latin typeface="+mj-lt"/>
              </a:defRPr>
            </a:lvl2pPr>
            <a:lvl3pPr>
              <a:defRPr sz="1600">
                <a:solidFill>
                  <a:srgbClr val="FFFFFF"/>
                </a:solidFill>
                <a:latin typeface="+mj-lt"/>
              </a:defRPr>
            </a:lvl3pPr>
            <a:lvl4pPr>
              <a:defRPr sz="1600">
                <a:solidFill>
                  <a:srgbClr val="FFFFFF"/>
                </a:solidFill>
                <a:latin typeface="+mj-lt"/>
              </a:defRPr>
            </a:lvl4pPr>
            <a:lvl5pPr>
              <a:defRPr sz="1600">
                <a:solidFill>
                  <a:srgbClr val="FFFFFF"/>
                </a:solidFill>
                <a:latin typeface="+mj-lt"/>
              </a:defRPr>
            </a:lvl5pPr>
          </a:lstStyle>
          <a:p>
            <a:pPr lvl="0"/>
            <a:r>
              <a:rPr lang="en-US" dirty="0" smtClean="0"/>
              <a:t>Lawyer’s Name</a:t>
            </a:r>
            <a:endParaRPr lang="en-US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5967693" y="6406857"/>
            <a:ext cx="27235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>
                <a:solidFill>
                  <a:srgbClr val="FFFFFF"/>
                </a:solidFill>
              </a:rPr>
              <a:t>© 2015 </a:t>
            </a:r>
            <a:r>
              <a:rPr lang="en-US" sz="1100" dirty="0" err="1" smtClean="0">
                <a:solidFill>
                  <a:srgbClr val="FFFFFF"/>
                </a:solidFill>
              </a:rPr>
              <a:t>Torys</a:t>
            </a:r>
            <a:r>
              <a:rPr lang="en-US" sz="1100" dirty="0" smtClean="0">
                <a:solidFill>
                  <a:srgbClr val="FFFFFF"/>
                </a:solidFill>
              </a:rPr>
              <a:t>. All rights reserved.</a:t>
            </a: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744538" y="6407150"/>
            <a:ext cx="4545012" cy="261938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 algn="l">
              <a:buNone/>
              <a:defRPr sz="800">
                <a:solidFill>
                  <a:schemeClr val="bg1"/>
                </a:solidFill>
              </a:defRPr>
            </a:lvl1pPr>
            <a:lvl2pPr marL="457200" indent="0" algn="l">
              <a:buNone/>
              <a:defRPr/>
            </a:lvl2pPr>
            <a:lvl3pPr marL="914400" indent="0" algn="l">
              <a:buNone/>
              <a:defRPr/>
            </a:lvl3pPr>
            <a:lvl4pPr marL="1371600" indent="0" algn="l">
              <a:buNone/>
              <a:defRPr/>
            </a:lvl4pPr>
            <a:lvl5pPr marL="1828800" indent="0" algn="l">
              <a:buNone/>
              <a:defRPr/>
            </a:lvl5pPr>
          </a:lstStyle>
          <a:p>
            <a:pPr lvl="0"/>
            <a:r>
              <a:rPr lang="en-CA" dirty="0" smtClean="0"/>
              <a:t>Document ID</a:t>
            </a:r>
            <a:endParaRPr lang="en-US" dirty="0"/>
          </a:p>
        </p:txBody>
      </p:sp>
      <p:pic>
        <p:nvPicPr>
          <p:cNvPr id="13" name="Picture 12" descr="Torys_Logo-Positive2-whit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744328" y="905382"/>
            <a:ext cx="2400302" cy="40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1754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4_End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460799" y="5655483"/>
            <a:ext cx="2306152" cy="615553"/>
          </a:xfrm>
          <a:prstGeom prst="rect">
            <a:avLst/>
          </a:prstGeom>
          <a:noFill/>
        </p:spPr>
        <p:txBody>
          <a:bodyPr wrap="square" numCol="1" spcCol="360000" rtlCol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lang="en-US" sz="1600" b="1" kern="1200" dirty="0" smtClean="0">
              <a:solidFill>
                <a:srgbClr val="FFFFFF"/>
              </a:solidFill>
              <a:latin typeface="+mj-lt"/>
              <a:ea typeface="+mn-ea"/>
              <a:cs typeface="+mn-cs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800" b="0" kern="1200" dirty="0" err="1" smtClean="0">
                <a:solidFill>
                  <a:srgbClr val="FFFFFF"/>
                </a:solidFill>
                <a:latin typeface="+mj-lt"/>
                <a:ea typeface="+mn-ea"/>
                <a:cs typeface="+mn-cs"/>
              </a:rPr>
              <a:t>www.torys.com</a:t>
            </a:r>
            <a:endParaRPr lang="en-US" sz="1800" b="0" kern="1200" dirty="0" smtClean="0">
              <a:solidFill>
                <a:srgbClr val="FFFFFF"/>
              </a:solidFill>
              <a:latin typeface="+mj-lt"/>
              <a:ea typeface="+mn-ea"/>
              <a:cs typeface="+mn-cs"/>
            </a:endParaRPr>
          </a:p>
        </p:txBody>
      </p:sp>
      <p:pic>
        <p:nvPicPr>
          <p:cNvPr id="5" name="Picture 4" descr="Torys_Logo-Positive2-whit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6826137" y="5882369"/>
            <a:ext cx="1793001" cy="298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775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021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white"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ctrTitle" hasCustomPrompt="1"/>
          </p:nvPr>
        </p:nvSpPr>
        <p:spPr>
          <a:xfrm>
            <a:off x="744327" y="2822232"/>
            <a:ext cx="4545499" cy="585305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 algn="l">
              <a:defRPr sz="3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CA" dirty="0" smtClean="0"/>
              <a:t>Presentation Title</a:t>
            </a:r>
            <a:endParaRPr lang="en-US" dirty="0"/>
          </a:p>
        </p:txBody>
      </p:sp>
      <p:sp>
        <p:nvSpPr>
          <p:cNvPr id="20" name="Text Placeholder 25"/>
          <p:cNvSpPr>
            <a:spLocks noGrp="1"/>
          </p:cNvSpPr>
          <p:nvPr>
            <p:ph type="body" sz="quarter" idx="16" hasCustomPrompt="1"/>
          </p:nvPr>
        </p:nvSpPr>
        <p:spPr>
          <a:xfrm>
            <a:off x="744327" y="3427285"/>
            <a:ext cx="4545498" cy="657067"/>
          </a:xfrm>
          <a:prstGeom prst="rect">
            <a:avLst/>
          </a:prstGeom>
        </p:spPr>
        <p:txBody>
          <a:bodyPr lIns="0" tIns="0">
            <a:noAutofit/>
          </a:bodyPr>
          <a:lstStyle>
            <a:lvl1pPr marL="0" indent="0">
              <a:buNone/>
              <a:defRPr sz="2200" baseline="0">
                <a:solidFill>
                  <a:srgbClr val="FFFFFF"/>
                </a:solidFill>
              </a:defRPr>
            </a:lvl1pPr>
            <a:lvl2pPr>
              <a:defRPr sz="2000">
                <a:solidFill>
                  <a:srgbClr val="FFFFFF"/>
                </a:solidFill>
              </a:defRPr>
            </a:lvl2pPr>
            <a:lvl3pPr>
              <a:defRPr sz="2000">
                <a:solidFill>
                  <a:srgbClr val="FFFFFF"/>
                </a:solidFill>
              </a:defRPr>
            </a:lvl3pPr>
            <a:lvl4pPr>
              <a:defRPr sz="2000">
                <a:solidFill>
                  <a:srgbClr val="FFFFFF"/>
                </a:solidFill>
              </a:defRPr>
            </a:lvl4pPr>
            <a:lvl5pPr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Sub-Title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744327" y="5546820"/>
            <a:ext cx="4545497" cy="293221"/>
          </a:xfrm>
          <a:prstGeom prst="rect">
            <a:avLst/>
          </a:prstGeom>
        </p:spPr>
        <p:txBody>
          <a:bodyPr lIns="0" tIns="0">
            <a:no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744327" y="5224450"/>
            <a:ext cx="4545498" cy="30428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marL="0" indent="0">
              <a:buNone/>
              <a:defRPr sz="1400">
                <a:solidFill>
                  <a:srgbClr val="FFFFFF"/>
                </a:solidFill>
                <a:latin typeface="+mj-lt"/>
              </a:defRPr>
            </a:lvl1pPr>
            <a:lvl2pPr>
              <a:defRPr sz="1600">
                <a:solidFill>
                  <a:srgbClr val="FFFFFF"/>
                </a:solidFill>
                <a:latin typeface="+mj-lt"/>
              </a:defRPr>
            </a:lvl2pPr>
            <a:lvl3pPr>
              <a:defRPr sz="1600">
                <a:solidFill>
                  <a:srgbClr val="FFFFFF"/>
                </a:solidFill>
                <a:latin typeface="+mj-lt"/>
              </a:defRPr>
            </a:lvl3pPr>
            <a:lvl4pPr>
              <a:defRPr sz="1600">
                <a:solidFill>
                  <a:srgbClr val="FFFFFF"/>
                </a:solidFill>
                <a:latin typeface="+mj-lt"/>
              </a:defRPr>
            </a:lvl4pPr>
            <a:lvl5pPr>
              <a:defRPr sz="1600">
                <a:solidFill>
                  <a:srgbClr val="FFFFFF"/>
                </a:solidFill>
                <a:latin typeface="+mj-lt"/>
              </a:defRPr>
            </a:lvl5pPr>
          </a:lstStyle>
          <a:p>
            <a:pPr lvl="0"/>
            <a:r>
              <a:rPr lang="en-US" dirty="0" smtClean="0"/>
              <a:t>Lawyer’s Name</a:t>
            </a:r>
            <a:endParaRPr lang="en-US" dirty="0"/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744328" y="4358296"/>
            <a:ext cx="347187" cy="0"/>
          </a:xfrm>
          <a:prstGeom prst="line">
            <a:avLst/>
          </a:prstGeom>
          <a:ln w="31750" cap="rnd">
            <a:solidFill>
              <a:srgbClr val="87B49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967693" y="6406857"/>
            <a:ext cx="27235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>
                <a:solidFill>
                  <a:srgbClr val="FFFFFF"/>
                </a:solidFill>
              </a:rPr>
              <a:t>© 2015 </a:t>
            </a:r>
            <a:r>
              <a:rPr lang="en-US" sz="1100" dirty="0" err="1" smtClean="0">
                <a:solidFill>
                  <a:srgbClr val="FFFFFF"/>
                </a:solidFill>
              </a:rPr>
              <a:t>Torys</a:t>
            </a:r>
            <a:r>
              <a:rPr lang="en-US" sz="1100" dirty="0" smtClean="0">
                <a:solidFill>
                  <a:srgbClr val="FFFFFF"/>
                </a:solidFill>
              </a:rPr>
              <a:t>. All rights reserved.</a:t>
            </a: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744538" y="6407150"/>
            <a:ext cx="4545012" cy="261938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 algn="l">
              <a:buNone/>
              <a:defRPr sz="800">
                <a:solidFill>
                  <a:schemeClr val="bg1"/>
                </a:solidFill>
              </a:defRPr>
            </a:lvl1pPr>
            <a:lvl2pPr marL="457200" indent="0" algn="l">
              <a:buNone/>
              <a:defRPr/>
            </a:lvl2pPr>
            <a:lvl3pPr marL="914400" indent="0" algn="l">
              <a:buNone/>
              <a:defRPr/>
            </a:lvl3pPr>
            <a:lvl4pPr marL="1371600" indent="0" algn="l">
              <a:buNone/>
              <a:defRPr/>
            </a:lvl4pPr>
            <a:lvl5pPr marL="1828800" indent="0" algn="l">
              <a:buNone/>
              <a:defRPr/>
            </a:lvl5pPr>
          </a:lstStyle>
          <a:p>
            <a:pPr lvl="0"/>
            <a:r>
              <a:rPr lang="en-CA" dirty="0" smtClean="0"/>
              <a:t>Document ID</a:t>
            </a:r>
            <a:endParaRPr lang="en-US" dirty="0"/>
          </a:p>
        </p:txBody>
      </p:sp>
      <p:pic>
        <p:nvPicPr>
          <p:cNvPr id="11" name="Picture 10" descr="Torys_Logo-Positive2-whit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744328" y="905382"/>
            <a:ext cx="2400302" cy="40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4789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- Regular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4091" y="0"/>
            <a:ext cx="6056557" cy="1142999"/>
          </a:xfrm>
          <a:prstGeom prst="rect">
            <a:avLst/>
          </a:prstGeom>
        </p:spPr>
        <p:txBody>
          <a:bodyPr/>
          <a:lstStyle/>
          <a:p>
            <a:r>
              <a:rPr lang="en-CA" dirty="0" smtClean="0"/>
              <a:t>Heading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552974" y="1598497"/>
            <a:ext cx="8133826" cy="43981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2pPr>
              <a:defRPr sz="2200"/>
            </a:lvl2pPr>
            <a:lvl3pPr>
              <a:defRPr sz="2000"/>
            </a:lvl3pPr>
            <a:lvl4pPr>
              <a:defRPr sz="180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52974" y="6359524"/>
            <a:ext cx="5073126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CA" dirty="0" smtClean="0"/>
              <a:t>Click to add additional Text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5753100" y="6359524"/>
            <a:ext cx="2463800" cy="365125"/>
          </a:xfrm>
        </p:spPr>
        <p:txBody>
          <a:bodyPr rIns="0" anchor="ctr" anchorCtr="0">
            <a:noAutofit/>
          </a:bodyPr>
          <a:lstStyle>
            <a:lvl1pPr marL="0" indent="0" algn="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CA" dirty="0" smtClean="0"/>
              <a:t>Click to add Title of Presentation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smtClean="0"/>
              <a:t>| </a:t>
            </a:r>
            <a:fld id="{38CF3139-DC59-A940-9C92-65F8E25EEE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817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 &amp; N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544091" y="5179391"/>
            <a:ext cx="8142707" cy="8172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CA" dirty="0" smtClean="0"/>
              <a:t>Notes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91" y="0"/>
            <a:ext cx="6056557" cy="1142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idx="1"/>
          </p:nvPr>
        </p:nvSpPr>
        <p:spPr>
          <a:xfrm>
            <a:off x="552974" y="1598498"/>
            <a:ext cx="8133826" cy="35808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2pPr>
              <a:defRPr sz="2200"/>
            </a:lvl2pPr>
            <a:lvl3pPr>
              <a:defRPr sz="2000"/>
            </a:lvl3pPr>
            <a:lvl4pPr>
              <a:defRPr sz="180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US" smtClean="0"/>
              <a:t>| </a:t>
            </a:r>
            <a:fld id="{38CF3139-DC59-A940-9C92-65F8E25EEE1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52974" y="6359524"/>
            <a:ext cx="5073126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CA" dirty="0" smtClean="0"/>
              <a:t>Click to add additional Text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5753100" y="6359524"/>
            <a:ext cx="2463800" cy="365125"/>
          </a:xfrm>
        </p:spPr>
        <p:txBody>
          <a:bodyPr rIns="0" anchor="ctr" anchorCtr="0">
            <a:noAutofit/>
          </a:bodyPr>
          <a:lstStyle>
            <a:lvl1pPr marL="0" indent="0" algn="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CA" dirty="0" smtClean="0"/>
              <a:t>Click to add Title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2323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lock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13"/>
          <p:cNvSpPr>
            <a:spLocks noGrp="1"/>
          </p:cNvSpPr>
          <p:nvPr>
            <p:ph sz="quarter" idx="13"/>
          </p:nvPr>
        </p:nvSpPr>
        <p:spPr>
          <a:xfrm>
            <a:off x="539751" y="1589088"/>
            <a:ext cx="8147050" cy="433021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spcBef>
                <a:spcPts val="1032"/>
              </a:spcBef>
              <a:buClr>
                <a:srgbClr val="1B3656"/>
              </a:buClr>
              <a:buFont typeface="Wingdings" charset="2"/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Clr>
                <a:srgbClr val="87B49E"/>
              </a:buClr>
              <a:buFont typeface="Arial"/>
              <a:buNone/>
              <a:defRPr sz="1400">
                <a:solidFill>
                  <a:schemeClr val="tx1"/>
                </a:solidFill>
              </a:defRPr>
            </a:lvl2pPr>
            <a:lvl3pPr marL="914400" indent="0">
              <a:buClr>
                <a:srgbClr val="00213B"/>
              </a:buClr>
              <a:buFont typeface="Arial"/>
              <a:buNone/>
              <a:defRPr sz="1400">
                <a:solidFill>
                  <a:schemeClr val="tx1"/>
                </a:solidFill>
              </a:defRPr>
            </a:lvl3pPr>
            <a:lvl4pPr marL="1371600" indent="0">
              <a:buClr>
                <a:srgbClr val="F26522"/>
              </a:buClr>
              <a:buFont typeface="Arial"/>
              <a:buNone/>
              <a:defRPr sz="1400">
                <a:solidFill>
                  <a:schemeClr val="tx1"/>
                </a:solidFill>
              </a:defRPr>
            </a:lvl4pPr>
            <a:lvl5pPr marL="1828800" indent="0">
              <a:buClr>
                <a:srgbClr val="00213B"/>
              </a:buClr>
              <a:buFont typeface="Arial"/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91" y="0"/>
            <a:ext cx="6056557" cy="1142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en-US" smtClean="0"/>
              <a:t>| </a:t>
            </a:r>
            <a:fld id="{38CF3139-DC59-A940-9C92-65F8E25EEE1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552974" y="6359524"/>
            <a:ext cx="5073126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CA" dirty="0" smtClean="0"/>
              <a:t>Click to add additional Text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5753100" y="6359524"/>
            <a:ext cx="2463800" cy="365125"/>
          </a:xfrm>
        </p:spPr>
        <p:txBody>
          <a:bodyPr rIns="0" anchor="ctr" anchorCtr="0">
            <a:noAutofit/>
          </a:bodyPr>
          <a:lstStyle>
            <a:lvl1pPr marL="0" indent="0" algn="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CA" dirty="0" smtClean="0"/>
              <a:t>Click to add Title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961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13"/>
          <p:cNvSpPr>
            <a:spLocks noGrp="1"/>
          </p:cNvSpPr>
          <p:nvPr>
            <p:ph sz="quarter" idx="13"/>
          </p:nvPr>
        </p:nvSpPr>
        <p:spPr>
          <a:xfrm>
            <a:off x="544091" y="1589088"/>
            <a:ext cx="3900909" cy="3852484"/>
          </a:xfrm>
          <a:prstGeom prst="rect">
            <a:avLst/>
          </a:prstGeom>
        </p:spPr>
        <p:txBody>
          <a:bodyPr>
            <a:normAutofit/>
          </a:bodyPr>
          <a:lstStyle>
            <a:lvl1pPr marL="457200" indent="-457200">
              <a:buClr>
                <a:srgbClr val="1B3656"/>
              </a:buClr>
              <a:buFont typeface="Wingdings" charset="2"/>
              <a:buChar char="§"/>
              <a:defRPr sz="2400">
                <a:solidFill>
                  <a:schemeClr val="tx1"/>
                </a:solidFill>
              </a:defRPr>
            </a:lvl1pPr>
            <a:lvl2pPr marL="800100" indent="-342900">
              <a:buClr>
                <a:srgbClr val="87B49E"/>
              </a:buClr>
              <a:buFont typeface="Wingdings" charset="2"/>
              <a:buChar char="§"/>
              <a:defRPr sz="2200">
                <a:solidFill>
                  <a:schemeClr val="tx1"/>
                </a:solidFill>
              </a:defRPr>
            </a:lvl2pPr>
            <a:lvl3pPr marL="1314450" indent="-400050">
              <a:buClr>
                <a:srgbClr val="00213B"/>
              </a:buClr>
              <a:buFont typeface="Wingdings" charset="2"/>
              <a:buChar char="§"/>
              <a:defRPr sz="2000">
                <a:solidFill>
                  <a:schemeClr val="tx1"/>
                </a:solidFill>
              </a:defRPr>
            </a:lvl3pPr>
            <a:lvl4pPr marL="1771650" indent="-400050">
              <a:buClr>
                <a:srgbClr val="F26522"/>
              </a:buClr>
              <a:buFont typeface="Wingdings" charset="2"/>
              <a:buChar char="§"/>
              <a:defRPr sz="1800">
                <a:solidFill>
                  <a:schemeClr val="tx1"/>
                </a:solidFill>
              </a:defRPr>
            </a:lvl4pPr>
            <a:lvl5pPr marL="2228850" indent="-400050">
              <a:buClr>
                <a:srgbClr val="00213B"/>
              </a:buClr>
              <a:buFont typeface="Wingdings" charset="2"/>
              <a:buChar char="§"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Content Placeholder 13"/>
          <p:cNvSpPr>
            <a:spLocks noGrp="1"/>
          </p:cNvSpPr>
          <p:nvPr>
            <p:ph sz="quarter" idx="14"/>
          </p:nvPr>
        </p:nvSpPr>
        <p:spPr>
          <a:xfrm>
            <a:off x="4609875" y="1589088"/>
            <a:ext cx="4072506" cy="3852484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457200" indent="-457200">
              <a:buClr>
                <a:srgbClr val="1B3656"/>
              </a:buClr>
              <a:buFont typeface="Wingdings" charset="2"/>
              <a:buChar char="§"/>
              <a:defRPr sz="2400">
                <a:solidFill>
                  <a:schemeClr val="tx1"/>
                </a:solidFill>
              </a:defRPr>
            </a:lvl1pPr>
            <a:lvl2pPr marL="857250" indent="-400050">
              <a:buClr>
                <a:srgbClr val="87B49E"/>
              </a:buClr>
              <a:buFont typeface="Wingdings" charset="2"/>
              <a:buChar char="§"/>
              <a:defRPr sz="2200">
                <a:solidFill>
                  <a:schemeClr val="tx1"/>
                </a:solidFill>
              </a:defRPr>
            </a:lvl2pPr>
            <a:lvl3pPr marL="1314450" indent="-400050">
              <a:buClr>
                <a:srgbClr val="00213B"/>
              </a:buClr>
              <a:buFont typeface="Wingdings" charset="2"/>
              <a:buChar char="§"/>
              <a:defRPr sz="2000">
                <a:solidFill>
                  <a:schemeClr val="tx1"/>
                </a:solidFill>
              </a:defRPr>
            </a:lvl3pPr>
            <a:lvl4pPr marL="1771650" indent="-400050">
              <a:buClr>
                <a:srgbClr val="F26522"/>
              </a:buClr>
              <a:buFont typeface="Wingdings" charset="2"/>
              <a:buChar char="§"/>
              <a:defRPr sz="1800">
                <a:solidFill>
                  <a:schemeClr val="tx1"/>
                </a:solidFill>
              </a:defRPr>
            </a:lvl4pPr>
            <a:lvl5pPr marL="2228850" indent="-400050">
              <a:buClr>
                <a:srgbClr val="00213B"/>
              </a:buClr>
              <a:buFont typeface="Wingdings" charset="2"/>
              <a:buChar char="§"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544091" y="5640805"/>
            <a:ext cx="8142707" cy="35580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CA" dirty="0" smtClean="0"/>
              <a:t>Notes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91" y="0"/>
            <a:ext cx="6056557" cy="1142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r>
              <a:rPr lang="en-US" smtClean="0"/>
              <a:t>| </a:t>
            </a:r>
            <a:fld id="{38CF3139-DC59-A940-9C92-65F8E25EEE1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22" hasCustomPrompt="1"/>
          </p:nvPr>
        </p:nvSpPr>
        <p:spPr>
          <a:xfrm>
            <a:off x="552974" y="6359524"/>
            <a:ext cx="5073126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CA" dirty="0" smtClean="0"/>
              <a:t>Click to add additional Text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5753100" y="6359524"/>
            <a:ext cx="2463800" cy="365125"/>
          </a:xfrm>
        </p:spPr>
        <p:txBody>
          <a:bodyPr rIns="0" anchor="ctr" anchorCtr="0">
            <a:noAutofit/>
          </a:bodyPr>
          <a:lstStyle>
            <a:lvl1pPr marL="0" indent="0" algn="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CA" dirty="0" smtClean="0"/>
              <a:t>Click to add Title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360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, 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751" y="1589088"/>
            <a:ext cx="4021206" cy="316086"/>
          </a:xfrm>
          <a:prstGeom prst="rect">
            <a:avLst/>
          </a:prstGeom>
        </p:spPr>
        <p:txBody>
          <a:bodyPr lIns="0" anchor="t" anchorCtr="0"/>
          <a:lstStyle>
            <a:lvl1pPr marL="0" indent="0">
              <a:buNone/>
              <a:defRPr sz="22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11599" y="1589088"/>
            <a:ext cx="4075201" cy="316085"/>
          </a:xfrm>
          <a:prstGeom prst="rect">
            <a:avLst/>
          </a:prstGeom>
        </p:spPr>
        <p:txBody>
          <a:bodyPr lIns="0" anchor="t" anchorCtr="0"/>
          <a:lstStyle>
            <a:lvl1pPr marL="0" indent="0">
              <a:buNone/>
              <a:defRPr sz="22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3"/>
          <p:cNvSpPr>
            <a:spLocks noGrp="1"/>
          </p:cNvSpPr>
          <p:nvPr>
            <p:ph sz="quarter" idx="13"/>
          </p:nvPr>
        </p:nvSpPr>
        <p:spPr>
          <a:xfrm>
            <a:off x="539754" y="2107322"/>
            <a:ext cx="4021203" cy="3334249"/>
          </a:xfrm>
          <a:prstGeom prst="rect">
            <a:avLst/>
          </a:prstGeom>
        </p:spPr>
        <p:txBody>
          <a:bodyPr>
            <a:normAutofit/>
          </a:bodyPr>
          <a:lstStyle>
            <a:lvl1pPr marL="457200" indent="-457200">
              <a:buClr>
                <a:srgbClr val="1B3656"/>
              </a:buClr>
              <a:buFont typeface="Wingdings" charset="2"/>
              <a:buChar char="§"/>
              <a:defRPr sz="2200">
                <a:solidFill>
                  <a:schemeClr val="tx1"/>
                </a:solidFill>
              </a:defRPr>
            </a:lvl1pPr>
            <a:lvl2pPr marL="800100" indent="-342900">
              <a:buClr>
                <a:srgbClr val="87B49E"/>
              </a:buClr>
              <a:buFont typeface="Wingdings" charset="2"/>
              <a:buChar char="§"/>
              <a:defRPr sz="2000">
                <a:solidFill>
                  <a:schemeClr val="tx1"/>
                </a:solidFill>
              </a:defRPr>
            </a:lvl2pPr>
            <a:lvl3pPr marL="1314450" indent="-400050">
              <a:buClr>
                <a:srgbClr val="00213B"/>
              </a:buClr>
              <a:buFont typeface="Wingdings" charset="2"/>
              <a:buChar char="§"/>
              <a:defRPr sz="2000">
                <a:solidFill>
                  <a:schemeClr val="tx1"/>
                </a:solidFill>
              </a:defRPr>
            </a:lvl3pPr>
            <a:lvl4pPr marL="1771650" indent="-400050">
              <a:buClr>
                <a:srgbClr val="F26522"/>
              </a:buClr>
              <a:buFont typeface="Wingdings" charset="2"/>
              <a:buChar char="§"/>
              <a:defRPr sz="1800">
                <a:solidFill>
                  <a:schemeClr val="tx1"/>
                </a:solidFill>
              </a:defRPr>
            </a:lvl4pPr>
            <a:lvl5pPr marL="2228850" indent="-400050">
              <a:buClr>
                <a:srgbClr val="00213B"/>
              </a:buClr>
              <a:buFont typeface="Wingdings" charset="2"/>
              <a:buChar char="§"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9" name="Content Placeholder 13"/>
          <p:cNvSpPr>
            <a:spLocks noGrp="1"/>
          </p:cNvSpPr>
          <p:nvPr>
            <p:ph sz="quarter" idx="14"/>
          </p:nvPr>
        </p:nvSpPr>
        <p:spPr>
          <a:xfrm>
            <a:off x="4611836" y="2107322"/>
            <a:ext cx="4070545" cy="3334249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457200" indent="-457200">
              <a:buClr>
                <a:srgbClr val="1B3656"/>
              </a:buClr>
              <a:buFont typeface="Wingdings" charset="2"/>
              <a:buChar char="§"/>
              <a:defRPr sz="2200">
                <a:solidFill>
                  <a:schemeClr val="tx1"/>
                </a:solidFill>
              </a:defRPr>
            </a:lvl1pPr>
            <a:lvl2pPr marL="857250" indent="-400050">
              <a:buClr>
                <a:srgbClr val="87B49E"/>
              </a:buClr>
              <a:buFont typeface="Wingdings" charset="2"/>
              <a:buChar char="§"/>
              <a:defRPr sz="2000">
                <a:solidFill>
                  <a:schemeClr val="tx1"/>
                </a:solidFill>
              </a:defRPr>
            </a:lvl2pPr>
            <a:lvl3pPr marL="1314450" indent="-400050">
              <a:buClr>
                <a:srgbClr val="00213B"/>
              </a:buClr>
              <a:buFont typeface="Wingdings" charset="2"/>
              <a:buChar char="§"/>
              <a:defRPr sz="2000">
                <a:solidFill>
                  <a:schemeClr val="tx1"/>
                </a:solidFill>
              </a:defRPr>
            </a:lvl3pPr>
            <a:lvl4pPr marL="1771650" indent="-400050">
              <a:buClr>
                <a:srgbClr val="F26522"/>
              </a:buClr>
              <a:buFont typeface="Wingdings" charset="2"/>
              <a:buChar char="§"/>
              <a:defRPr sz="1800">
                <a:solidFill>
                  <a:schemeClr val="tx1"/>
                </a:solidFill>
              </a:defRPr>
            </a:lvl4pPr>
            <a:lvl5pPr marL="2228850" indent="-400050">
              <a:buClr>
                <a:srgbClr val="00213B"/>
              </a:buClr>
              <a:buFont typeface="Wingdings" charset="2"/>
              <a:buChar char="§"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544091" y="5640805"/>
            <a:ext cx="8142708" cy="35580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CA" dirty="0" smtClean="0"/>
              <a:t>Notes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91" y="0"/>
            <a:ext cx="6056557" cy="114299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r>
              <a:rPr lang="en-US" smtClean="0"/>
              <a:t>| </a:t>
            </a:r>
            <a:fld id="{38CF3139-DC59-A940-9C92-65F8E25EEE1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2" hasCustomPrompt="1"/>
          </p:nvPr>
        </p:nvSpPr>
        <p:spPr>
          <a:xfrm>
            <a:off x="552974" y="6359524"/>
            <a:ext cx="5073126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CA" dirty="0" smtClean="0"/>
              <a:t>Click to add additional Text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5753100" y="6359524"/>
            <a:ext cx="2463800" cy="365125"/>
          </a:xfrm>
        </p:spPr>
        <p:txBody>
          <a:bodyPr rIns="0" anchor="ctr" anchorCtr="0">
            <a:noAutofit/>
          </a:bodyPr>
          <a:lstStyle>
            <a:lvl1pPr marL="0" indent="0" algn="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CA" dirty="0" smtClean="0"/>
              <a:t>Click to add Title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281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Blue">
    <p:bg>
      <p:bgPr>
        <a:solidFill>
          <a:srgbClr val="0021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white"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539750" y="2865454"/>
            <a:ext cx="8147050" cy="50848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>
              <a:buNone/>
              <a:defRPr sz="2600" baseline="0">
                <a:solidFill>
                  <a:schemeClr val="bg1"/>
                </a:solidFill>
                <a:latin typeface="+mj-lt"/>
              </a:defRPr>
            </a:lvl1pPr>
            <a:lvl2pPr>
              <a:defRPr sz="2000">
                <a:solidFill>
                  <a:schemeClr val="bg1"/>
                </a:solidFill>
                <a:latin typeface="+mj-lt"/>
              </a:defRPr>
            </a:lvl2pPr>
            <a:lvl3pPr>
              <a:defRPr sz="2000">
                <a:solidFill>
                  <a:schemeClr val="bg1"/>
                </a:solidFill>
                <a:latin typeface="+mj-lt"/>
              </a:defRPr>
            </a:lvl3pPr>
            <a:lvl4pPr>
              <a:defRPr sz="2000">
                <a:solidFill>
                  <a:schemeClr val="bg1"/>
                </a:solidFill>
                <a:latin typeface="+mj-lt"/>
              </a:defRPr>
            </a:lvl4pPr>
            <a:lvl5pPr>
              <a:defRPr sz="20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 smtClean="0"/>
              <a:t>Section Title</a:t>
            </a:r>
            <a:endParaRPr lang="en-US" dirty="0"/>
          </a:p>
        </p:txBody>
      </p:sp>
      <p:pic>
        <p:nvPicPr>
          <p:cNvPr id="11" name="Picture 10" descr="Torys_Logo-Positive2-whit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544091" y="573668"/>
            <a:ext cx="1793001" cy="298834"/>
          </a:xfrm>
          <a:prstGeom prst="rect">
            <a:avLst/>
          </a:prstGeom>
        </p:spPr>
      </p:pic>
      <p:sp>
        <p:nvSpPr>
          <p:cNvPr id="1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52974" y="6359524"/>
            <a:ext cx="5073126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1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CA" dirty="0" smtClean="0"/>
              <a:t>Click to add additional Text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53100" y="6359524"/>
            <a:ext cx="2463800" cy="365125"/>
          </a:xfrm>
        </p:spPr>
        <p:txBody>
          <a:bodyPr rIns="0" anchor="ctr" anchorCtr="0">
            <a:noAutofit/>
          </a:bodyPr>
          <a:lstStyle>
            <a:lvl1pPr marL="0" indent="0" algn="r">
              <a:buNone/>
              <a:defRPr sz="11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CA" dirty="0" smtClean="0"/>
              <a:t>Click to add Title of Presentation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smtClean="0"/>
              <a:t>| </a:t>
            </a:r>
            <a:fld id="{38CF3139-DC59-A940-9C92-65F8E25EEE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6327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0" y="-55063"/>
            <a:ext cx="9144000" cy="6858000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544091" y="2865454"/>
            <a:ext cx="8142709" cy="508483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None/>
              <a:defRPr sz="2600" baseline="0">
                <a:solidFill>
                  <a:schemeClr val="tx2"/>
                </a:solidFill>
                <a:latin typeface="+mj-lt"/>
              </a:defRPr>
            </a:lvl1pPr>
            <a:lvl2pPr>
              <a:defRPr sz="2000">
                <a:solidFill>
                  <a:schemeClr val="bg1"/>
                </a:solidFill>
                <a:latin typeface="+mj-lt"/>
              </a:defRPr>
            </a:lvl2pPr>
            <a:lvl3pPr>
              <a:defRPr sz="2000">
                <a:solidFill>
                  <a:schemeClr val="bg1"/>
                </a:solidFill>
                <a:latin typeface="+mj-lt"/>
              </a:defRPr>
            </a:lvl3pPr>
            <a:lvl4pPr>
              <a:defRPr sz="2000">
                <a:solidFill>
                  <a:schemeClr val="bg1"/>
                </a:solidFill>
                <a:latin typeface="+mj-lt"/>
              </a:defRPr>
            </a:lvl4pPr>
            <a:lvl5pPr>
              <a:defRPr sz="20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CA" dirty="0" smtClean="0"/>
              <a:t>Section Title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52974" y="6359524"/>
            <a:ext cx="5073126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CA" dirty="0" smtClean="0"/>
              <a:t>Click to add additional Text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53100" y="6359524"/>
            <a:ext cx="2463800" cy="365125"/>
          </a:xfrm>
        </p:spPr>
        <p:txBody>
          <a:bodyPr rIns="0" anchor="ctr" anchorCtr="0">
            <a:noAutofit/>
          </a:bodyPr>
          <a:lstStyle>
            <a:lvl1pPr marL="0" indent="0" algn="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CA" dirty="0" smtClean="0"/>
              <a:t>Click to add Title of Presentation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US" dirty="0" smtClean="0"/>
              <a:t>| </a:t>
            </a:r>
            <a:fld id="{38CF3139-DC59-A940-9C92-65F8E25EEE1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Torys_Logo-Positive2-whit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invGray">
          <a:xfrm>
            <a:off x="563141" y="573668"/>
            <a:ext cx="1793001" cy="298834"/>
          </a:xfrm>
          <a:prstGeom prst="rect">
            <a:avLst/>
          </a:prstGeom>
        </p:spPr>
      </p:pic>
      <p:pic>
        <p:nvPicPr>
          <p:cNvPr id="10" name="Picture 9" descr="Torys_Logo-Positive2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544090" y="573668"/>
            <a:ext cx="1812051" cy="302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002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?><Relationships xmlns="http://schemas.openxmlformats.org/package/2006/relationships"><Relationship Target="../slideLayouts/slideLayout8.xml" Type="http://schemas.openxmlformats.org/officeDocument/2006/relationships/slideLayout" Id="rId8"></Relationship><Relationship Target="../slideLayouts/slideLayout3.xml" Type="http://schemas.openxmlformats.org/officeDocument/2006/relationships/slideLayout" Id="rId3"></Relationship><Relationship Target="../slideLayouts/slideLayout7.xml" Type="http://schemas.openxmlformats.org/officeDocument/2006/relationships/slideLayout" Id="rId7"></Relationship><Relationship Target="../media/image1.jpeg" Type="http://schemas.openxmlformats.org/officeDocument/2006/relationships/image" Id="rId12"></Relationship><Relationship Target="../slideLayouts/slideLayout2.xml" Type="http://schemas.openxmlformats.org/officeDocument/2006/relationships/slideLayout" Id="rId2"></Relationship><Relationship Target="../slideLayouts/slideLayout1.xml" Type="http://schemas.openxmlformats.org/officeDocument/2006/relationships/slideLayout" Id="rId1"></Relationship><Relationship Target="../slideLayouts/slideLayout6.xml" Type="http://schemas.openxmlformats.org/officeDocument/2006/relationships/slideLayout" Id="rId6"></Relationship><Relationship Target="../theme/theme1.xml" Type="http://schemas.openxmlformats.org/officeDocument/2006/relationships/theme" Id="rId11"></Relationship><Relationship Target="../slideLayouts/slideLayout5.xml" Type="http://schemas.openxmlformats.org/officeDocument/2006/relationships/slideLayout" Id="rId5"></Relationship><Relationship Target="../slideLayouts/slideLayout10.xml" Type="http://schemas.openxmlformats.org/officeDocument/2006/relationships/slideLayout" Id="rId10"></Relationship><Relationship Target="../slideLayouts/slideLayout4.xml" Type="http://schemas.openxmlformats.org/officeDocument/2006/relationships/slideLayout" Id="rId4"></Relationship><Relationship Target="../slideLayouts/slideLayout9.xml" Type="http://schemas.openxmlformats.org/officeDocument/2006/relationships/slideLayout" Id="rId9"></Relationship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552974" y="6228522"/>
            <a:ext cx="8133826" cy="0"/>
          </a:xfrm>
          <a:prstGeom prst="line">
            <a:avLst/>
          </a:prstGeom>
          <a:ln w="19050">
            <a:solidFill>
              <a:srgbClr val="8282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52973" y="1221477"/>
            <a:ext cx="8133827" cy="0"/>
          </a:xfrm>
          <a:prstGeom prst="line">
            <a:avLst/>
          </a:prstGeom>
          <a:ln w="19050" cap="rnd">
            <a:solidFill>
              <a:srgbClr val="8282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544091" y="0"/>
            <a:ext cx="6056557" cy="1142999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52974" y="1598497"/>
            <a:ext cx="8133826" cy="43981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2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229600" y="6359524"/>
            <a:ext cx="457199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200">
                <a:solidFill>
                  <a:srgbClr val="7F7F7F"/>
                </a:solidFill>
              </a:defRPr>
            </a:lvl1pPr>
          </a:lstStyle>
          <a:p>
            <a:r>
              <a:rPr lang="en-US" dirty="0" smtClean="0"/>
              <a:t>| </a:t>
            </a:r>
            <a:fld id="{38CF3139-DC59-A940-9C92-65F8E25EEE1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Torys_Logo-Positive2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 bwMode="gray">
          <a:xfrm>
            <a:off x="7045739" y="492114"/>
            <a:ext cx="1636642" cy="272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506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2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tx2"/>
          </a:solidFill>
          <a:latin typeface="Arial"/>
          <a:ea typeface="+mj-ea"/>
          <a:cs typeface="Arial"/>
        </a:defRPr>
      </a:lvl1pPr>
    </p:titleStyle>
    <p:bodyStyle>
      <a:lvl1pPr marL="342900" marR="0" indent="-34290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chemeClr val="accent1"/>
        </a:buClr>
        <a:buSzTx/>
        <a:buFont typeface="Wingdings" charset="2"/>
        <a:buChar char="§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marR="0" indent="-45720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chemeClr val="accent2"/>
        </a:buClr>
        <a:buSzTx/>
        <a:buFont typeface="Wingdings" charset="2"/>
        <a:buChar char="§"/>
        <a:tabLst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chemeClr val="accent1"/>
        </a:buClr>
        <a:buSzTx/>
        <a:buFont typeface="Wingdings" charset="2"/>
        <a:buChar char="§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marR="0" indent="-22860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chemeClr val="accent3"/>
        </a:buClr>
        <a:buSzTx/>
        <a:buFont typeface="Wingdings" charset="2"/>
        <a:buChar char="§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marR="0" indent="-22860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chemeClr val="accent1"/>
        </a:buClr>
        <a:buSzTx/>
        <a:buFont typeface="Wingdings" charset="2"/>
        <a:buChar char="§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Clr>
          <a:schemeClr val="accent4"/>
        </a:buClr>
        <a:buFont typeface="Wingdings" charset="2"/>
        <a:buChar char="§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?><Relationships xmlns="http://schemas.openxmlformats.org/package/2006/relationships"><Relationship Target="../slideLayouts/slideLayout2.xml" Type="http://schemas.openxmlformats.org/officeDocument/2006/relationships/slideLayout" Id="rId1"></Relationship></Relationships>
</file>

<file path=ppt/slides/_rels/slide10.xml.rels><?xml version="1.0" encoding="UTF-8" ?><Relationships xmlns="http://schemas.openxmlformats.org/package/2006/relationships"><Relationship Target="../slideLayouts/slideLayout10.xml" Type="http://schemas.openxmlformats.org/officeDocument/2006/relationships/slideLayout" Id="rId1"></Relationship></Relationships>
</file>

<file path=ppt/slides/_rels/slide2.xml.rels><?xml version="1.0" encoding="UTF-8" ?><Relationships xmlns="http://schemas.openxmlformats.org/package/2006/relationships"><Relationship Target="../slideLayouts/slideLayout3.xml" Type="http://schemas.openxmlformats.org/officeDocument/2006/relationships/slideLayout" Id="rId1"></Relationship></Relationships>
</file>

<file path=ppt/slides/_rels/slide3.xml.rels><?xml version="1.0" encoding="UTF-8" ?><Relationships xmlns="http://schemas.openxmlformats.org/package/2006/relationships"><Relationship Target="../slideLayouts/slideLayout3.xml" Type="http://schemas.openxmlformats.org/officeDocument/2006/relationships/slideLayout" Id="rId1"></Relationship></Relationships>
</file>

<file path=ppt/slides/_rels/slide4.xml.rels><?xml version="1.0" encoding="UTF-8" ?><Relationships xmlns="http://schemas.openxmlformats.org/package/2006/relationships"><Relationship Target="../slideLayouts/slideLayout3.xml" Type="http://schemas.openxmlformats.org/officeDocument/2006/relationships/slideLayout" Id="rId1"></Relationship></Relationships>
</file>

<file path=ppt/slides/_rels/slide5.xml.rels><?xml version="1.0" encoding="UTF-8" ?><Relationships xmlns="http://schemas.openxmlformats.org/package/2006/relationships"><Relationship Target="../slideLayouts/slideLayout3.xml" Type="http://schemas.openxmlformats.org/officeDocument/2006/relationships/slideLayout" Id="rId1"></Relationship></Relationships>
</file>

<file path=ppt/slides/_rels/slide6.xml.rels><?xml version="1.0" encoding="UTF-8" ?><Relationships xmlns="http://schemas.openxmlformats.org/package/2006/relationships"><Relationship Target="../slideLayouts/slideLayout3.xml" Type="http://schemas.openxmlformats.org/officeDocument/2006/relationships/slideLayout" Id="rId1"></Relationship></Relationships>
</file>

<file path=ppt/slides/_rels/slide7.xml.rels><?xml version="1.0" encoding="UTF-8" ?><Relationships xmlns="http://schemas.openxmlformats.org/package/2006/relationships"><Relationship Target="../slideLayouts/slideLayout3.xml" Type="http://schemas.openxmlformats.org/officeDocument/2006/relationships/slideLayout" Id="rId1"></Relationship></Relationships>
</file>

<file path=ppt/slides/_rels/slide8.xml.rels><?xml version="1.0" encoding="UTF-8" ?><Relationships xmlns="http://schemas.openxmlformats.org/package/2006/relationships"><Relationship Target="../slideLayouts/slideLayout3.xml" Type="http://schemas.openxmlformats.org/officeDocument/2006/relationships/slideLayout" Id="rId1"></Relationship></Relationships>
</file>

<file path=ppt/slides/_rels/slide9.xml.rels><?xml version="1.0" encoding="UTF-8" ?><Relationships xmlns="http://schemas.openxmlformats.org/package/2006/relationships"><Relationship Target="../slideLayouts/slideLayout3.xml" Type="http://schemas.openxmlformats.org/officeDocument/2006/relationships/slideLayout" Id="rId1"></Relationship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744327" y="2230784"/>
            <a:ext cx="4675398" cy="12096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Interplay Between Public and Private Anti-Cartel Enforcement in Canada</a:t>
            </a:r>
            <a:endParaRPr lang="en-CA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744327" y="3337624"/>
            <a:ext cx="4545498" cy="657067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ICN Cartel Working Group</a:t>
            </a:r>
            <a:br>
              <a:rPr lang="en-US" dirty="0" smtClean="0"/>
            </a:br>
            <a:r>
              <a:rPr lang="en-US" dirty="0" err="1" smtClean="0"/>
              <a:t>SG</a:t>
            </a:r>
            <a:r>
              <a:rPr lang="en-US" dirty="0" smtClean="0"/>
              <a:t> 1 Call Series</a:t>
            </a:r>
            <a:br>
              <a:rPr lang="en-US" dirty="0" smtClean="0"/>
            </a:br>
            <a:endParaRPr lang="en-CA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smtClean="0"/>
              <a:t>December 15, 2015</a:t>
            </a:r>
            <a:endParaRPr lang="en-CA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smtClean="0"/>
              <a:t>Linda Plumpton </a:t>
            </a:r>
            <a:endParaRPr lang="en-CA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 smtClean="0"/>
              <a:t>20571211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6054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902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Complementary enforcement tools available in the public and private sphere</a:t>
            </a:r>
          </a:p>
          <a:p>
            <a:endParaRPr lang="en-US" dirty="0" smtClean="0"/>
          </a:p>
          <a:p>
            <a:r>
              <a:rPr lang="en-US" dirty="0" smtClean="0"/>
              <a:t>Public enforcement</a:t>
            </a:r>
          </a:p>
          <a:p>
            <a:pPr lvl="1"/>
            <a:r>
              <a:rPr lang="en-US" dirty="0" smtClean="0"/>
              <a:t>Through Canadian Competition Bureau, an independent law enforcement agency</a:t>
            </a:r>
          </a:p>
          <a:p>
            <a:pPr lvl="1"/>
            <a:r>
              <a:rPr lang="en-US" dirty="0"/>
              <a:t>O</a:t>
            </a:r>
            <a:r>
              <a:rPr lang="en-US" dirty="0" smtClean="0"/>
              <a:t>bjectives: prevention and deterrence of anti-competitive conduct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Private Enforcement</a:t>
            </a:r>
          </a:p>
          <a:p>
            <a:pPr lvl="1"/>
            <a:r>
              <a:rPr lang="en-US" dirty="0" smtClean="0"/>
              <a:t>Typically through class actions brought on behalf of class of purchasers who have suffered loss or damage</a:t>
            </a:r>
            <a:endParaRPr lang="en-US" dirty="0"/>
          </a:p>
          <a:p>
            <a:pPr lvl="1"/>
            <a:r>
              <a:rPr lang="en-US" dirty="0" smtClean="0"/>
              <a:t>Objectives: restitution and behavior modification</a:t>
            </a:r>
          </a:p>
          <a:p>
            <a:endParaRPr lang="en-US" dirty="0" smtClean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dirty="0" smtClean="0"/>
              <a:t>| </a:t>
            </a:r>
            <a:fld id="{38CF3139-DC59-A940-9C92-65F8E25EEE1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405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Criminal Enforcement Regime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52974" y="1409701"/>
            <a:ext cx="8133826" cy="4714874"/>
          </a:xfrm>
        </p:spPr>
        <p:txBody>
          <a:bodyPr>
            <a:normAutofit/>
          </a:bodyPr>
          <a:lstStyle/>
          <a:p>
            <a:r>
              <a:rPr lang="en-US" dirty="0" smtClean="0"/>
              <a:t>Cartel offences set out in </a:t>
            </a:r>
            <a:r>
              <a:rPr lang="en-US" i="1" dirty="0" smtClean="0"/>
              <a:t>Competition Act</a:t>
            </a:r>
            <a:r>
              <a:rPr lang="en-US" dirty="0" smtClean="0"/>
              <a:t>, Part VI</a:t>
            </a:r>
          </a:p>
          <a:p>
            <a:pPr lvl="1"/>
            <a:r>
              <a:rPr lang="en-US" dirty="0" smtClean="0"/>
              <a:t>Section 45 – Conspiracy</a:t>
            </a:r>
          </a:p>
          <a:p>
            <a:pPr lvl="2"/>
            <a:r>
              <a:rPr lang="en-US" i="1" dirty="0" smtClean="0"/>
              <a:t>per se </a:t>
            </a:r>
            <a:r>
              <a:rPr lang="en-US" dirty="0" smtClean="0"/>
              <a:t>since 2010</a:t>
            </a:r>
          </a:p>
          <a:p>
            <a:pPr lvl="2"/>
            <a:r>
              <a:rPr lang="en-US" dirty="0"/>
              <a:t>Imprisonment up to 14 years or fine up to $25 million or </a:t>
            </a:r>
            <a:r>
              <a:rPr lang="en-US" dirty="0" smtClean="0"/>
              <a:t>both</a:t>
            </a:r>
            <a:endParaRPr lang="en-US" i="1" dirty="0" smtClean="0"/>
          </a:p>
          <a:p>
            <a:pPr lvl="1"/>
            <a:r>
              <a:rPr lang="en-US" dirty="0" smtClean="0"/>
              <a:t>Section 46 –Foreign-Directed Conspiracies</a:t>
            </a:r>
          </a:p>
          <a:p>
            <a:pPr lvl="2"/>
            <a:r>
              <a:rPr lang="en-US" dirty="0" smtClean="0"/>
              <a:t>No cap on fine</a:t>
            </a:r>
          </a:p>
          <a:p>
            <a:pPr lvl="1"/>
            <a:r>
              <a:rPr lang="en-US" dirty="0" smtClean="0"/>
              <a:t>Section 47 – Bid-Rigging</a:t>
            </a:r>
          </a:p>
          <a:p>
            <a:pPr lvl="2"/>
            <a:r>
              <a:rPr lang="en-US" dirty="0" smtClean="0"/>
              <a:t>Imprisonment up to 14 years or fine in discretion of court</a:t>
            </a:r>
          </a:p>
          <a:p>
            <a:pPr lvl="2"/>
            <a:r>
              <a:rPr lang="en-US" dirty="0" smtClean="0"/>
              <a:t>No cap on fine</a:t>
            </a:r>
          </a:p>
          <a:p>
            <a:r>
              <a:rPr lang="en-US" dirty="0" smtClean="0"/>
              <a:t>Both corporations and individuals may be charged</a:t>
            </a:r>
          </a:p>
          <a:p>
            <a:r>
              <a:rPr lang="en-US" dirty="0" smtClean="0"/>
              <a:t>No limitation period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smtClean="0"/>
              <a:t>| </a:t>
            </a:r>
            <a:fld id="{38CF3139-DC59-A940-9C92-65F8E25EEE1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99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Investigative Tools Available to Bureau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Search warrants</a:t>
            </a:r>
          </a:p>
          <a:p>
            <a:r>
              <a:rPr lang="en-US" dirty="0" smtClean="0"/>
              <a:t>Wiretaps</a:t>
            </a:r>
          </a:p>
          <a:p>
            <a:r>
              <a:rPr lang="en-US" dirty="0" smtClean="0"/>
              <a:t>Production Orders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dirty="0" smtClean="0"/>
              <a:t>| </a:t>
            </a:r>
            <a:fld id="{38CF3139-DC59-A940-9C92-65F8E25EEE1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13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Immunity and Leniency Programs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Immunity Program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vailable to corporations and individuals</a:t>
            </a:r>
          </a:p>
          <a:p>
            <a:pPr lvl="1"/>
            <a:r>
              <a:rPr lang="en-US" dirty="0" smtClean="0"/>
              <a:t>Process:</a:t>
            </a:r>
          </a:p>
          <a:p>
            <a:pPr lvl="2"/>
            <a:r>
              <a:rPr lang="en-US" dirty="0" smtClean="0"/>
              <a:t>Initial contact - marker requests (may be anonymous)</a:t>
            </a:r>
          </a:p>
          <a:p>
            <a:pPr lvl="2"/>
            <a:r>
              <a:rPr lang="en-US" dirty="0" smtClean="0"/>
              <a:t>Proffer</a:t>
            </a:r>
          </a:p>
          <a:p>
            <a:pPr lvl="2"/>
            <a:r>
              <a:rPr lang="en-US" dirty="0" smtClean="0"/>
              <a:t>Immunity agreement</a:t>
            </a:r>
          </a:p>
          <a:p>
            <a:pPr lvl="2"/>
            <a:r>
              <a:rPr lang="en-US" dirty="0" smtClean="0"/>
              <a:t>Full disclosure requirement</a:t>
            </a:r>
          </a:p>
          <a:p>
            <a:pPr lvl="2"/>
            <a:r>
              <a:rPr lang="en-US" dirty="0" smtClean="0"/>
              <a:t>Waiver requirement</a:t>
            </a:r>
          </a:p>
          <a:p>
            <a:pPr lvl="2"/>
            <a:endParaRPr lang="en-US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smtClean="0"/>
              <a:t>| </a:t>
            </a:r>
            <a:fld id="{38CF3139-DC59-A940-9C92-65F8E25EEE1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4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Immunity and Leniency Programs…cont’d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Leniency program for subsequent applicants</a:t>
            </a:r>
          </a:p>
          <a:p>
            <a:pPr lvl="1"/>
            <a:r>
              <a:rPr lang="en-US" dirty="0" smtClean="0"/>
              <a:t>“first-in” </a:t>
            </a:r>
            <a:r>
              <a:rPr lang="en-US" dirty="0"/>
              <a:t>leniency </a:t>
            </a:r>
            <a:r>
              <a:rPr lang="en-US" dirty="0" smtClean="0"/>
              <a:t>eligible </a:t>
            </a:r>
            <a:r>
              <a:rPr lang="en-US" dirty="0" smtClean="0"/>
              <a:t>for: </a:t>
            </a:r>
            <a:endParaRPr lang="en-US" dirty="0" smtClean="0"/>
          </a:p>
          <a:p>
            <a:pPr lvl="2"/>
            <a:r>
              <a:rPr lang="en-US" dirty="0" smtClean="0"/>
              <a:t>50</a:t>
            </a:r>
            <a:r>
              <a:rPr lang="en-US" dirty="0"/>
              <a:t>% </a:t>
            </a:r>
            <a:r>
              <a:rPr lang="en-US" dirty="0" smtClean="0"/>
              <a:t>reduction</a:t>
            </a:r>
            <a:endParaRPr lang="en-US" dirty="0" smtClean="0"/>
          </a:p>
          <a:p>
            <a:pPr lvl="2"/>
            <a:r>
              <a:rPr lang="en-US" dirty="0" smtClean="0"/>
              <a:t>immunity for officer, directors and employees </a:t>
            </a:r>
          </a:p>
          <a:p>
            <a:pPr lvl="1"/>
            <a:r>
              <a:rPr lang="en-US" dirty="0" smtClean="0"/>
              <a:t>second-in applicant </a:t>
            </a:r>
            <a:r>
              <a:rPr lang="en-US" dirty="0"/>
              <a:t>eligible for 30% reduction </a:t>
            </a:r>
            <a:endParaRPr lang="en-US" dirty="0" smtClean="0"/>
          </a:p>
          <a:p>
            <a:pPr lvl="1"/>
            <a:r>
              <a:rPr lang="en-US" dirty="0" smtClean="0"/>
              <a:t>similar </a:t>
            </a:r>
            <a:r>
              <a:rPr lang="en-US" dirty="0" smtClean="0"/>
              <a:t>process to immunity program</a:t>
            </a:r>
          </a:p>
          <a:p>
            <a:pPr lvl="1"/>
            <a:r>
              <a:rPr lang="en-US" dirty="0" smtClean="0"/>
              <a:t>must agree to plead guilty – negotiation with Public Prosecution Service of Canada</a:t>
            </a:r>
          </a:p>
          <a:p>
            <a:pPr lvl="1"/>
            <a:r>
              <a:rPr lang="en-US" dirty="0" smtClean="0"/>
              <a:t>immunity plus available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smtClean="0"/>
              <a:t>| </a:t>
            </a:r>
            <a:fld id="{38CF3139-DC59-A940-9C92-65F8E25EEE1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141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Confidentiality Issues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Proffer process is hypothetical and paper-free</a:t>
            </a:r>
          </a:p>
          <a:p>
            <a:r>
              <a:rPr lang="en-US" dirty="0" smtClean="0"/>
              <a:t>Both immunity and leniency programs require full disclosure by applicant of all non-privileged information, evidence and records in its possession</a:t>
            </a:r>
          </a:p>
          <a:p>
            <a:r>
              <a:rPr lang="en-US" dirty="0" smtClean="0"/>
              <a:t>Act protects against disclosure of information to third parties</a:t>
            </a:r>
          </a:p>
          <a:p>
            <a:r>
              <a:rPr lang="en-US" dirty="0" smtClean="0"/>
              <a:t>Court recently confirmed that prosecutors are likely required to disclose information gathered through immunity and leniency programs to accused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smtClean="0"/>
              <a:t>| </a:t>
            </a:r>
            <a:fld id="{38CF3139-DC59-A940-9C92-65F8E25EEE1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26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Private Enforcement:  Class Actions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Class actions typically follow criminal guilty pleas</a:t>
            </a:r>
          </a:p>
          <a:p>
            <a:r>
              <a:rPr lang="en-US" dirty="0" smtClean="0"/>
              <a:t>Private right of action in section 36 of the Act</a:t>
            </a:r>
          </a:p>
          <a:p>
            <a:pPr lvl="1"/>
            <a:r>
              <a:rPr lang="en-US" dirty="0" smtClean="0"/>
              <a:t>May claim “</a:t>
            </a:r>
            <a:r>
              <a:rPr lang="en-US" dirty="0"/>
              <a:t>an amount equal to the loss or damage proved to have been suffered” plus the full cost of any investigation and of the proceedings</a:t>
            </a:r>
          </a:p>
          <a:p>
            <a:pPr lvl="1"/>
            <a:r>
              <a:rPr lang="en-US" dirty="0" smtClean="0"/>
              <a:t>Two year limitation period from date of offence or last criminal proceedings</a:t>
            </a:r>
            <a:endParaRPr lang="en-US" dirty="0"/>
          </a:p>
          <a:p>
            <a:r>
              <a:rPr lang="en-US" dirty="0" smtClean="0"/>
              <a:t>No punitive damages but plaintiffs typically assert common </a:t>
            </a:r>
            <a:r>
              <a:rPr lang="en-US" dirty="0"/>
              <a:t>law claims </a:t>
            </a:r>
            <a:r>
              <a:rPr lang="en-US" dirty="0" smtClean="0"/>
              <a:t>that permit </a:t>
            </a:r>
            <a:r>
              <a:rPr lang="en-US" dirty="0"/>
              <a:t>punitive </a:t>
            </a:r>
            <a:r>
              <a:rPr lang="en-US" dirty="0" smtClean="0"/>
              <a:t>damage claims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smtClean="0"/>
              <a:t>| </a:t>
            </a:r>
            <a:fld id="{38CF3139-DC59-A940-9C92-65F8E25EEE1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42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 by Civil Plaintiffs to Fruits of Criminal Investigation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Developing area of </a:t>
            </a:r>
            <a:r>
              <a:rPr lang="en-US"/>
              <a:t>the </a:t>
            </a:r>
            <a:r>
              <a:rPr lang="en-US" smtClean="0"/>
              <a:t>law</a:t>
            </a:r>
            <a:endParaRPr lang="en-US" dirty="0"/>
          </a:p>
          <a:p>
            <a:r>
              <a:rPr lang="en-US" dirty="0" smtClean="0"/>
              <a:t>Supreme </a:t>
            </a:r>
            <a:r>
              <a:rPr lang="en-US" dirty="0"/>
              <a:t>Court of </a:t>
            </a:r>
            <a:r>
              <a:rPr lang="en-US" dirty="0" smtClean="0"/>
              <a:t>Canada (2015): </a:t>
            </a:r>
          </a:p>
          <a:p>
            <a:pPr lvl="1"/>
            <a:r>
              <a:rPr lang="en-US" dirty="0" smtClean="0"/>
              <a:t>civil plaintiffs can access wiretap evidence gathered as part of criminal investigation </a:t>
            </a:r>
          </a:p>
          <a:p>
            <a:r>
              <a:rPr lang="en-US" dirty="0" smtClean="0"/>
              <a:t>Not clear whether civil plaintiffs can access non-wiretap evidence</a:t>
            </a:r>
          </a:p>
          <a:p>
            <a:r>
              <a:rPr lang="en-US" dirty="0" smtClean="0"/>
              <a:t>Potential threat to immunity and leniency programs</a:t>
            </a:r>
          </a:p>
          <a:p>
            <a:r>
              <a:rPr lang="en-US" dirty="0" smtClean="0"/>
              <a:t>Other threat – debarment from public procurement contracts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smtClean="0"/>
              <a:t>| </a:t>
            </a:r>
            <a:fld id="{38CF3139-DC59-A940-9C92-65F8E25EEE1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31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Custom 5">
      <a:dk1>
        <a:srgbClr val="000000"/>
      </a:dk1>
      <a:lt1>
        <a:sysClr val="window" lastClr="FFFFFF"/>
      </a:lt1>
      <a:dk2>
        <a:srgbClr val="002B51"/>
      </a:dk2>
      <a:lt2>
        <a:srgbClr val="FFFFFF"/>
      </a:lt2>
      <a:accent1>
        <a:srgbClr val="002B51"/>
      </a:accent1>
      <a:accent2>
        <a:srgbClr val="9BC6B8"/>
      </a:accent2>
      <a:accent3>
        <a:srgbClr val="F16522"/>
      </a:accent3>
      <a:accent4>
        <a:srgbClr val="E6E6E6"/>
      </a:accent4>
      <a:accent5>
        <a:srgbClr val="828282"/>
      </a:accent5>
      <a:accent6>
        <a:srgbClr val="006EAA"/>
      </a:accent6>
      <a:hlink>
        <a:srgbClr val="99B5C4"/>
      </a:hlink>
      <a:folHlink>
        <a:srgbClr val="1F497D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itlesOfParts>
    <vt:vector size="14" baseType="lpstr">
      <vt:lpstr>Arial</vt:lpstr>
      <vt:lpstr>Calibri</vt:lpstr>
      <vt:lpstr>Wingdings</vt:lpstr>
      <vt:lpstr>blank</vt:lpstr>
      <vt:lpstr>The Interplay Between Public and Private Anti-Cartel Enforcement in Canada</vt:lpstr>
      <vt:lpstr>Overview</vt:lpstr>
      <vt:lpstr>Criminal Enforcement Regime</vt:lpstr>
      <vt:lpstr>Investigative Tools Available to Bureau</vt:lpstr>
      <vt:lpstr>Immunity and Leniency Programs</vt:lpstr>
      <vt:lpstr>Immunity and Leniency Programs…cont’d</vt:lpstr>
      <vt:lpstr>Confidentiality Issues</vt:lpstr>
      <vt:lpstr>Private Enforcement:  Class Actions</vt:lpstr>
      <vt:lpstr>Access by Civil Plaintiffs to Fruits of Criminal Investigation</vt:lpstr>
      <vt:lpstr>PowerPoint Presentation</vt:lpstr>
    </vt:vector>
  </TitlesOfParts>
  <Company/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