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56" r:id="rId2"/>
    <p:sldId id="289" r:id="rId3"/>
    <p:sldId id="290" r:id="rId4"/>
    <p:sldId id="295" r:id="rId5"/>
    <p:sldId id="296" r:id="rId6"/>
    <p:sldId id="297" r:id="rId7"/>
    <p:sldId id="29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jandro Casas Ramírez" initials="ACR" lastIdx="0" clrIdx="0"/>
  <p:cmAuthor id="1" name="gabriel ibarra" initials="gi"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20202"/>
    <a:srgbClr val="244A71"/>
    <a:srgbClr val="990000"/>
    <a:srgbClr val="DAE4FF"/>
    <a:srgbClr val="214B90"/>
    <a:srgbClr val="E1F0FF"/>
    <a:srgbClr val="EFF7FF"/>
    <a:srgbClr val="DDEFFF"/>
    <a:srgbClr val="EDFA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2634" y="-8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10DEBB-DC21-44AB-87D7-5D899948CFC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BA09B6AF-2ED3-4644-87BB-390AF245E51E}">
      <dgm:prSet phldrT="[Texto]" custT="1"/>
      <dgm:spPr>
        <a:ln w="28575">
          <a:solidFill>
            <a:schemeClr val="accent1">
              <a:lumMod val="50000"/>
            </a:schemeClr>
          </a:solidFill>
        </a:ln>
      </dgm:spPr>
      <dgm:t>
        <a:bodyPr/>
        <a:lstStyle/>
        <a:p>
          <a:r>
            <a:rPr lang="en-US" sz="2000" b="1" noProof="0" dirty="0" smtClean="0">
              <a:solidFill>
                <a:schemeClr val="bg1"/>
              </a:solidFill>
              <a:latin typeface="Calibri" pitchFamily="34" charset="0"/>
              <a:cs typeface="Helvetica" panose="020B0604020202020204" pitchFamily="34" charset="0"/>
            </a:rPr>
            <a:t>Article 14 of Law 1340 of 2009</a:t>
          </a:r>
          <a:endParaRPr lang="en-US" sz="2000" b="1" noProof="0" dirty="0">
            <a:solidFill>
              <a:schemeClr val="bg1"/>
            </a:solidFill>
            <a:latin typeface="Calibri" pitchFamily="34" charset="0"/>
            <a:cs typeface="Helvetica" panose="020B0604020202020204" pitchFamily="34" charset="0"/>
          </a:endParaRPr>
        </a:p>
      </dgm:t>
    </dgm:pt>
    <dgm:pt modelId="{6CC1B67D-1CCC-4F10-ACF5-B80748AC5689}" type="sibTrans" cxnId="{09ABC21C-1C28-4F28-AD6F-6445FDED33ED}">
      <dgm:prSet/>
      <dgm:spPr/>
      <dgm:t>
        <a:bodyPr/>
        <a:lstStyle/>
        <a:p>
          <a:endParaRPr lang="es-ES"/>
        </a:p>
      </dgm:t>
    </dgm:pt>
    <dgm:pt modelId="{BD8BD10F-E74A-4329-99DC-4562DFE08C73}" type="parTrans" cxnId="{09ABC21C-1C28-4F28-AD6F-6445FDED33ED}">
      <dgm:prSet/>
      <dgm:spPr/>
      <dgm:t>
        <a:bodyPr/>
        <a:lstStyle/>
        <a:p>
          <a:endParaRPr lang="es-ES"/>
        </a:p>
      </dgm:t>
    </dgm:pt>
    <dgm:pt modelId="{F8123B41-D1E6-CC40-A0C7-D42CFD7D6A4C}">
      <dgm:prSet custT="1"/>
      <dgm:spPr>
        <a:noFill/>
        <a:ln>
          <a:solidFill>
            <a:srgbClr val="1F497D"/>
          </a:solidFill>
        </a:ln>
      </dgm:spPr>
      <dgm:t>
        <a:bodyPr/>
        <a:lstStyle/>
        <a:p>
          <a:r>
            <a:rPr lang="en-US" sz="1700" b="0" u="none" dirty="0" smtClean="0">
              <a:solidFill>
                <a:srgbClr val="000000"/>
              </a:solidFill>
              <a:latin typeface="Calibri" pitchFamily="34" charset="0"/>
              <a:cs typeface="Calibri  "/>
            </a:rPr>
            <a:t>Superintendence of Industry and Commerce (</a:t>
          </a:r>
          <a:r>
            <a:rPr lang="es-CO" sz="1700" b="0" u="none" dirty="0" smtClean="0">
              <a:solidFill>
                <a:srgbClr val="000000"/>
              </a:solidFill>
              <a:latin typeface="Calibri" pitchFamily="34" charset="0"/>
              <a:cs typeface="Calibri  "/>
            </a:rPr>
            <a:t>SIC) may grant benefits to </a:t>
          </a:r>
          <a:r>
            <a:rPr lang="es-CO" sz="1700" b="0" u="none" dirty="0" err="1" smtClean="0">
              <a:solidFill>
                <a:srgbClr val="000000"/>
              </a:solidFill>
              <a:latin typeface="Calibri" pitchFamily="34" charset="0"/>
              <a:cs typeface="Calibri  "/>
            </a:rPr>
            <a:t>individuals</a:t>
          </a:r>
          <a:r>
            <a:rPr lang="es-CO" sz="1700" b="0" u="none" dirty="0" smtClean="0">
              <a:solidFill>
                <a:srgbClr val="000000"/>
              </a:solidFill>
              <a:latin typeface="Calibri" pitchFamily="34" charset="0"/>
              <a:cs typeface="Calibri  "/>
            </a:rPr>
            <a:t> or companies that having participated in a conduct that infringed </a:t>
          </a:r>
          <a:r>
            <a:rPr lang="es-CO" sz="1700" b="0" u="none" dirty="0" err="1" smtClean="0">
              <a:solidFill>
                <a:srgbClr val="000000"/>
              </a:solidFill>
              <a:latin typeface="Calibri" pitchFamily="34" charset="0"/>
              <a:cs typeface="Calibri  "/>
            </a:rPr>
            <a:t>the</a:t>
          </a:r>
          <a:r>
            <a:rPr lang="es-CO" sz="1700" b="0" u="none" dirty="0" smtClean="0">
              <a:solidFill>
                <a:srgbClr val="000000"/>
              </a:solidFill>
              <a:latin typeface="Calibri" pitchFamily="34" charset="0"/>
              <a:cs typeface="Calibri  "/>
            </a:rPr>
            <a:t> </a:t>
          </a:r>
          <a:r>
            <a:rPr lang="es-CO" sz="1700" b="0" u="none" dirty="0" err="1" smtClean="0">
              <a:solidFill>
                <a:srgbClr val="000000"/>
              </a:solidFill>
              <a:latin typeface="Calibri" pitchFamily="34" charset="0"/>
              <a:cs typeface="Calibri  "/>
            </a:rPr>
            <a:t>competition</a:t>
          </a:r>
          <a:r>
            <a:rPr lang="es-CO" sz="1700" b="0" u="none" dirty="0" smtClean="0">
              <a:solidFill>
                <a:srgbClr val="000000"/>
              </a:solidFill>
              <a:latin typeface="Calibri" pitchFamily="34" charset="0"/>
              <a:cs typeface="Calibri  "/>
            </a:rPr>
            <a:t> </a:t>
          </a:r>
          <a:r>
            <a:rPr lang="es-CO" sz="1700" b="0" u="none" dirty="0" err="1" smtClean="0">
              <a:solidFill>
                <a:srgbClr val="000000"/>
              </a:solidFill>
              <a:latin typeface="Calibri" pitchFamily="34" charset="0"/>
              <a:cs typeface="Calibri  "/>
            </a:rPr>
            <a:t>regime</a:t>
          </a:r>
          <a:r>
            <a:rPr lang="es-CO" sz="1700" b="0" u="none" dirty="0" smtClean="0">
              <a:solidFill>
                <a:srgbClr val="000000"/>
              </a:solidFill>
              <a:latin typeface="Calibri" pitchFamily="34" charset="0"/>
              <a:cs typeface="Calibri  "/>
            </a:rPr>
            <a:t>:</a:t>
          </a:r>
        </a:p>
      </dgm:t>
    </dgm:pt>
    <dgm:pt modelId="{CAF65333-E88F-2348-AD39-4057E3395D38}" type="parTrans" cxnId="{433365EF-9DFF-324B-8B25-53D1E1942B61}">
      <dgm:prSet/>
      <dgm:spPr/>
      <dgm:t>
        <a:bodyPr/>
        <a:lstStyle/>
        <a:p>
          <a:endParaRPr lang="es-ES_tradnl" dirty="0"/>
        </a:p>
      </dgm:t>
    </dgm:pt>
    <dgm:pt modelId="{33B80D30-FF1C-1844-8EB4-1F45CF7D5FE7}" type="sibTrans" cxnId="{433365EF-9DFF-324B-8B25-53D1E1942B61}">
      <dgm:prSet/>
      <dgm:spPr/>
      <dgm:t>
        <a:bodyPr/>
        <a:lstStyle/>
        <a:p>
          <a:endParaRPr lang="es-ES_tradnl"/>
        </a:p>
      </dgm:t>
    </dgm:pt>
    <dgm:pt modelId="{1DCE4C2E-8514-524A-8404-59C753B64EAD}">
      <dgm:prSet custT="1"/>
      <dgm:spPr>
        <a:noFill/>
        <a:ln>
          <a:solidFill>
            <a:srgbClr val="1F497D"/>
          </a:solidFill>
        </a:ln>
      </dgm:spPr>
      <dgm:t>
        <a:bodyPr/>
        <a:lstStyle/>
        <a:p>
          <a:pPr algn="l"/>
          <a:r>
            <a:rPr lang="en-US" sz="1700" b="0" u="none" noProof="0" dirty="0" smtClean="0">
              <a:solidFill>
                <a:srgbClr val="000000"/>
              </a:solidFill>
              <a:latin typeface="Calibri" pitchFamily="34" charset="0"/>
              <a:cs typeface="Calibri  "/>
            </a:rPr>
            <a:t>1. Reveal information regarding the existence of the conduct.</a:t>
          </a:r>
        </a:p>
      </dgm:t>
    </dgm:pt>
    <dgm:pt modelId="{8B879316-E968-9C4C-8E6E-AF048AF32740}" type="parTrans" cxnId="{F692D39C-0693-7D4F-ABF6-D238995F8ED8}">
      <dgm:prSet/>
      <dgm:spPr/>
      <dgm:t>
        <a:bodyPr/>
        <a:lstStyle/>
        <a:p>
          <a:endParaRPr lang="es-ES_tradnl" dirty="0"/>
        </a:p>
      </dgm:t>
    </dgm:pt>
    <dgm:pt modelId="{FE760D9F-4B02-A047-9A5D-99FF93450BF0}" type="sibTrans" cxnId="{F692D39C-0693-7D4F-ABF6-D238995F8ED8}">
      <dgm:prSet/>
      <dgm:spPr/>
      <dgm:t>
        <a:bodyPr/>
        <a:lstStyle/>
        <a:p>
          <a:endParaRPr lang="es-ES_tradnl"/>
        </a:p>
      </dgm:t>
    </dgm:pt>
    <dgm:pt modelId="{DF198D2C-8B8D-124A-9A07-EDCCD70ABC79}">
      <dgm:prSet custT="1"/>
      <dgm:spPr>
        <a:noFill/>
        <a:ln>
          <a:solidFill>
            <a:srgbClr val="1F497D"/>
          </a:solidFill>
        </a:ln>
      </dgm:spPr>
      <dgm:t>
        <a:bodyPr/>
        <a:lstStyle/>
        <a:p>
          <a:pPr algn="l"/>
          <a:r>
            <a:rPr lang="es-CO" sz="1700" b="0" u="none" dirty="0" smtClean="0">
              <a:solidFill>
                <a:srgbClr val="000000"/>
              </a:solidFill>
              <a:latin typeface="Calibri" pitchFamily="34" charset="0"/>
              <a:cs typeface="Calibri  "/>
            </a:rPr>
            <a:t>2. </a:t>
          </a:r>
          <a:r>
            <a:rPr lang="es-CO" sz="1700" b="0" u="none" dirty="0" err="1" smtClean="0">
              <a:solidFill>
                <a:srgbClr val="000000"/>
              </a:solidFill>
              <a:latin typeface="Calibri" pitchFamily="34" charset="0"/>
              <a:cs typeface="Calibri  "/>
            </a:rPr>
            <a:t>Submit</a:t>
          </a:r>
          <a:r>
            <a:rPr lang="es-CO" sz="1700" b="0" u="none" dirty="0" smtClean="0">
              <a:solidFill>
                <a:srgbClr val="000000"/>
              </a:solidFill>
              <a:latin typeface="Calibri" pitchFamily="34" charset="0"/>
              <a:cs typeface="Calibri  "/>
            </a:rPr>
            <a:t> </a:t>
          </a:r>
          <a:r>
            <a:rPr lang="es-CO" sz="1700" b="0" u="none" dirty="0" err="1" smtClean="0">
              <a:solidFill>
                <a:srgbClr val="000000"/>
              </a:solidFill>
              <a:latin typeface="Calibri" pitchFamily="34" charset="0"/>
              <a:cs typeface="Calibri  "/>
            </a:rPr>
            <a:t>pertinent</a:t>
          </a:r>
          <a:r>
            <a:rPr lang="es-CO" sz="1700" b="0" u="none" dirty="0" smtClean="0">
              <a:solidFill>
                <a:srgbClr val="000000"/>
              </a:solidFill>
              <a:latin typeface="Calibri" pitchFamily="34" charset="0"/>
              <a:cs typeface="Calibri  "/>
            </a:rPr>
            <a:t> information and evidence, including the identity of the other companies and individuals that participated in the conduct.</a:t>
          </a:r>
        </a:p>
      </dgm:t>
    </dgm:pt>
    <dgm:pt modelId="{0908CAFC-BF84-CF45-B951-F758087D60CD}" type="parTrans" cxnId="{5F2D881B-488A-4D42-A225-3E4A3EC8A74E}">
      <dgm:prSet/>
      <dgm:spPr/>
      <dgm:t>
        <a:bodyPr/>
        <a:lstStyle/>
        <a:p>
          <a:endParaRPr lang="es-ES_tradnl" dirty="0"/>
        </a:p>
      </dgm:t>
    </dgm:pt>
    <dgm:pt modelId="{1D6412A0-4B48-5247-8C82-11BEAC42EACC}" type="sibTrans" cxnId="{5F2D881B-488A-4D42-A225-3E4A3EC8A74E}">
      <dgm:prSet/>
      <dgm:spPr/>
      <dgm:t>
        <a:bodyPr/>
        <a:lstStyle/>
        <a:p>
          <a:endParaRPr lang="es-ES_tradnl"/>
        </a:p>
      </dgm:t>
    </dgm:pt>
    <dgm:pt modelId="{0A496C54-4EF7-47E8-8D07-CBD3B811924C}" type="pres">
      <dgm:prSet presAssocID="{D410DEBB-DC21-44AB-87D7-5D899948CFC1}" presName="diagram" presStyleCnt="0">
        <dgm:presLayoutVars>
          <dgm:chPref val="1"/>
          <dgm:dir/>
          <dgm:animOne val="branch"/>
          <dgm:animLvl val="lvl"/>
          <dgm:resizeHandles val="exact"/>
        </dgm:presLayoutVars>
      </dgm:prSet>
      <dgm:spPr/>
      <dgm:t>
        <a:bodyPr/>
        <a:lstStyle/>
        <a:p>
          <a:endParaRPr lang="es-CO"/>
        </a:p>
      </dgm:t>
    </dgm:pt>
    <dgm:pt modelId="{FB2BCA17-D375-6A41-8A6D-B82B9F4EE074}" type="pres">
      <dgm:prSet presAssocID="{BA09B6AF-2ED3-4644-87BB-390AF245E51E}" presName="root1" presStyleCnt="0"/>
      <dgm:spPr/>
    </dgm:pt>
    <dgm:pt modelId="{F2DD67A8-A167-F247-82F7-D4A59D4DC95E}" type="pres">
      <dgm:prSet presAssocID="{BA09B6AF-2ED3-4644-87BB-390AF245E51E}" presName="LevelOneTextNode" presStyleLbl="node0" presStyleIdx="0" presStyleCnt="1" custScaleX="146259" custScaleY="195594">
        <dgm:presLayoutVars>
          <dgm:chPref val="3"/>
        </dgm:presLayoutVars>
      </dgm:prSet>
      <dgm:spPr/>
      <dgm:t>
        <a:bodyPr/>
        <a:lstStyle/>
        <a:p>
          <a:endParaRPr lang="es-ES_tradnl"/>
        </a:p>
      </dgm:t>
    </dgm:pt>
    <dgm:pt modelId="{F18C262C-8888-924A-8838-72FF7FD87C85}" type="pres">
      <dgm:prSet presAssocID="{BA09B6AF-2ED3-4644-87BB-390AF245E51E}" presName="level2hierChild" presStyleCnt="0"/>
      <dgm:spPr/>
    </dgm:pt>
    <dgm:pt modelId="{3CD5BE08-A349-5B4B-8FE2-1DA9F39B60CB}" type="pres">
      <dgm:prSet presAssocID="{CAF65333-E88F-2348-AD39-4057E3395D38}" presName="conn2-1" presStyleLbl="parChTrans1D2" presStyleIdx="0" presStyleCnt="1"/>
      <dgm:spPr/>
      <dgm:t>
        <a:bodyPr/>
        <a:lstStyle/>
        <a:p>
          <a:endParaRPr lang="en-US"/>
        </a:p>
      </dgm:t>
    </dgm:pt>
    <dgm:pt modelId="{99AA6535-DEB9-774C-84FD-4CAACDE6494F}" type="pres">
      <dgm:prSet presAssocID="{CAF65333-E88F-2348-AD39-4057E3395D38}" presName="connTx" presStyleLbl="parChTrans1D2" presStyleIdx="0" presStyleCnt="1"/>
      <dgm:spPr/>
      <dgm:t>
        <a:bodyPr/>
        <a:lstStyle/>
        <a:p>
          <a:endParaRPr lang="en-US"/>
        </a:p>
      </dgm:t>
    </dgm:pt>
    <dgm:pt modelId="{3629658E-3731-7743-968B-76415DCCAD28}" type="pres">
      <dgm:prSet presAssocID="{F8123B41-D1E6-CC40-A0C7-D42CFD7D6A4C}" presName="root2" presStyleCnt="0"/>
      <dgm:spPr/>
    </dgm:pt>
    <dgm:pt modelId="{C012720A-5343-9747-88C4-EB9D08CE6081}" type="pres">
      <dgm:prSet presAssocID="{F8123B41-D1E6-CC40-A0C7-D42CFD7D6A4C}" presName="LevelTwoTextNode" presStyleLbl="node2" presStyleIdx="0" presStyleCnt="1" custScaleX="206588" custScaleY="263974">
        <dgm:presLayoutVars>
          <dgm:chPref val="3"/>
        </dgm:presLayoutVars>
      </dgm:prSet>
      <dgm:spPr/>
      <dgm:t>
        <a:bodyPr/>
        <a:lstStyle/>
        <a:p>
          <a:endParaRPr lang="es-ES_tradnl"/>
        </a:p>
      </dgm:t>
    </dgm:pt>
    <dgm:pt modelId="{FB839D9E-4931-A049-8531-4252D8A8A671}" type="pres">
      <dgm:prSet presAssocID="{F8123B41-D1E6-CC40-A0C7-D42CFD7D6A4C}" presName="level3hierChild" presStyleCnt="0"/>
      <dgm:spPr/>
    </dgm:pt>
    <dgm:pt modelId="{C7CA3DF1-B7BC-C84F-8484-1A6A9FCFF865}" type="pres">
      <dgm:prSet presAssocID="{8B879316-E968-9C4C-8E6E-AF048AF32740}" presName="conn2-1" presStyleLbl="parChTrans1D3" presStyleIdx="0" presStyleCnt="2"/>
      <dgm:spPr/>
      <dgm:t>
        <a:bodyPr/>
        <a:lstStyle/>
        <a:p>
          <a:endParaRPr lang="en-US"/>
        </a:p>
      </dgm:t>
    </dgm:pt>
    <dgm:pt modelId="{C7384C17-90A8-DB49-A444-FF449A416FFD}" type="pres">
      <dgm:prSet presAssocID="{8B879316-E968-9C4C-8E6E-AF048AF32740}" presName="connTx" presStyleLbl="parChTrans1D3" presStyleIdx="0" presStyleCnt="2"/>
      <dgm:spPr/>
      <dgm:t>
        <a:bodyPr/>
        <a:lstStyle/>
        <a:p>
          <a:endParaRPr lang="en-US"/>
        </a:p>
      </dgm:t>
    </dgm:pt>
    <dgm:pt modelId="{74CB6BEB-B27F-5F40-A4AA-C50CD6995C91}" type="pres">
      <dgm:prSet presAssocID="{1DCE4C2E-8514-524A-8404-59C753B64EAD}" presName="root2" presStyleCnt="0"/>
      <dgm:spPr/>
    </dgm:pt>
    <dgm:pt modelId="{31C5E3B9-1134-F54B-981D-747CDF066E7E}" type="pres">
      <dgm:prSet presAssocID="{1DCE4C2E-8514-524A-8404-59C753B64EAD}" presName="LevelTwoTextNode" presStyleLbl="node3" presStyleIdx="0" presStyleCnt="2" custScaleX="206588" custScaleY="146371">
        <dgm:presLayoutVars>
          <dgm:chPref val="3"/>
        </dgm:presLayoutVars>
      </dgm:prSet>
      <dgm:spPr/>
      <dgm:t>
        <a:bodyPr/>
        <a:lstStyle/>
        <a:p>
          <a:endParaRPr lang="es-ES_tradnl"/>
        </a:p>
      </dgm:t>
    </dgm:pt>
    <dgm:pt modelId="{A385C86E-FF77-8843-B106-A2782768CD26}" type="pres">
      <dgm:prSet presAssocID="{1DCE4C2E-8514-524A-8404-59C753B64EAD}" presName="level3hierChild" presStyleCnt="0"/>
      <dgm:spPr/>
    </dgm:pt>
    <dgm:pt modelId="{F9BBF8A0-3C20-9D4D-AC29-AF6C281F5BB0}" type="pres">
      <dgm:prSet presAssocID="{0908CAFC-BF84-CF45-B951-F758087D60CD}" presName="conn2-1" presStyleLbl="parChTrans1D3" presStyleIdx="1" presStyleCnt="2"/>
      <dgm:spPr/>
      <dgm:t>
        <a:bodyPr/>
        <a:lstStyle/>
        <a:p>
          <a:endParaRPr lang="en-US"/>
        </a:p>
      </dgm:t>
    </dgm:pt>
    <dgm:pt modelId="{BF9201EE-8935-CE4B-BDA3-135B50D54AA4}" type="pres">
      <dgm:prSet presAssocID="{0908CAFC-BF84-CF45-B951-F758087D60CD}" presName="connTx" presStyleLbl="parChTrans1D3" presStyleIdx="1" presStyleCnt="2"/>
      <dgm:spPr/>
      <dgm:t>
        <a:bodyPr/>
        <a:lstStyle/>
        <a:p>
          <a:endParaRPr lang="en-US"/>
        </a:p>
      </dgm:t>
    </dgm:pt>
    <dgm:pt modelId="{04538B9C-E977-5844-A0EB-663D861147EE}" type="pres">
      <dgm:prSet presAssocID="{DF198D2C-8B8D-124A-9A07-EDCCD70ABC79}" presName="root2" presStyleCnt="0"/>
      <dgm:spPr/>
    </dgm:pt>
    <dgm:pt modelId="{8C824561-A8FA-EE4E-810E-F6EE77481342}" type="pres">
      <dgm:prSet presAssocID="{DF198D2C-8B8D-124A-9A07-EDCCD70ABC79}" presName="LevelTwoTextNode" presStyleLbl="node3" presStyleIdx="1" presStyleCnt="2" custScaleX="206588" custScaleY="271966">
        <dgm:presLayoutVars>
          <dgm:chPref val="3"/>
        </dgm:presLayoutVars>
      </dgm:prSet>
      <dgm:spPr/>
      <dgm:t>
        <a:bodyPr/>
        <a:lstStyle/>
        <a:p>
          <a:endParaRPr lang="es-ES_tradnl"/>
        </a:p>
      </dgm:t>
    </dgm:pt>
    <dgm:pt modelId="{01C29B8F-0161-114A-98AC-777EF6FFBC9B}" type="pres">
      <dgm:prSet presAssocID="{DF198D2C-8B8D-124A-9A07-EDCCD70ABC79}" presName="level3hierChild" presStyleCnt="0"/>
      <dgm:spPr/>
    </dgm:pt>
  </dgm:ptLst>
  <dgm:cxnLst>
    <dgm:cxn modelId="{433365EF-9DFF-324B-8B25-53D1E1942B61}" srcId="{BA09B6AF-2ED3-4644-87BB-390AF245E51E}" destId="{F8123B41-D1E6-CC40-A0C7-D42CFD7D6A4C}" srcOrd="0" destOrd="0" parTransId="{CAF65333-E88F-2348-AD39-4057E3395D38}" sibTransId="{33B80D30-FF1C-1844-8EB4-1F45CF7D5FE7}"/>
    <dgm:cxn modelId="{0B17175D-2C06-2A46-887E-938BCF704EF8}" type="presOf" srcId="{8B879316-E968-9C4C-8E6E-AF048AF32740}" destId="{C7CA3DF1-B7BC-C84F-8484-1A6A9FCFF865}" srcOrd="0" destOrd="0" presId="urn:microsoft.com/office/officeart/2005/8/layout/hierarchy2"/>
    <dgm:cxn modelId="{F1C891E0-9DD9-9F4B-8C31-66183D256A34}" type="presOf" srcId="{F8123B41-D1E6-CC40-A0C7-D42CFD7D6A4C}" destId="{C012720A-5343-9747-88C4-EB9D08CE6081}" srcOrd="0" destOrd="0" presId="urn:microsoft.com/office/officeart/2005/8/layout/hierarchy2"/>
    <dgm:cxn modelId="{A8765743-E924-2240-9676-B4D6071E0E12}" type="presOf" srcId="{D410DEBB-DC21-44AB-87D7-5D899948CFC1}" destId="{0A496C54-4EF7-47E8-8D07-CBD3B811924C}" srcOrd="0" destOrd="0" presId="urn:microsoft.com/office/officeart/2005/8/layout/hierarchy2"/>
    <dgm:cxn modelId="{2B2959C4-C7C1-5A45-9CC5-A28E065E4236}" type="presOf" srcId="{BA09B6AF-2ED3-4644-87BB-390AF245E51E}" destId="{F2DD67A8-A167-F247-82F7-D4A59D4DC95E}" srcOrd="0" destOrd="0" presId="urn:microsoft.com/office/officeart/2005/8/layout/hierarchy2"/>
    <dgm:cxn modelId="{5910F9A8-C129-E24D-91F3-41EEDBC983DD}" type="presOf" srcId="{CAF65333-E88F-2348-AD39-4057E3395D38}" destId="{99AA6535-DEB9-774C-84FD-4CAACDE6494F}" srcOrd="1" destOrd="0" presId="urn:microsoft.com/office/officeart/2005/8/layout/hierarchy2"/>
    <dgm:cxn modelId="{EACF8097-53B5-204F-917F-E11B0C3D56C4}" type="presOf" srcId="{0908CAFC-BF84-CF45-B951-F758087D60CD}" destId="{F9BBF8A0-3C20-9D4D-AC29-AF6C281F5BB0}" srcOrd="0" destOrd="0" presId="urn:microsoft.com/office/officeart/2005/8/layout/hierarchy2"/>
    <dgm:cxn modelId="{4F67F6AC-092B-B04A-AD2E-D2106CB9A34C}" type="presOf" srcId="{1DCE4C2E-8514-524A-8404-59C753B64EAD}" destId="{31C5E3B9-1134-F54B-981D-747CDF066E7E}" srcOrd="0" destOrd="0" presId="urn:microsoft.com/office/officeart/2005/8/layout/hierarchy2"/>
    <dgm:cxn modelId="{F692D39C-0693-7D4F-ABF6-D238995F8ED8}" srcId="{F8123B41-D1E6-CC40-A0C7-D42CFD7D6A4C}" destId="{1DCE4C2E-8514-524A-8404-59C753B64EAD}" srcOrd="0" destOrd="0" parTransId="{8B879316-E968-9C4C-8E6E-AF048AF32740}" sibTransId="{FE760D9F-4B02-A047-9A5D-99FF93450BF0}"/>
    <dgm:cxn modelId="{120A9584-E192-0F46-8EA1-E3EA090FD5F6}" type="presOf" srcId="{DF198D2C-8B8D-124A-9A07-EDCCD70ABC79}" destId="{8C824561-A8FA-EE4E-810E-F6EE77481342}" srcOrd="0" destOrd="0" presId="urn:microsoft.com/office/officeart/2005/8/layout/hierarchy2"/>
    <dgm:cxn modelId="{452EB5F6-291E-D947-87B9-7A96B0F1A8AD}" type="presOf" srcId="{0908CAFC-BF84-CF45-B951-F758087D60CD}" destId="{BF9201EE-8935-CE4B-BDA3-135B50D54AA4}" srcOrd="1" destOrd="0" presId="urn:microsoft.com/office/officeart/2005/8/layout/hierarchy2"/>
    <dgm:cxn modelId="{5F2D881B-488A-4D42-A225-3E4A3EC8A74E}" srcId="{F8123B41-D1E6-CC40-A0C7-D42CFD7D6A4C}" destId="{DF198D2C-8B8D-124A-9A07-EDCCD70ABC79}" srcOrd="1" destOrd="0" parTransId="{0908CAFC-BF84-CF45-B951-F758087D60CD}" sibTransId="{1D6412A0-4B48-5247-8C82-11BEAC42EACC}"/>
    <dgm:cxn modelId="{C9B93AF6-FED0-A249-B81A-84F6E09A236A}" type="presOf" srcId="{8B879316-E968-9C4C-8E6E-AF048AF32740}" destId="{C7384C17-90A8-DB49-A444-FF449A416FFD}" srcOrd="1" destOrd="0" presId="urn:microsoft.com/office/officeart/2005/8/layout/hierarchy2"/>
    <dgm:cxn modelId="{09ABC21C-1C28-4F28-AD6F-6445FDED33ED}" srcId="{D410DEBB-DC21-44AB-87D7-5D899948CFC1}" destId="{BA09B6AF-2ED3-4644-87BB-390AF245E51E}" srcOrd="0" destOrd="0" parTransId="{BD8BD10F-E74A-4329-99DC-4562DFE08C73}" sibTransId="{6CC1B67D-1CCC-4F10-ACF5-B80748AC5689}"/>
    <dgm:cxn modelId="{CD936BBC-FBE8-B74E-BD75-7B7C859D312B}" type="presOf" srcId="{CAF65333-E88F-2348-AD39-4057E3395D38}" destId="{3CD5BE08-A349-5B4B-8FE2-1DA9F39B60CB}" srcOrd="0" destOrd="0" presId="urn:microsoft.com/office/officeart/2005/8/layout/hierarchy2"/>
    <dgm:cxn modelId="{5B649C7A-6771-D54F-91E6-C9D741E1F21B}" type="presParOf" srcId="{0A496C54-4EF7-47E8-8D07-CBD3B811924C}" destId="{FB2BCA17-D375-6A41-8A6D-B82B9F4EE074}" srcOrd="0" destOrd="0" presId="urn:microsoft.com/office/officeart/2005/8/layout/hierarchy2"/>
    <dgm:cxn modelId="{62AADBC7-C365-3F4B-96C8-9CC0D853DC0B}" type="presParOf" srcId="{FB2BCA17-D375-6A41-8A6D-B82B9F4EE074}" destId="{F2DD67A8-A167-F247-82F7-D4A59D4DC95E}" srcOrd="0" destOrd="0" presId="urn:microsoft.com/office/officeart/2005/8/layout/hierarchy2"/>
    <dgm:cxn modelId="{A4D996CB-B1A3-ED47-9FFF-556EEC70BBDD}" type="presParOf" srcId="{FB2BCA17-D375-6A41-8A6D-B82B9F4EE074}" destId="{F18C262C-8888-924A-8838-72FF7FD87C85}" srcOrd="1" destOrd="0" presId="urn:microsoft.com/office/officeart/2005/8/layout/hierarchy2"/>
    <dgm:cxn modelId="{DDF9440B-2C74-8F49-8EF5-D313CF3EDB1D}" type="presParOf" srcId="{F18C262C-8888-924A-8838-72FF7FD87C85}" destId="{3CD5BE08-A349-5B4B-8FE2-1DA9F39B60CB}" srcOrd="0" destOrd="0" presId="urn:microsoft.com/office/officeart/2005/8/layout/hierarchy2"/>
    <dgm:cxn modelId="{4139A530-719F-2841-89A2-50C9FEC9EC58}" type="presParOf" srcId="{3CD5BE08-A349-5B4B-8FE2-1DA9F39B60CB}" destId="{99AA6535-DEB9-774C-84FD-4CAACDE6494F}" srcOrd="0" destOrd="0" presId="urn:microsoft.com/office/officeart/2005/8/layout/hierarchy2"/>
    <dgm:cxn modelId="{49BE314C-DB98-464A-A090-2462D65DCE7F}" type="presParOf" srcId="{F18C262C-8888-924A-8838-72FF7FD87C85}" destId="{3629658E-3731-7743-968B-76415DCCAD28}" srcOrd="1" destOrd="0" presId="urn:microsoft.com/office/officeart/2005/8/layout/hierarchy2"/>
    <dgm:cxn modelId="{74983BA2-7DC1-4B43-8AA5-3C232FD1365D}" type="presParOf" srcId="{3629658E-3731-7743-968B-76415DCCAD28}" destId="{C012720A-5343-9747-88C4-EB9D08CE6081}" srcOrd="0" destOrd="0" presId="urn:microsoft.com/office/officeart/2005/8/layout/hierarchy2"/>
    <dgm:cxn modelId="{6309B3A6-98AF-644F-9D84-349230BFA37C}" type="presParOf" srcId="{3629658E-3731-7743-968B-76415DCCAD28}" destId="{FB839D9E-4931-A049-8531-4252D8A8A671}" srcOrd="1" destOrd="0" presId="urn:microsoft.com/office/officeart/2005/8/layout/hierarchy2"/>
    <dgm:cxn modelId="{9FE166E7-54C1-4547-A76D-691DF82088FA}" type="presParOf" srcId="{FB839D9E-4931-A049-8531-4252D8A8A671}" destId="{C7CA3DF1-B7BC-C84F-8484-1A6A9FCFF865}" srcOrd="0" destOrd="0" presId="urn:microsoft.com/office/officeart/2005/8/layout/hierarchy2"/>
    <dgm:cxn modelId="{D9988E2D-B43B-7142-9AA1-AE0745C09223}" type="presParOf" srcId="{C7CA3DF1-B7BC-C84F-8484-1A6A9FCFF865}" destId="{C7384C17-90A8-DB49-A444-FF449A416FFD}" srcOrd="0" destOrd="0" presId="urn:microsoft.com/office/officeart/2005/8/layout/hierarchy2"/>
    <dgm:cxn modelId="{AC4BB0E6-3EB4-7F4E-9E6A-0F52C9CC406A}" type="presParOf" srcId="{FB839D9E-4931-A049-8531-4252D8A8A671}" destId="{74CB6BEB-B27F-5F40-A4AA-C50CD6995C91}" srcOrd="1" destOrd="0" presId="urn:microsoft.com/office/officeart/2005/8/layout/hierarchy2"/>
    <dgm:cxn modelId="{35BAAD38-F625-F049-A9B3-0454A29D1F6B}" type="presParOf" srcId="{74CB6BEB-B27F-5F40-A4AA-C50CD6995C91}" destId="{31C5E3B9-1134-F54B-981D-747CDF066E7E}" srcOrd="0" destOrd="0" presId="urn:microsoft.com/office/officeart/2005/8/layout/hierarchy2"/>
    <dgm:cxn modelId="{FB1EFE0E-FD38-154D-91E9-74B2B3939251}" type="presParOf" srcId="{74CB6BEB-B27F-5F40-A4AA-C50CD6995C91}" destId="{A385C86E-FF77-8843-B106-A2782768CD26}" srcOrd="1" destOrd="0" presId="urn:microsoft.com/office/officeart/2005/8/layout/hierarchy2"/>
    <dgm:cxn modelId="{9AF4CE7B-A2FD-2745-85EB-3C726628A7A2}" type="presParOf" srcId="{FB839D9E-4931-A049-8531-4252D8A8A671}" destId="{F9BBF8A0-3C20-9D4D-AC29-AF6C281F5BB0}" srcOrd="2" destOrd="0" presId="urn:microsoft.com/office/officeart/2005/8/layout/hierarchy2"/>
    <dgm:cxn modelId="{4B5B7C72-DDF5-F245-894C-DACB7331E48D}" type="presParOf" srcId="{F9BBF8A0-3C20-9D4D-AC29-AF6C281F5BB0}" destId="{BF9201EE-8935-CE4B-BDA3-135B50D54AA4}" srcOrd="0" destOrd="0" presId="urn:microsoft.com/office/officeart/2005/8/layout/hierarchy2"/>
    <dgm:cxn modelId="{D76B799D-F815-C24E-9D81-F6F544D6EA10}" type="presParOf" srcId="{FB839D9E-4931-A049-8531-4252D8A8A671}" destId="{04538B9C-E977-5844-A0EB-663D861147EE}" srcOrd="3" destOrd="0" presId="urn:microsoft.com/office/officeart/2005/8/layout/hierarchy2"/>
    <dgm:cxn modelId="{91E05F4F-B0DC-8440-B54A-FC1C9D112D5F}" type="presParOf" srcId="{04538B9C-E977-5844-A0EB-663D861147EE}" destId="{8C824561-A8FA-EE4E-810E-F6EE77481342}" srcOrd="0" destOrd="0" presId="urn:microsoft.com/office/officeart/2005/8/layout/hierarchy2"/>
    <dgm:cxn modelId="{A63F15B0-E02F-F746-ADBE-8E7398FE115D}" type="presParOf" srcId="{04538B9C-E977-5844-A0EB-663D861147EE}" destId="{01C29B8F-0161-114A-98AC-777EF6FFBC9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10DEBB-DC21-44AB-87D7-5D899948CFC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BA09B6AF-2ED3-4644-87BB-390AF245E51E}">
      <dgm:prSet phldrT="[Texto]" custT="1"/>
      <dgm:spPr>
        <a:ln w="28575">
          <a:solidFill>
            <a:schemeClr val="accent1">
              <a:lumMod val="50000"/>
            </a:schemeClr>
          </a:solidFill>
        </a:ln>
      </dgm:spPr>
      <dgm:t>
        <a:bodyPr/>
        <a:lstStyle/>
        <a:p>
          <a:r>
            <a:rPr lang="en-US" sz="1700" b="1" noProof="0" dirty="0" smtClean="0">
              <a:latin typeface="Calibri" pitchFamily="34" charset="0"/>
            </a:rPr>
            <a:t>Decree 1523 </a:t>
          </a:r>
        </a:p>
        <a:p>
          <a:r>
            <a:rPr lang="en-US" sz="1700" b="1" noProof="0" dirty="0" smtClean="0">
              <a:latin typeface="Calibri" pitchFamily="34" charset="0"/>
            </a:rPr>
            <a:t>of 2015.</a:t>
          </a:r>
          <a:endParaRPr lang="en-US" sz="1700" b="1" noProof="0" dirty="0">
            <a:solidFill>
              <a:schemeClr val="bg1"/>
            </a:solidFill>
            <a:latin typeface="Calibri" pitchFamily="34" charset="0"/>
            <a:cs typeface="Helvetica" panose="020B0604020202020204" pitchFamily="34" charset="0"/>
          </a:endParaRPr>
        </a:p>
      </dgm:t>
    </dgm:pt>
    <dgm:pt modelId="{6CC1B67D-1CCC-4F10-ACF5-B80748AC5689}" type="sibTrans" cxnId="{09ABC21C-1C28-4F28-AD6F-6445FDED33ED}">
      <dgm:prSet/>
      <dgm:spPr/>
      <dgm:t>
        <a:bodyPr/>
        <a:lstStyle/>
        <a:p>
          <a:endParaRPr lang="es-ES"/>
        </a:p>
      </dgm:t>
    </dgm:pt>
    <dgm:pt modelId="{BD8BD10F-E74A-4329-99DC-4562DFE08C73}" type="parTrans" cxnId="{09ABC21C-1C28-4F28-AD6F-6445FDED33ED}">
      <dgm:prSet/>
      <dgm:spPr/>
      <dgm:t>
        <a:bodyPr/>
        <a:lstStyle/>
        <a:p>
          <a:endParaRPr lang="es-ES"/>
        </a:p>
      </dgm:t>
    </dgm:pt>
    <dgm:pt modelId="{FD3EC189-96CC-4D6A-9032-AF78CD6D8A81}">
      <dgm:prSet custT="1"/>
      <dgm:spPr>
        <a:noFill/>
        <a:ln>
          <a:solidFill>
            <a:srgbClr val="1F497D"/>
          </a:solidFill>
        </a:ln>
      </dgm:spPr>
      <dgm:t>
        <a:bodyPr/>
        <a:lstStyle/>
        <a:p>
          <a:pPr algn="l"/>
          <a:r>
            <a:rPr lang="en-US" sz="1700" b="0" u="none" noProof="0" dirty="0" smtClean="0">
              <a:solidFill>
                <a:srgbClr val="000000"/>
              </a:solidFill>
              <a:latin typeface="Calibri" pitchFamily="34" charset="0"/>
              <a:cs typeface="Calibri  "/>
            </a:rPr>
            <a:t>Moderates the percentage of  fine reductions available for subsequent applicants. </a:t>
          </a:r>
        </a:p>
      </dgm:t>
    </dgm:pt>
    <dgm:pt modelId="{D349A273-87D3-4394-9376-8B874960873E}" type="parTrans" cxnId="{1AD0F9C8-348F-4C52-B73A-5AE877C7E66F}">
      <dgm:prSet/>
      <dgm:spPr/>
      <dgm:t>
        <a:bodyPr/>
        <a:lstStyle/>
        <a:p>
          <a:endParaRPr lang="en-US" dirty="0"/>
        </a:p>
      </dgm:t>
    </dgm:pt>
    <dgm:pt modelId="{DC006A8C-10E1-4605-81E5-DC73A6E96845}" type="sibTrans" cxnId="{1AD0F9C8-348F-4C52-B73A-5AE877C7E66F}">
      <dgm:prSet/>
      <dgm:spPr/>
      <dgm:t>
        <a:bodyPr/>
        <a:lstStyle/>
        <a:p>
          <a:endParaRPr lang="en-US"/>
        </a:p>
      </dgm:t>
    </dgm:pt>
    <dgm:pt modelId="{9FFF866A-7B7A-433F-90F0-23BBD761C719}">
      <dgm:prSet custT="1"/>
      <dgm:spPr>
        <a:noFill/>
        <a:ln>
          <a:solidFill>
            <a:srgbClr val="1F497D"/>
          </a:solidFill>
        </a:ln>
      </dgm:spPr>
      <dgm:t>
        <a:bodyPr/>
        <a:lstStyle/>
        <a:p>
          <a:pPr algn="l"/>
          <a:r>
            <a:rPr lang="en-US" sz="1700" b="0" u="none" noProof="0" dirty="0" smtClean="0">
              <a:solidFill>
                <a:srgbClr val="000000"/>
              </a:solidFill>
              <a:latin typeface="Calibri" pitchFamily="34" charset="0"/>
              <a:cs typeface="Calibri  "/>
            </a:rPr>
            <a:t>Gives a definition of instigator of an anti-competitive agreement. </a:t>
          </a:r>
        </a:p>
      </dgm:t>
    </dgm:pt>
    <dgm:pt modelId="{8DB9BAB2-BC6D-4A31-A8CE-C8EEAE34ECAF}" type="parTrans" cxnId="{B93C7A79-5574-4392-A96E-2A132B0B4358}">
      <dgm:prSet/>
      <dgm:spPr/>
      <dgm:t>
        <a:bodyPr/>
        <a:lstStyle/>
        <a:p>
          <a:endParaRPr lang="en-US" dirty="0"/>
        </a:p>
      </dgm:t>
    </dgm:pt>
    <dgm:pt modelId="{B24C708E-FB26-45FA-B301-4DE93D8D4A6B}" type="sibTrans" cxnId="{B93C7A79-5574-4392-A96E-2A132B0B4358}">
      <dgm:prSet/>
      <dgm:spPr/>
      <dgm:t>
        <a:bodyPr/>
        <a:lstStyle/>
        <a:p>
          <a:endParaRPr lang="en-US"/>
        </a:p>
      </dgm:t>
    </dgm:pt>
    <dgm:pt modelId="{76D96373-C7C4-41BA-804A-8D74C2A3F8A9}">
      <dgm:prSet custT="1"/>
      <dgm:spPr>
        <a:noFill/>
        <a:ln>
          <a:solidFill>
            <a:srgbClr val="1F497D"/>
          </a:solidFill>
        </a:ln>
      </dgm:spPr>
      <dgm:t>
        <a:bodyPr/>
        <a:lstStyle/>
        <a:p>
          <a:pPr algn="l"/>
          <a:r>
            <a:rPr lang="en-US" sz="1700" b="0" u="none" noProof="0" dirty="0" smtClean="0">
              <a:solidFill>
                <a:srgbClr val="000000"/>
              </a:solidFill>
              <a:latin typeface="Calibri" pitchFamily="34" charset="0"/>
              <a:cs typeface="Calibri  "/>
            </a:rPr>
            <a:t>Establishes the requirements for obtaining a marker.</a:t>
          </a:r>
        </a:p>
      </dgm:t>
    </dgm:pt>
    <dgm:pt modelId="{210D1E91-8C9F-4334-A2DB-67866ECFDE84}" type="parTrans" cxnId="{AF15217D-3B23-45B2-AE0A-DBF479A495C6}">
      <dgm:prSet/>
      <dgm:spPr/>
      <dgm:t>
        <a:bodyPr/>
        <a:lstStyle/>
        <a:p>
          <a:endParaRPr lang="en-US" dirty="0"/>
        </a:p>
      </dgm:t>
    </dgm:pt>
    <dgm:pt modelId="{A5E78E60-604E-45DC-9377-0A3E8EA3454C}" type="sibTrans" cxnId="{AF15217D-3B23-45B2-AE0A-DBF479A495C6}">
      <dgm:prSet/>
      <dgm:spPr/>
      <dgm:t>
        <a:bodyPr/>
        <a:lstStyle/>
        <a:p>
          <a:endParaRPr lang="en-US"/>
        </a:p>
      </dgm:t>
    </dgm:pt>
    <dgm:pt modelId="{E6E35591-D796-42DF-8C67-22E6FC09F40D}">
      <dgm:prSet custT="1"/>
      <dgm:spPr>
        <a:noFill/>
        <a:ln>
          <a:solidFill>
            <a:srgbClr val="1F497D"/>
          </a:solidFill>
        </a:ln>
      </dgm:spPr>
      <dgm:t>
        <a:bodyPr/>
        <a:lstStyle/>
        <a:p>
          <a:pPr algn="l"/>
          <a:r>
            <a:rPr lang="en-US" sz="1700" b="0" u="none" noProof="0" dirty="0" smtClean="0">
              <a:solidFill>
                <a:srgbClr val="000000"/>
              </a:solidFill>
              <a:latin typeface="Calibri" pitchFamily="34" charset="0"/>
              <a:cs typeface="Calibri  "/>
            </a:rPr>
            <a:t>Confidentiality. </a:t>
          </a:r>
        </a:p>
      </dgm:t>
    </dgm:pt>
    <dgm:pt modelId="{ACCBF8EC-18EF-4BC7-BC2F-B2C2642F515A}" type="parTrans" cxnId="{D5D2F03D-C116-4334-9017-76F89736C547}">
      <dgm:prSet/>
      <dgm:spPr/>
      <dgm:t>
        <a:bodyPr/>
        <a:lstStyle/>
        <a:p>
          <a:endParaRPr lang="en-US" dirty="0"/>
        </a:p>
      </dgm:t>
    </dgm:pt>
    <dgm:pt modelId="{0D869BF5-9110-449B-A163-AD21EECF86FC}" type="sibTrans" cxnId="{D5D2F03D-C116-4334-9017-76F89736C547}">
      <dgm:prSet/>
      <dgm:spPr/>
      <dgm:t>
        <a:bodyPr/>
        <a:lstStyle/>
        <a:p>
          <a:endParaRPr lang="en-US"/>
        </a:p>
      </dgm:t>
    </dgm:pt>
    <dgm:pt modelId="{3DD3E46B-3B2B-40CE-9D9F-550CB74247D8}">
      <dgm:prSet custT="1"/>
      <dgm:spPr>
        <a:noFill/>
        <a:ln>
          <a:solidFill>
            <a:srgbClr val="1F497D"/>
          </a:solidFill>
        </a:ln>
      </dgm:spPr>
      <dgm:t>
        <a:bodyPr/>
        <a:lstStyle/>
        <a:p>
          <a:pPr algn="l">
            <a:spcAft>
              <a:spcPts val="0"/>
            </a:spcAft>
          </a:pPr>
          <a:r>
            <a:rPr lang="en-US" sz="1700" b="0" u="none" noProof="0" dirty="0" smtClean="0">
              <a:solidFill>
                <a:srgbClr val="000000"/>
              </a:solidFill>
              <a:latin typeface="Calibri" pitchFamily="34" charset="0"/>
              <a:cs typeface="Calibri  "/>
            </a:rPr>
            <a:t>(i) By written application in paper. </a:t>
          </a:r>
        </a:p>
        <a:p>
          <a:pPr algn="l">
            <a:spcAft>
              <a:spcPts val="0"/>
            </a:spcAft>
          </a:pPr>
          <a:r>
            <a:rPr lang="en-US" sz="1700" b="0" u="none" noProof="0" dirty="0" smtClean="0">
              <a:solidFill>
                <a:srgbClr val="000000"/>
              </a:solidFill>
              <a:latin typeface="Calibri" pitchFamily="34" charset="0"/>
              <a:cs typeface="Calibri  "/>
            </a:rPr>
            <a:t>(ii) By e-mail.</a:t>
          </a:r>
        </a:p>
        <a:p>
          <a:pPr algn="l">
            <a:spcAft>
              <a:spcPts val="0"/>
            </a:spcAft>
          </a:pPr>
          <a:r>
            <a:rPr lang="en-US" sz="1700" b="0" u="none" noProof="0" dirty="0" smtClean="0">
              <a:solidFill>
                <a:srgbClr val="000000"/>
              </a:solidFill>
              <a:latin typeface="Calibri" pitchFamily="34" charset="0"/>
              <a:cs typeface="Calibri  "/>
            </a:rPr>
            <a:t>(iii) In person. </a:t>
          </a:r>
        </a:p>
      </dgm:t>
    </dgm:pt>
    <dgm:pt modelId="{9814AA12-FFCC-49DB-97C7-C2C5F8817887}" type="parTrans" cxnId="{163E5067-89C3-4589-A5A6-9D8CB0D2A23F}">
      <dgm:prSet/>
      <dgm:spPr/>
      <dgm:t>
        <a:bodyPr/>
        <a:lstStyle/>
        <a:p>
          <a:endParaRPr lang="en-US" dirty="0"/>
        </a:p>
      </dgm:t>
    </dgm:pt>
    <dgm:pt modelId="{AC6DBC6C-B664-465A-A404-DF68A68AF3FB}" type="sibTrans" cxnId="{163E5067-89C3-4589-A5A6-9D8CB0D2A23F}">
      <dgm:prSet/>
      <dgm:spPr/>
      <dgm:t>
        <a:bodyPr/>
        <a:lstStyle/>
        <a:p>
          <a:endParaRPr lang="en-US"/>
        </a:p>
      </dgm:t>
    </dgm:pt>
    <dgm:pt modelId="{B1E08C1E-550D-499F-85AE-A51145A4319E}">
      <dgm:prSet custT="1"/>
      <dgm:spPr>
        <a:noFill/>
        <a:ln>
          <a:solidFill>
            <a:srgbClr val="1F497D"/>
          </a:solidFill>
        </a:ln>
      </dgm:spPr>
      <dgm:t>
        <a:bodyPr/>
        <a:lstStyle/>
        <a:p>
          <a:pPr algn="l"/>
          <a:r>
            <a:rPr lang="en-US" sz="1700" b="0" i="0" dirty="0" smtClean="0">
              <a:solidFill>
                <a:srgbClr val="000000"/>
              </a:solidFill>
              <a:latin typeface="Calibri" pitchFamily="34" charset="0"/>
            </a:rPr>
            <a:t>Provides that the second applicant may obtain between 30 % and 50 % of fine reductions; and subsequent applicants may obtain up to 25 % reductions.</a:t>
          </a:r>
          <a:endParaRPr lang="en-US" sz="1700" b="0" u="none" noProof="0" dirty="0" smtClean="0">
            <a:solidFill>
              <a:srgbClr val="000000"/>
            </a:solidFill>
            <a:latin typeface="Calibri" pitchFamily="34" charset="0"/>
            <a:cs typeface="Calibri  "/>
          </a:endParaRPr>
        </a:p>
      </dgm:t>
    </dgm:pt>
    <dgm:pt modelId="{63EA34D3-9BBA-4B74-B1A7-C4136414FDEB}" type="parTrans" cxnId="{A1A76CD9-2CB9-4077-BE3A-00C3651EA1E3}">
      <dgm:prSet/>
      <dgm:spPr/>
      <dgm:t>
        <a:bodyPr/>
        <a:lstStyle/>
        <a:p>
          <a:endParaRPr lang="en-US" dirty="0"/>
        </a:p>
      </dgm:t>
    </dgm:pt>
    <dgm:pt modelId="{D47F54F0-9C77-433B-B728-A2AB5610AD3B}" type="sibTrans" cxnId="{A1A76CD9-2CB9-4077-BE3A-00C3651EA1E3}">
      <dgm:prSet/>
      <dgm:spPr/>
      <dgm:t>
        <a:bodyPr/>
        <a:lstStyle/>
        <a:p>
          <a:endParaRPr lang="en-US"/>
        </a:p>
      </dgm:t>
    </dgm:pt>
    <dgm:pt modelId="{BB333466-02AA-4976-8DCD-15FEF041D69D}">
      <dgm:prSet custT="1"/>
      <dgm:spPr>
        <a:noFill/>
        <a:ln>
          <a:solidFill>
            <a:srgbClr val="244A71"/>
          </a:solidFill>
        </a:ln>
      </dgm:spPr>
      <dgm:t>
        <a:bodyPr/>
        <a:lstStyle/>
        <a:p>
          <a:pPr algn="l"/>
          <a:r>
            <a:rPr lang="en-US" sz="1700" dirty="0" smtClean="0">
              <a:solidFill>
                <a:srgbClr val="000000"/>
              </a:solidFill>
              <a:latin typeface="Calibri" pitchFamily="34" charset="0"/>
            </a:rPr>
            <a:t>The instigator cannot apply to leniency.</a:t>
          </a:r>
          <a:endParaRPr lang="en-US" sz="1700" dirty="0">
            <a:solidFill>
              <a:srgbClr val="000000"/>
            </a:solidFill>
            <a:latin typeface="Calibri" pitchFamily="34" charset="0"/>
          </a:endParaRPr>
        </a:p>
      </dgm:t>
    </dgm:pt>
    <dgm:pt modelId="{5D27FC42-CF12-4F5B-B8B4-B91EA0679666}" type="parTrans" cxnId="{FA8506C6-5E77-4BAA-8844-96A78E9C46EF}">
      <dgm:prSet/>
      <dgm:spPr/>
      <dgm:t>
        <a:bodyPr/>
        <a:lstStyle/>
        <a:p>
          <a:endParaRPr lang="en-US" dirty="0"/>
        </a:p>
      </dgm:t>
    </dgm:pt>
    <dgm:pt modelId="{DD697952-F662-405F-AC36-B6EA2AB69230}" type="sibTrans" cxnId="{FA8506C6-5E77-4BAA-8844-96A78E9C46EF}">
      <dgm:prSet/>
      <dgm:spPr/>
      <dgm:t>
        <a:bodyPr/>
        <a:lstStyle/>
        <a:p>
          <a:endParaRPr lang="en-US"/>
        </a:p>
      </dgm:t>
    </dgm:pt>
    <dgm:pt modelId="{B41A0204-EE5F-45B0-A45E-5E534A731A7E}">
      <dgm:prSet custT="1"/>
      <dgm:spPr>
        <a:noFill/>
        <a:ln>
          <a:solidFill>
            <a:srgbClr val="244A71"/>
          </a:solidFill>
        </a:ln>
      </dgm:spPr>
      <dgm:t>
        <a:bodyPr/>
        <a:lstStyle/>
        <a:p>
          <a:pPr algn="l"/>
          <a:r>
            <a:rPr lang="en-US" sz="1700" dirty="0" smtClean="0">
              <a:solidFill>
                <a:srgbClr val="000000"/>
              </a:solidFill>
              <a:latin typeface="Calibri" pitchFamily="34" charset="0"/>
            </a:rPr>
            <a:t>SIC can keep confidential the identity of the applicant if it considers that the company may suffer commercial retaliation.</a:t>
          </a:r>
          <a:endParaRPr lang="en-US" sz="1700" dirty="0">
            <a:solidFill>
              <a:srgbClr val="000000"/>
            </a:solidFill>
            <a:latin typeface="Calibri" pitchFamily="34" charset="0"/>
          </a:endParaRPr>
        </a:p>
      </dgm:t>
    </dgm:pt>
    <dgm:pt modelId="{BE671EB7-D69E-41CA-8A87-0312ECE4EC66}" type="parTrans" cxnId="{6241E37C-0D54-4CF7-A8E5-31D6F120DE4D}">
      <dgm:prSet/>
      <dgm:spPr/>
      <dgm:t>
        <a:bodyPr/>
        <a:lstStyle/>
        <a:p>
          <a:endParaRPr lang="en-US" dirty="0"/>
        </a:p>
      </dgm:t>
    </dgm:pt>
    <dgm:pt modelId="{1BB16A50-2132-4C3C-884C-D746F409BF8B}" type="sibTrans" cxnId="{6241E37C-0D54-4CF7-A8E5-31D6F120DE4D}">
      <dgm:prSet/>
      <dgm:spPr/>
      <dgm:t>
        <a:bodyPr/>
        <a:lstStyle/>
        <a:p>
          <a:endParaRPr lang="en-US"/>
        </a:p>
      </dgm:t>
    </dgm:pt>
    <dgm:pt modelId="{0A496C54-4EF7-47E8-8D07-CBD3B811924C}" type="pres">
      <dgm:prSet presAssocID="{D410DEBB-DC21-44AB-87D7-5D899948CFC1}" presName="diagram" presStyleCnt="0">
        <dgm:presLayoutVars>
          <dgm:chPref val="1"/>
          <dgm:dir/>
          <dgm:animOne val="branch"/>
          <dgm:animLvl val="lvl"/>
          <dgm:resizeHandles val="exact"/>
        </dgm:presLayoutVars>
      </dgm:prSet>
      <dgm:spPr/>
      <dgm:t>
        <a:bodyPr/>
        <a:lstStyle/>
        <a:p>
          <a:endParaRPr lang="es-CO"/>
        </a:p>
      </dgm:t>
    </dgm:pt>
    <dgm:pt modelId="{FB2BCA17-D375-6A41-8A6D-B82B9F4EE074}" type="pres">
      <dgm:prSet presAssocID="{BA09B6AF-2ED3-4644-87BB-390AF245E51E}" presName="root1" presStyleCnt="0"/>
      <dgm:spPr/>
    </dgm:pt>
    <dgm:pt modelId="{F2DD67A8-A167-F247-82F7-D4A59D4DC95E}" type="pres">
      <dgm:prSet presAssocID="{BA09B6AF-2ED3-4644-87BB-390AF245E51E}" presName="LevelOneTextNode" presStyleLbl="node0" presStyleIdx="0" presStyleCnt="1" custScaleX="117066" custScaleY="156156" custLinFactNeighborX="-609" custLinFactNeighborY="-4816">
        <dgm:presLayoutVars>
          <dgm:chPref val="3"/>
        </dgm:presLayoutVars>
      </dgm:prSet>
      <dgm:spPr/>
      <dgm:t>
        <a:bodyPr/>
        <a:lstStyle/>
        <a:p>
          <a:endParaRPr lang="es-ES_tradnl"/>
        </a:p>
      </dgm:t>
    </dgm:pt>
    <dgm:pt modelId="{F18C262C-8888-924A-8838-72FF7FD87C85}" type="pres">
      <dgm:prSet presAssocID="{BA09B6AF-2ED3-4644-87BB-390AF245E51E}" presName="level2hierChild" presStyleCnt="0"/>
      <dgm:spPr/>
    </dgm:pt>
    <dgm:pt modelId="{919F0881-8111-4D52-BB04-FB4817105F92}" type="pres">
      <dgm:prSet presAssocID="{210D1E91-8C9F-4334-A2DB-67866ECFDE84}" presName="conn2-1" presStyleLbl="parChTrans1D2" presStyleIdx="0" presStyleCnt="4"/>
      <dgm:spPr/>
      <dgm:t>
        <a:bodyPr/>
        <a:lstStyle/>
        <a:p>
          <a:endParaRPr lang="en-US"/>
        </a:p>
      </dgm:t>
    </dgm:pt>
    <dgm:pt modelId="{994B79C3-8363-45E5-B29B-EBBF41B73DA3}" type="pres">
      <dgm:prSet presAssocID="{210D1E91-8C9F-4334-A2DB-67866ECFDE84}" presName="connTx" presStyleLbl="parChTrans1D2" presStyleIdx="0" presStyleCnt="4"/>
      <dgm:spPr/>
      <dgm:t>
        <a:bodyPr/>
        <a:lstStyle/>
        <a:p>
          <a:endParaRPr lang="en-US"/>
        </a:p>
      </dgm:t>
    </dgm:pt>
    <dgm:pt modelId="{05805DBE-7812-4C70-AB73-282064AFA306}" type="pres">
      <dgm:prSet presAssocID="{76D96373-C7C4-41BA-804A-8D74C2A3F8A9}" presName="root2" presStyleCnt="0"/>
      <dgm:spPr/>
    </dgm:pt>
    <dgm:pt modelId="{26631C7F-9348-42AB-A63B-3E5CA987EF42}" type="pres">
      <dgm:prSet presAssocID="{76D96373-C7C4-41BA-804A-8D74C2A3F8A9}" presName="LevelTwoTextNode" presStyleLbl="node2" presStyleIdx="0" presStyleCnt="4" custScaleX="155377" custScaleY="147828">
        <dgm:presLayoutVars>
          <dgm:chPref val="3"/>
        </dgm:presLayoutVars>
      </dgm:prSet>
      <dgm:spPr/>
      <dgm:t>
        <a:bodyPr/>
        <a:lstStyle/>
        <a:p>
          <a:endParaRPr lang="en-US"/>
        </a:p>
      </dgm:t>
    </dgm:pt>
    <dgm:pt modelId="{49E7C4E1-CC77-41E5-AA9F-179C5C15FC72}" type="pres">
      <dgm:prSet presAssocID="{76D96373-C7C4-41BA-804A-8D74C2A3F8A9}" presName="level3hierChild" presStyleCnt="0"/>
      <dgm:spPr/>
    </dgm:pt>
    <dgm:pt modelId="{F334DFF8-46E9-4E3A-B0B0-51EAB0E33407}" type="pres">
      <dgm:prSet presAssocID="{9814AA12-FFCC-49DB-97C7-C2C5F8817887}" presName="conn2-1" presStyleLbl="parChTrans1D3" presStyleIdx="0" presStyleCnt="4"/>
      <dgm:spPr/>
      <dgm:t>
        <a:bodyPr/>
        <a:lstStyle/>
        <a:p>
          <a:endParaRPr lang="en-US"/>
        </a:p>
      </dgm:t>
    </dgm:pt>
    <dgm:pt modelId="{9C4B09AF-A94A-48EF-9A81-C1CA70FA84A8}" type="pres">
      <dgm:prSet presAssocID="{9814AA12-FFCC-49DB-97C7-C2C5F8817887}" presName="connTx" presStyleLbl="parChTrans1D3" presStyleIdx="0" presStyleCnt="4"/>
      <dgm:spPr/>
      <dgm:t>
        <a:bodyPr/>
        <a:lstStyle/>
        <a:p>
          <a:endParaRPr lang="en-US"/>
        </a:p>
      </dgm:t>
    </dgm:pt>
    <dgm:pt modelId="{9594C377-F43A-4BEF-8DAD-686F50D48289}" type="pres">
      <dgm:prSet presAssocID="{3DD3E46B-3B2B-40CE-9D9F-550CB74247D8}" presName="root2" presStyleCnt="0"/>
      <dgm:spPr/>
    </dgm:pt>
    <dgm:pt modelId="{20DB4FB3-173D-44A8-A022-E668568E3504}" type="pres">
      <dgm:prSet presAssocID="{3DD3E46B-3B2B-40CE-9D9F-550CB74247D8}" presName="LevelTwoTextNode" presStyleLbl="node3" presStyleIdx="0" presStyleCnt="4" custScaleX="239657" custScaleY="147723">
        <dgm:presLayoutVars>
          <dgm:chPref val="3"/>
        </dgm:presLayoutVars>
      </dgm:prSet>
      <dgm:spPr/>
      <dgm:t>
        <a:bodyPr/>
        <a:lstStyle/>
        <a:p>
          <a:endParaRPr lang="en-US"/>
        </a:p>
      </dgm:t>
    </dgm:pt>
    <dgm:pt modelId="{88271D47-17C2-4D3B-BC7A-971BEDD57724}" type="pres">
      <dgm:prSet presAssocID="{3DD3E46B-3B2B-40CE-9D9F-550CB74247D8}" presName="level3hierChild" presStyleCnt="0"/>
      <dgm:spPr/>
    </dgm:pt>
    <dgm:pt modelId="{9FC6EBC8-84F3-4DA5-8338-1E606BDC6626}" type="pres">
      <dgm:prSet presAssocID="{D349A273-87D3-4394-9376-8B874960873E}" presName="conn2-1" presStyleLbl="parChTrans1D2" presStyleIdx="1" presStyleCnt="4"/>
      <dgm:spPr/>
      <dgm:t>
        <a:bodyPr/>
        <a:lstStyle/>
        <a:p>
          <a:endParaRPr lang="en-US"/>
        </a:p>
      </dgm:t>
    </dgm:pt>
    <dgm:pt modelId="{A6CE9184-5A98-40C7-B375-0B6698C0B813}" type="pres">
      <dgm:prSet presAssocID="{D349A273-87D3-4394-9376-8B874960873E}" presName="connTx" presStyleLbl="parChTrans1D2" presStyleIdx="1" presStyleCnt="4"/>
      <dgm:spPr/>
      <dgm:t>
        <a:bodyPr/>
        <a:lstStyle/>
        <a:p>
          <a:endParaRPr lang="en-US"/>
        </a:p>
      </dgm:t>
    </dgm:pt>
    <dgm:pt modelId="{BB8050F3-9962-4BF5-BBA9-07D33594B608}" type="pres">
      <dgm:prSet presAssocID="{FD3EC189-96CC-4D6A-9032-AF78CD6D8A81}" presName="root2" presStyleCnt="0"/>
      <dgm:spPr/>
    </dgm:pt>
    <dgm:pt modelId="{CB959B96-0BB6-4DA7-A8E1-C6DF3A855EA9}" type="pres">
      <dgm:prSet presAssocID="{FD3EC189-96CC-4D6A-9032-AF78CD6D8A81}" presName="LevelTwoTextNode" presStyleLbl="node2" presStyleIdx="1" presStyleCnt="4" custScaleX="155377" custScaleY="185837">
        <dgm:presLayoutVars>
          <dgm:chPref val="3"/>
        </dgm:presLayoutVars>
      </dgm:prSet>
      <dgm:spPr/>
      <dgm:t>
        <a:bodyPr/>
        <a:lstStyle/>
        <a:p>
          <a:endParaRPr lang="en-US"/>
        </a:p>
      </dgm:t>
    </dgm:pt>
    <dgm:pt modelId="{780C7E80-5F70-4AB5-AF10-6883FA6DA863}" type="pres">
      <dgm:prSet presAssocID="{FD3EC189-96CC-4D6A-9032-AF78CD6D8A81}" presName="level3hierChild" presStyleCnt="0"/>
      <dgm:spPr/>
    </dgm:pt>
    <dgm:pt modelId="{DBFF4CA0-C3B4-41F4-8999-85F871FA7151}" type="pres">
      <dgm:prSet presAssocID="{63EA34D3-9BBA-4B74-B1A7-C4136414FDEB}" presName="conn2-1" presStyleLbl="parChTrans1D3" presStyleIdx="1" presStyleCnt="4"/>
      <dgm:spPr/>
      <dgm:t>
        <a:bodyPr/>
        <a:lstStyle/>
        <a:p>
          <a:endParaRPr lang="en-US"/>
        </a:p>
      </dgm:t>
    </dgm:pt>
    <dgm:pt modelId="{14528AA5-0406-4257-81F1-E8BBD80986EC}" type="pres">
      <dgm:prSet presAssocID="{63EA34D3-9BBA-4B74-B1A7-C4136414FDEB}" presName="connTx" presStyleLbl="parChTrans1D3" presStyleIdx="1" presStyleCnt="4"/>
      <dgm:spPr/>
      <dgm:t>
        <a:bodyPr/>
        <a:lstStyle/>
        <a:p>
          <a:endParaRPr lang="en-US"/>
        </a:p>
      </dgm:t>
    </dgm:pt>
    <dgm:pt modelId="{99C8C290-AEA7-453C-B23E-979A84B5EC81}" type="pres">
      <dgm:prSet presAssocID="{B1E08C1E-550D-499F-85AE-A51145A4319E}" presName="root2" presStyleCnt="0"/>
      <dgm:spPr/>
    </dgm:pt>
    <dgm:pt modelId="{1BE03BCE-311F-4A13-A94A-075A88AEA497}" type="pres">
      <dgm:prSet presAssocID="{B1E08C1E-550D-499F-85AE-A51145A4319E}" presName="LevelTwoTextNode" presStyleLbl="node3" presStyleIdx="1" presStyleCnt="4" custScaleX="240075" custScaleY="196042">
        <dgm:presLayoutVars>
          <dgm:chPref val="3"/>
        </dgm:presLayoutVars>
      </dgm:prSet>
      <dgm:spPr/>
      <dgm:t>
        <a:bodyPr/>
        <a:lstStyle/>
        <a:p>
          <a:endParaRPr lang="en-US"/>
        </a:p>
      </dgm:t>
    </dgm:pt>
    <dgm:pt modelId="{539C3775-F5D3-4CC9-B52D-9FEC074C07CB}" type="pres">
      <dgm:prSet presAssocID="{B1E08C1E-550D-499F-85AE-A51145A4319E}" presName="level3hierChild" presStyleCnt="0"/>
      <dgm:spPr/>
    </dgm:pt>
    <dgm:pt modelId="{5B8711FB-0FDC-47EE-8B68-CB3A01DBCA53}" type="pres">
      <dgm:prSet presAssocID="{8DB9BAB2-BC6D-4A31-A8CE-C8EEAE34ECAF}" presName="conn2-1" presStyleLbl="parChTrans1D2" presStyleIdx="2" presStyleCnt="4"/>
      <dgm:spPr/>
      <dgm:t>
        <a:bodyPr/>
        <a:lstStyle/>
        <a:p>
          <a:endParaRPr lang="en-US"/>
        </a:p>
      </dgm:t>
    </dgm:pt>
    <dgm:pt modelId="{1F2F527F-9DC8-4F41-A87D-7D3AB31342B4}" type="pres">
      <dgm:prSet presAssocID="{8DB9BAB2-BC6D-4A31-A8CE-C8EEAE34ECAF}" presName="connTx" presStyleLbl="parChTrans1D2" presStyleIdx="2" presStyleCnt="4"/>
      <dgm:spPr/>
      <dgm:t>
        <a:bodyPr/>
        <a:lstStyle/>
        <a:p>
          <a:endParaRPr lang="en-US"/>
        </a:p>
      </dgm:t>
    </dgm:pt>
    <dgm:pt modelId="{C2F3D461-80A6-4DD5-861B-CECDC62CF22C}" type="pres">
      <dgm:prSet presAssocID="{9FFF866A-7B7A-433F-90F0-23BBD761C719}" presName="root2" presStyleCnt="0"/>
      <dgm:spPr/>
    </dgm:pt>
    <dgm:pt modelId="{9C7F6761-AACD-4F94-AD64-72F84C9D0782}" type="pres">
      <dgm:prSet presAssocID="{9FFF866A-7B7A-433F-90F0-23BBD761C719}" presName="LevelTwoTextNode" presStyleLbl="node2" presStyleIdx="2" presStyleCnt="4" custScaleX="155377" custScaleY="185837">
        <dgm:presLayoutVars>
          <dgm:chPref val="3"/>
        </dgm:presLayoutVars>
      </dgm:prSet>
      <dgm:spPr/>
      <dgm:t>
        <a:bodyPr/>
        <a:lstStyle/>
        <a:p>
          <a:endParaRPr lang="en-US"/>
        </a:p>
      </dgm:t>
    </dgm:pt>
    <dgm:pt modelId="{29AE6E91-DD50-4D96-8961-B5BB281A1F2A}" type="pres">
      <dgm:prSet presAssocID="{9FFF866A-7B7A-433F-90F0-23BBD761C719}" presName="level3hierChild" presStyleCnt="0"/>
      <dgm:spPr/>
    </dgm:pt>
    <dgm:pt modelId="{F2B2DCC4-39CA-43C4-A97C-616525B4095D}" type="pres">
      <dgm:prSet presAssocID="{5D27FC42-CF12-4F5B-B8B4-B91EA0679666}" presName="conn2-1" presStyleLbl="parChTrans1D3" presStyleIdx="2" presStyleCnt="4"/>
      <dgm:spPr/>
      <dgm:t>
        <a:bodyPr/>
        <a:lstStyle/>
        <a:p>
          <a:endParaRPr lang="en-US"/>
        </a:p>
      </dgm:t>
    </dgm:pt>
    <dgm:pt modelId="{8167CA3D-A8D4-4897-803D-32A35F04968A}" type="pres">
      <dgm:prSet presAssocID="{5D27FC42-CF12-4F5B-B8B4-B91EA0679666}" presName="connTx" presStyleLbl="parChTrans1D3" presStyleIdx="2" presStyleCnt="4"/>
      <dgm:spPr/>
      <dgm:t>
        <a:bodyPr/>
        <a:lstStyle/>
        <a:p>
          <a:endParaRPr lang="en-US"/>
        </a:p>
      </dgm:t>
    </dgm:pt>
    <dgm:pt modelId="{0C2A5725-8750-4C53-9386-CCB1233F3B96}" type="pres">
      <dgm:prSet presAssocID="{BB333466-02AA-4976-8DCD-15FEF041D69D}" presName="root2" presStyleCnt="0"/>
      <dgm:spPr/>
    </dgm:pt>
    <dgm:pt modelId="{B7C2862D-7942-4E5B-8CF3-EFE17FE3D20E}" type="pres">
      <dgm:prSet presAssocID="{BB333466-02AA-4976-8DCD-15FEF041D69D}" presName="LevelTwoTextNode" presStyleLbl="node3" presStyleIdx="2" presStyleCnt="4" custScaleX="246477" custScaleY="134284">
        <dgm:presLayoutVars>
          <dgm:chPref val="3"/>
        </dgm:presLayoutVars>
      </dgm:prSet>
      <dgm:spPr/>
      <dgm:t>
        <a:bodyPr/>
        <a:lstStyle/>
        <a:p>
          <a:endParaRPr lang="en-US"/>
        </a:p>
      </dgm:t>
    </dgm:pt>
    <dgm:pt modelId="{5FC3F543-A495-4A2D-9E99-6675D64AF0D6}" type="pres">
      <dgm:prSet presAssocID="{BB333466-02AA-4976-8DCD-15FEF041D69D}" presName="level3hierChild" presStyleCnt="0"/>
      <dgm:spPr/>
    </dgm:pt>
    <dgm:pt modelId="{54A4F1D1-1B74-4959-97D8-9ED95EBFB515}" type="pres">
      <dgm:prSet presAssocID="{ACCBF8EC-18EF-4BC7-BC2F-B2C2642F515A}" presName="conn2-1" presStyleLbl="parChTrans1D2" presStyleIdx="3" presStyleCnt="4"/>
      <dgm:spPr/>
      <dgm:t>
        <a:bodyPr/>
        <a:lstStyle/>
        <a:p>
          <a:endParaRPr lang="en-US"/>
        </a:p>
      </dgm:t>
    </dgm:pt>
    <dgm:pt modelId="{2035DB72-E9EF-45C6-A572-5636E8F23998}" type="pres">
      <dgm:prSet presAssocID="{ACCBF8EC-18EF-4BC7-BC2F-B2C2642F515A}" presName="connTx" presStyleLbl="parChTrans1D2" presStyleIdx="3" presStyleCnt="4"/>
      <dgm:spPr/>
      <dgm:t>
        <a:bodyPr/>
        <a:lstStyle/>
        <a:p>
          <a:endParaRPr lang="en-US"/>
        </a:p>
      </dgm:t>
    </dgm:pt>
    <dgm:pt modelId="{571A4842-46D1-4835-8931-F90E0FEA2C16}" type="pres">
      <dgm:prSet presAssocID="{E6E35591-D796-42DF-8C67-22E6FC09F40D}" presName="root2" presStyleCnt="0"/>
      <dgm:spPr/>
    </dgm:pt>
    <dgm:pt modelId="{5E26181E-3901-4971-BB2A-B7705D699C4F}" type="pres">
      <dgm:prSet presAssocID="{E6E35591-D796-42DF-8C67-22E6FC09F40D}" presName="LevelTwoTextNode" presStyleLbl="node2" presStyleIdx="3" presStyleCnt="4" custScaleX="157649" custScaleY="59908">
        <dgm:presLayoutVars>
          <dgm:chPref val="3"/>
        </dgm:presLayoutVars>
      </dgm:prSet>
      <dgm:spPr/>
      <dgm:t>
        <a:bodyPr/>
        <a:lstStyle/>
        <a:p>
          <a:endParaRPr lang="en-US"/>
        </a:p>
      </dgm:t>
    </dgm:pt>
    <dgm:pt modelId="{01C362F1-B511-48E9-9D3B-86F0CA79FEDB}" type="pres">
      <dgm:prSet presAssocID="{E6E35591-D796-42DF-8C67-22E6FC09F40D}" presName="level3hierChild" presStyleCnt="0"/>
      <dgm:spPr/>
    </dgm:pt>
    <dgm:pt modelId="{2ED6C832-B41E-41AE-B456-184703D921E2}" type="pres">
      <dgm:prSet presAssocID="{BE671EB7-D69E-41CA-8A87-0312ECE4EC66}" presName="conn2-1" presStyleLbl="parChTrans1D3" presStyleIdx="3" presStyleCnt="4"/>
      <dgm:spPr/>
      <dgm:t>
        <a:bodyPr/>
        <a:lstStyle/>
        <a:p>
          <a:endParaRPr lang="en-US"/>
        </a:p>
      </dgm:t>
    </dgm:pt>
    <dgm:pt modelId="{9744F9A5-8420-4D22-87F3-17F31A6123BC}" type="pres">
      <dgm:prSet presAssocID="{BE671EB7-D69E-41CA-8A87-0312ECE4EC66}" presName="connTx" presStyleLbl="parChTrans1D3" presStyleIdx="3" presStyleCnt="4"/>
      <dgm:spPr/>
      <dgm:t>
        <a:bodyPr/>
        <a:lstStyle/>
        <a:p>
          <a:endParaRPr lang="en-US"/>
        </a:p>
      </dgm:t>
    </dgm:pt>
    <dgm:pt modelId="{FE8BE632-8680-4530-887E-FE97BE1EAF4B}" type="pres">
      <dgm:prSet presAssocID="{B41A0204-EE5F-45B0-A45E-5E534A731A7E}" presName="root2" presStyleCnt="0"/>
      <dgm:spPr/>
    </dgm:pt>
    <dgm:pt modelId="{2C0C03B5-3208-4E61-A6C4-93F8031A0AC1}" type="pres">
      <dgm:prSet presAssocID="{B41A0204-EE5F-45B0-A45E-5E534A731A7E}" presName="LevelTwoTextNode" presStyleLbl="node3" presStyleIdx="3" presStyleCnt="4" custScaleX="245060" custScaleY="196191">
        <dgm:presLayoutVars>
          <dgm:chPref val="3"/>
        </dgm:presLayoutVars>
      </dgm:prSet>
      <dgm:spPr/>
      <dgm:t>
        <a:bodyPr/>
        <a:lstStyle/>
        <a:p>
          <a:endParaRPr lang="en-US"/>
        </a:p>
      </dgm:t>
    </dgm:pt>
    <dgm:pt modelId="{523ACFE8-0DEA-45F4-94B0-5A9808937014}" type="pres">
      <dgm:prSet presAssocID="{B41A0204-EE5F-45B0-A45E-5E534A731A7E}" presName="level3hierChild" presStyleCnt="0"/>
      <dgm:spPr/>
    </dgm:pt>
  </dgm:ptLst>
  <dgm:cxnLst>
    <dgm:cxn modelId="{332E8C50-F767-7E4F-9085-EF2B6CFAEB84}" type="presOf" srcId="{BA09B6AF-2ED3-4644-87BB-390AF245E51E}" destId="{F2DD67A8-A167-F247-82F7-D4A59D4DC95E}" srcOrd="0" destOrd="0" presId="urn:microsoft.com/office/officeart/2005/8/layout/hierarchy2"/>
    <dgm:cxn modelId="{8BC4A060-C433-4ECB-B190-4FA6B1575602}" type="presOf" srcId="{8DB9BAB2-BC6D-4A31-A8CE-C8EEAE34ECAF}" destId="{1F2F527F-9DC8-4F41-A87D-7D3AB31342B4}" srcOrd="1" destOrd="0" presId="urn:microsoft.com/office/officeart/2005/8/layout/hierarchy2"/>
    <dgm:cxn modelId="{70B34500-3F7F-41EE-A0AD-CD8913CA3768}" type="presOf" srcId="{8DB9BAB2-BC6D-4A31-A8CE-C8EEAE34ECAF}" destId="{5B8711FB-0FDC-47EE-8B68-CB3A01DBCA53}" srcOrd="0" destOrd="0" presId="urn:microsoft.com/office/officeart/2005/8/layout/hierarchy2"/>
    <dgm:cxn modelId="{6241E37C-0D54-4CF7-A8E5-31D6F120DE4D}" srcId="{E6E35591-D796-42DF-8C67-22E6FC09F40D}" destId="{B41A0204-EE5F-45B0-A45E-5E534A731A7E}" srcOrd="0" destOrd="0" parTransId="{BE671EB7-D69E-41CA-8A87-0312ECE4EC66}" sibTransId="{1BB16A50-2132-4C3C-884C-D746F409BF8B}"/>
    <dgm:cxn modelId="{4F83F5C4-0513-4CC8-954E-D81037F85016}" type="presOf" srcId="{76D96373-C7C4-41BA-804A-8D74C2A3F8A9}" destId="{26631C7F-9348-42AB-A63B-3E5CA987EF42}" srcOrd="0" destOrd="0" presId="urn:microsoft.com/office/officeart/2005/8/layout/hierarchy2"/>
    <dgm:cxn modelId="{F6B1140F-27C3-4D22-9A24-379ECF3D5836}" type="presOf" srcId="{ACCBF8EC-18EF-4BC7-BC2F-B2C2642F515A}" destId="{2035DB72-E9EF-45C6-A572-5636E8F23998}" srcOrd="1" destOrd="0" presId="urn:microsoft.com/office/officeart/2005/8/layout/hierarchy2"/>
    <dgm:cxn modelId="{D4E004A8-B4AC-4705-89B5-9338764A3C11}" type="presOf" srcId="{9814AA12-FFCC-49DB-97C7-C2C5F8817887}" destId="{9C4B09AF-A94A-48EF-9A81-C1CA70FA84A8}" srcOrd="1" destOrd="0" presId="urn:microsoft.com/office/officeart/2005/8/layout/hierarchy2"/>
    <dgm:cxn modelId="{09ABC21C-1C28-4F28-AD6F-6445FDED33ED}" srcId="{D410DEBB-DC21-44AB-87D7-5D899948CFC1}" destId="{BA09B6AF-2ED3-4644-87BB-390AF245E51E}" srcOrd="0" destOrd="0" parTransId="{BD8BD10F-E74A-4329-99DC-4562DFE08C73}" sibTransId="{6CC1B67D-1CCC-4F10-ACF5-B80748AC5689}"/>
    <dgm:cxn modelId="{9E8AD2BC-CE54-4F3D-9C46-DEEBFB49920E}" type="presOf" srcId="{5D27FC42-CF12-4F5B-B8B4-B91EA0679666}" destId="{F2B2DCC4-39CA-43C4-A97C-616525B4095D}" srcOrd="0" destOrd="0" presId="urn:microsoft.com/office/officeart/2005/8/layout/hierarchy2"/>
    <dgm:cxn modelId="{106D9D72-1C8C-4BDC-A1A9-F73E4C01B73E}" type="presOf" srcId="{D349A273-87D3-4394-9376-8B874960873E}" destId="{9FC6EBC8-84F3-4DA5-8338-1E606BDC6626}" srcOrd="0" destOrd="0" presId="urn:microsoft.com/office/officeart/2005/8/layout/hierarchy2"/>
    <dgm:cxn modelId="{82EAFFD3-1D10-41DD-B6B1-91D5123F7D48}" type="presOf" srcId="{63EA34D3-9BBA-4B74-B1A7-C4136414FDEB}" destId="{14528AA5-0406-4257-81F1-E8BBD80986EC}" srcOrd="1" destOrd="0" presId="urn:microsoft.com/office/officeart/2005/8/layout/hierarchy2"/>
    <dgm:cxn modelId="{B93C7A79-5574-4392-A96E-2A132B0B4358}" srcId="{BA09B6AF-2ED3-4644-87BB-390AF245E51E}" destId="{9FFF866A-7B7A-433F-90F0-23BBD761C719}" srcOrd="2" destOrd="0" parTransId="{8DB9BAB2-BC6D-4A31-A8CE-C8EEAE34ECAF}" sibTransId="{B24C708E-FB26-45FA-B301-4DE93D8D4A6B}"/>
    <dgm:cxn modelId="{AF15217D-3B23-45B2-AE0A-DBF479A495C6}" srcId="{BA09B6AF-2ED3-4644-87BB-390AF245E51E}" destId="{76D96373-C7C4-41BA-804A-8D74C2A3F8A9}" srcOrd="0" destOrd="0" parTransId="{210D1E91-8C9F-4334-A2DB-67866ECFDE84}" sibTransId="{A5E78E60-604E-45DC-9377-0A3E8EA3454C}"/>
    <dgm:cxn modelId="{89EC2843-7561-4B34-BB74-D2333535E1E7}" type="presOf" srcId="{3DD3E46B-3B2B-40CE-9D9F-550CB74247D8}" destId="{20DB4FB3-173D-44A8-A022-E668568E3504}" srcOrd="0" destOrd="0" presId="urn:microsoft.com/office/officeart/2005/8/layout/hierarchy2"/>
    <dgm:cxn modelId="{1AD0F9C8-348F-4C52-B73A-5AE877C7E66F}" srcId="{BA09B6AF-2ED3-4644-87BB-390AF245E51E}" destId="{FD3EC189-96CC-4D6A-9032-AF78CD6D8A81}" srcOrd="1" destOrd="0" parTransId="{D349A273-87D3-4394-9376-8B874960873E}" sibTransId="{DC006A8C-10E1-4605-81E5-DC73A6E96845}"/>
    <dgm:cxn modelId="{D06AC2EC-956E-4566-9628-C320CE3FAFD0}" type="presOf" srcId="{9814AA12-FFCC-49DB-97C7-C2C5F8817887}" destId="{F334DFF8-46E9-4E3A-B0B0-51EAB0E33407}" srcOrd="0" destOrd="0" presId="urn:microsoft.com/office/officeart/2005/8/layout/hierarchy2"/>
    <dgm:cxn modelId="{D5D2F03D-C116-4334-9017-76F89736C547}" srcId="{BA09B6AF-2ED3-4644-87BB-390AF245E51E}" destId="{E6E35591-D796-42DF-8C67-22E6FC09F40D}" srcOrd="3" destOrd="0" parTransId="{ACCBF8EC-18EF-4BC7-BC2F-B2C2642F515A}" sibTransId="{0D869BF5-9110-449B-A163-AD21EECF86FC}"/>
    <dgm:cxn modelId="{C4D328A9-F2AD-4BC7-8021-C42A89B3206D}" type="presOf" srcId="{BB333466-02AA-4976-8DCD-15FEF041D69D}" destId="{B7C2862D-7942-4E5B-8CF3-EFE17FE3D20E}" srcOrd="0" destOrd="0" presId="urn:microsoft.com/office/officeart/2005/8/layout/hierarchy2"/>
    <dgm:cxn modelId="{163E5067-89C3-4589-A5A6-9D8CB0D2A23F}" srcId="{76D96373-C7C4-41BA-804A-8D74C2A3F8A9}" destId="{3DD3E46B-3B2B-40CE-9D9F-550CB74247D8}" srcOrd="0" destOrd="0" parTransId="{9814AA12-FFCC-49DB-97C7-C2C5F8817887}" sibTransId="{AC6DBC6C-B664-465A-A404-DF68A68AF3FB}"/>
    <dgm:cxn modelId="{FC55D932-208E-46BD-A73B-B107FF1E7994}" type="presOf" srcId="{B1E08C1E-550D-499F-85AE-A51145A4319E}" destId="{1BE03BCE-311F-4A13-A94A-075A88AEA497}" srcOrd="0" destOrd="0" presId="urn:microsoft.com/office/officeart/2005/8/layout/hierarchy2"/>
    <dgm:cxn modelId="{C28C2082-00B5-4F7A-8C73-57ECCC999F5D}" type="presOf" srcId="{210D1E91-8C9F-4334-A2DB-67866ECFDE84}" destId="{919F0881-8111-4D52-BB04-FB4817105F92}" srcOrd="0" destOrd="0" presId="urn:microsoft.com/office/officeart/2005/8/layout/hierarchy2"/>
    <dgm:cxn modelId="{252D4DF5-6E15-4336-A612-E000953DBB3B}" type="presOf" srcId="{B41A0204-EE5F-45B0-A45E-5E534A731A7E}" destId="{2C0C03B5-3208-4E61-A6C4-93F8031A0AC1}" srcOrd="0" destOrd="0" presId="urn:microsoft.com/office/officeart/2005/8/layout/hierarchy2"/>
    <dgm:cxn modelId="{FA8506C6-5E77-4BAA-8844-96A78E9C46EF}" srcId="{9FFF866A-7B7A-433F-90F0-23BBD761C719}" destId="{BB333466-02AA-4976-8DCD-15FEF041D69D}" srcOrd="0" destOrd="0" parTransId="{5D27FC42-CF12-4F5B-B8B4-B91EA0679666}" sibTransId="{DD697952-F662-405F-AC36-B6EA2AB69230}"/>
    <dgm:cxn modelId="{BD7017A1-E910-415F-87F0-4E9013C6FBF5}" type="presOf" srcId="{ACCBF8EC-18EF-4BC7-BC2F-B2C2642F515A}" destId="{54A4F1D1-1B74-4959-97D8-9ED95EBFB515}" srcOrd="0" destOrd="0" presId="urn:microsoft.com/office/officeart/2005/8/layout/hierarchy2"/>
    <dgm:cxn modelId="{95469BA9-D0FD-4D75-8348-CD4497433C3E}" type="presOf" srcId="{E6E35591-D796-42DF-8C67-22E6FC09F40D}" destId="{5E26181E-3901-4971-BB2A-B7705D699C4F}" srcOrd="0" destOrd="0" presId="urn:microsoft.com/office/officeart/2005/8/layout/hierarchy2"/>
    <dgm:cxn modelId="{57FD7D67-A455-DE4A-A63A-9ADA060D85F1}" type="presOf" srcId="{D410DEBB-DC21-44AB-87D7-5D899948CFC1}" destId="{0A496C54-4EF7-47E8-8D07-CBD3B811924C}" srcOrd="0" destOrd="0" presId="urn:microsoft.com/office/officeart/2005/8/layout/hierarchy2"/>
    <dgm:cxn modelId="{A1A76CD9-2CB9-4077-BE3A-00C3651EA1E3}" srcId="{FD3EC189-96CC-4D6A-9032-AF78CD6D8A81}" destId="{B1E08C1E-550D-499F-85AE-A51145A4319E}" srcOrd="0" destOrd="0" parTransId="{63EA34D3-9BBA-4B74-B1A7-C4136414FDEB}" sibTransId="{D47F54F0-9C77-433B-B728-A2AB5610AD3B}"/>
    <dgm:cxn modelId="{5B4586F0-6A67-4384-9BC6-B94715697CFE}" type="presOf" srcId="{D349A273-87D3-4394-9376-8B874960873E}" destId="{A6CE9184-5A98-40C7-B375-0B6698C0B813}" srcOrd="1" destOrd="0" presId="urn:microsoft.com/office/officeart/2005/8/layout/hierarchy2"/>
    <dgm:cxn modelId="{1BB1530B-09E8-40C7-A274-1F746FE6FF3B}" type="presOf" srcId="{5D27FC42-CF12-4F5B-B8B4-B91EA0679666}" destId="{8167CA3D-A8D4-4897-803D-32A35F04968A}" srcOrd="1" destOrd="0" presId="urn:microsoft.com/office/officeart/2005/8/layout/hierarchy2"/>
    <dgm:cxn modelId="{C1132B90-ABA2-41A0-848B-09C3AF215D9B}" type="presOf" srcId="{BE671EB7-D69E-41CA-8A87-0312ECE4EC66}" destId="{9744F9A5-8420-4D22-87F3-17F31A6123BC}" srcOrd="1" destOrd="0" presId="urn:microsoft.com/office/officeart/2005/8/layout/hierarchy2"/>
    <dgm:cxn modelId="{0BFCBDB1-3529-4784-B73A-A78EDC086A70}" type="presOf" srcId="{BE671EB7-D69E-41CA-8A87-0312ECE4EC66}" destId="{2ED6C832-B41E-41AE-B456-184703D921E2}" srcOrd="0" destOrd="0" presId="urn:microsoft.com/office/officeart/2005/8/layout/hierarchy2"/>
    <dgm:cxn modelId="{34C6D6F0-D2A2-431A-9F63-F87119CB47B7}" type="presOf" srcId="{210D1E91-8C9F-4334-A2DB-67866ECFDE84}" destId="{994B79C3-8363-45E5-B29B-EBBF41B73DA3}" srcOrd="1" destOrd="0" presId="urn:microsoft.com/office/officeart/2005/8/layout/hierarchy2"/>
    <dgm:cxn modelId="{786B84B5-351E-4E64-ABB2-B2804472A011}" type="presOf" srcId="{63EA34D3-9BBA-4B74-B1A7-C4136414FDEB}" destId="{DBFF4CA0-C3B4-41F4-8999-85F871FA7151}" srcOrd="0" destOrd="0" presId="urn:microsoft.com/office/officeart/2005/8/layout/hierarchy2"/>
    <dgm:cxn modelId="{CA81B3D1-8F0D-43DA-AF18-7F8DB52F595B}" type="presOf" srcId="{9FFF866A-7B7A-433F-90F0-23BBD761C719}" destId="{9C7F6761-AACD-4F94-AD64-72F84C9D0782}" srcOrd="0" destOrd="0" presId="urn:microsoft.com/office/officeart/2005/8/layout/hierarchy2"/>
    <dgm:cxn modelId="{7A11BD92-6D6C-4EEA-87EC-A0E2FF6B6F9F}" type="presOf" srcId="{FD3EC189-96CC-4D6A-9032-AF78CD6D8A81}" destId="{CB959B96-0BB6-4DA7-A8E1-C6DF3A855EA9}" srcOrd="0" destOrd="0" presId="urn:microsoft.com/office/officeart/2005/8/layout/hierarchy2"/>
    <dgm:cxn modelId="{D6065979-C32F-A341-B7BD-4DFEDAD9F8C7}" type="presParOf" srcId="{0A496C54-4EF7-47E8-8D07-CBD3B811924C}" destId="{FB2BCA17-D375-6A41-8A6D-B82B9F4EE074}" srcOrd="0" destOrd="0" presId="urn:microsoft.com/office/officeart/2005/8/layout/hierarchy2"/>
    <dgm:cxn modelId="{AA4F8CA3-6EDB-8645-B27A-E8468DA97375}" type="presParOf" srcId="{FB2BCA17-D375-6A41-8A6D-B82B9F4EE074}" destId="{F2DD67A8-A167-F247-82F7-D4A59D4DC95E}" srcOrd="0" destOrd="0" presId="urn:microsoft.com/office/officeart/2005/8/layout/hierarchy2"/>
    <dgm:cxn modelId="{26A2C192-D60C-7745-80DE-B72DBB722C53}" type="presParOf" srcId="{FB2BCA17-D375-6A41-8A6D-B82B9F4EE074}" destId="{F18C262C-8888-924A-8838-72FF7FD87C85}" srcOrd="1" destOrd="0" presId="urn:microsoft.com/office/officeart/2005/8/layout/hierarchy2"/>
    <dgm:cxn modelId="{43BCE7A4-443E-4E92-B1D0-3AAD9C6E440D}" type="presParOf" srcId="{F18C262C-8888-924A-8838-72FF7FD87C85}" destId="{919F0881-8111-4D52-BB04-FB4817105F92}" srcOrd="0" destOrd="0" presId="urn:microsoft.com/office/officeart/2005/8/layout/hierarchy2"/>
    <dgm:cxn modelId="{E16B62C9-E717-4061-94F7-C42364266749}" type="presParOf" srcId="{919F0881-8111-4D52-BB04-FB4817105F92}" destId="{994B79C3-8363-45E5-B29B-EBBF41B73DA3}" srcOrd="0" destOrd="0" presId="urn:microsoft.com/office/officeart/2005/8/layout/hierarchy2"/>
    <dgm:cxn modelId="{00C3ACF4-132C-40F4-8D18-5F504ED8C472}" type="presParOf" srcId="{F18C262C-8888-924A-8838-72FF7FD87C85}" destId="{05805DBE-7812-4C70-AB73-282064AFA306}" srcOrd="1" destOrd="0" presId="urn:microsoft.com/office/officeart/2005/8/layout/hierarchy2"/>
    <dgm:cxn modelId="{B0C9C19F-B2E6-427A-9CB4-A234AF0D7E49}" type="presParOf" srcId="{05805DBE-7812-4C70-AB73-282064AFA306}" destId="{26631C7F-9348-42AB-A63B-3E5CA987EF42}" srcOrd="0" destOrd="0" presId="urn:microsoft.com/office/officeart/2005/8/layout/hierarchy2"/>
    <dgm:cxn modelId="{672503FA-C802-4A11-A3DB-94BB307D0F06}" type="presParOf" srcId="{05805DBE-7812-4C70-AB73-282064AFA306}" destId="{49E7C4E1-CC77-41E5-AA9F-179C5C15FC72}" srcOrd="1" destOrd="0" presId="urn:microsoft.com/office/officeart/2005/8/layout/hierarchy2"/>
    <dgm:cxn modelId="{98478345-3806-4579-AC86-AFEA6F57A00C}" type="presParOf" srcId="{49E7C4E1-CC77-41E5-AA9F-179C5C15FC72}" destId="{F334DFF8-46E9-4E3A-B0B0-51EAB0E33407}" srcOrd="0" destOrd="0" presId="urn:microsoft.com/office/officeart/2005/8/layout/hierarchy2"/>
    <dgm:cxn modelId="{39D623AA-71DF-4BFD-AA48-8F5A299DCDF0}" type="presParOf" srcId="{F334DFF8-46E9-4E3A-B0B0-51EAB0E33407}" destId="{9C4B09AF-A94A-48EF-9A81-C1CA70FA84A8}" srcOrd="0" destOrd="0" presId="urn:microsoft.com/office/officeart/2005/8/layout/hierarchy2"/>
    <dgm:cxn modelId="{762FD78F-6CE1-4E94-A585-9FE27ECA5D4A}" type="presParOf" srcId="{49E7C4E1-CC77-41E5-AA9F-179C5C15FC72}" destId="{9594C377-F43A-4BEF-8DAD-686F50D48289}" srcOrd="1" destOrd="0" presId="urn:microsoft.com/office/officeart/2005/8/layout/hierarchy2"/>
    <dgm:cxn modelId="{285D23AD-FAC4-4A6A-82ED-937BBC18DB05}" type="presParOf" srcId="{9594C377-F43A-4BEF-8DAD-686F50D48289}" destId="{20DB4FB3-173D-44A8-A022-E668568E3504}" srcOrd="0" destOrd="0" presId="urn:microsoft.com/office/officeart/2005/8/layout/hierarchy2"/>
    <dgm:cxn modelId="{3B41FB9F-F15D-40ED-A5BC-33EF81486A81}" type="presParOf" srcId="{9594C377-F43A-4BEF-8DAD-686F50D48289}" destId="{88271D47-17C2-4D3B-BC7A-971BEDD57724}" srcOrd="1" destOrd="0" presId="urn:microsoft.com/office/officeart/2005/8/layout/hierarchy2"/>
    <dgm:cxn modelId="{C96C87F9-3232-40DC-AC00-D06B8DE61C77}" type="presParOf" srcId="{F18C262C-8888-924A-8838-72FF7FD87C85}" destId="{9FC6EBC8-84F3-4DA5-8338-1E606BDC6626}" srcOrd="2" destOrd="0" presId="urn:microsoft.com/office/officeart/2005/8/layout/hierarchy2"/>
    <dgm:cxn modelId="{BDAAED53-E715-4A9C-80D5-1E457A36CA01}" type="presParOf" srcId="{9FC6EBC8-84F3-4DA5-8338-1E606BDC6626}" destId="{A6CE9184-5A98-40C7-B375-0B6698C0B813}" srcOrd="0" destOrd="0" presId="urn:microsoft.com/office/officeart/2005/8/layout/hierarchy2"/>
    <dgm:cxn modelId="{2E9D5E74-64AF-4FC0-BB02-C00E59F3B4B3}" type="presParOf" srcId="{F18C262C-8888-924A-8838-72FF7FD87C85}" destId="{BB8050F3-9962-4BF5-BBA9-07D33594B608}" srcOrd="3" destOrd="0" presId="urn:microsoft.com/office/officeart/2005/8/layout/hierarchy2"/>
    <dgm:cxn modelId="{19CB7B5C-38CC-41CE-90BC-3557FE128AB4}" type="presParOf" srcId="{BB8050F3-9962-4BF5-BBA9-07D33594B608}" destId="{CB959B96-0BB6-4DA7-A8E1-C6DF3A855EA9}" srcOrd="0" destOrd="0" presId="urn:microsoft.com/office/officeart/2005/8/layout/hierarchy2"/>
    <dgm:cxn modelId="{5E22B556-816D-4131-9909-0294BC2497D9}" type="presParOf" srcId="{BB8050F3-9962-4BF5-BBA9-07D33594B608}" destId="{780C7E80-5F70-4AB5-AF10-6883FA6DA863}" srcOrd="1" destOrd="0" presId="urn:microsoft.com/office/officeart/2005/8/layout/hierarchy2"/>
    <dgm:cxn modelId="{760AEFD8-E10D-4F5B-9AFF-2956F935C958}" type="presParOf" srcId="{780C7E80-5F70-4AB5-AF10-6883FA6DA863}" destId="{DBFF4CA0-C3B4-41F4-8999-85F871FA7151}" srcOrd="0" destOrd="0" presId="urn:microsoft.com/office/officeart/2005/8/layout/hierarchy2"/>
    <dgm:cxn modelId="{64389BB5-0D7C-4761-9753-8A9121A015E5}" type="presParOf" srcId="{DBFF4CA0-C3B4-41F4-8999-85F871FA7151}" destId="{14528AA5-0406-4257-81F1-E8BBD80986EC}" srcOrd="0" destOrd="0" presId="urn:microsoft.com/office/officeart/2005/8/layout/hierarchy2"/>
    <dgm:cxn modelId="{780E5C75-8F1D-4523-93F8-B9BF1A9872A0}" type="presParOf" srcId="{780C7E80-5F70-4AB5-AF10-6883FA6DA863}" destId="{99C8C290-AEA7-453C-B23E-979A84B5EC81}" srcOrd="1" destOrd="0" presId="urn:microsoft.com/office/officeart/2005/8/layout/hierarchy2"/>
    <dgm:cxn modelId="{8E4A8586-E9DA-4A38-BC9D-705D360257FB}" type="presParOf" srcId="{99C8C290-AEA7-453C-B23E-979A84B5EC81}" destId="{1BE03BCE-311F-4A13-A94A-075A88AEA497}" srcOrd="0" destOrd="0" presId="urn:microsoft.com/office/officeart/2005/8/layout/hierarchy2"/>
    <dgm:cxn modelId="{E2DAF7D9-1CD2-4F59-8E15-A3A6790A2E3B}" type="presParOf" srcId="{99C8C290-AEA7-453C-B23E-979A84B5EC81}" destId="{539C3775-F5D3-4CC9-B52D-9FEC074C07CB}" srcOrd="1" destOrd="0" presId="urn:microsoft.com/office/officeart/2005/8/layout/hierarchy2"/>
    <dgm:cxn modelId="{CF9AC3CC-66BE-4029-BA86-232490EC8044}" type="presParOf" srcId="{F18C262C-8888-924A-8838-72FF7FD87C85}" destId="{5B8711FB-0FDC-47EE-8B68-CB3A01DBCA53}" srcOrd="4" destOrd="0" presId="urn:microsoft.com/office/officeart/2005/8/layout/hierarchy2"/>
    <dgm:cxn modelId="{E6EC6F6F-B431-4306-BE62-F3B4808DCB78}" type="presParOf" srcId="{5B8711FB-0FDC-47EE-8B68-CB3A01DBCA53}" destId="{1F2F527F-9DC8-4F41-A87D-7D3AB31342B4}" srcOrd="0" destOrd="0" presId="urn:microsoft.com/office/officeart/2005/8/layout/hierarchy2"/>
    <dgm:cxn modelId="{5E364330-421C-486D-AAFC-2CFE75717E01}" type="presParOf" srcId="{F18C262C-8888-924A-8838-72FF7FD87C85}" destId="{C2F3D461-80A6-4DD5-861B-CECDC62CF22C}" srcOrd="5" destOrd="0" presId="urn:microsoft.com/office/officeart/2005/8/layout/hierarchy2"/>
    <dgm:cxn modelId="{95761697-5CC2-4F57-9FAF-094804D3D937}" type="presParOf" srcId="{C2F3D461-80A6-4DD5-861B-CECDC62CF22C}" destId="{9C7F6761-AACD-4F94-AD64-72F84C9D0782}" srcOrd="0" destOrd="0" presId="urn:microsoft.com/office/officeart/2005/8/layout/hierarchy2"/>
    <dgm:cxn modelId="{0C21B38B-8142-4F11-ADE8-F56FF1B03F6D}" type="presParOf" srcId="{C2F3D461-80A6-4DD5-861B-CECDC62CF22C}" destId="{29AE6E91-DD50-4D96-8961-B5BB281A1F2A}" srcOrd="1" destOrd="0" presId="urn:microsoft.com/office/officeart/2005/8/layout/hierarchy2"/>
    <dgm:cxn modelId="{B620CA27-532E-4ED7-8E88-13E5E37CC5AA}" type="presParOf" srcId="{29AE6E91-DD50-4D96-8961-B5BB281A1F2A}" destId="{F2B2DCC4-39CA-43C4-A97C-616525B4095D}" srcOrd="0" destOrd="0" presId="urn:microsoft.com/office/officeart/2005/8/layout/hierarchy2"/>
    <dgm:cxn modelId="{366235CF-A795-42BC-8741-357CB2443B31}" type="presParOf" srcId="{F2B2DCC4-39CA-43C4-A97C-616525B4095D}" destId="{8167CA3D-A8D4-4897-803D-32A35F04968A}" srcOrd="0" destOrd="0" presId="urn:microsoft.com/office/officeart/2005/8/layout/hierarchy2"/>
    <dgm:cxn modelId="{0E9353C0-7B25-480C-86A7-35A4D37EB1D4}" type="presParOf" srcId="{29AE6E91-DD50-4D96-8961-B5BB281A1F2A}" destId="{0C2A5725-8750-4C53-9386-CCB1233F3B96}" srcOrd="1" destOrd="0" presId="urn:microsoft.com/office/officeart/2005/8/layout/hierarchy2"/>
    <dgm:cxn modelId="{9D35D640-7252-4A3B-890A-3F8C107A0454}" type="presParOf" srcId="{0C2A5725-8750-4C53-9386-CCB1233F3B96}" destId="{B7C2862D-7942-4E5B-8CF3-EFE17FE3D20E}" srcOrd="0" destOrd="0" presId="urn:microsoft.com/office/officeart/2005/8/layout/hierarchy2"/>
    <dgm:cxn modelId="{DC334B0D-32AC-4754-B587-7FB5645F433F}" type="presParOf" srcId="{0C2A5725-8750-4C53-9386-CCB1233F3B96}" destId="{5FC3F543-A495-4A2D-9E99-6675D64AF0D6}" srcOrd="1" destOrd="0" presId="urn:microsoft.com/office/officeart/2005/8/layout/hierarchy2"/>
    <dgm:cxn modelId="{E535E566-CA32-404E-88FB-A8AF6217F5EE}" type="presParOf" srcId="{F18C262C-8888-924A-8838-72FF7FD87C85}" destId="{54A4F1D1-1B74-4959-97D8-9ED95EBFB515}" srcOrd="6" destOrd="0" presId="urn:microsoft.com/office/officeart/2005/8/layout/hierarchy2"/>
    <dgm:cxn modelId="{FAABB3CC-0382-44E2-A67C-2072E937FC21}" type="presParOf" srcId="{54A4F1D1-1B74-4959-97D8-9ED95EBFB515}" destId="{2035DB72-E9EF-45C6-A572-5636E8F23998}" srcOrd="0" destOrd="0" presId="urn:microsoft.com/office/officeart/2005/8/layout/hierarchy2"/>
    <dgm:cxn modelId="{C04BEC69-2911-4125-902F-8E33F817304E}" type="presParOf" srcId="{F18C262C-8888-924A-8838-72FF7FD87C85}" destId="{571A4842-46D1-4835-8931-F90E0FEA2C16}" srcOrd="7" destOrd="0" presId="urn:microsoft.com/office/officeart/2005/8/layout/hierarchy2"/>
    <dgm:cxn modelId="{1EC53554-96C7-48B0-90E8-2AD7542AD1AE}" type="presParOf" srcId="{571A4842-46D1-4835-8931-F90E0FEA2C16}" destId="{5E26181E-3901-4971-BB2A-B7705D699C4F}" srcOrd="0" destOrd="0" presId="urn:microsoft.com/office/officeart/2005/8/layout/hierarchy2"/>
    <dgm:cxn modelId="{8A89CFE1-186D-4FF7-A757-859B9A04D97B}" type="presParOf" srcId="{571A4842-46D1-4835-8931-F90E0FEA2C16}" destId="{01C362F1-B511-48E9-9D3B-86F0CA79FEDB}" srcOrd="1" destOrd="0" presId="urn:microsoft.com/office/officeart/2005/8/layout/hierarchy2"/>
    <dgm:cxn modelId="{C99D85FA-0AF7-44BF-B5E2-DAAF273BD361}" type="presParOf" srcId="{01C362F1-B511-48E9-9D3B-86F0CA79FEDB}" destId="{2ED6C832-B41E-41AE-B456-184703D921E2}" srcOrd="0" destOrd="0" presId="urn:microsoft.com/office/officeart/2005/8/layout/hierarchy2"/>
    <dgm:cxn modelId="{25966A05-5A8F-49B4-A52E-0D49262D8648}" type="presParOf" srcId="{2ED6C832-B41E-41AE-B456-184703D921E2}" destId="{9744F9A5-8420-4D22-87F3-17F31A6123BC}" srcOrd="0" destOrd="0" presId="urn:microsoft.com/office/officeart/2005/8/layout/hierarchy2"/>
    <dgm:cxn modelId="{AF9FBF46-EB98-435B-BA7A-755C10AC40C2}" type="presParOf" srcId="{01C362F1-B511-48E9-9D3B-86F0CA79FEDB}" destId="{FE8BE632-8680-4530-887E-FE97BE1EAF4B}" srcOrd="1" destOrd="0" presId="urn:microsoft.com/office/officeart/2005/8/layout/hierarchy2"/>
    <dgm:cxn modelId="{4F63C6D6-6B29-4DE4-A591-783799CB30F1}" type="presParOf" srcId="{FE8BE632-8680-4530-887E-FE97BE1EAF4B}" destId="{2C0C03B5-3208-4E61-A6C4-93F8031A0AC1}" srcOrd="0" destOrd="0" presId="urn:microsoft.com/office/officeart/2005/8/layout/hierarchy2"/>
    <dgm:cxn modelId="{16501C96-0059-4FC2-8F4F-054A8F615E04}" type="presParOf" srcId="{FE8BE632-8680-4530-887E-FE97BE1EAF4B}" destId="{523ACFE8-0DEA-45F4-94B0-5A980893701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D67A8-A167-F247-82F7-D4A59D4DC95E}">
      <dsp:nvSpPr>
        <dsp:cNvPr id="0" name=""/>
        <dsp:cNvSpPr/>
      </dsp:nvSpPr>
      <dsp:spPr>
        <a:xfrm>
          <a:off x="201339" y="1652347"/>
          <a:ext cx="1524655" cy="1016879"/>
        </a:xfrm>
        <a:prstGeom prst="roundRect">
          <a:avLst>
            <a:gd name="adj" fmla="val 10000"/>
          </a:avLst>
        </a:prstGeom>
        <a:solidFill>
          <a:schemeClr val="accent1">
            <a:hueOff val="0"/>
            <a:satOff val="0"/>
            <a:lumOff val="0"/>
            <a:alphaOff val="0"/>
          </a:schemeClr>
        </a:solidFill>
        <a:ln w="28575"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noProof="0" dirty="0" smtClean="0">
              <a:latin typeface="Calibri" pitchFamily="34" charset="0"/>
            </a:rPr>
            <a:t>Decree 1523 </a:t>
          </a:r>
        </a:p>
        <a:p>
          <a:pPr lvl="0" algn="ctr" defTabSz="755650">
            <a:lnSpc>
              <a:spcPct val="90000"/>
            </a:lnSpc>
            <a:spcBef>
              <a:spcPct val="0"/>
            </a:spcBef>
            <a:spcAft>
              <a:spcPct val="35000"/>
            </a:spcAft>
          </a:pPr>
          <a:r>
            <a:rPr lang="en-US" sz="1700" b="1" kern="1200" noProof="0" dirty="0" smtClean="0">
              <a:latin typeface="Calibri" pitchFamily="34" charset="0"/>
            </a:rPr>
            <a:t>of 2015.</a:t>
          </a:r>
          <a:endParaRPr lang="en-US" sz="1700" b="1" kern="1200" noProof="0" dirty="0">
            <a:solidFill>
              <a:schemeClr val="bg1"/>
            </a:solidFill>
            <a:latin typeface="Calibri" pitchFamily="34" charset="0"/>
            <a:cs typeface="Helvetica" panose="020B0604020202020204" pitchFamily="34" charset="0"/>
          </a:endParaRPr>
        </a:p>
      </dsp:txBody>
      <dsp:txXfrm>
        <a:off x="231122" y="1682130"/>
        <a:ext cx="1465089" cy="957313"/>
      </dsp:txXfrm>
    </dsp:sp>
    <dsp:sp modelId="{919F0881-8111-4D52-BB04-FB4817105F92}">
      <dsp:nvSpPr>
        <dsp:cNvPr id="0" name=""/>
        <dsp:cNvSpPr/>
      </dsp:nvSpPr>
      <dsp:spPr>
        <a:xfrm rot="17251564">
          <a:off x="1112296" y="1311268"/>
          <a:ext cx="1756286" cy="24278"/>
        </a:xfrm>
        <a:custGeom>
          <a:avLst/>
          <a:gdLst/>
          <a:ahLst/>
          <a:cxnLst/>
          <a:rect l="0" t="0" r="0" b="0"/>
          <a:pathLst>
            <a:path>
              <a:moveTo>
                <a:pt x="0" y="12139"/>
              </a:moveTo>
              <a:lnTo>
                <a:pt x="1756286" y="12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dirty="0"/>
        </a:p>
      </dsp:txBody>
      <dsp:txXfrm>
        <a:off x="1946531" y="1279500"/>
        <a:ext cx="87814" cy="87814"/>
      </dsp:txXfrm>
    </dsp:sp>
    <dsp:sp modelId="{26631C7F-9348-42AB-A63B-3E5CA987EF42}">
      <dsp:nvSpPr>
        <dsp:cNvPr id="0" name=""/>
        <dsp:cNvSpPr/>
      </dsp:nvSpPr>
      <dsp:spPr>
        <a:xfrm>
          <a:off x="2254882" y="4703"/>
          <a:ext cx="2023614" cy="962648"/>
        </a:xfrm>
        <a:prstGeom prst="roundRect">
          <a:avLst>
            <a:gd name="adj" fmla="val 10000"/>
          </a:avLst>
        </a:prstGeom>
        <a:noFill/>
        <a:ln w="25400" cap="flat" cmpd="sng" algn="ctr">
          <a:solidFill>
            <a:srgbClr val="1F497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b="0" u="none" kern="1200" noProof="0" dirty="0" smtClean="0">
              <a:solidFill>
                <a:srgbClr val="000000"/>
              </a:solidFill>
              <a:latin typeface="Calibri" pitchFamily="34" charset="0"/>
              <a:cs typeface="Calibri  "/>
            </a:rPr>
            <a:t>Establishes the requirements for obtaining a marker.</a:t>
          </a:r>
        </a:p>
      </dsp:txBody>
      <dsp:txXfrm>
        <a:off x="2283077" y="32898"/>
        <a:ext cx="1967224" cy="906258"/>
      </dsp:txXfrm>
    </dsp:sp>
    <dsp:sp modelId="{F334DFF8-46E9-4E3A-B0B0-51EAB0E33407}">
      <dsp:nvSpPr>
        <dsp:cNvPr id="0" name=""/>
        <dsp:cNvSpPr/>
      </dsp:nvSpPr>
      <dsp:spPr>
        <a:xfrm>
          <a:off x="4278497" y="473889"/>
          <a:ext cx="520955" cy="24278"/>
        </a:xfrm>
        <a:custGeom>
          <a:avLst/>
          <a:gdLst/>
          <a:ahLst/>
          <a:cxnLst/>
          <a:rect l="0" t="0" r="0" b="0"/>
          <a:pathLst>
            <a:path>
              <a:moveTo>
                <a:pt x="0" y="12139"/>
              </a:moveTo>
              <a:lnTo>
                <a:pt x="520955" y="1213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525951" y="473004"/>
        <a:ext cx="26047" cy="26047"/>
      </dsp:txXfrm>
    </dsp:sp>
    <dsp:sp modelId="{20DB4FB3-173D-44A8-A022-E668568E3504}">
      <dsp:nvSpPr>
        <dsp:cNvPr id="0" name=""/>
        <dsp:cNvSpPr/>
      </dsp:nvSpPr>
      <dsp:spPr>
        <a:xfrm>
          <a:off x="4799452" y="5045"/>
          <a:ext cx="3121268" cy="961964"/>
        </a:xfrm>
        <a:prstGeom prst="roundRect">
          <a:avLst>
            <a:gd name="adj" fmla="val 10000"/>
          </a:avLst>
        </a:prstGeom>
        <a:noFill/>
        <a:ln w="25400" cap="flat" cmpd="sng" algn="ctr">
          <a:solidFill>
            <a:srgbClr val="1F497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ts val="0"/>
            </a:spcAft>
          </a:pPr>
          <a:r>
            <a:rPr lang="en-US" sz="1700" b="0" u="none" kern="1200" noProof="0" dirty="0" smtClean="0">
              <a:solidFill>
                <a:srgbClr val="000000"/>
              </a:solidFill>
              <a:latin typeface="Calibri" pitchFamily="34" charset="0"/>
              <a:cs typeface="Calibri  "/>
            </a:rPr>
            <a:t>(i) By written application in paper. </a:t>
          </a:r>
        </a:p>
        <a:p>
          <a:pPr lvl="0" algn="l" defTabSz="755650">
            <a:lnSpc>
              <a:spcPct val="90000"/>
            </a:lnSpc>
            <a:spcBef>
              <a:spcPct val="0"/>
            </a:spcBef>
            <a:spcAft>
              <a:spcPts val="0"/>
            </a:spcAft>
          </a:pPr>
          <a:r>
            <a:rPr lang="en-US" sz="1700" b="0" u="none" kern="1200" noProof="0" dirty="0" smtClean="0">
              <a:solidFill>
                <a:srgbClr val="000000"/>
              </a:solidFill>
              <a:latin typeface="Calibri" pitchFamily="34" charset="0"/>
              <a:cs typeface="Calibri  "/>
            </a:rPr>
            <a:t>(ii) By e-mail.</a:t>
          </a:r>
        </a:p>
        <a:p>
          <a:pPr lvl="0" algn="l" defTabSz="755650">
            <a:lnSpc>
              <a:spcPct val="90000"/>
            </a:lnSpc>
            <a:spcBef>
              <a:spcPct val="0"/>
            </a:spcBef>
            <a:spcAft>
              <a:spcPts val="0"/>
            </a:spcAft>
          </a:pPr>
          <a:r>
            <a:rPr lang="en-US" sz="1700" b="0" u="none" kern="1200" noProof="0" dirty="0" smtClean="0">
              <a:solidFill>
                <a:srgbClr val="000000"/>
              </a:solidFill>
              <a:latin typeface="Calibri" pitchFamily="34" charset="0"/>
              <a:cs typeface="Calibri  "/>
            </a:rPr>
            <a:t>(iii) In person. </a:t>
          </a:r>
        </a:p>
      </dsp:txBody>
      <dsp:txXfrm>
        <a:off x="4827627" y="33220"/>
        <a:ext cx="3064918" cy="905614"/>
      </dsp:txXfrm>
    </dsp:sp>
    <dsp:sp modelId="{9FC6EBC8-84F3-4DA5-8338-1E606BDC6626}">
      <dsp:nvSpPr>
        <dsp:cNvPr id="0" name=""/>
        <dsp:cNvSpPr/>
      </dsp:nvSpPr>
      <dsp:spPr>
        <a:xfrm rot="19147288">
          <a:off x="1640691" y="1919753"/>
          <a:ext cx="699495" cy="24278"/>
        </a:xfrm>
        <a:custGeom>
          <a:avLst/>
          <a:gdLst/>
          <a:ahLst/>
          <a:cxnLst/>
          <a:rect l="0" t="0" r="0" b="0"/>
          <a:pathLst>
            <a:path>
              <a:moveTo>
                <a:pt x="0" y="12139"/>
              </a:moveTo>
              <a:lnTo>
                <a:pt x="699495" y="12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972951" y="1914405"/>
        <a:ext cx="34974" cy="34974"/>
      </dsp:txXfrm>
    </dsp:sp>
    <dsp:sp modelId="{CB959B96-0BB6-4DA7-A8E1-C6DF3A855EA9}">
      <dsp:nvSpPr>
        <dsp:cNvPr id="0" name=""/>
        <dsp:cNvSpPr/>
      </dsp:nvSpPr>
      <dsp:spPr>
        <a:xfrm>
          <a:off x="2254882" y="1097916"/>
          <a:ext cx="2023614" cy="1210161"/>
        </a:xfrm>
        <a:prstGeom prst="roundRect">
          <a:avLst>
            <a:gd name="adj" fmla="val 10000"/>
          </a:avLst>
        </a:prstGeom>
        <a:noFill/>
        <a:ln w="25400" cap="flat" cmpd="sng" algn="ctr">
          <a:solidFill>
            <a:srgbClr val="1F497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b="0" u="none" kern="1200" noProof="0" dirty="0" smtClean="0">
              <a:solidFill>
                <a:srgbClr val="000000"/>
              </a:solidFill>
              <a:latin typeface="Calibri" pitchFamily="34" charset="0"/>
              <a:cs typeface="Calibri  "/>
            </a:rPr>
            <a:t>Moderates the percentage of  fine reductions available for subsequent applicants. </a:t>
          </a:r>
        </a:p>
      </dsp:txBody>
      <dsp:txXfrm>
        <a:off x="2290326" y="1133360"/>
        <a:ext cx="1952726" cy="1139273"/>
      </dsp:txXfrm>
    </dsp:sp>
    <dsp:sp modelId="{DBFF4CA0-C3B4-41F4-8999-85F871FA7151}">
      <dsp:nvSpPr>
        <dsp:cNvPr id="0" name=""/>
        <dsp:cNvSpPr/>
      </dsp:nvSpPr>
      <dsp:spPr>
        <a:xfrm>
          <a:off x="4278497" y="1690858"/>
          <a:ext cx="520955" cy="24278"/>
        </a:xfrm>
        <a:custGeom>
          <a:avLst/>
          <a:gdLst/>
          <a:ahLst/>
          <a:cxnLst/>
          <a:rect l="0" t="0" r="0" b="0"/>
          <a:pathLst>
            <a:path>
              <a:moveTo>
                <a:pt x="0" y="12139"/>
              </a:moveTo>
              <a:lnTo>
                <a:pt x="520955" y="1213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525951" y="1689973"/>
        <a:ext cx="26047" cy="26047"/>
      </dsp:txXfrm>
    </dsp:sp>
    <dsp:sp modelId="{1BE03BCE-311F-4A13-A94A-075A88AEA497}">
      <dsp:nvSpPr>
        <dsp:cNvPr id="0" name=""/>
        <dsp:cNvSpPr/>
      </dsp:nvSpPr>
      <dsp:spPr>
        <a:xfrm>
          <a:off x="4799452" y="1064689"/>
          <a:ext cx="3126712" cy="1276615"/>
        </a:xfrm>
        <a:prstGeom prst="roundRect">
          <a:avLst>
            <a:gd name="adj" fmla="val 10000"/>
          </a:avLst>
        </a:prstGeom>
        <a:noFill/>
        <a:ln w="25400" cap="flat" cmpd="sng" algn="ctr">
          <a:solidFill>
            <a:srgbClr val="1F497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b="0" i="0" kern="1200" dirty="0" smtClean="0">
              <a:solidFill>
                <a:srgbClr val="000000"/>
              </a:solidFill>
              <a:latin typeface="Calibri" pitchFamily="34" charset="0"/>
            </a:rPr>
            <a:t>Provides that the second applicant may obtain between 30 % and 50 % of fine reductions; and subsequent applicants may obtain up to 25 % reductions.</a:t>
          </a:r>
          <a:endParaRPr lang="en-US" sz="1700" b="0" u="none" kern="1200" noProof="0" dirty="0" smtClean="0">
            <a:solidFill>
              <a:srgbClr val="000000"/>
            </a:solidFill>
            <a:latin typeface="Calibri" pitchFamily="34" charset="0"/>
            <a:cs typeface="Calibri  "/>
          </a:endParaRPr>
        </a:p>
      </dsp:txBody>
      <dsp:txXfrm>
        <a:off x="4836843" y="1102080"/>
        <a:ext cx="3051930" cy="1201833"/>
      </dsp:txXfrm>
    </dsp:sp>
    <dsp:sp modelId="{5B8711FB-0FDC-47EE-8B68-CB3A01DBCA53}">
      <dsp:nvSpPr>
        <dsp:cNvPr id="0" name=""/>
        <dsp:cNvSpPr/>
      </dsp:nvSpPr>
      <dsp:spPr>
        <a:xfrm rot="3486648">
          <a:off x="1489862" y="2573673"/>
          <a:ext cx="1001153" cy="24278"/>
        </a:xfrm>
        <a:custGeom>
          <a:avLst/>
          <a:gdLst/>
          <a:ahLst/>
          <a:cxnLst/>
          <a:rect l="0" t="0" r="0" b="0"/>
          <a:pathLst>
            <a:path>
              <a:moveTo>
                <a:pt x="0" y="12139"/>
              </a:moveTo>
              <a:lnTo>
                <a:pt x="1001153" y="12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965410" y="2560783"/>
        <a:ext cx="50057" cy="50057"/>
      </dsp:txXfrm>
    </dsp:sp>
    <dsp:sp modelId="{9C7F6761-AACD-4F94-AD64-72F84C9D0782}">
      <dsp:nvSpPr>
        <dsp:cNvPr id="0" name=""/>
        <dsp:cNvSpPr/>
      </dsp:nvSpPr>
      <dsp:spPr>
        <a:xfrm>
          <a:off x="2254882" y="2405757"/>
          <a:ext cx="2023614" cy="1210161"/>
        </a:xfrm>
        <a:prstGeom prst="roundRect">
          <a:avLst>
            <a:gd name="adj" fmla="val 10000"/>
          </a:avLst>
        </a:prstGeom>
        <a:noFill/>
        <a:ln w="25400" cap="flat" cmpd="sng" algn="ctr">
          <a:solidFill>
            <a:srgbClr val="1F497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b="0" u="none" kern="1200" noProof="0" dirty="0" smtClean="0">
              <a:solidFill>
                <a:srgbClr val="000000"/>
              </a:solidFill>
              <a:latin typeface="Calibri" pitchFamily="34" charset="0"/>
              <a:cs typeface="Calibri  "/>
            </a:rPr>
            <a:t>Gives a definition of instigator of an anti-competitive agreement. </a:t>
          </a:r>
        </a:p>
      </dsp:txBody>
      <dsp:txXfrm>
        <a:off x="2290326" y="2441201"/>
        <a:ext cx="1952726" cy="1139273"/>
      </dsp:txXfrm>
    </dsp:sp>
    <dsp:sp modelId="{F2B2DCC4-39CA-43C4-A97C-616525B4095D}">
      <dsp:nvSpPr>
        <dsp:cNvPr id="0" name=""/>
        <dsp:cNvSpPr/>
      </dsp:nvSpPr>
      <dsp:spPr>
        <a:xfrm>
          <a:off x="4278497" y="2998698"/>
          <a:ext cx="520955" cy="24278"/>
        </a:xfrm>
        <a:custGeom>
          <a:avLst/>
          <a:gdLst/>
          <a:ahLst/>
          <a:cxnLst/>
          <a:rect l="0" t="0" r="0" b="0"/>
          <a:pathLst>
            <a:path>
              <a:moveTo>
                <a:pt x="0" y="12139"/>
              </a:moveTo>
              <a:lnTo>
                <a:pt x="520955" y="1213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525951" y="2997813"/>
        <a:ext cx="26047" cy="26047"/>
      </dsp:txXfrm>
    </dsp:sp>
    <dsp:sp modelId="{B7C2862D-7942-4E5B-8CF3-EFE17FE3D20E}">
      <dsp:nvSpPr>
        <dsp:cNvPr id="0" name=""/>
        <dsp:cNvSpPr/>
      </dsp:nvSpPr>
      <dsp:spPr>
        <a:xfrm>
          <a:off x="4799452" y="2573612"/>
          <a:ext cx="3210091" cy="874450"/>
        </a:xfrm>
        <a:prstGeom prst="roundRect">
          <a:avLst>
            <a:gd name="adj" fmla="val 10000"/>
          </a:avLst>
        </a:prstGeom>
        <a:noFill/>
        <a:ln w="25400" cap="flat" cmpd="sng" algn="ctr">
          <a:solidFill>
            <a:srgbClr val="244A7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kern="1200" dirty="0" smtClean="0">
              <a:solidFill>
                <a:srgbClr val="000000"/>
              </a:solidFill>
              <a:latin typeface="Calibri" pitchFamily="34" charset="0"/>
            </a:rPr>
            <a:t>The instigator cannot apply to leniency.</a:t>
          </a:r>
          <a:endParaRPr lang="en-US" sz="1700" kern="1200" dirty="0">
            <a:solidFill>
              <a:srgbClr val="000000"/>
            </a:solidFill>
            <a:latin typeface="Calibri" pitchFamily="34" charset="0"/>
          </a:endParaRPr>
        </a:p>
      </dsp:txBody>
      <dsp:txXfrm>
        <a:off x="4825064" y="2599224"/>
        <a:ext cx="3158867" cy="823226"/>
      </dsp:txXfrm>
    </dsp:sp>
    <dsp:sp modelId="{54A4F1D1-1B74-4959-97D8-9ED95EBFB515}">
      <dsp:nvSpPr>
        <dsp:cNvPr id="0" name=""/>
        <dsp:cNvSpPr/>
      </dsp:nvSpPr>
      <dsp:spPr>
        <a:xfrm rot="4521232">
          <a:off x="944580" y="3160522"/>
          <a:ext cx="2091716" cy="24278"/>
        </a:xfrm>
        <a:custGeom>
          <a:avLst/>
          <a:gdLst/>
          <a:ahLst/>
          <a:cxnLst/>
          <a:rect l="0" t="0" r="0" b="0"/>
          <a:pathLst>
            <a:path>
              <a:moveTo>
                <a:pt x="0" y="12139"/>
              </a:moveTo>
              <a:lnTo>
                <a:pt x="2091716" y="12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1938146" y="3120368"/>
        <a:ext cx="104585" cy="104585"/>
      </dsp:txXfrm>
    </dsp:sp>
    <dsp:sp modelId="{5E26181E-3901-4971-BB2A-B7705D699C4F}">
      <dsp:nvSpPr>
        <dsp:cNvPr id="0" name=""/>
        <dsp:cNvSpPr/>
      </dsp:nvSpPr>
      <dsp:spPr>
        <a:xfrm>
          <a:off x="2254882" y="3989476"/>
          <a:ext cx="2053204" cy="390117"/>
        </a:xfrm>
        <a:prstGeom prst="roundRect">
          <a:avLst>
            <a:gd name="adj" fmla="val 10000"/>
          </a:avLst>
        </a:prstGeom>
        <a:noFill/>
        <a:ln w="25400" cap="flat" cmpd="sng" algn="ctr">
          <a:solidFill>
            <a:srgbClr val="1F497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b="0" u="none" kern="1200" noProof="0" dirty="0" smtClean="0">
              <a:solidFill>
                <a:srgbClr val="000000"/>
              </a:solidFill>
              <a:latin typeface="Calibri" pitchFamily="34" charset="0"/>
              <a:cs typeface="Calibri  "/>
            </a:rPr>
            <a:t>Confidentiality. </a:t>
          </a:r>
        </a:p>
      </dsp:txBody>
      <dsp:txXfrm>
        <a:off x="2266308" y="4000902"/>
        <a:ext cx="2030352" cy="367265"/>
      </dsp:txXfrm>
    </dsp:sp>
    <dsp:sp modelId="{2ED6C832-B41E-41AE-B456-184703D921E2}">
      <dsp:nvSpPr>
        <dsp:cNvPr id="0" name=""/>
        <dsp:cNvSpPr/>
      </dsp:nvSpPr>
      <dsp:spPr>
        <a:xfrm>
          <a:off x="4308087" y="4172396"/>
          <a:ext cx="520955" cy="24278"/>
        </a:xfrm>
        <a:custGeom>
          <a:avLst/>
          <a:gdLst/>
          <a:ahLst/>
          <a:cxnLst/>
          <a:rect l="0" t="0" r="0" b="0"/>
          <a:pathLst>
            <a:path>
              <a:moveTo>
                <a:pt x="0" y="12139"/>
              </a:moveTo>
              <a:lnTo>
                <a:pt x="520955" y="1213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555541" y="4171511"/>
        <a:ext cx="26047" cy="26047"/>
      </dsp:txXfrm>
    </dsp:sp>
    <dsp:sp modelId="{2C0C03B5-3208-4E61-A6C4-93F8031A0AC1}">
      <dsp:nvSpPr>
        <dsp:cNvPr id="0" name=""/>
        <dsp:cNvSpPr/>
      </dsp:nvSpPr>
      <dsp:spPr>
        <a:xfrm>
          <a:off x="4829043" y="3545742"/>
          <a:ext cx="3191636" cy="1277585"/>
        </a:xfrm>
        <a:prstGeom prst="roundRect">
          <a:avLst>
            <a:gd name="adj" fmla="val 10000"/>
          </a:avLst>
        </a:prstGeom>
        <a:noFill/>
        <a:ln w="25400" cap="flat" cmpd="sng" algn="ctr">
          <a:solidFill>
            <a:srgbClr val="244A7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l" defTabSz="755650">
            <a:lnSpc>
              <a:spcPct val="90000"/>
            </a:lnSpc>
            <a:spcBef>
              <a:spcPct val="0"/>
            </a:spcBef>
            <a:spcAft>
              <a:spcPct val="35000"/>
            </a:spcAft>
          </a:pPr>
          <a:r>
            <a:rPr lang="en-US" sz="1700" kern="1200" dirty="0" smtClean="0">
              <a:solidFill>
                <a:srgbClr val="000000"/>
              </a:solidFill>
              <a:latin typeface="Calibri" pitchFamily="34" charset="0"/>
            </a:rPr>
            <a:t>SIC can keep confidential the identity of the applicant if it considers that the company may suffer commercial retaliation.</a:t>
          </a:r>
          <a:endParaRPr lang="en-US" sz="1700" kern="1200" dirty="0">
            <a:solidFill>
              <a:srgbClr val="000000"/>
            </a:solidFill>
            <a:latin typeface="Calibri" pitchFamily="34" charset="0"/>
          </a:endParaRPr>
        </a:p>
      </dsp:txBody>
      <dsp:txXfrm>
        <a:off x="4866462" y="3583161"/>
        <a:ext cx="3116798" cy="120274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AE7C5F-88F4-4A82-A05D-05DDE2E97650}" type="datetimeFigureOut">
              <a:rPr lang="es-CO" smtClean="0"/>
              <a:t>15/12/2015</a:t>
            </a:fld>
            <a:endParaRPr lang="es-CO"/>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B46738-79ED-43C6-8ED8-2EBEF69BCFFF}" type="slidenum">
              <a:rPr lang="es-CO" smtClean="0"/>
              <a:t>‹#›</a:t>
            </a:fld>
            <a:endParaRPr lang="es-CO"/>
          </a:p>
        </p:txBody>
      </p:sp>
    </p:spTree>
    <p:extLst>
      <p:ext uri="{BB962C8B-B14F-4D97-AF65-F5344CB8AC3E}">
        <p14:creationId xmlns:p14="http://schemas.microsoft.com/office/powerpoint/2010/main" val="640129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DD9B6C-93F0-AA40-B54C-B12C248BDD6F}" type="datetimeFigureOut">
              <a:rPr lang="en-US" smtClean="0"/>
              <a:t>12/15/2015</a:t>
            </a:fld>
            <a:endParaRPr lang="es-ES_tradnl"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_trad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36A2F7-B53C-1D4C-AE71-2878AEBF32FC}" type="slidenum">
              <a:rPr lang="es-ES_tradnl" smtClean="0"/>
              <a:t>‹#›</a:t>
            </a:fld>
            <a:endParaRPr lang="es-ES_tradnl" dirty="0"/>
          </a:p>
        </p:txBody>
      </p:sp>
    </p:spTree>
    <p:extLst>
      <p:ext uri="{BB962C8B-B14F-4D97-AF65-F5344CB8AC3E}">
        <p14:creationId xmlns:p14="http://schemas.microsoft.com/office/powerpoint/2010/main" val="193513740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O" dirty="0" err="1" smtClean="0"/>
              <a:t>Marker</a:t>
            </a:r>
            <a:r>
              <a:rPr lang="es-CO" dirty="0" smtClean="0"/>
              <a:t>: Se refiere a</a:t>
            </a:r>
            <a:r>
              <a:rPr lang="es-CO" baseline="0" dirty="0" smtClean="0"/>
              <a:t> la posición de la compañía dentro del programa de delación.</a:t>
            </a:r>
            <a:endParaRPr lang="en-US" dirty="0"/>
          </a:p>
        </p:txBody>
      </p:sp>
      <p:sp>
        <p:nvSpPr>
          <p:cNvPr id="4" name="3 Marcador de número de diapositiva"/>
          <p:cNvSpPr>
            <a:spLocks noGrp="1"/>
          </p:cNvSpPr>
          <p:nvPr>
            <p:ph type="sldNum" sz="quarter" idx="10"/>
          </p:nvPr>
        </p:nvSpPr>
        <p:spPr/>
        <p:txBody>
          <a:bodyPr/>
          <a:lstStyle/>
          <a:p>
            <a:fld id="{5336A2F7-B53C-1D4C-AE71-2878AEBF32FC}" type="slidenum">
              <a:rPr lang="es-ES_tradnl" smtClean="0"/>
              <a:t>3</a:t>
            </a:fld>
            <a:endParaRPr lang="es-ES_tradnl" dirty="0"/>
          </a:p>
        </p:txBody>
      </p:sp>
    </p:spTree>
    <p:extLst>
      <p:ext uri="{BB962C8B-B14F-4D97-AF65-F5344CB8AC3E}">
        <p14:creationId xmlns:p14="http://schemas.microsoft.com/office/powerpoint/2010/main" val="2308471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dirty="0"/>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Date Placeholder 1"/>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a:xfrm>
            <a:off x="174812" y="6356350"/>
            <a:ext cx="3863788" cy="365125"/>
          </a:xfrm>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dirty="0" smtClean="0"/>
              <a:t>Drag picture to placeholder or click icon to add</a:t>
            </a:r>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a:xfrm>
            <a:off x="3213847" y="6356350"/>
            <a:ext cx="4734112" cy="365125"/>
          </a:xfrm>
        </p:spPr>
        <p:txBody>
          <a:bodyPr/>
          <a:lstStyle/>
          <a:p>
            <a:endParaRPr lang="en-US" dirty="0"/>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dirty="0"/>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dirty="0" smtClean="0"/>
              <a:t>Drag picture to placeholder or click icon to add</a:t>
            </a:r>
            <a:endParaRPr dirty="0"/>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a:xfrm>
            <a:off x="2178423" y="6356350"/>
            <a:ext cx="4926852" cy="365125"/>
          </a:xfrm>
        </p:spPr>
        <p:txBody>
          <a:bodyPr/>
          <a:lstStyle/>
          <a:p>
            <a:endParaRPr lang="en-US" dirty="0"/>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a:t>
            </a:fld>
            <a:endParaRPr lang="en-US" dirty="0"/>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dirty="0" smtClean="0"/>
              <a:t>Drag picture to placeholder or click icon to add</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t>12/15/2015</a:t>
            </a:fld>
            <a:endParaRPr lang="en-US" dirty="0"/>
          </a:p>
        </p:txBody>
      </p:sp>
      <p:sp>
        <p:nvSpPr>
          <p:cNvPr id="5" name="Footer Placeholder 4"/>
          <p:cNvSpPr>
            <a:spLocks noGrp="1"/>
          </p:cNvSpPr>
          <p:nvPr>
            <p:ph type="ftr" sz="quarter" idx="11"/>
          </p:nvPr>
        </p:nvSpPr>
        <p:spPr>
          <a:xfrm>
            <a:off x="174812" y="6356350"/>
            <a:ext cx="5311588" cy="365125"/>
          </a:xfrm>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a:t>
            </a:fld>
            <a:endParaRPr lang="en-US" dirty="0"/>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dirty="0" smtClean="0"/>
              <a:t>Drag picture to placeholder or click icon to add</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dirty="0"/>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t>12/15/2015</a:t>
            </a:fld>
            <a:endParaRPr lang="en-US" dirty="0"/>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dirty="0"/>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17333" y="4340477"/>
            <a:ext cx="5655734" cy="2004164"/>
          </a:xfrm>
        </p:spPr>
        <p:txBody>
          <a:bodyPr>
            <a:normAutofit fontScale="90000"/>
          </a:bodyPr>
          <a:lstStyle/>
          <a:p>
            <a:pPr algn="ctr">
              <a:lnSpc>
                <a:spcPct val="80000"/>
              </a:lnSpc>
            </a:pPr>
            <a:r>
              <a:rPr lang="en-US" sz="4000" dirty="0" smtClean="0">
                <a:latin typeface="Calibri" pitchFamily="34" charset="0"/>
              </a:rPr>
              <a:t/>
            </a:r>
            <a:br>
              <a:rPr lang="en-US" sz="4000" dirty="0" smtClean="0">
                <a:latin typeface="Calibri" pitchFamily="34" charset="0"/>
              </a:rPr>
            </a:br>
            <a:r>
              <a:rPr lang="en-US" sz="4000" dirty="0" smtClean="0">
                <a:latin typeface="Calibri" pitchFamily="34" charset="0"/>
              </a:rPr>
              <a:t/>
            </a:r>
            <a:br>
              <a:rPr lang="en-US" sz="4000" dirty="0" smtClean="0">
                <a:latin typeface="Calibri" pitchFamily="34" charset="0"/>
              </a:rPr>
            </a:br>
            <a:r>
              <a:rPr lang="en-US" sz="4000" b="1" dirty="0" smtClean="0">
                <a:solidFill>
                  <a:schemeClr val="bg1">
                    <a:lumMod val="50000"/>
                  </a:schemeClr>
                </a:solidFill>
                <a:latin typeface="Calibri" pitchFamily="34" charset="0"/>
              </a:rPr>
              <a:t/>
            </a:r>
            <a:br>
              <a:rPr lang="en-US" sz="4000" b="1" dirty="0" smtClean="0">
                <a:solidFill>
                  <a:schemeClr val="bg1">
                    <a:lumMod val="50000"/>
                  </a:schemeClr>
                </a:solidFill>
                <a:latin typeface="Calibri" pitchFamily="34" charset="0"/>
              </a:rPr>
            </a:br>
            <a:r>
              <a:rPr lang="en-US" sz="3800" b="1" dirty="0" smtClean="0">
                <a:solidFill>
                  <a:schemeClr val="bg1">
                    <a:lumMod val="50000"/>
                  </a:schemeClr>
                </a:solidFill>
                <a:latin typeface="Calibri" pitchFamily="34" charset="0"/>
              </a:rPr>
              <a:t>Calculated risk between the leniency benefits and class actions in Colombia</a:t>
            </a:r>
            <a:r>
              <a:rPr lang="en-US" sz="4000" b="1" dirty="0" smtClean="0">
                <a:solidFill>
                  <a:schemeClr val="bg1">
                    <a:lumMod val="50000"/>
                  </a:schemeClr>
                </a:solidFill>
                <a:latin typeface="Calibri" panose="020F0502020204030204" pitchFamily="34" charset="0"/>
                <a:cs typeface="Arial" panose="020B0604020202020204" pitchFamily="34" charset="0"/>
              </a:rPr>
              <a:t/>
            </a:r>
            <a:br>
              <a:rPr lang="en-US" sz="4000" b="1" dirty="0" smtClean="0">
                <a:solidFill>
                  <a:schemeClr val="bg1">
                    <a:lumMod val="50000"/>
                  </a:schemeClr>
                </a:solidFill>
                <a:latin typeface="Calibri" panose="020F0502020204030204" pitchFamily="34" charset="0"/>
                <a:cs typeface="Arial" panose="020B0604020202020204" pitchFamily="34" charset="0"/>
              </a:rPr>
            </a:br>
            <a:r>
              <a:rPr lang="es-CO" sz="2200" dirty="0" smtClean="0">
                <a:solidFill>
                  <a:srgbClr val="C20202"/>
                </a:solidFill>
                <a:latin typeface="Calibri" pitchFamily="34" charset="0"/>
              </a:rPr>
              <a:t/>
            </a:r>
            <a:br>
              <a:rPr lang="es-CO" sz="2200" dirty="0" smtClean="0">
                <a:solidFill>
                  <a:srgbClr val="C20202"/>
                </a:solidFill>
                <a:latin typeface="Calibri" pitchFamily="34" charset="0"/>
              </a:rPr>
            </a:br>
            <a:r>
              <a:rPr lang="es-CO" sz="2200" dirty="0" smtClean="0">
                <a:solidFill>
                  <a:srgbClr val="C20202"/>
                </a:solidFill>
                <a:latin typeface="Calibri" pitchFamily="34" charset="0"/>
              </a:rPr>
              <a:t>Gabriel </a:t>
            </a:r>
            <a:r>
              <a:rPr lang="es-CO" sz="2200" dirty="0">
                <a:solidFill>
                  <a:srgbClr val="C20202"/>
                </a:solidFill>
                <a:latin typeface="Calibri" pitchFamily="34" charset="0"/>
              </a:rPr>
              <a:t>Ibarra Pardo </a:t>
            </a:r>
            <a:r>
              <a:rPr lang="es-CO" sz="2200" dirty="0" smtClean="0">
                <a:solidFill>
                  <a:srgbClr val="C20202"/>
                </a:solidFill>
                <a:latin typeface="Calibri" pitchFamily="34" charset="0"/>
              </a:rPr>
              <a:t>- Ibarra Abogados</a:t>
            </a:r>
            <a:r>
              <a:rPr lang="en-US" sz="2200" dirty="0" smtClean="0">
                <a:solidFill>
                  <a:srgbClr val="C20202"/>
                </a:solidFill>
                <a:latin typeface="Calibri" panose="020F0502020204030204" pitchFamily="34" charset="0"/>
                <a:cs typeface="Arial" panose="020B0604020202020204" pitchFamily="34" charset="0"/>
              </a:rPr>
              <a:t/>
            </a:r>
            <a:br>
              <a:rPr lang="en-US" sz="2200" dirty="0" smtClean="0">
                <a:solidFill>
                  <a:srgbClr val="C20202"/>
                </a:solidFill>
                <a:latin typeface="Calibri" panose="020F0502020204030204" pitchFamily="34" charset="0"/>
                <a:cs typeface="Arial" panose="020B0604020202020204" pitchFamily="34" charset="0"/>
              </a:rPr>
            </a:br>
            <a:r>
              <a:rPr lang="en-US" sz="2200" dirty="0" smtClean="0">
                <a:solidFill>
                  <a:srgbClr val="C20202"/>
                </a:solidFill>
                <a:latin typeface="Calibri" panose="020F0502020204030204" pitchFamily="34" charset="0"/>
                <a:cs typeface="Arial" panose="020B0604020202020204" pitchFamily="34" charset="0"/>
              </a:rPr>
              <a:t>December 2015</a:t>
            </a:r>
            <a:endParaRPr lang="en-US" sz="2200" dirty="0">
              <a:solidFill>
                <a:srgbClr val="C20202"/>
              </a:solidFill>
              <a:latin typeface="Calibri" pitchFamily="34" charset="0"/>
            </a:endParaRPr>
          </a:p>
        </p:txBody>
      </p:sp>
      <p:pic>
        <p:nvPicPr>
          <p:cNvPr id="3" name="Picture 5" descr="Logo sin sombra"/>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3263" y="5851150"/>
            <a:ext cx="2160588"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1752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93726" y="753668"/>
            <a:ext cx="7478973" cy="784830"/>
          </a:xfrm>
          <a:prstGeom prst="rect">
            <a:avLst/>
          </a:prstGeom>
          <a:noFill/>
        </p:spPr>
        <p:txBody>
          <a:bodyPr wrap="square" rtlCol="0">
            <a:spAutoFit/>
          </a:bodyPr>
          <a:lstStyle/>
          <a:p>
            <a:pPr algn="just">
              <a:buClr>
                <a:schemeClr val="accent2"/>
              </a:buClr>
            </a:pPr>
            <a:endParaRPr lang="en-US" sz="2000" dirty="0" smtClean="0">
              <a:solidFill>
                <a:srgbClr val="000000"/>
              </a:solidFill>
              <a:latin typeface="Calibri" pitchFamily="34" charset="0"/>
              <a:ea typeface="ヒラギノ角ゴ Pro W3" pitchFamily="-111" charset="-128"/>
              <a:cs typeface="Helvetica"/>
            </a:endParaRPr>
          </a:p>
          <a:p>
            <a:pPr algn="just">
              <a:buClr>
                <a:schemeClr val="accent2"/>
              </a:buClr>
            </a:pPr>
            <a:r>
              <a:rPr lang="en-US" sz="2500" dirty="0" smtClean="0">
                <a:solidFill>
                  <a:srgbClr val="C20202"/>
                </a:solidFill>
                <a:latin typeface="Calibri" pitchFamily="34" charset="0"/>
                <a:cs typeface="Helvetica"/>
              </a:rPr>
              <a:t>Law 1340 of 2009  </a:t>
            </a:r>
            <a:endParaRPr lang="en-US" sz="2500" dirty="0" smtClean="0">
              <a:solidFill>
                <a:srgbClr val="000000"/>
              </a:solidFill>
              <a:latin typeface="Calibri" pitchFamily="34" charset="0"/>
              <a:ea typeface="ヒラギノ角ゴ Pro W3" pitchFamily="-111" charset="-128"/>
              <a:cs typeface="Helvetica"/>
            </a:endParaRPr>
          </a:p>
        </p:txBody>
      </p:sp>
      <p:sp>
        <p:nvSpPr>
          <p:cNvPr id="5" name="TextBox 4"/>
          <p:cNvSpPr txBox="1"/>
          <p:nvPr/>
        </p:nvSpPr>
        <p:spPr>
          <a:xfrm>
            <a:off x="693726" y="304128"/>
            <a:ext cx="7613765" cy="630942"/>
          </a:xfrm>
          <a:prstGeom prst="rect">
            <a:avLst/>
          </a:prstGeom>
          <a:noFill/>
        </p:spPr>
        <p:txBody>
          <a:bodyPr wrap="square" rtlCol="0">
            <a:spAutoFit/>
          </a:bodyPr>
          <a:lstStyle/>
          <a:p>
            <a:r>
              <a:rPr lang="es-ES_tradnl" sz="3500" b="1" dirty="0" smtClean="0">
                <a:solidFill>
                  <a:schemeClr val="bg1">
                    <a:lumMod val="50000"/>
                  </a:schemeClr>
                </a:solidFill>
                <a:latin typeface="Calibri"/>
                <a:cs typeface="Calibri"/>
              </a:rPr>
              <a:t>LENIENCY PROGRAM IN COLOMBIA</a:t>
            </a:r>
            <a:endParaRPr lang="es-ES_tradnl" sz="3500" b="1" dirty="0">
              <a:solidFill>
                <a:schemeClr val="bg1">
                  <a:lumMod val="50000"/>
                </a:schemeClr>
              </a:solidFill>
              <a:latin typeface="Calibri"/>
              <a:cs typeface="Calibri"/>
            </a:endParaRPr>
          </a:p>
        </p:txBody>
      </p:sp>
      <p:graphicFrame>
        <p:nvGraphicFramePr>
          <p:cNvPr id="4" name="Diagrama 3"/>
          <p:cNvGraphicFramePr/>
          <p:nvPr>
            <p:extLst>
              <p:ext uri="{D42A27DB-BD31-4B8C-83A1-F6EECF244321}">
                <p14:modId xmlns:p14="http://schemas.microsoft.com/office/powerpoint/2010/main" val="2013191829"/>
              </p:ext>
            </p:extLst>
          </p:nvPr>
        </p:nvGraphicFramePr>
        <p:xfrm>
          <a:off x="492150" y="1141328"/>
          <a:ext cx="8014365" cy="3319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1"/>
          <p:cNvSpPr txBox="1"/>
          <p:nvPr/>
        </p:nvSpPr>
        <p:spPr>
          <a:xfrm>
            <a:off x="846126" y="4526022"/>
            <a:ext cx="7478973" cy="1938992"/>
          </a:xfrm>
          <a:prstGeom prst="rect">
            <a:avLst/>
          </a:prstGeom>
          <a:noFill/>
        </p:spPr>
        <p:txBody>
          <a:bodyPr wrap="square" rtlCol="0">
            <a:spAutoFit/>
          </a:bodyPr>
          <a:lstStyle/>
          <a:p>
            <a:pPr marL="342900" indent="-342900" algn="just">
              <a:buClr>
                <a:schemeClr val="accent2"/>
              </a:buClr>
              <a:buFont typeface="Arial"/>
              <a:buChar char="•"/>
            </a:pPr>
            <a:r>
              <a:rPr lang="en-US" sz="2000" dirty="0" smtClean="0">
                <a:solidFill>
                  <a:srgbClr val="000000"/>
                </a:solidFill>
                <a:latin typeface="Calibri"/>
                <a:ea typeface="ヒラギノ角ゴ Pro W3" pitchFamily="-111" charset="-128"/>
                <a:cs typeface="Calibri"/>
              </a:rPr>
              <a:t>Benefits can be granted even if the SIC has started a formal investigation.  </a:t>
            </a:r>
          </a:p>
          <a:p>
            <a:pPr marL="342900" lvl="1" indent="-342900" algn="just">
              <a:buClr>
                <a:schemeClr val="accent2"/>
              </a:buClr>
              <a:buFont typeface="Arial"/>
              <a:buChar char="•"/>
            </a:pPr>
            <a:r>
              <a:rPr lang="en-US" sz="2000" dirty="0">
                <a:solidFill>
                  <a:srgbClr val="000000"/>
                </a:solidFill>
                <a:latin typeface="Calibri"/>
                <a:cs typeface="Calibri"/>
              </a:rPr>
              <a:t>Benefits could include complete or partial exoneration of the sanction</a:t>
            </a:r>
            <a:r>
              <a:rPr lang="en-US" sz="2000" dirty="0" smtClean="0">
                <a:solidFill>
                  <a:srgbClr val="000000"/>
                </a:solidFill>
                <a:latin typeface="Calibri"/>
                <a:cs typeface="Calibri"/>
              </a:rPr>
              <a:t>.</a:t>
            </a:r>
            <a:endParaRPr lang="en-US" sz="2000" dirty="0" smtClean="0">
              <a:solidFill>
                <a:srgbClr val="000000"/>
              </a:solidFill>
              <a:latin typeface="Calibri"/>
              <a:ea typeface="ヒラギノ角ゴ Pro W3" pitchFamily="-111" charset="-128"/>
              <a:cs typeface="Calibri"/>
            </a:endParaRPr>
          </a:p>
          <a:p>
            <a:pPr marL="342900" indent="-342900" algn="just">
              <a:buClr>
                <a:schemeClr val="accent2"/>
              </a:buClr>
              <a:buFont typeface="Arial"/>
              <a:buChar char="•"/>
            </a:pPr>
            <a:r>
              <a:rPr lang="en-US" sz="2000" dirty="0" smtClean="0">
                <a:solidFill>
                  <a:srgbClr val="000000"/>
                </a:solidFill>
                <a:latin typeface="Calibri" pitchFamily="34" charset="0"/>
                <a:ea typeface="ヒラギノ角ゴ Pro W3" pitchFamily="-111" charset="-128"/>
                <a:cs typeface="Helvetica"/>
              </a:rPr>
              <a:t>Benefits will be graded in accordance with the usefulness and timing of the cooperation. </a:t>
            </a:r>
            <a:r>
              <a:rPr lang="en-US" sz="2000" dirty="0" smtClean="0">
                <a:solidFill>
                  <a:srgbClr val="C20202"/>
                </a:solidFill>
                <a:latin typeface="Calibri" pitchFamily="34" charset="0"/>
                <a:ea typeface="ヒラギノ角ゴ Pro W3" pitchFamily="-111" charset="-128"/>
                <a:cs typeface="Helvetica"/>
              </a:rPr>
              <a:t> </a:t>
            </a:r>
            <a:endParaRPr lang="en-US" sz="2500" dirty="0" smtClean="0">
              <a:solidFill>
                <a:srgbClr val="000000"/>
              </a:solidFill>
              <a:latin typeface="Calibri" pitchFamily="34" charset="0"/>
              <a:ea typeface="ヒラギノ角ゴ Pro W3" pitchFamily="-111" charset="-128"/>
              <a:cs typeface="Helvetica"/>
            </a:endParaRPr>
          </a:p>
        </p:txBody>
      </p:sp>
    </p:spTree>
    <p:extLst>
      <p:ext uri="{BB962C8B-B14F-4D97-AF65-F5344CB8AC3E}">
        <p14:creationId xmlns:p14="http://schemas.microsoft.com/office/powerpoint/2010/main" val="221828984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93725" y="660035"/>
            <a:ext cx="7478973" cy="784830"/>
          </a:xfrm>
          <a:prstGeom prst="rect">
            <a:avLst/>
          </a:prstGeom>
          <a:noFill/>
        </p:spPr>
        <p:txBody>
          <a:bodyPr wrap="square" rtlCol="0">
            <a:spAutoFit/>
          </a:bodyPr>
          <a:lstStyle/>
          <a:p>
            <a:pPr algn="just">
              <a:buClr>
                <a:schemeClr val="accent2"/>
              </a:buClr>
            </a:pPr>
            <a:endParaRPr lang="en-US" sz="2000" dirty="0" smtClean="0">
              <a:solidFill>
                <a:srgbClr val="000000"/>
              </a:solidFill>
              <a:latin typeface="Calibri" pitchFamily="34" charset="0"/>
              <a:ea typeface="ヒラギノ角ゴ Pro W3" pitchFamily="-111" charset="-128"/>
              <a:cs typeface="Helvetica"/>
            </a:endParaRPr>
          </a:p>
          <a:p>
            <a:pPr algn="just">
              <a:buClr>
                <a:schemeClr val="accent2"/>
              </a:buClr>
            </a:pPr>
            <a:r>
              <a:rPr lang="en-US" sz="2500" dirty="0" smtClean="0">
                <a:solidFill>
                  <a:srgbClr val="C20202"/>
                </a:solidFill>
                <a:latin typeface="Calibri" pitchFamily="34" charset="0"/>
                <a:cs typeface="Helvetica"/>
              </a:rPr>
              <a:t>Decree 1523 of 2015  </a:t>
            </a:r>
            <a:endParaRPr lang="en-US" sz="2500" dirty="0" smtClean="0">
              <a:solidFill>
                <a:srgbClr val="000000"/>
              </a:solidFill>
              <a:latin typeface="Calibri" pitchFamily="34" charset="0"/>
              <a:ea typeface="ヒラギノ角ゴ Pro W3" pitchFamily="-111" charset="-128"/>
              <a:cs typeface="Helvetica"/>
            </a:endParaRPr>
          </a:p>
        </p:txBody>
      </p:sp>
      <p:sp>
        <p:nvSpPr>
          <p:cNvPr id="5" name="TextBox 4"/>
          <p:cNvSpPr txBox="1"/>
          <p:nvPr/>
        </p:nvSpPr>
        <p:spPr>
          <a:xfrm>
            <a:off x="693726" y="304128"/>
            <a:ext cx="7613765" cy="630942"/>
          </a:xfrm>
          <a:prstGeom prst="rect">
            <a:avLst/>
          </a:prstGeom>
          <a:noFill/>
        </p:spPr>
        <p:txBody>
          <a:bodyPr wrap="square" rtlCol="0">
            <a:spAutoFit/>
          </a:bodyPr>
          <a:lstStyle/>
          <a:p>
            <a:r>
              <a:rPr lang="es-ES_tradnl" sz="3500" b="1" dirty="0" smtClean="0">
                <a:solidFill>
                  <a:schemeClr val="bg1">
                    <a:lumMod val="50000"/>
                  </a:schemeClr>
                </a:solidFill>
                <a:latin typeface="Calibri"/>
                <a:cs typeface="Calibri"/>
              </a:rPr>
              <a:t>LENIENCY PROGRAM IN COLOMBIA</a:t>
            </a:r>
            <a:endParaRPr lang="es-ES_tradnl" sz="3500" b="1" dirty="0">
              <a:solidFill>
                <a:schemeClr val="bg1">
                  <a:lumMod val="50000"/>
                </a:schemeClr>
              </a:solidFill>
              <a:latin typeface="Calibri"/>
              <a:cs typeface="Calibri"/>
            </a:endParaRPr>
          </a:p>
        </p:txBody>
      </p:sp>
      <p:graphicFrame>
        <p:nvGraphicFramePr>
          <p:cNvPr id="4" name="Diagrama 3"/>
          <p:cNvGraphicFramePr/>
          <p:nvPr>
            <p:extLst>
              <p:ext uri="{D42A27DB-BD31-4B8C-83A1-F6EECF244321}">
                <p14:modId xmlns:p14="http://schemas.microsoft.com/office/powerpoint/2010/main" val="4050516295"/>
              </p:ext>
            </p:extLst>
          </p:nvPr>
        </p:nvGraphicFramePr>
        <p:xfrm>
          <a:off x="493425" y="1591056"/>
          <a:ext cx="8229951" cy="4828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8433706"/>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Diapers.jpg"/>
          <p:cNvPicPr>
            <a:picLocks noGrp="1" noChangeAspect="1"/>
          </p:cNvPicPr>
          <p:nvPr>
            <p:ph type="pic" sz="quarter" idx="13"/>
          </p:nvPr>
        </p:nvPicPr>
        <p:blipFill>
          <a:blip r:embed="rId2" cstate="email">
            <a:extLst>
              <a:ext uri="{BEBA8EAE-BF5A-486C-A8C5-ECC9F3942E4B}">
                <a14:imgProps xmlns:a14="http://schemas.microsoft.com/office/drawing/2010/main">
                  <a14:imgLayer r:embed="rId3">
                    <a14:imgEffect>
                      <a14:saturation sat="0"/>
                    </a14:imgEffect>
                    <a14:imgEffect>
                      <a14:brightnessContrast contrast="7000"/>
                    </a14:imgEffect>
                  </a14:imgLayer>
                </a14:imgProps>
              </a:ext>
              <a:ext uri="{28A0092B-C50C-407E-A947-70E740481C1C}">
                <a14:useLocalDpi xmlns:a14="http://schemas.microsoft.com/office/drawing/2010/main" val="0"/>
              </a:ext>
            </a:extLst>
          </a:blip>
          <a:srcRect l="37800" r="37800"/>
          <a:stretch>
            <a:fillRect/>
          </a:stretch>
        </p:blipFill>
        <p:spPr/>
      </p:pic>
      <p:sp>
        <p:nvSpPr>
          <p:cNvPr id="8" name="TextBox 7"/>
          <p:cNvSpPr txBox="1"/>
          <p:nvPr/>
        </p:nvSpPr>
        <p:spPr>
          <a:xfrm>
            <a:off x="2084602" y="265608"/>
            <a:ext cx="6341284" cy="630942"/>
          </a:xfrm>
          <a:prstGeom prst="rect">
            <a:avLst/>
          </a:prstGeom>
          <a:noFill/>
        </p:spPr>
        <p:txBody>
          <a:bodyPr wrap="square" rtlCol="0">
            <a:spAutoFit/>
          </a:bodyPr>
          <a:lstStyle/>
          <a:p>
            <a:r>
              <a:rPr lang="es-ES_tradnl" sz="3500" b="1" dirty="0" smtClean="0">
                <a:solidFill>
                  <a:schemeClr val="bg1">
                    <a:lumMod val="50000"/>
                  </a:schemeClr>
                </a:solidFill>
                <a:latin typeface="Calibri"/>
                <a:cs typeface="Calibri"/>
              </a:rPr>
              <a:t>FIRST LENIENCY CASES</a:t>
            </a:r>
            <a:endParaRPr lang="es-ES_tradnl" sz="3500" b="1" dirty="0">
              <a:solidFill>
                <a:schemeClr val="bg1">
                  <a:lumMod val="50000"/>
                </a:schemeClr>
              </a:solidFill>
              <a:latin typeface="Calibri"/>
              <a:cs typeface="Calibri"/>
            </a:endParaRPr>
          </a:p>
        </p:txBody>
      </p:sp>
      <p:sp>
        <p:nvSpPr>
          <p:cNvPr id="2" name="1 CuadroTexto"/>
          <p:cNvSpPr txBox="1"/>
          <p:nvPr/>
        </p:nvSpPr>
        <p:spPr>
          <a:xfrm>
            <a:off x="2226254" y="970578"/>
            <a:ext cx="6176462" cy="2169825"/>
          </a:xfrm>
          <a:prstGeom prst="rect">
            <a:avLst/>
          </a:prstGeom>
          <a:noFill/>
        </p:spPr>
        <p:txBody>
          <a:bodyPr wrap="square" rtlCol="0">
            <a:spAutoFit/>
          </a:bodyPr>
          <a:lstStyle/>
          <a:p>
            <a:pPr algn="just">
              <a:buClr>
                <a:srgbClr val="C20202"/>
              </a:buClr>
            </a:pPr>
            <a:r>
              <a:rPr lang="en-US" sz="2400" dirty="0" smtClean="0">
                <a:solidFill>
                  <a:srgbClr val="C20202"/>
                </a:solidFill>
                <a:latin typeface="Calibri" pitchFamily="34" charset="0"/>
              </a:rPr>
              <a:t>Diapers</a:t>
            </a:r>
            <a:r>
              <a:rPr lang="en-US" sz="2500" dirty="0" smtClean="0">
                <a:solidFill>
                  <a:srgbClr val="C20202"/>
                </a:solidFill>
                <a:latin typeface="Calibri" pitchFamily="34" charset="0"/>
              </a:rPr>
              <a:t> </a:t>
            </a:r>
          </a:p>
          <a:p>
            <a:pPr algn="just">
              <a:buClr>
                <a:srgbClr val="C20202"/>
              </a:buClr>
            </a:pPr>
            <a:endParaRPr lang="en-US" sz="2000" dirty="0" smtClean="0">
              <a:solidFill>
                <a:srgbClr val="000000"/>
              </a:solidFill>
              <a:latin typeface="Calibri" pitchFamily="34" charset="0"/>
            </a:endParaRPr>
          </a:p>
          <a:p>
            <a:pPr marL="342900" indent="-342900" algn="just">
              <a:buClr>
                <a:srgbClr val="C20202"/>
              </a:buClr>
              <a:buFont typeface="Arial" pitchFamily="34" charset="0"/>
              <a:buChar char="•"/>
            </a:pPr>
            <a:r>
              <a:rPr lang="en-US" dirty="0" smtClean="0">
                <a:solidFill>
                  <a:srgbClr val="000000"/>
                </a:solidFill>
                <a:latin typeface="Calibri" pitchFamily="34" charset="0"/>
              </a:rPr>
              <a:t>Alleged price fixing agreement in </a:t>
            </a:r>
            <a:r>
              <a:rPr lang="en-US" dirty="0">
                <a:solidFill>
                  <a:srgbClr val="000000"/>
                </a:solidFill>
                <a:latin typeface="Calibri" pitchFamily="34" charset="0"/>
              </a:rPr>
              <a:t>the children´s disposable diapers </a:t>
            </a:r>
            <a:r>
              <a:rPr lang="en-US" dirty="0" smtClean="0">
                <a:solidFill>
                  <a:srgbClr val="000000"/>
                </a:solidFill>
                <a:latin typeface="Calibri" pitchFamily="34" charset="0"/>
              </a:rPr>
              <a:t>market between 2000 and 2013.</a:t>
            </a:r>
          </a:p>
          <a:p>
            <a:pPr marL="342900" indent="-342900" algn="just">
              <a:buClr>
                <a:srgbClr val="C20202"/>
              </a:buClr>
              <a:buFont typeface="Arial" pitchFamily="34" charset="0"/>
              <a:buChar char="•"/>
            </a:pPr>
            <a:endParaRPr lang="en-US" dirty="0">
              <a:solidFill>
                <a:srgbClr val="000000"/>
              </a:solidFill>
              <a:latin typeface="Calibri" pitchFamily="34" charset="0"/>
            </a:endParaRPr>
          </a:p>
          <a:p>
            <a:pPr marL="342900" indent="-342900" algn="just">
              <a:buClr>
                <a:srgbClr val="C20202"/>
              </a:buClr>
              <a:buFont typeface="Arial" pitchFamily="34" charset="0"/>
              <a:buChar char="•"/>
            </a:pPr>
            <a:r>
              <a:rPr lang="en-US" dirty="0" smtClean="0">
                <a:solidFill>
                  <a:srgbClr val="000000"/>
                </a:solidFill>
                <a:latin typeface="Calibri" pitchFamily="34" charset="0"/>
              </a:rPr>
              <a:t>First case in Colombia in which leniency applicants have provided evidence and information about the cartel</a:t>
            </a:r>
            <a:r>
              <a:rPr lang="en-US" dirty="0">
                <a:solidFill>
                  <a:srgbClr val="000000"/>
                </a:solidFill>
                <a:latin typeface="Calibri" pitchFamily="34" charset="0"/>
              </a:rPr>
              <a:t>.</a:t>
            </a:r>
          </a:p>
        </p:txBody>
      </p:sp>
      <p:sp>
        <p:nvSpPr>
          <p:cNvPr id="9" name="8 CuadroTexto"/>
          <p:cNvSpPr txBox="1"/>
          <p:nvPr/>
        </p:nvSpPr>
        <p:spPr>
          <a:xfrm>
            <a:off x="2226254" y="3367222"/>
            <a:ext cx="6176462" cy="1615827"/>
          </a:xfrm>
          <a:prstGeom prst="rect">
            <a:avLst/>
          </a:prstGeom>
          <a:noFill/>
        </p:spPr>
        <p:txBody>
          <a:bodyPr wrap="square" rtlCol="0">
            <a:spAutoFit/>
          </a:bodyPr>
          <a:lstStyle/>
          <a:p>
            <a:pPr algn="just">
              <a:buClr>
                <a:srgbClr val="C20202"/>
              </a:buClr>
            </a:pPr>
            <a:r>
              <a:rPr lang="en-US" sz="2400" dirty="0" smtClean="0">
                <a:solidFill>
                  <a:srgbClr val="C20202"/>
                </a:solidFill>
                <a:latin typeface="Calibri" pitchFamily="34" charset="0"/>
              </a:rPr>
              <a:t>Notebooks</a:t>
            </a:r>
            <a:r>
              <a:rPr lang="en-US" sz="2500" dirty="0" smtClean="0">
                <a:solidFill>
                  <a:srgbClr val="C20202"/>
                </a:solidFill>
                <a:latin typeface="Calibri" pitchFamily="34" charset="0"/>
              </a:rPr>
              <a:t> </a:t>
            </a:r>
          </a:p>
          <a:p>
            <a:pPr algn="just">
              <a:buClr>
                <a:srgbClr val="C20202"/>
              </a:buClr>
            </a:pPr>
            <a:endParaRPr lang="en-US" sz="2000" dirty="0" smtClean="0">
              <a:solidFill>
                <a:srgbClr val="000000"/>
              </a:solidFill>
              <a:latin typeface="Calibri" pitchFamily="34" charset="0"/>
            </a:endParaRPr>
          </a:p>
          <a:p>
            <a:pPr marL="342900" indent="-342900" algn="just">
              <a:buClr>
                <a:srgbClr val="C20202"/>
              </a:buClr>
              <a:buFont typeface="Arial" pitchFamily="34" charset="0"/>
              <a:buChar char="•"/>
            </a:pPr>
            <a:r>
              <a:rPr lang="en-US" dirty="0" smtClean="0">
                <a:solidFill>
                  <a:srgbClr val="000000"/>
                </a:solidFill>
                <a:latin typeface="Calibri" pitchFamily="34" charset="0"/>
              </a:rPr>
              <a:t>Alleged price fixing agreement in the notebooks market between 2001 and 2014.</a:t>
            </a:r>
          </a:p>
          <a:p>
            <a:pPr marL="342900" indent="-342900" algn="just">
              <a:buClr>
                <a:srgbClr val="C20202"/>
              </a:buClr>
              <a:buFont typeface="Arial" pitchFamily="34" charset="0"/>
              <a:buChar char="•"/>
            </a:pPr>
            <a:endParaRPr lang="en-US" dirty="0">
              <a:solidFill>
                <a:srgbClr val="000000"/>
              </a:solidFill>
              <a:latin typeface="Calibri" pitchFamily="34" charset="0"/>
            </a:endParaRPr>
          </a:p>
        </p:txBody>
      </p:sp>
      <p:sp>
        <p:nvSpPr>
          <p:cNvPr id="10" name="9 CuadroTexto"/>
          <p:cNvSpPr txBox="1"/>
          <p:nvPr/>
        </p:nvSpPr>
        <p:spPr>
          <a:xfrm>
            <a:off x="2226254" y="4986679"/>
            <a:ext cx="6176462" cy="1615827"/>
          </a:xfrm>
          <a:prstGeom prst="rect">
            <a:avLst/>
          </a:prstGeom>
          <a:noFill/>
        </p:spPr>
        <p:txBody>
          <a:bodyPr wrap="square" rtlCol="0">
            <a:spAutoFit/>
          </a:bodyPr>
          <a:lstStyle/>
          <a:p>
            <a:pPr algn="just">
              <a:buClr>
                <a:srgbClr val="C20202"/>
              </a:buClr>
            </a:pPr>
            <a:r>
              <a:rPr lang="en-US" sz="2400" dirty="0" smtClean="0">
                <a:solidFill>
                  <a:srgbClr val="C20202"/>
                </a:solidFill>
                <a:latin typeface="Calibri" pitchFamily="34" charset="0"/>
              </a:rPr>
              <a:t>Soft paper</a:t>
            </a:r>
            <a:r>
              <a:rPr lang="en-US" sz="2500" dirty="0" smtClean="0">
                <a:solidFill>
                  <a:srgbClr val="C20202"/>
                </a:solidFill>
                <a:latin typeface="Calibri" pitchFamily="34" charset="0"/>
              </a:rPr>
              <a:t> </a:t>
            </a:r>
          </a:p>
          <a:p>
            <a:pPr algn="just">
              <a:buClr>
                <a:srgbClr val="C20202"/>
              </a:buClr>
            </a:pPr>
            <a:endParaRPr lang="en-US" sz="2000" dirty="0" smtClean="0">
              <a:solidFill>
                <a:srgbClr val="000000"/>
              </a:solidFill>
              <a:latin typeface="Calibri" pitchFamily="34" charset="0"/>
            </a:endParaRPr>
          </a:p>
          <a:p>
            <a:pPr marL="342900" indent="-342900" algn="just">
              <a:buClr>
                <a:srgbClr val="C20202"/>
              </a:buClr>
              <a:buFont typeface="Arial" pitchFamily="34" charset="0"/>
              <a:buChar char="•"/>
            </a:pPr>
            <a:r>
              <a:rPr lang="en-US" dirty="0" smtClean="0">
                <a:solidFill>
                  <a:srgbClr val="000000"/>
                </a:solidFill>
                <a:latin typeface="Calibri" pitchFamily="34" charset="0"/>
              </a:rPr>
              <a:t>Alleged price fixing agreement in the soft paper market between 2000 and 2013.</a:t>
            </a:r>
          </a:p>
          <a:p>
            <a:pPr marL="342900" indent="-342900" algn="just">
              <a:buClr>
                <a:srgbClr val="C20202"/>
              </a:buClr>
              <a:buFont typeface="Arial" pitchFamily="34" charset="0"/>
              <a:buChar char="•"/>
            </a:pPr>
            <a:endParaRPr lang="en-US" dirty="0">
              <a:solidFill>
                <a:srgbClr val="000000"/>
              </a:solidFill>
              <a:latin typeface="Calibri" pitchFamily="34" charset="0"/>
            </a:endParaRPr>
          </a:p>
        </p:txBody>
      </p:sp>
    </p:spTree>
    <p:extLst>
      <p:ext uri="{BB962C8B-B14F-4D97-AF65-F5344CB8AC3E}">
        <p14:creationId xmlns:p14="http://schemas.microsoft.com/office/powerpoint/2010/main" val="43405666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Diapers.jpg"/>
          <p:cNvPicPr>
            <a:picLocks noGrp="1" noChangeAspect="1"/>
          </p:cNvPicPr>
          <p:nvPr>
            <p:ph type="pic" sz="quarter" idx="13"/>
          </p:nvPr>
        </p:nvPicPr>
        <p:blipFill>
          <a:blip r:embed="rId2" cstate="email">
            <a:extLst>
              <a:ext uri="{BEBA8EAE-BF5A-486C-A8C5-ECC9F3942E4B}">
                <a14:imgProps xmlns:a14="http://schemas.microsoft.com/office/drawing/2010/main">
                  <a14:imgLayer r:embed="rId3">
                    <a14:imgEffect>
                      <a14:saturation sat="0"/>
                    </a14:imgEffect>
                    <a14:imgEffect>
                      <a14:brightnessContrast contrast="7000"/>
                    </a14:imgEffect>
                  </a14:imgLayer>
                </a14:imgProps>
              </a:ext>
              <a:ext uri="{28A0092B-C50C-407E-A947-70E740481C1C}">
                <a14:useLocalDpi xmlns:a14="http://schemas.microsoft.com/office/drawing/2010/main" val="0"/>
              </a:ext>
            </a:extLst>
          </a:blip>
          <a:srcRect l="37800" r="37800"/>
          <a:stretch>
            <a:fillRect/>
          </a:stretch>
        </p:blipFill>
        <p:spPr/>
      </p:pic>
      <p:sp>
        <p:nvSpPr>
          <p:cNvPr id="8" name="TextBox 7"/>
          <p:cNvSpPr txBox="1"/>
          <p:nvPr/>
        </p:nvSpPr>
        <p:spPr>
          <a:xfrm>
            <a:off x="2084602" y="265608"/>
            <a:ext cx="6341284" cy="630942"/>
          </a:xfrm>
          <a:prstGeom prst="rect">
            <a:avLst/>
          </a:prstGeom>
          <a:noFill/>
        </p:spPr>
        <p:txBody>
          <a:bodyPr wrap="square" rtlCol="0">
            <a:spAutoFit/>
          </a:bodyPr>
          <a:lstStyle/>
          <a:p>
            <a:r>
              <a:rPr lang="es-ES_tradnl" sz="3500" b="1" dirty="0" err="1" smtClean="0">
                <a:solidFill>
                  <a:schemeClr val="bg1">
                    <a:lumMod val="50000"/>
                  </a:schemeClr>
                </a:solidFill>
                <a:latin typeface="Calibri"/>
                <a:cs typeface="Calibri"/>
              </a:rPr>
              <a:t>Uncertainty</a:t>
            </a:r>
            <a:r>
              <a:rPr lang="es-ES_tradnl" sz="3500" b="1" dirty="0" smtClean="0">
                <a:solidFill>
                  <a:schemeClr val="bg1">
                    <a:lumMod val="50000"/>
                  </a:schemeClr>
                </a:solidFill>
                <a:latin typeface="Calibri"/>
                <a:cs typeface="Calibri"/>
              </a:rPr>
              <a:t> in </a:t>
            </a:r>
            <a:r>
              <a:rPr lang="es-ES_tradnl" sz="3500" b="1" dirty="0" err="1" smtClean="0">
                <a:solidFill>
                  <a:schemeClr val="bg1">
                    <a:lumMod val="50000"/>
                  </a:schemeClr>
                </a:solidFill>
                <a:latin typeface="Calibri"/>
                <a:cs typeface="Calibri"/>
              </a:rPr>
              <a:t>Diapers</a:t>
            </a:r>
            <a:r>
              <a:rPr lang="es-ES_tradnl" sz="3500" b="1" dirty="0" smtClean="0">
                <a:solidFill>
                  <a:schemeClr val="bg1">
                    <a:lumMod val="50000"/>
                  </a:schemeClr>
                </a:solidFill>
                <a:latin typeface="Calibri"/>
                <a:cs typeface="Calibri"/>
              </a:rPr>
              <a:t> Case</a:t>
            </a:r>
            <a:endParaRPr lang="es-ES_tradnl" sz="3500" b="1" dirty="0">
              <a:solidFill>
                <a:schemeClr val="bg1">
                  <a:lumMod val="50000"/>
                </a:schemeClr>
              </a:solidFill>
              <a:latin typeface="Calibri"/>
              <a:cs typeface="Calibri"/>
            </a:endParaRPr>
          </a:p>
        </p:txBody>
      </p:sp>
      <p:sp>
        <p:nvSpPr>
          <p:cNvPr id="2" name="1 CuadroTexto"/>
          <p:cNvSpPr txBox="1"/>
          <p:nvPr/>
        </p:nvSpPr>
        <p:spPr>
          <a:xfrm>
            <a:off x="2084602" y="896550"/>
            <a:ext cx="6369106" cy="5324535"/>
          </a:xfrm>
          <a:prstGeom prst="rect">
            <a:avLst/>
          </a:prstGeom>
          <a:noFill/>
        </p:spPr>
        <p:txBody>
          <a:bodyPr wrap="square" rtlCol="0">
            <a:spAutoFit/>
          </a:bodyPr>
          <a:lstStyle/>
          <a:p>
            <a:pPr marL="457200" indent="-457200" algn="just">
              <a:buClr>
                <a:srgbClr val="C20202"/>
              </a:buClr>
              <a:buFont typeface="+mj-lt"/>
              <a:buAutoNum type="arabicPeriod"/>
            </a:pPr>
            <a:endParaRPr lang="en-US" sz="2000" dirty="0">
              <a:solidFill>
                <a:srgbClr val="C20202"/>
              </a:solidFill>
              <a:latin typeface="Calibri" pitchFamily="34" charset="0"/>
            </a:endParaRPr>
          </a:p>
          <a:p>
            <a:pPr marL="342900" indent="-342900" algn="just">
              <a:buClr>
                <a:srgbClr val="C20202"/>
              </a:buClr>
              <a:buFont typeface="Arial" panose="020B0604020202020204" pitchFamily="34" charset="0"/>
              <a:buChar char="•"/>
            </a:pPr>
            <a:r>
              <a:rPr lang="en-US" sz="2000" dirty="0" smtClean="0">
                <a:solidFill>
                  <a:srgbClr val="000000"/>
                </a:solidFill>
                <a:latin typeface="Calibri" pitchFamily="34" charset="0"/>
              </a:rPr>
              <a:t>In principle, the </a:t>
            </a:r>
            <a:r>
              <a:rPr lang="en-US" sz="2000" dirty="0">
                <a:solidFill>
                  <a:srgbClr val="000000"/>
                </a:solidFill>
                <a:latin typeface="Calibri" pitchFamily="34" charset="0"/>
              </a:rPr>
              <a:t>application of a company covers all of its employees and directors involved </a:t>
            </a:r>
            <a:r>
              <a:rPr lang="en-US" sz="2000" dirty="0" smtClean="0">
                <a:solidFill>
                  <a:srgbClr val="000000"/>
                </a:solidFill>
                <a:latin typeface="Calibri" pitchFamily="34" charset="0"/>
              </a:rPr>
              <a:t>in the conduct. </a:t>
            </a:r>
          </a:p>
          <a:p>
            <a:pPr marL="342900" indent="-342900" algn="just">
              <a:buClr>
                <a:srgbClr val="C20202"/>
              </a:buClr>
              <a:buFont typeface="Arial" panose="020B0604020202020204" pitchFamily="34" charset="0"/>
              <a:buChar char="•"/>
            </a:pPr>
            <a:r>
              <a:rPr lang="en-US" sz="2000" dirty="0" smtClean="0">
                <a:solidFill>
                  <a:srgbClr val="000000"/>
                </a:solidFill>
                <a:latin typeface="Calibri" pitchFamily="34" charset="0"/>
              </a:rPr>
              <a:t>In Diapers case</a:t>
            </a:r>
            <a:r>
              <a:rPr lang="en-US" sz="2000" dirty="0">
                <a:solidFill>
                  <a:srgbClr val="000000"/>
                </a:solidFill>
                <a:latin typeface="Calibri" pitchFamily="34" charset="0"/>
              </a:rPr>
              <a:t>, </a:t>
            </a:r>
            <a:r>
              <a:rPr lang="en-US" sz="2000" dirty="0" smtClean="0">
                <a:solidFill>
                  <a:srgbClr val="000000"/>
                </a:solidFill>
                <a:latin typeface="Calibri" pitchFamily="34" charset="0"/>
              </a:rPr>
              <a:t>a </a:t>
            </a:r>
            <a:r>
              <a:rPr lang="en-US" sz="2000" dirty="0">
                <a:solidFill>
                  <a:srgbClr val="000000"/>
                </a:solidFill>
                <a:latin typeface="Calibri" pitchFamily="34" charset="0"/>
              </a:rPr>
              <a:t>high number of individuals </a:t>
            </a:r>
            <a:r>
              <a:rPr lang="en-US" sz="2000" dirty="0" smtClean="0">
                <a:solidFill>
                  <a:srgbClr val="000000"/>
                </a:solidFill>
                <a:latin typeface="Calibri" pitchFamily="34" charset="0"/>
              </a:rPr>
              <a:t>are been </a:t>
            </a:r>
            <a:r>
              <a:rPr lang="en-US" sz="2000" dirty="0">
                <a:solidFill>
                  <a:srgbClr val="000000"/>
                </a:solidFill>
                <a:latin typeface="Calibri" pitchFamily="34" charset="0"/>
              </a:rPr>
              <a:t>prosecuted by SIC alongside </a:t>
            </a:r>
            <a:r>
              <a:rPr lang="en-US" sz="2000" dirty="0" smtClean="0">
                <a:solidFill>
                  <a:srgbClr val="000000"/>
                </a:solidFill>
                <a:latin typeface="Calibri" pitchFamily="34" charset="0"/>
              </a:rPr>
              <a:t>with the </a:t>
            </a:r>
            <a:r>
              <a:rPr lang="en-US" sz="2000" dirty="0">
                <a:solidFill>
                  <a:srgbClr val="000000"/>
                </a:solidFill>
                <a:latin typeface="Calibri" pitchFamily="34" charset="0"/>
              </a:rPr>
              <a:t>companies. </a:t>
            </a:r>
            <a:endParaRPr lang="en-US" sz="2000" dirty="0" smtClean="0">
              <a:solidFill>
                <a:srgbClr val="000000"/>
              </a:solidFill>
              <a:latin typeface="Calibri" pitchFamily="34" charset="0"/>
            </a:endParaRPr>
          </a:p>
          <a:p>
            <a:pPr algn="just">
              <a:buClr>
                <a:srgbClr val="C20202"/>
              </a:buClr>
            </a:pPr>
            <a:endParaRPr lang="en-US" sz="2000" dirty="0" smtClean="0">
              <a:solidFill>
                <a:srgbClr val="000000"/>
              </a:solidFill>
              <a:latin typeface="Calibri" pitchFamily="34" charset="0"/>
            </a:endParaRPr>
          </a:p>
          <a:p>
            <a:pPr algn="ctr">
              <a:buClr>
                <a:srgbClr val="C20202"/>
              </a:buClr>
            </a:pPr>
            <a:r>
              <a:rPr lang="en-US" sz="2000" i="1" u="sng" dirty="0" smtClean="0">
                <a:solidFill>
                  <a:srgbClr val="000000"/>
                </a:solidFill>
                <a:latin typeface="Calibri" pitchFamily="34" charset="0"/>
              </a:rPr>
              <a:t>What happens if one person does not cooperate with the SIC giving information? Are the benefits lost for the company and other individuals?</a:t>
            </a:r>
            <a:endParaRPr lang="en-US" sz="2000" u="sng" dirty="0">
              <a:solidFill>
                <a:srgbClr val="000000"/>
              </a:solidFill>
              <a:latin typeface="Calibri" pitchFamily="34" charset="0"/>
            </a:endParaRPr>
          </a:p>
          <a:p>
            <a:pPr marL="514350" indent="-514350" algn="just">
              <a:buClr>
                <a:srgbClr val="C20202"/>
              </a:buClr>
              <a:buFont typeface="+mj-lt"/>
              <a:buAutoNum type="arabicPeriod"/>
            </a:pPr>
            <a:endParaRPr lang="en-US" sz="2000" i="1" dirty="0" smtClean="0">
              <a:solidFill>
                <a:srgbClr val="000000"/>
              </a:solidFill>
              <a:latin typeface="Calibri" pitchFamily="34" charset="0"/>
            </a:endParaRPr>
          </a:p>
          <a:p>
            <a:pPr lvl="1" algn="just">
              <a:buClr>
                <a:srgbClr val="C20202"/>
              </a:buClr>
            </a:pPr>
            <a:r>
              <a:rPr lang="en-US" sz="2000" dirty="0">
                <a:solidFill>
                  <a:srgbClr val="000000"/>
                </a:solidFill>
                <a:latin typeface="Calibri" pitchFamily="34" charset="0"/>
              </a:rPr>
              <a:t>The confirmation of immunity in the leniency agreement </a:t>
            </a:r>
            <a:r>
              <a:rPr lang="en-US" sz="2000" dirty="0" smtClean="0">
                <a:solidFill>
                  <a:srgbClr val="000000"/>
                </a:solidFill>
                <a:latin typeface="Calibri" pitchFamily="34" charset="0"/>
              </a:rPr>
              <a:t>is </a:t>
            </a:r>
            <a:r>
              <a:rPr lang="en-US" sz="2000" dirty="0">
                <a:solidFill>
                  <a:srgbClr val="000000"/>
                </a:solidFill>
                <a:latin typeface="Calibri" pitchFamily="34" charset="0"/>
              </a:rPr>
              <a:t>conditional upon complete compliance with the requirements</a:t>
            </a:r>
            <a:r>
              <a:rPr lang="en-US" sz="2000" dirty="0" smtClean="0">
                <a:solidFill>
                  <a:srgbClr val="000000"/>
                </a:solidFill>
                <a:latin typeface="Calibri" pitchFamily="34" charset="0"/>
              </a:rPr>
              <a:t>. This </a:t>
            </a:r>
            <a:r>
              <a:rPr lang="en-US" sz="2000" dirty="0">
                <a:solidFill>
                  <a:srgbClr val="000000"/>
                </a:solidFill>
                <a:latin typeface="Calibri" pitchFamily="34" charset="0"/>
              </a:rPr>
              <a:t>evaluation will be made in the final resolution </a:t>
            </a:r>
            <a:r>
              <a:rPr lang="en-US" sz="2000" dirty="0" smtClean="0">
                <a:solidFill>
                  <a:srgbClr val="000000"/>
                </a:solidFill>
                <a:latin typeface="Calibri" pitchFamily="34" charset="0"/>
              </a:rPr>
              <a:t>of </a:t>
            </a:r>
            <a:r>
              <a:rPr lang="en-US" sz="2000" dirty="0">
                <a:solidFill>
                  <a:srgbClr val="000000"/>
                </a:solidFill>
                <a:latin typeface="Calibri" pitchFamily="34" charset="0"/>
              </a:rPr>
              <a:t>the SIC. Before this confirmation is issued, there is no certainty of the application of the leniency </a:t>
            </a:r>
            <a:r>
              <a:rPr lang="en-US" sz="2000" dirty="0" smtClean="0">
                <a:solidFill>
                  <a:srgbClr val="000000"/>
                </a:solidFill>
                <a:latin typeface="Calibri" pitchFamily="34" charset="0"/>
              </a:rPr>
              <a:t>benefits.</a:t>
            </a:r>
            <a:endParaRPr lang="en-US" sz="2000" u="sng" dirty="0">
              <a:solidFill>
                <a:srgbClr val="000000"/>
              </a:solidFill>
              <a:latin typeface="Calibri" pitchFamily="34" charset="0"/>
            </a:endParaRPr>
          </a:p>
          <a:p>
            <a:pPr lvl="1" algn="just">
              <a:buClr>
                <a:srgbClr val="C20202"/>
              </a:buClr>
            </a:pPr>
            <a:endParaRPr lang="en-US" sz="2000" i="1" dirty="0" smtClean="0">
              <a:solidFill>
                <a:srgbClr val="000000"/>
              </a:solidFill>
              <a:latin typeface="Calibri" pitchFamily="34" charset="0"/>
            </a:endParaRPr>
          </a:p>
        </p:txBody>
      </p:sp>
    </p:spTree>
    <p:extLst>
      <p:ext uri="{BB962C8B-B14F-4D97-AF65-F5344CB8AC3E}">
        <p14:creationId xmlns:p14="http://schemas.microsoft.com/office/powerpoint/2010/main" val="152998186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Diapers.jpg"/>
          <p:cNvPicPr>
            <a:picLocks noGrp="1" noChangeAspect="1"/>
          </p:cNvPicPr>
          <p:nvPr>
            <p:ph type="pic" sz="quarter" idx="13"/>
          </p:nvPr>
        </p:nvPicPr>
        <p:blipFill>
          <a:blip r:embed="rId2" cstate="email">
            <a:extLst>
              <a:ext uri="{BEBA8EAE-BF5A-486C-A8C5-ECC9F3942E4B}">
                <a14:imgProps xmlns:a14="http://schemas.microsoft.com/office/drawing/2010/main">
                  <a14:imgLayer r:embed="rId3">
                    <a14:imgEffect>
                      <a14:saturation sat="0"/>
                    </a14:imgEffect>
                    <a14:imgEffect>
                      <a14:brightnessContrast contrast="7000"/>
                    </a14:imgEffect>
                  </a14:imgLayer>
                </a14:imgProps>
              </a:ext>
              <a:ext uri="{28A0092B-C50C-407E-A947-70E740481C1C}">
                <a14:useLocalDpi xmlns:a14="http://schemas.microsoft.com/office/drawing/2010/main" val="0"/>
              </a:ext>
            </a:extLst>
          </a:blip>
          <a:srcRect l="37800" r="37800"/>
          <a:stretch>
            <a:fillRect/>
          </a:stretch>
        </p:blipFill>
        <p:spPr/>
      </p:pic>
      <p:sp>
        <p:nvSpPr>
          <p:cNvPr id="8" name="TextBox 7"/>
          <p:cNvSpPr txBox="1"/>
          <p:nvPr/>
        </p:nvSpPr>
        <p:spPr>
          <a:xfrm>
            <a:off x="2084602" y="143031"/>
            <a:ext cx="6341284" cy="630942"/>
          </a:xfrm>
          <a:prstGeom prst="rect">
            <a:avLst/>
          </a:prstGeom>
          <a:noFill/>
        </p:spPr>
        <p:txBody>
          <a:bodyPr wrap="square" rtlCol="0">
            <a:spAutoFit/>
          </a:bodyPr>
          <a:lstStyle/>
          <a:p>
            <a:r>
              <a:rPr lang="es-ES_tradnl" sz="3500" b="1" dirty="0" smtClean="0">
                <a:solidFill>
                  <a:schemeClr val="bg1">
                    <a:lumMod val="50000"/>
                  </a:schemeClr>
                </a:solidFill>
                <a:latin typeface="Calibri"/>
                <a:cs typeface="Calibri"/>
              </a:rPr>
              <a:t>LENIENCY AND CLASS ACTIONS </a:t>
            </a:r>
            <a:endParaRPr lang="es-ES_tradnl" sz="3500" b="1" dirty="0">
              <a:solidFill>
                <a:schemeClr val="bg1">
                  <a:lumMod val="50000"/>
                </a:schemeClr>
              </a:solidFill>
              <a:latin typeface="Calibri"/>
              <a:cs typeface="Calibri"/>
            </a:endParaRPr>
          </a:p>
        </p:txBody>
      </p:sp>
      <p:sp>
        <p:nvSpPr>
          <p:cNvPr id="2" name="1 CuadroTexto"/>
          <p:cNvSpPr txBox="1"/>
          <p:nvPr/>
        </p:nvSpPr>
        <p:spPr>
          <a:xfrm>
            <a:off x="2084602" y="746108"/>
            <a:ext cx="6620987" cy="6632585"/>
          </a:xfrm>
          <a:prstGeom prst="rect">
            <a:avLst/>
          </a:prstGeom>
          <a:noFill/>
        </p:spPr>
        <p:txBody>
          <a:bodyPr wrap="square" rtlCol="0">
            <a:spAutoFit/>
          </a:bodyPr>
          <a:lstStyle/>
          <a:p>
            <a:pPr algn="just">
              <a:buClr>
                <a:srgbClr val="C20202"/>
              </a:buClr>
            </a:pPr>
            <a:endParaRPr lang="en-US" sz="2000" dirty="0" smtClean="0">
              <a:solidFill>
                <a:srgbClr val="C20202"/>
              </a:solidFill>
              <a:latin typeface="Calibri" pitchFamily="34" charset="0"/>
            </a:endParaRPr>
          </a:p>
          <a:p>
            <a:pPr algn="just">
              <a:buClr>
                <a:srgbClr val="C20202"/>
              </a:buClr>
            </a:pPr>
            <a:r>
              <a:rPr lang="en-US" sz="2000" dirty="0" smtClean="0">
                <a:solidFill>
                  <a:srgbClr val="000000"/>
                </a:solidFill>
                <a:latin typeface="Calibri" pitchFamily="34" charset="0"/>
              </a:rPr>
              <a:t>In Colombia, there is not an specific regulation for private parties to claim damages due to violations to the competition regime, thus, the general regime is applicable (usually class actions). This might arise important issues:</a:t>
            </a:r>
          </a:p>
          <a:p>
            <a:pPr marL="0" lvl="1" algn="just">
              <a:buClr>
                <a:srgbClr val="C20202"/>
              </a:buClr>
            </a:pPr>
            <a:endParaRPr lang="en-US" sz="2000" dirty="0">
              <a:solidFill>
                <a:srgbClr val="C20202"/>
              </a:solidFill>
              <a:latin typeface="Calibri" pitchFamily="34" charset="0"/>
            </a:endParaRPr>
          </a:p>
          <a:p>
            <a:pPr lvl="1" indent="-457200" algn="just">
              <a:buClr>
                <a:srgbClr val="C20202"/>
              </a:buClr>
              <a:buFont typeface="+mj-lt"/>
              <a:buAutoNum type="arabicPeriod"/>
            </a:pPr>
            <a:r>
              <a:rPr lang="en-US" sz="2000" dirty="0" smtClean="0">
                <a:solidFill>
                  <a:srgbClr val="C20202"/>
                </a:solidFill>
                <a:latin typeface="Calibri" pitchFamily="34" charset="0"/>
              </a:rPr>
              <a:t>Lack of protection to the evidence submitted by the leniency applicant: </a:t>
            </a:r>
            <a:r>
              <a:rPr lang="en-US" sz="2000" dirty="0" smtClean="0">
                <a:solidFill>
                  <a:srgbClr val="000000"/>
                </a:solidFill>
                <a:latin typeface="Calibri" pitchFamily="34" charset="0"/>
              </a:rPr>
              <a:t>Within a judicial process regarding damage claims by private parties the court might order the SIC to deliver the entire file of an investigation. There is no protection concerning the corporate statement which would entail a confession in the judicial process.</a:t>
            </a:r>
          </a:p>
          <a:p>
            <a:pPr lvl="1" indent="-457200" algn="just">
              <a:buClr>
                <a:srgbClr val="C20202"/>
              </a:buClr>
              <a:buFont typeface="+mj-lt"/>
              <a:buAutoNum type="arabicPeriod"/>
            </a:pPr>
            <a:endParaRPr lang="en-US" sz="2000" dirty="0">
              <a:solidFill>
                <a:srgbClr val="000000"/>
              </a:solidFill>
              <a:latin typeface="Calibri" pitchFamily="34" charset="0"/>
            </a:endParaRPr>
          </a:p>
          <a:p>
            <a:pPr lvl="1" indent="-457200" algn="just">
              <a:buClr>
                <a:srgbClr val="C20202"/>
              </a:buClr>
              <a:buFont typeface="+mj-lt"/>
              <a:buAutoNum type="arabicPeriod"/>
            </a:pPr>
            <a:r>
              <a:rPr lang="en-US" sz="2000" dirty="0" smtClean="0">
                <a:solidFill>
                  <a:srgbClr val="C20202"/>
                </a:solidFill>
                <a:latin typeface="Calibri" pitchFamily="34" charset="0"/>
              </a:rPr>
              <a:t>Lack </a:t>
            </a:r>
            <a:r>
              <a:rPr lang="en-US" sz="2000" dirty="0">
                <a:solidFill>
                  <a:srgbClr val="C20202"/>
                </a:solidFill>
                <a:latin typeface="Calibri" pitchFamily="34" charset="0"/>
              </a:rPr>
              <a:t>of immunity for damages claimed by private </a:t>
            </a:r>
            <a:r>
              <a:rPr lang="en-US" sz="2000" dirty="0" smtClean="0">
                <a:solidFill>
                  <a:srgbClr val="C20202"/>
                </a:solidFill>
                <a:latin typeface="Calibri" pitchFamily="34" charset="0"/>
              </a:rPr>
              <a:t>parties</a:t>
            </a:r>
          </a:p>
          <a:p>
            <a:pPr lvl="1" indent="-457200" algn="just">
              <a:buClr>
                <a:srgbClr val="C20202"/>
              </a:buClr>
              <a:buFont typeface="+mj-lt"/>
              <a:buAutoNum type="arabicPeriod"/>
            </a:pPr>
            <a:endParaRPr lang="en-US" sz="2000" dirty="0">
              <a:solidFill>
                <a:srgbClr val="C20202"/>
              </a:solidFill>
              <a:latin typeface="Calibri" pitchFamily="34" charset="0"/>
            </a:endParaRPr>
          </a:p>
          <a:p>
            <a:pPr lvl="1" indent="-457200" algn="just">
              <a:buClr>
                <a:srgbClr val="C20202"/>
              </a:buClr>
              <a:buFont typeface="+mj-lt"/>
              <a:buAutoNum type="arabicPeriod"/>
            </a:pPr>
            <a:r>
              <a:rPr lang="en-US" sz="2000" dirty="0" smtClean="0">
                <a:solidFill>
                  <a:srgbClr val="C20202"/>
                </a:solidFill>
                <a:latin typeface="Calibri" pitchFamily="34" charset="0"/>
              </a:rPr>
              <a:t>Concentration of functions under the SIC: </a:t>
            </a:r>
            <a:r>
              <a:rPr lang="en-US" sz="2000" dirty="0" smtClean="0">
                <a:solidFill>
                  <a:srgbClr val="000000"/>
                </a:solidFill>
                <a:latin typeface="Calibri" pitchFamily="34" charset="0"/>
              </a:rPr>
              <a:t>The law project been discussed currently in the Congress contains a provision that might allow the SIC to decided over damages claims by private parties.</a:t>
            </a:r>
            <a:r>
              <a:rPr lang="en-US" sz="2000" dirty="0" smtClean="0">
                <a:solidFill>
                  <a:srgbClr val="C20202"/>
                </a:solidFill>
                <a:latin typeface="Calibri" pitchFamily="34" charset="0"/>
              </a:rPr>
              <a:t> </a:t>
            </a:r>
            <a:endParaRPr lang="en-US" sz="2000" dirty="0">
              <a:solidFill>
                <a:srgbClr val="000000"/>
              </a:solidFill>
              <a:latin typeface="Calibri" pitchFamily="34" charset="0"/>
            </a:endParaRPr>
          </a:p>
          <a:p>
            <a:pPr marL="514350" indent="-514350" algn="just">
              <a:buClr>
                <a:srgbClr val="C20202"/>
              </a:buClr>
              <a:buFont typeface="+mj-lt"/>
              <a:buAutoNum type="arabicPeriod" startAt="3"/>
            </a:pPr>
            <a:endParaRPr lang="en-US" sz="2000" dirty="0" smtClean="0">
              <a:solidFill>
                <a:srgbClr val="000000"/>
              </a:solidFill>
              <a:latin typeface="Calibri" pitchFamily="34" charset="0"/>
            </a:endParaRPr>
          </a:p>
          <a:p>
            <a:pPr algn="just">
              <a:buClr>
                <a:srgbClr val="C20202"/>
              </a:buClr>
            </a:pPr>
            <a:endParaRPr lang="en-US" sz="2500" dirty="0" smtClean="0">
              <a:solidFill>
                <a:srgbClr val="C20202"/>
              </a:solidFill>
              <a:latin typeface="Calibri" pitchFamily="34" charset="0"/>
            </a:endParaRPr>
          </a:p>
        </p:txBody>
      </p:sp>
    </p:spTree>
    <p:extLst>
      <p:ext uri="{BB962C8B-B14F-4D97-AF65-F5344CB8AC3E}">
        <p14:creationId xmlns:p14="http://schemas.microsoft.com/office/powerpoint/2010/main" val="12496804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3726" y="304128"/>
            <a:ext cx="7613765" cy="630942"/>
          </a:xfrm>
          <a:prstGeom prst="rect">
            <a:avLst/>
          </a:prstGeom>
          <a:noFill/>
        </p:spPr>
        <p:txBody>
          <a:bodyPr wrap="square" rtlCol="0">
            <a:spAutoFit/>
          </a:bodyPr>
          <a:lstStyle/>
          <a:p>
            <a:r>
              <a:rPr lang="es-ES_tradnl" sz="3500" b="1" dirty="0" smtClean="0">
                <a:solidFill>
                  <a:schemeClr val="bg1">
                    <a:lumMod val="50000"/>
                  </a:schemeClr>
                </a:solidFill>
                <a:latin typeface="Calibri"/>
                <a:cs typeface="Calibri"/>
              </a:rPr>
              <a:t>CONCLUSIONS</a:t>
            </a:r>
            <a:endParaRPr lang="es-ES_tradnl" sz="3500" b="1" dirty="0">
              <a:solidFill>
                <a:schemeClr val="bg1">
                  <a:lumMod val="50000"/>
                </a:schemeClr>
              </a:solidFill>
              <a:latin typeface="Calibri"/>
              <a:cs typeface="Calibri"/>
            </a:endParaRPr>
          </a:p>
        </p:txBody>
      </p:sp>
      <p:sp>
        <p:nvSpPr>
          <p:cNvPr id="6" name="CuadroTexto 1"/>
          <p:cNvSpPr txBox="1"/>
          <p:nvPr/>
        </p:nvSpPr>
        <p:spPr>
          <a:xfrm>
            <a:off x="693723" y="1625196"/>
            <a:ext cx="7478973" cy="4524315"/>
          </a:xfrm>
          <a:prstGeom prst="rect">
            <a:avLst/>
          </a:prstGeom>
          <a:noFill/>
        </p:spPr>
        <p:txBody>
          <a:bodyPr wrap="square" rtlCol="0">
            <a:spAutoFit/>
          </a:bodyPr>
          <a:lstStyle/>
          <a:p>
            <a:pPr marL="342900" indent="-342900" algn="just">
              <a:buClr>
                <a:schemeClr val="accent2"/>
              </a:buClr>
              <a:buFont typeface="Arial" panose="020B0604020202020204" pitchFamily="34" charset="0"/>
              <a:buChar char="•"/>
            </a:pPr>
            <a:r>
              <a:rPr lang="en-US" sz="2400" dirty="0" smtClean="0">
                <a:solidFill>
                  <a:srgbClr val="000000"/>
                </a:solidFill>
                <a:latin typeface="Calibri" pitchFamily="34" charset="0"/>
              </a:rPr>
              <a:t>Leniency is a recent instrument in the Colombian competition regime. </a:t>
            </a:r>
          </a:p>
          <a:p>
            <a:pPr algn="just">
              <a:buClr>
                <a:schemeClr val="accent2"/>
              </a:buClr>
            </a:pPr>
            <a:endParaRPr lang="en-US" sz="2400" dirty="0" smtClean="0">
              <a:solidFill>
                <a:srgbClr val="000000"/>
              </a:solidFill>
              <a:latin typeface="Calibri" pitchFamily="34" charset="0"/>
            </a:endParaRPr>
          </a:p>
          <a:p>
            <a:pPr marL="342900" indent="-342900" algn="just">
              <a:buClr>
                <a:schemeClr val="accent2"/>
              </a:buClr>
              <a:buFont typeface="Arial" panose="020B0604020202020204" pitchFamily="34" charset="0"/>
              <a:buChar char="•"/>
            </a:pPr>
            <a:r>
              <a:rPr lang="en-US" sz="2400" dirty="0" smtClean="0">
                <a:solidFill>
                  <a:srgbClr val="000000"/>
                </a:solidFill>
                <a:latin typeface="Calibri" pitchFamily="34" charset="0"/>
              </a:rPr>
              <a:t>There are 3 pending cases where leniency applications have been made. Therefore, there is much uncertainty on how the leniency programs will be applied by the SIC. </a:t>
            </a:r>
          </a:p>
          <a:p>
            <a:pPr marL="342900" indent="-342900" algn="just">
              <a:buClr>
                <a:schemeClr val="accent2"/>
              </a:buClr>
              <a:buFont typeface="Arial" panose="020B0604020202020204" pitchFamily="34" charset="0"/>
              <a:buChar char="•"/>
            </a:pPr>
            <a:endParaRPr lang="en-US" sz="2400" dirty="0" smtClean="0">
              <a:solidFill>
                <a:srgbClr val="000000"/>
              </a:solidFill>
              <a:latin typeface="Calibri" pitchFamily="34" charset="0"/>
            </a:endParaRPr>
          </a:p>
          <a:p>
            <a:pPr marL="342900" indent="-342900" algn="just">
              <a:buClr>
                <a:schemeClr val="accent2"/>
              </a:buClr>
              <a:buFont typeface="Arial" panose="020B0604020202020204" pitchFamily="34" charset="0"/>
              <a:buChar char="•"/>
            </a:pPr>
            <a:r>
              <a:rPr lang="en-US" sz="2400" dirty="0" smtClean="0">
                <a:solidFill>
                  <a:srgbClr val="000000"/>
                </a:solidFill>
                <a:latin typeface="Calibri" pitchFamily="34" charset="0"/>
              </a:rPr>
              <a:t>The lack of legislation regarding the relation between leniency programs and class actions implies important issues that might deter possible leniency applications, affecting the efficiency of the instrument. </a:t>
            </a:r>
            <a:endParaRPr lang="en-US" sz="2400" dirty="0">
              <a:solidFill>
                <a:srgbClr val="000000"/>
              </a:solidFill>
              <a:latin typeface="Calibri" pitchFamily="34" charset="0"/>
            </a:endParaRPr>
          </a:p>
        </p:txBody>
      </p:sp>
    </p:spTree>
    <p:extLst>
      <p:ext uri="{BB962C8B-B14F-4D97-AF65-F5344CB8AC3E}">
        <p14:creationId xmlns:p14="http://schemas.microsoft.com/office/powerpoint/2010/main" val="4039893661"/>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Plaza">
  <a:themeElements>
    <a:clrScheme name="Personalizado 2">
      <a:dk1>
        <a:srgbClr val="5922B7"/>
      </a:dk1>
      <a:lt1>
        <a:sysClr val="window" lastClr="FFFFFF"/>
      </a:lt1>
      <a:dk2>
        <a:srgbClr val="1F497D"/>
      </a:dk2>
      <a:lt2>
        <a:srgbClr val="EEECE1"/>
      </a:lt2>
      <a:accent1>
        <a:srgbClr val="1F497D"/>
      </a:accent1>
      <a:accent2>
        <a:srgbClr val="C0504D"/>
      </a:accent2>
      <a:accent3>
        <a:srgbClr val="9BBB59"/>
      </a:accent3>
      <a:accent4>
        <a:srgbClr val="8064A2"/>
      </a:accent4>
      <a:accent5>
        <a:srgbClr val="1F497D"/>
      </a:accent5>
      <a:accent6>
        <a:srgbClr val="F79646"/>
      </a:accent6>
      <a:hlink>
        <a:srgbClr val="0000FF"/>
      </a:hlink>
      <a:folHlink>
        <a:srgbClr val="800080"/>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9874</TotalTime>
  <Words>649</Words>
  <Application>Microsoft Office PowerPoint</Application>
  <PresentationFormat>On-screen Show (4:3)</PresentationFormat>
  <Paragraphs>63</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Plaza</vt:lpstr>
      <vt:lpstr>   Calculated risk between the leniency benefits and class actions in Colombia  Gabriel Ibarra Pardo - Ibarra Abogados December 2015</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GESTIÓN  XXXVI ASAMBLEA ANUAL  Asociación de Compañías de Financiamiento</dc:title>
  <dc:creator>Mariana Camacho</dc:creator>
  <cp:lastModifiedBy>LENK Karin (COMP)</cp:lastModifiedBy>
  <cp:revision>479</cp:revision>
  <cp:lastPrinted>2015-12-14T16:46:26Z</cp:lastPrinted>
  <dcterms:created xsi:type="dcterms:W3CDTF">2014-02-15T15:31:46Z</dcterms:created>
  <dcterms:modified xsi:type="dcterms:W3CDTF">2015-12-15T08:04:45Z</dcterms:modified>
</cp:coreProperties>
</file>