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heme/themeOverride2.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26"/>
  </p:notesMasterIdLst>
  <p:sldIdLst>
    <p:sldId id="258" r:id="rId3"/>
    <p:sldId id="286" r:id="rId4"/>
    <p:sldId id="294" r:id="rId5"/>
    <p:sldId id="306" r:id="rId6"/>
    <p:sldId id="295" r:id="rId7"/>
    <p:sldId id="298" r:id="rId8"/>
    <p:sldId id="300" r:id="rId9"/>
    <p:sldId id="260" r:id="rId10"/>
    <p:sldId id="307" r:id="rId11"/>
    <p:sldId id="309" r:id="rId12"/>
    <p:sldId id="310" r:id="rId13"/>
    <p:sldId id="311" r:id="rId14"/>
    <p:sldId id="312" r:id="rId15"/>
    <p:sldId id="313" r:id="rId16"/>
    <p:sldId id="314" r:id="rId17"/>
    <p:sldId id="315" r:id="rId18"/>
    <p:sldId id="316" r:id="rId19"/>
    <p:sldId id="317" r:id="rId20"/>
    <p:sldId id="324" r:id="rId21"/>
    <p:sldId id="319" r:id="rId22"/>
    <p:sldId id="321" r:id="rId23"/>
    <p:sldId id="322" r:id="rId24"/>
    <p:sldId id="323" r:id="rId25"/>
  </p:sldIdLst>
  <p:sldSz cx="9144000" cy="6858000" type="screen4x3"/>
  <p:notesSz cx="6858000" cy="9144000"/>
  <p:defaultTextStyle>
    <a:defPPr>
      <a:defRPr lang="es-CR"/>
    </a:defPPr>
    <a:lvl1pPr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1pPr>
    <a:lvl2pPr marL="4572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2pPr>
    <a:lvl3pPr marL="9144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3pPr>
    <a:lvl4pPr marL="13716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4pPr>
    <a:lvl5pPr marL="18288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A926"/>
    <a:srgbClr val="003366"/>
    <a:srgbClr val="000066"/>
    <a:srgbClr val="F5A925"/>
    <a:srgbClr val="172C7C"/>
    <a:srgbClr val="FFFF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iagrams/_rels/data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iagrams/_rels/data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ata6.xml.rels><?xml version="1.0" encoding="UTF-8" standalone="yes"?>
<Relationships xmlns="http://schemas.openxmlformats.org/package/2006/relationships"><Relationship Id="rId1" Type="http://schemas.openxmlformats.org/officeDocument/2006/relationships/image" Target="../media/image5.png"/></Relationships>
</file>

<file path=ppt/diagrams/_rels/drawing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iagrams/_rels/drawing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iagrams/_rels/drawing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rawing6.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821661-8F8C-4458-81D2-9ED7FC9E1EF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92CC409E-9440-4A92-B1B9-BCE5292C1533}">
      <dgm:prSet phldrT="[Texto]" custT="1"/>
      <dgm:spPr/>
      <dgm:t>
        <a:bodyPr/>
        <a:lstStyle/>
        <a:p>
          <a:pPr algn="just"/>
          <a:r>
            <a:rPr lang="en-US" sz="1800" b="1" dirty="0" smtClean="0">
              <a:effectLst>
                <a:outerShdw blurRad="38100" dist="38100" dir="2700000" algn="tl">
                  <a:srgbClr val="000000">
                    <a:alpha val="43137"/>
                  </a:srgbClr>
                </a:outerShdw>
              </a:effectLst>
            </a:rPr>
            <a:t>Superintendence of Industry and Commerce – SIC is the sole competition authority in Colombia</a:t>
          </a:r>
          <a:endParaRPr lang="es-CO" sz="1800" b="1" dirty="0">
            <a:effectLst>
              <a:outerShdw blurRad="38100" dist="38100" dir="2700000" algn="tl">
                <a:srgbClr val="000000">
                  <a:alpha val="43137"/>
                </a:srgbClr>
              </a:outerShdw>
            </a:effectLst>
          </a:endParaRPr>
        </a:p>
      </dgm:t>
    </dgm:pt>
    <dgm:pt modelId="{D28881F7-7847-4A7F-90EE-1A6AF10AA8B6}" type="parTrans" cxnId="{ECC6246C-0381-4AE9-8D5A-5FBBE3EE1EE6}">
      <dgm:prSet/>
      <dgm:spPr/>
      <dgm:t>
        <a:bodyPr/>
        <a:lstStyle/>
        <a:p>
          <a:pPr algn="just"/>
          <a:endParaRPr lang="es-CO"/>
        </a:p>
      </dgm:t>
    </dgm:pt>
    <dgm:pt modelId="{28CD840C-C360-4075-A22C-9AC994847C74}" type="sibTrans" cxnId="{ECC6246C-0381-4AE9-8D5A-5FBBE3EE1EE6}">
      <dgm:prSet/>
      <dgm:spPr/>
      <dgm:t>
        <a:bodyPr/>
        <a:lstStyle/>
        <a:p>
          <a:pPr algn="just"/>
          <a:endParaRPr lang="es-CO"/>
        </a:p>
      </dgm:t>
    </dgm:pt>
    <dgm:pt modelId="{AD0AAA93-0DBB-4035-9E0A-5507917BF6A6}">
      <dgm:prSet phldrT="[Texto]" custT="1"/>
      <dgm:spPr/>
      <dgm:t>
        <a:bodyPr lIns="360000" rIns="360000"/>
        <a:lstStyle/>
        <a:p>
          <a:pPr algn="just"/>
          <a:r>
            <a:rPr lang="en-US" sz="1600" b="1" i="1" dirty="0" smtClean="0"/>
            <a:t>LAW 1340 OF 2009 (Colombian Competition Act) ARTICLE 6. NATIONAL AUTHORITY FOR THE PROTECTION OF COMPETITION. </a:t>
          </a:r>
          <a:r>
            <a:rPr lang="en-US" sz="1600" i="1" dirty="0" smtClean="0"/>
            <a:t>The Superintendence of Industry and Commerce shall exclusively conduct the administrative investigations, shall impose fines and will adopt other administrative decisions resulting from the infringement of any of the provisions that govern the protection of competition, as well as those connected with the administrative surveillance on the compliance of the provisions regarding unfair competition.</a:t>
          </a:r>
          <a:endParaRPr lang="es-CO" sz="1600" b="0" i="1" dirty="0"/>
        </a:p>
      </dgm:t>
    </dgm:pt>
    <dgm:pt modelId="{08E65D4C-A9F6-4E29-830D-E1C6DC19611D}" type="parTrans" cxnId="{D0003ED7-5424-4A6B-AE6F-2F7C7AA9F889}">
      <dgm:prSet/>
      <dgm:spPr/>
      <dgm:t>
        <a:bodyPr/>
        <a:lstStyle/>
        <a:p>
          <a:pPr algn="just"/>
          <a:endParaRPr lang="es-CO"/>
        </a:p>
      </dgm:t>
    </dgm:pt>
    <dgm:pt modelId="{ED1F37C4-F3F7-4C6C-97F7-FF0253A198D0}" type="sibTrans" cxnId="{D0003ED7-5424-4A6B-AE6F-2F7C7AA9F889}">
      <dgm:prSet/>
      <dgm:spPr/>
      <dgm:t>
        <a:bodyPr/>
        <a:lstStyle/>
        <a:p>
          <a:pPr algn="just"/>
          <a:endParaRPr lang="es-CO"/>
        </a:p>
      </dgm:t>
    </dgm:pt>
    <dgm:pt modelId="{6D5C2BDF-6EB0-4FBA-B07B-1074EC0DAA18}">
      <dgm:prSet custT="1"/>
      <dgm:spPr/>
      <dgm:t>
        <a:bodyPr/>
        <a:lstStyle/>
        <a:p>
          <a:pPr algn="just"/>
          <a:r>
            <a:rPr lang="es-CO" sz="1800" b="1" dirty="0" err="1" smtClean="0">
              <a:effectLst>
                <a:outerShdw blurRad="38100" dist="38100" dir="2700000" algn="tl">
                  <a:srgbClr val="000000">
                    <a:alpha val="43137"/>
                  </a:srgbClr>
                </a:outerShdw>
              </a:effectLst>
            </a:rPr>
            <a:t>Competition</a:t>
          </a:r>
          <a:r>
            <a:rPr lang="es-CO" sz="1800" b="1" dirty="0" smtClean="0">
              <a:effectLst>
                <a:outerShdw blurRad="38100" dist="38100" dir="2700000" algn="tl">
                  <a:srgbClr val="000000">
                    <a:alpha val="43137"/>
                  </a:srgbClr>
                </a:outerShdw>
              </a:effectLst>
            </a:rPr>
            <a:t> </a:t>
          </a:r>
          <a:r>
            <a:rPr lang="es-CO" sz="1800" b="1" dirty="0" err="1" smtClean="0">
              <a:effectLst>
                <a:outerShdw blurRad="38100" dist="38100" dir="2700000" algn="tl">
                  <a:srgbClr val="000000">
                    <a:alpha val="43137"/>
                  </a:srgbClr>
                </a:outerShdw>
              </a:effectLst>
            </a:rPr>
            <a:t>Division</a:t>
          </a:r>
          <a:endParaRPr lang="es-CO" sz="1800" b="1" dirty="0">
            <a:effectLst>
              <a:outerShdw blurRad="38100" dist="38100" dir="2700000" algn="tl">
                <a:srgbClr val="000000">
                  <a:alpha val="43137"/>
                </a:srgbClr>
              </a:outerShdw>
            </a:effectLst>
          </a:endParaRPr>
        </a:p>
      </dgm:t>
    </dgm:pt>
    <dgm:pt modelId="{DF5154CC-9D82-4CDF-ACCA-781AB9E1CFD8}" type="parTrans" cxnId="{534A924A-B00B-4DC8-A272-27B7386A5717}">
      <dgm:prSet/>
      <dgm:spPr/>
      <dgm:t>
        <a:bodyPr/>
        <a:lstStyle/>
        <a:p>
          <a:pPr algn="just"/>
          <a:endParaRPr lang="es-CO"/>
        </a:p>
      </dgm:t>
    </dgm:pt>
    <dgm:pt modelId="{6E8EBD69-8C00-44C7-9951-0FDFEA1BD8B8}" type="sibTrans" cxnId="{534A924A-B00B-4DC8-A272-27B7386A5717}">
      <dgm:prSet/>
      <dgm:spPr/>
      <dgm:t>
        <a:bodyPr/>
        <a:lstStyle/>
        <a:p>
          <a:pPr algn="just"/>
          <a:endParaRPr lang="es-CO"/>
        </a:p>
      </dgm:t>
    </dgm:pt>
    <dgm:pt modelId="{39368FE3-439A-49D3-ACE7-793787842756}">
      <dgm:prSet phldrT="[Texto]" custT="1"/>
      <dgm:spPr/>
      <dgm:t>
        <a:bodyPr lIns="360000" rIns="360000"/>
        <a:lstStyle/>
        <a:p>
          <a:pPr algn="just"/>
          <a:r>
            <a:rPr lang="en-US" sz="1600" b="0" i="1" dirty="0" smtClean="0"/>
            <a:t>WORKGROUPS:</a:t>
          </a:r>
          <a:endParaRPr lang="es-CO" sz="1600" i="1" dirty="0"/>
        </a:p>
      </dgm:t>
    </dgm:pt>
    <dgm:pt modelId="{607A73EB-AA98-4084-88E6-64E44A5816E1}" type="parTrans" cxnId="{5F6C7AC4-96DB-49D5-9BFE-D46FFFAD9F6E}">
      <dgm:prSet/>
      <dgm:spPr/>
      <dgm:t>
        <a:bodyPr/>
        <a:lstStyle/>
        <a:p>
          <a:pPr algn="just"/>
          <a:endParaRPr lang="es-CO"/>
        </a:p>
      </dgm:t>
    </dgm:pt>
    <dgm:pt modelId="{D1006027-8B59-49AC-B2AB-F6474D0B36C9}" type="sibTrans" cxnId="{5F6C7AC4-96DB-49D5-9BFE-D46FFFAD9F6E}">
      <dgm:prSet/>
      <dgm:spPr/>
      <dgm:t>
        <a:bodyPr/>
        <a:lstStyle/>
        <a:p>
          <a:pPr algn="just"/>
          <a:endParaRPr lang="es-CO"/>
        </a:p>
      </dgm:t>
    </dgm:pt>
    <dgm:pt modelId="{E32EBD6F-63CD-4ED8-BD82-27F6C2CF8876}">
      <dgm:prSet phldrT="[Texto]" custT="1"/>
      <dgm:spPr/>
      <dgm:t>
        <a:bodyPr lIns="360000" rIns="360000"/>
        <a:lstStyle/>
        <a:p>
          <a:pPr algn="just"/>
          <a:r>
            <a:rPr lang="es-CO" sz="1600" i="1" dirty="0" err="1" smtClean="0"/>
            <a:t>Restrictive</a:t>
          </a:r>
          <a:r>
            <a:rPr lang="es-CO" sz="1600" i="1" dirty="0" smtClean="0"/>
            <a:t> </a:t>
          </a:r>
          <a:r>
            <a:rPr lang="es-CO" sz="1600" i="1" dirty="0" err="1" smtClean="0"/>
            <a:t>Trade</a:t>
          </a:r>
          <a:r>
            <a:rPr lang="es-CO" sz="1600" i="1" dirty="0" smtClean="0"/>
            <a:t> </a:t>
          </a:r>
          <a:r>
            <a:rPr lang="es-CO" sz="1600" i="1" dirty="0" err="1" smtClean="0"/>
            <a:t>Practices</a:t>
          </a:r>
          <a:r>
            <a:rPr lang="es-CO" sz="1600" i="1" dirty="0" smtClean="0"/>
            <a:t> </a:t>
          </a:r>
          <a:r>
            <a:rPr lang="es-CO" sz="1600" i="1" dirty="0" err="1" smtClean="0"/>
            <a:t>Group</a:t>
          </a:r>
          <a:endParaRPr lang="es-CO" sz="1600" i="1" dirty="0"/>
        </a:p>
      </dgm:t>
    </dgm:pt>
    <dgm:pt modelId="{7D600978-D92B-47EB-9497-91A3882A014C}" type="parTrans" cxnId="{AD2A9F0F-AB6E-4C31-9FD7-5BABA7093FF5}">
      <dgm:prSet/>
      <dgm:spPr/>
      <dgm:t>
        <a:bodyPr/>
        <a:lstStyle/>
        <a:p>
          <a:endParaRPr lang="es-CO"/>
        </a:p>
      </dgm:t>
    </dgm:pt>
    <dgm:pt modelId="{3BFEAE1D-8634-4A9A-9013-C29A8E995E5D}" type="sibTrans" cxnId="{AD2A9F0F-AB6E-4C31-9FD7-5BABA7093FF5}">
      <dgm:prSet/>
      <dgm:spPr/>
      <dgm:t>
        <a:bodyPr/>
        <a:lstStyle/>
        <a:p>
          <a:endParaRPr lang="es-CO"/>
        </a:p>
      </dgm:t>
    </dgm:pt>
    <dgm:pt modelId="{BD8986DC-B735-44FF-970D-60FC3787CB97}">
      <dgm:prSet phldrT="[Texto]" custT="1"/>
      <dgm:spPr/>
      <dgm:t>
        <a:bodyPr lIns="360000" rIns="360000"/>
        <a:lstStyle/>
        <a:p>
          <a:pPr algn="just"/>
          <a:r>
            <a:rPr lang="es-CO" sz="1600" i="1" dirty="0" err="1" smtClean="0"/>
            <a:t>Bid</a:t>
          </a:r>
          <a:r>
            <a:rPr lang="es-CO" sz="1600" i="1" dirty="0" smtClean="0"/>
            <a:t> – </a:t>
          </a:r>
          <a:r>
            <a:rPr lang="es-CO" sz="1600" i="1" dirty="0" err="1" smtClean="0"/>
            <a:t>Rigging</a:t>
          </a:r>
          <a:r>
            <a:rPr lang="es-CO" sz="1600" i="1" dirty="0" smtClean="0"/>
            <a:t> </a:t>
          </a:r>
          <a:r>
            <a:rPr lang="es-CO" sz="1600" i="1" dirty="0" err="1" smtClean="0"/>
            <a:t>Group</a:t>
          </a:r>
          <a:endParaRPr lang="es-CO" sz="1600" i="1" dirty="0"/>
        </a:p>
      </dgm:t>
    </dgm:pt>
    <dgm:pt modelId="{BB15F9AD-F19F-48AE-A8F0-4A3B915709DD}" type="parTrans" cxnId="{AF7C8235-2D70-4208-BE3F-6B940EDF50CA}">
      <dgm:prSet/>
      <dgm:spPr/>
      <dgm:t>
        <a:bodyPr/>
        <a:lstStyle/>
        <a:p>
          <a:endParaRPr lang="es-CO"/>
        </a:p>
      </dgm:t>
    </dgm:pt>
    <dgm:pt modelId="{24806622-3B29-4FD7-8290-AC3ECC952B07}" type="sibTrans" cxnId="{AF7C8235-2D70-4208-BE3F-6B940EDF50CA}">
      <dgm:prSet/>
      <dgm:spPr/>
      <dgm:t>
        <a:bodyPr/>
        <a:lstStyle/>
        <a:p>
          <a:endParaRPr lang="es-CO"/>
        </a:p>
      </dgm:t>
    </dgm:pt>
    <dgm:pt modelId="{399FFE88-BBAB-41AD-BD6A-0B9DFE4C5E8F}">
      <dgm:prSet phldrT="[Texto]" custT="1"/>
      <dgm:spPr/>
      <dgm:t>
        <a:bodyPr lIns="360000" rIns="360000"/>
        <a:lstStyle/>
        <a:p>
          <a:pPr algn="just"/>
          <a:r>
            <a:rPr lang="es-CO" sz="1600" i="1" dirty="0" err="1" smtClean="0"/>
            <a:t>Merger</a:t>
          </a:r>
          <a:r>
            <a:rPr lang="es-CO" sz="1600" i="1" dirty="0" smtClean="0"/>
            <a:t> Control </a:t>
          </a:r>
          <a:r>
            <a:rPr lang="es-CO" sz="1600" i="1" dirty="0" err="1" smtClean="0"/>
            <a:t>Group</a:t>
          </a:r>
          <a:endParaRPr lang="es-CO" sz="1600" i="1" dirty="0"/>
        </a:p>
      </dgm:t>
    </dgm:pt>
    <dgm:pt modelId="{BE820DF2-2EB7-4607-A77D-303810B2D2F4}" type="parTrans" cxnId="{87FEEEE3-C183-45FE-910F-A797E24F59C3}">
      <dgm:prSet/>
      <dgm:spPr/>
      <dgm:t>
        <a:bodyPr/>
        <a:lstStyle/>
        <a:p>
          <a:endParaRPr lang="es-CO"/>
        </a:p>
      </dgm:t>
    </dgm:pt>
    <dgm:pt modelId="{15F9B5D0-7171-4C55-AA07-5463BDC14415}" type="sibTrans" cxnId="{87FEEEE3-C183-45FE-910F-A797E24F59C3}">
      <dgm:prSet/>
      <dgm:spPr/>
      <dgm:t>
        <a:bodyPr/>
        <a:lstStyle/>
        <a:p>
          <a:endParaRPr lang="es-CO"/>
        </a:p>
      </dgm:t>
    </dgm:pt>
    <dgm:pt modelId="{37B6E027-4078-44BC-AAC6-5137A48821BE}">
      <dgm:prSet phldrT="[Texto]" custT="1"/>
      <dgm:spPr/>
      <dgm:t>
        <a:bodyPr lIns="360000" rIns="360000"/>
        <a:lstStyle/>
        <a:p>
          <a:pPr algn="just"/>
          <a:r>
            <a:rPr lang="es-CO" sz="1600" i="1" dirty="0" err="1" smtClean="0"/>
            <a:t>Chambers</a:t>
          </a:r>
          <a:r>
            <a:rPr lang="es-CO" sz="1600" i="1" dirty="0" smtClean="0"/>
            <a:t> of Commerce Control </a:t>
          </a:r>
          <a:r>
            <a:rPr lang="es-CO" sz="1600" i="1" dirty="0" err="1" smtClean="0"/>
            <a:t>Group</a:t>
          </a:r>
          <a:endParaRPr lang="es-CO" sz="1600" i="1" dirty="0"/>
        </a:p>
      </dgm:t>
    </dgm:pt>
    <dgm:pt modelId="{94AC14C9-C4E8-4181-B965-E364F60E8B0B}" type="parTrans" cxnId="{88586EE2-CB17-4812-A8E5-AE63A4BFC89D}">
      <dgm:prSet/>
      <dgm:spPr/>
      <dgm:t>
        <a:bodyPr/>
        <a:lstStyle/>
        <a:p>
          <a:endParaRPr lang="es-CO"/>
        </a:p>
      </dgm:t>
    </dgm:pt>
    <dgm:pt modelId="{9F142E59-47BD-4B54-8D65-69A84863C4AF}" type="sibTrans" cxnId="{88586EE2-CB17-4812-A8E5-AE63A4BFC89D}">
      <dgm:prSet/>
      <dgm:spPr/>
      <dgm:t>
        <a:bodyPr/>
        <a:lstStyle/>
        <a:p>
          <a:endParaRPr lang="es-CO"/>
        </a:p>
      </dgm:t>
    </dgm:pt>
    <dgm:pt modelId="{5B0C1969-9FB8-48A7-94F1-0501E3FBD2C4}" type="pres">
      <dgm:prSet presAssocID="{FA821661-8F8C-4458-81D2-9ED7FC9E1EF5}" presName="linear" presStyleCnt="0">
        <dgm:presLayoutVars>
          <dgm:dir/>
          <dgm:animLvl val="lvl"/>
          <dgm:resizeHandles val="exact"/>
        </dgm:presLayoutVars>
      </dgm:prSet>
      <dgm:spPr/>
      <dgm:t>
        <a:bodyPr/>
        <a:lstStyle/>
        <a:p>
          <a:endParaRPr lang="es-CO"/>
        </a:p>
      </dgm:t>
    </dgm:pt>
    <dgm:pt modelId="{35293CFE-E800-44CE-906C-2290B779E249}" type="pres">
      <dgm:prSet presAssocID="{92CC409E-9440-4A92-B1B9-BCE5292C1533}" presName="parentLin" presStyleCnt="0"/>
      <dgm:spPr/>
    </dgm:pt>
    <dgm:pt modelId="{BFF7D561-FAE7-4425-97B5-5CF4306DEB31}" type="pres">
      <dgm:prSet presAssocID="{92CC409E-9440-4A92-B1B9-BCE5292C1533}" presName="parentLeftMargin" presStyleLbl="node1" presStyleIdx="0" presStyleCnt="2"/>
      <dgm:spPr/>
      <dgm:t>
        <a:bodyPr/>
        <a:lstStyle/>
        <a:p>
          <a:endParaRPr lang="es-CO"/>
        </a:p>
      </dgm:t>
    </dgm:pt>
    <dgm:pt modelId="{F072CA30-1EAF-40D7-A124-49F9BB888678}" type="pres">
      <dgm:prSet presAssocID="{92CC409E-9440-4A92-B1B9-BCE5292C1533}" presName="parentText" presStyleLbl="node1" presStyleIdx="0" presStyleCnt="2" custScaleX="104330" custScaleY="217675">
        <dgm:presLayoutVars>
          <dgm:chMax val="0"/>
          <dgm:bulletEnabled val="1"/>
        </dgm:presLayoutVars>
      </dgm:prSet>
      <dgm:spPr/>
      <dgm:t>
        <a:bodyPr/>
        <a:lstStyle/>
        <a:p>
          <a:endParaRPr lang="es-CO"/>
        </a:p>
      </dgm:t>
    </dgm:pt>
    <dgm:pt modelId="{E1502504-2B46-4AF0-BA78-73A81E7FDCE7}" type="pres">
      <dgm:prSet presAssocID="{92CC409E-9440-4A92-B1B9-BCE5292C1533}" presName="negativeSpace" presStyleCnt="0"/>
      <dgm:spPr/>
    </dgm:pt>
    <dgm:pt modelId="{18089EB3-2B64-4330-B137-C1B9CC6C20AD}" type="pres">
      <dgm:prSet presAssocID="{92CC409E-9440-4A92-B1B9-BCE5292C1533}" presName="childText" presStyleLbl="conFgAcc1" presStyleIdx="0" presStyleCnt="2">
        <dgm:presLayoutVars>
          <dgm:bulletEnabled val="1"/>
        </dgm:presLayoutVars>
      </dgm:prSet>
      <dgm:spPr/>
      <dgm:t>
        <a:bodyPr/>
        <a:lstStyle/>
        <a:p>
          <a:endParaRPr lang="es-CO"/>
        </a:p>
      </dgm:t>
    </dgm:pt>
    <dgm:pt modelId="{FD3275A2-D181-440E-9D3E-DA06BC283085}" type="pres">
      <dgm:prSet presAssocID="{28CD840C-C360-4075-A22C-9AC994847C74}" presName="spaceBetweenRectangles" presStyleCnt="0"/>
      <dgm:spPr/>
    </dgm:pt>
    <dgm:pt modelId="{4DE11619-C06F-47A9-81DD-1798FDC4AB4F}" type="pres">
      <dgm:prSet presAssocID="{6D5C2BDF-6EB0-4FBA-B07B-1074EC0DAA18}" presName="parentLin" presStyleCnt="0"/>
      <dgm:spPr/>
    </dgm:pt>
    <dgm:pt modelId="{9045A9EC-24A8-4E64-B7D8-E2222E90EA57}" type="pres">
      <dgm:prSet presAssocID="{6D5C2BDF-6EB0-4FBA-B07B-1074EC0DAA18}" presName="parentLeftMargin" presStyleLbl="node1" presStyleIdx="0" presStyleCnt="2"/>
      <dgm:spPr/>
      <dgm:t>
        <a:bodyPr/>
        <a:lstStyle/>
        <a:p>
          <a:endParaRPr lang="es-CO"/>
        </a:p>
      </dgm:t>
    </dgm:pt>
    <dgm:pt modelId="{1DAFAD97-41D6-4CD1-8F1F-9C8C1E5F61AF}" type="pres">
      <dgm:prSet presAssocID="{6D5C2BDF-6EB0-4FBA-B07B-1074EC0DAA18}" presName="parentText" presStyleLbl="node1" presStyleIdx="1" presStyleCnt="2">
        <dgm:presLayoutVars>
          <dgm:chMax val="0"/>
          <dgm:bulletEnabled val="1"/>
        </dgm:presLayoutVars>
      </dgm:prSet>
      <dgm:spPr/>
      <dgm:t>
        <a:bodyPr/>
        <a:lstStyle/>
        <a:p>
          <a:endParaRPr lang="es-CO"/>
        </a:p>
      </dgm:t>
    </dgm:pt>
    <dgm:pt modelId="{C4FBC4A7-7416-4880-AE3A-4D4CD00E930E}" type="pres">
      <dgm:prSet presAssocID="{6D5C2BDF-6EB0-4FBA-B07B-1074EC0DAA18}" presName="negativeSpace" presStyleCnt="0"/>
      <dgm:spPr/>
    </dgm:pt>
    <dgm:pt modelId="{C78F4C99-5C59-4B62-8581-B4075DD894BC}" type="pres">
      <dgm:prSet presAssocID="{6D5C2BDF-6EB0-4FBA-B07B-1074EC0DAA18}" presName="childText" presStyleLbl="conFgAcc1" presStyleIdx="1" presStyleCnt="2">
        <dgm:presLayoutVars>
          <dgm:bulletEnabled val="1"/>
        </dgm:presLayoutVars>
      </dgm:prSet>
      <dgm:spPr/>
      <dgm:t>
        <a:bodyPr/>
        <a:lstStyle/>
        <a:p>
          <a:endParaRPr lang="es-CO"/>
        </a:p>
      </dgm:t>
    </dgm:pt>
  </dgm:ptLst>
  <dgm:cxnLst>
    <dgm:cxn modelId="{88586EE2-CB17-4812-A8E5-AE63A4BFC89D}" srcId="{39368FE3-439A-49D3-ACE7-793787842756}" destId="{37B6E027-4078-44BC-AAC6-5137A48821BE}" srcOrd="3" destOrd="0" parTransId="{94AC14C9-C4E8-4181-B965-E364F60E8B0B}" sibTransId="{9F142E59-47BD-4B54-8D65-69A84863C4AF}"/>
    <dgm:cxn modelId="{C61C2D67-CE02-4490-8A43-617420C92D7D}" type="presOf" srcId="{6D5C2BDF-6EB0-4FBA-B07B-1074EC0DAA18}" destId="{1DAFAD97-41D6-4CD1-8F1F-9C8C1E5F61AF}" srcOrd="1" destOrd="0" presId="urn:microsoft.com/office/officeart/2005/8/layout/list1"/>
    <dgm:cxn modelId="{AF7C8235-2D70-4208-BE3F-6B940EDF50CA}" srcId="{39368FE3-439A-49D3-ACE7-793787842756}" destId="{BD8986DC-B735-44FF-970D-60FC3787CB97}" srcOrd="1" destOrd="0" parTransId="{BB15F9AD-F19F-48AE-A8F0-4A3B915709DD}" sibTransId="{24806622-3B29-4FD7-8290-AC3ECC952B07}"/>
    <dgm:cxn modelId="{1A1C75D0-5C75-4979-AC3D-F7287182314F}" type="presOf" srcId="{399FFE88-BBAB-41AD-BD6A-0B9DFE4C5E8F}" destId="{C78F4C99-5C59-4B62-8581-B4075DD894BC}" srcOrd="0" destOrd="3" presId="urn:microsoft.com/office/officeart/2005/8/layout/list1"/>
    <dgm:cxn modelId="{5F6C7AC4-96DB-49D5-9BFE-D46FFFAD9F6E}" srcId="{6D5C2BDF-6EB0-4FBA-B07B-1074EC0DAA18}" destId="{39368FE3-439A-49D3-ACE7-793787842756}" srcOrd="0" destOrd="0" parTransId="{607A73EB-AA98-4084-88E6-64E44A5816E1}" sibTransId="{D1006027-8B59-49AC-B2AB-F6474D0B36C9}"/>
    <dgm:cxn modelId="{ECC6246C-0381-4AE9-8D5A-5FBBE3EE1EE6}" srcId="{FA821661-8F8C-4458-81D2-9ED7FC9E1EF5}" destId="{92CC409E-9440-4A92-B1B9-BCE5292C1533}" srcOrd="0" destOrd="0" parTransId="{D28881F7-7847-4A7F-90EE-1A6AF10AA8B6}" sibTransId="{28CD840C-C360-4075-A22C-9AC994847C74}"/>
    <dgm:cxn modelId="{DEEBCAB5-D7F6-42CC-BC5C-2526D0B9C154}" type="presOf" srcId="{92CC409E-9440-4A92-B1B9-BCE5292C1533}" destId="{BFF7D561-FAE7-4425-97B5-5CF4306DEB31}" srcOrd="0" destOrd="0" presId="urn:microsoft.com/office/officeart/2005/8/layout/list1"/>
    <dgm:cxn modelId="{534A924A-B00B-4DC8-A272-27B7386A5717}" srcId="{FA821661-8F8C-4458-81D2-9ED7FC9E1EF5}" destId="{6D5C2BDF-6EB0-4FBA-B07B-1074EC0DAA18}" srcOrd="1" destOrd="0" parTransId="{DF5154CC-9D82-4CDF-ACCA-781AB9E1CFD8}" sibTransId="{6E8EBD69-8C00-44C7-9951-0FDFEA1BD8B8}"/>
    <dgm:cxn modelId="{1CD9928B-F705-449A-B529-807D2A957C94}" type="presOf" srcId="{6D5C2BDF-6EB0-4FBA-B07B-1074EC0DAA18}" destId="{9045A9EC-24A8-4E64-B7D8-E2222E90EA57}" srcOrd="0" destOrd="0" presId="urn:microsoft.com/office/officeart/2005/8/layout/list1"/>
    <dgm:cxn modelId="{44063076-68B1-4388-9AEC-86E46503C211}" type="presOf" srcId="{BD8986DC-B735-44FF-970D-60FC3787CB97}" destId="{C78F4C99-5C59-4B62-8581-B4075DD894BC}" srcOrd="0" destOrd="2" presId="urn:microsoft.com/office/officeart/2005/8/layout/list1"/>
    <dgm:cxn modelId="{D0003ED7-5424-4A6B-AE6F-2F7C7AA9F889}" srcId="{92CC409E-9440-4A92-B1B9-BCE5292C1533}" destId="{AD0AAA93-0DBB-4035-9E0A-5507917BF6A6}" srcOrd="0" destOrd="0" parTransId="{08E65D4C-A9F6-4E29-830D-E1C6DC19611D}" sibTransId="{ED1F37C4-F3F7-4C6C-97F7-FF0253A198D0}"/>
    <dgm:cxn modelId="{A075899E-EB64-4262-A564-4F3594C854E1}" type="presOf" srcId="{37B6E027-4078-44BC-AAC6-5137A48821BE}" destId="{C78F4C99-5C59-4B62-8581-B4075DD894BC}" srcOrd="0" destOrd="4" presId="urn:microsoft.com/office/officeart/2005/8/layout/list1"/>
    <dgm:cxn modelId="{19B90563-F517-4C95-AD18-86EFA1341C2F}" type="presOf" srcId="{E32EBD6F-63CD-4ED8-BD82-27F6C2CF8876}" destId="{C78F4C99-5C59-4B62-8581-B4075DD894BC}" srcOrd="0" destOrd="1" presId="urn:microsoft.com/office/officeart/2005/8/layout/list1"/>
    <dgm:cxn modelId="{AD2A9F0F-AB6E-4C31-9FD7-5BABA7093FF5}" srcId="{39368FE3-439A-49D3-ACE7-793787842756}" destId="{E32EBD6F-63CD-4ED8-BD82-27F6C2CF8876}" srcOrd="0" destOrd="0" parTransId="{7D600978-D92B-47EB-9497-91A3882A014C}" sibTransId="{3BFEAE1D-8634-4A9A-9013-C29A8E995E5D}"/>
    <dgm:cxn modelId="{87FEEEE3-C183-45FE-910F-A797E24F59C3}" srcId="{39368FE3-439A-49D3-ACE7-793787842756}" destId="{399FFE88-BBAB-41AD-BD6A-0B9DFE4C5E8F}" srcOrd="2" destOrd="0" parTransId="{BE820DF2-2EB7-4607-A77D-303810B2D2F4}" sibTransId="{15F9B5D0-7171-4C55-AA07-5463BDC14415}"/>
    <dgm:cxn modelId="{30FD0640-5FF3-4A92-B2B5-F048B6D8EF83}" type="presOf" srcId="{AD0AAA93-0DBB-4035-9E0A-5507917BF6A6}" destId="{18089EB3-2B64-4330-B137-C1B9CC6C20AD}" srcOrd="0" destOrd="0" presId="urn:microsoft.com/office/officeart/2005/8/layout/list1"/>
    <dgm:cxn modelId="{29123B98-AE96-484E-8EEF-3A36866D54FF}" type="presOf" srcId="{92CC409E-9440-4A92-B1B9-BCE5292C1533}" destId="{F072CA30-1EAF-40D7-A124-49F9BB888678}" srcOrd="1" destOrd="0" presId="urn:microsoft.com/office/officeart/2005/8/layout/list1"/>
    <dgm:cxn modelId="{6AC1923E-29F9-42C4-915D-B53F721167FB}" type="presOf" srcId="{39368FE3-439A-49D3-ACE7-793787842756}" destId="{C78F4C99-5C59-4B62-8581-B4075DD894BC}" srcOrd="0" destOrd="0" presId="urn:microsoft.com/office/officeart/2005/8/layout/list1"/>
    <dgm:cxn modelId="{65648DD4-DAB2-4D7E-A526-789C5502585A}" type="presOf" srcId="{FA821661-8F8C-4458-81D2-9ED7FC9E1EF5}" destId="{5B0C1969-9FB8-48A7-94F1-0501E3FBD2C4}" srcOrd="0" destOrd="0" presId="urn:microsoft.com/office/officeart/2005/8/layout/list1"/>
    <dgm:cxn modelId="{2E673E4E-1D3E-44F6-AC21-36D12BCFB4C1}" type="presParOf" srcId="{5B0C1969-9FB8-48A7-94F1-0501E3FBD2C4}" destId="{35293CFE-E800-44CE-906C-2290B779E249}" srcOrd="0" destOrd="0" presId="urn:microsoft.com/office/officeart/2005/8/layout/list1"/>
    <dgm:cxn modelId="{2681D25D-976E-482C-82FD-38CB78F36190}" type="presParOf" srcId="{35293CFE-E800-44CE-906C-2290B779E249}" destId="{BFF7D561-FAE7-4425-97B5-5CF4306DEB31}" srcOrd="0" destOrd="0" presId="urn:microsoft.com/office/officeart/2005/8/layout/list1"/>
    <dgm:cxn modelId="{E44F72F0-F92A-40F9-908B-15ADD82C146F}" type="presParOf" srcId="{35293CFE-E800-44CE-906C-2290B779E249}" destId="{F072CA30-1EAF-40D7-A124-49F9BB888678}" srcOrd="1" destOrd="0" presId="urn:microsoft.com/office/officeart/2005/8/layout/list1"/>
    <dgm:cxn modelId="{EEC2D3F9-A914-4984-ACDB-0EEA175285D5}" type="presParOf" srcId="{5B0C1969-9FB8-48A7-94F1-0501E3FBD2C4}" destId="{E1502504-2B46-4AF0-BA78-73A81E7FDCE7}" srcOrd="1" destOrd="0" presId="urn:microsoft.com/office/officeart/2005/8/layout/list1"/>
    <dgm:cxn modelId="{30D25508-8B05-4352-B16C-1574113C1F6A}" type="presParOf" srcId="{5B0C1969-9FB8-48A7-94F1-0501E3FBD2C4}" destId="{18089EB3-2B64-4330-B137-C1B9CC6C20AD}" srcOrd="2" destOrd="0" presId="urn:microsoft.com/office/officeart/2005/8/layout/list1"/>
    <dgm:cxn modelId="{CF61CEA9-CD8A-4695-A6C3-DEC19C5ED4E3}" type="presParOf" srcId="{5B0C1969-9FB8-48A7-94F1-0501E3FBD2C4}" destId="{FD3275A2-D181-440E-9D3E-DA06BC283085}" srcOrd="3" destOrd="0" presId="urn:microsoft.com/office/officeart/2005/8/layout/list1"/>
    <dgm:cxn modelId="{6376C91A-7C1B-43CF-9C8F-76F0BBF5A941}" type="presParOf" srcId="{5B0C1969-9FB8-48A7-94F1-0501E3FBD2C4}" destId="{4DE11619-C06F-47A9-81DD-1798FDC4AB4F}" srcOrd="4" destOrd="0" presId="urn:microsoft.com/office/officeart/2005/8/layout/list1"/>
    <dgm:cxn modelId="{DF9B4E74-C053-4A7F-BE70-9E53AB245CDF}" type="presParOf" srcId="{4DE11619-C06F-47A9-81DD-1798FDC4AB4F}" destId="{9045A9EC-24A8-4E64-B7D8-E2222E90EA57}" srcOrd="0" destOrd="0" presId="urn:microsoft.com/office/officeart/2005/8/layout/list1"/>
    <dgm:cxn modelId="{79F0531A-614D-4384-AF71-7675E022E201}" type="presParOf" srcId="{4DE11619-C06F-47A9-81DD-1798FDC4AB4F}" destId="{1DAFAD97-41D6-4CD1-8F1F-9C8C1E5F61AF}" srcOrd="1" destOrd="0" presId="urn:microsoft.com/office/officeart/2005/8/layout/list1"/>
    <dgm:cxn modelId="{3E957ABD-596A-490B-86DC-1C8841290258}" type="presParOf" srcId="{5B0C1969-9FB8-48A7-94F1-0501E3FBD2C4}" destId="{C4FBC4A7-7416-4880-AE3A-4D4CD00E930E}" srcOrd="5" destOrd="0" presId="urn:microsoft.com/office/officeart/2005/8/layout/list1"/>
    <dgm:cxn modelId="{1D57B4DC-E978-4B54-9C7F-BEDF59DC6CE1}" type="presParOf" srcId="{5B0C1969-9FB8-48A7-94F1-0501E3FBD2C4}" destId="{C78F4C99-5C59-4B62-8581-B4075DD894BC}" srcOrd="6"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A821661-8F8C-4458-81D2-9ED7FC9E1EF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92CC409E-9440-4A92-B1B9-BCE5292C1533}">
      <dgm:prSet phldrT="[Texto]" custT="1"/>
      <dgm:spPr/>
      <dgm:t>
        <a:bodyPr/>
        <a:lstStyle/>
        <a:p>
          <a:pPr algn="just"/>
          <a:r>
            <a:rPr lang="en-GB" sz="2000" b="1" dirty="0" smtClean="0">
              <a:solidFill>
                <a:schemeClr val="bg1"/>
              </a:solidFill>
            </a:rPr>
            <a:t>Market analyses conducted by the Merger Control Group</a:t>
          </a:r>
          <a:endParaRPr lang="es-CO" sz="2000" b="1" dirty="0">
            <a:effectLst>
              <a:outerShdw blurRad="38100" dist="38100" dir="2700000" algn="tl">
                <a:srgbClr val="000000">
                  <a:alpha val="43137"/>
                </a:srgbClr>
              </a:outerShdw>
            </a:effectLst>
          </a:endParaRPr>
        </a:p>
      </dgm:t>
    </dgm:pt>
    <dgm:pt modelId="{D28881F7-7847-4A7F-90EE-1A6AF10AA8B6}" type="parTrans" cxnId="{ECC6246C-0381-4AE9-8D5A-5FBBE3EE1EE6}">
      <dgm:prSet/>
      <dgm:spPr/>
      <dgm:t>
        <a:bodyPr/>
        <a:lstStyle/>
        <a:p>
          <a:pPr algn="just"/>
          <a:endParaRPr lang="es-CO"/>
        </a:p>
      </dgm:t>
    </dgm:pt>
    <dgm:pt modelId="{28CD840C-C360-4075-A22C-9AC994847C74}" type="sibTrans" cxnId="{ECC6246C-0381-4AE9-8D5A-5FBBE3EE1EE6}">
      <dgm:prSet/>
      <dgm:spPr/>
      <dgm:t>
        <a:bodyPr/>
        <a:lstStyle/>
        <a:p>
          <a:pPr algn="just"/>
          <a:endParaRPr lang="es-CO"/>
        </a:p>
      </dgm:t>
    </dgm:pt>
    <dgm:pt modelId="{AD0AAA93-0DBB-4035-9E0A-5507917BF6A6}">
      <dgm:prSet phldrT="[Texto]" custT="1"/>
      <dgm:spPr/>
      <dgm:t>
        <a:bodyPr lIns="360000" rIns="360000"/>
        <a:lstStyle/>
        <a:p>
          <a:pPr algn="just"/>
          <a:r>
            <a:rPr lang="en-US" sz="1600" b="0" i="0" noProof="0" dirty="0" smtClean="0"/>
            <a:t>The Merger Control Group verifies that concentration notifications involve operations with market share below 20%. </a:t>
          </a:r>
          <a:endParaRPr lang="es-CO" sz="1600" b="0" i="1" dirty="0"/>
        </a:p>
      </dgm:t>
    </dgm:pt>
    <dgm:pt modelId="{08E65D4C-A9F6-4E29-830D-E1C6DC19611D}" type="parTrans" cxnId="{D0003ED7-5424-4A6B-AE6F-2F7C7AA9F889}">
      <dgm:prSet/>
      <dgm:spPr/>
      <dgm:t>
        <a:bodyPr/>
        <a:lstStyle/>
        <a:p>
          <a:pPr algn="just"/>
          <a:endParaRPr lang="es-CO"/>
        </a:p>
      </dgm:t>
    </dgm:pt>
    <dgm:pt modelId="{ED1F37C4-F3F7-4C6C-97F7-FF0253A198D0}" type="sibTrans" cxnId="{D0003ED7-5424-4A6B-AE6F-2F7C7AA9F889}">
      <dgm:prSet/>
      <dgm:spPr/>
      <dgm:t>
        <a:bodyPr/>
        <a:lstStyle/>
        <a:p>
          <a:pPr algn="just"/>
          <a:endParaRPr lang="es-CO"/>
        </a:p>
      </dgm:t>
    </dgm:pt>
    <dgm:pt modelId="{6D5C2BDF-6EB0-4FBA-B07B-1074EC0DAA18}">
      <dgm:prSet custT="1"/>
      <dgm:spPr/>
      <dgm:t>
        <a:bodyPr/>
        <a:lstStyle/>
        <a:p>
          <a:pPr algn="just"/>
          <a:r>
            <a:rPr lang="en-GB" sz="2000" b="1" dirty="0" smtClean="0">
              <a:solidFill>
                <a:schemeClr val="bg1"/>
              </a:solidFill>
            </a:rPr>
            <a:t>Reports prepared by the Chambers of Commerce Group</a:t>
          </a:r>
          <a:endParaRPr lang="es-CO" sz="2000" b="1" dirty="0">
            <a:effectLst>
              <a:outerShdw blurRad="38100" dist="38100" dir="2700000" algn="tl">
                <a:srgbClr val="000000">
                  <a:alpha val="43137"/>
                </a:srgbClr>
              </a:outerShdw>
            </a:effectLst>
          </a:endParaRPr>
        </a:p>
      </dgm:t>
    </dgm:pt>
    <dgm:pt modelId="{DF5154CC-9D82-4CDF-ACCA-781AB9E1CFD8}" type="parTrans" cxnId="{534A924A-B00B-4DC8-A272-27B7386A5717}">
      <dgm:prSet/>
      <dgm:spPr/>
      <dgm:t>
        <a:bodyPr/>
        <a:lstStyle/>
        <a:p>
          <a:pPr algn="just"/>
          <a:endParaRPr lang="es-CO"/>
        </a:p>
      </dgm:t>
    </dgm:pt>
    <dgm:pt modelId="{6E8EBD69-8C00-44C7-9951-0FDFEA1BD8B8}" type="sibTrans" cxnId="{534A924A-B00B-4DC8-A272-27B7386A5717}">
      <dgm:prSet/>
      <dgm:spPr/>
      <dgm:t>
        <a:bodyPr/>
        <a:lstStyle/>
        <a:p>
          <a:pPr algn="just"/>
          <a:endParaRPr lang="es-CO"/>
        </a:p>
      </dgm:t>
    </dgm:pt>
    <dgm:pt modelId="{A46F95BA-26A5-451A-9F44-B488FE8BDB43}">
      <dgm:prSet custT="1"/>
      <dgm:spPr/>
      <dgm:t>
        <a:bodyPr/>
        <a:lstStyle/>
        <a:p>
          <a:r>
            <a:rPr lang="en-US" sz="1600" b="0" i="0" noProof="0" dirty="0" smtClean="0"/>
            <a:t>In case of misleading information in the notification, the Merger Control Group gives notice to the Restrictive Trade Practices Group. </a:t>
          </a:r>
          <a:endParaRPr lang="en-US" sz="1600" b="0" i="0" noProof="0" dirty="0"/>
        </a:p>
      </dgm:t>
    </dgm:pt>
    <dgm:pt modelId="{C8184705-97B0-4866-962E-5486F6BD6706}" type="parTrans" cxnId="{106856F9-0B81-42EC-8896-DCB3DF831A42}">
      <dgm:prSet/>
      <dgm:spPr/>
      <dgm:t>
        <a:bodyPr/>
        <a:lstStyle/>
        <a:p>
          <a:endParaRPr lang="es-CO"/>
        </a:p>
      </dgm:t>
    </dgm:pt>
    <dgm:pt modelId="{E828BE5C-9E77-463A-AEF6-F4ACA812B6F5}" type="sibTrans" cxnId="{106856F9-0B81-42EC-8896-DCB3DF831A42}">
      <dgm:prSet/>
      <dgm:spPr/>
      <dgm:t>
        <a:bodyPr/>
        <a:lstStyle/>
        <a:p>
          <a:endParaRPr lang="es-CO"/>
        </a:p>
      </dgm:t>
    </dgm:pt>
    <dgm:pt modelId="{CB9766D9-0BDE-496B-890F-4D106B831EEB}">
      <dgm:prSet custT="1"/>
      <dgm:spPr/>
      <dgm:t>
        <a:bodyPr/>
        <a:lstStyle/>
        <a:p>
          <a:r>
            <a:rPr lang="en-US" sz="1600" noProof="0" dirty="0" smtClean="0"/>
            <a:t>The Chambers of Commerce Group reports operations where control acquisition took place.</a:t>
          </a:r>
          <a:endParaRPr lang="en-US" sz="1600" noProof="0" dirty="0"/>
        </a:p>
      </dgm:t>
    </dgm:pt>
    <dgm:pt modelId="{3EB65FBC-2BB9-4528-B706-D946EB234BBC}" type="parTrans" cxnId="{E4D870EB-63F2-43C7-A77B-2832E94E89D4}">
      <dgm:prSet/>
      <dgm:spPr/>
      <dgm:t>
        <a:bodyPr/>
        <a:lstStyle/>
        <a:p>
          <a:endParaRPr lang="es-CO"/>
        </a:p>
      </dgm:t>
    </dgm:pt>
    <dgm:pt modelId="{9DEC55FD-EDA5-4ACC-A6AA-288039D633DD}" type="sibTrans" cxnId="{E4D870EB-63F2-43C7-A77B-2832E94E89D4}">
      <dgm:prSet/>
      <dgm:spPr/>
      <dgm:t>
        <a:bodyPr/>
        <a:lstStyle/>
        <a:p>
          <a:endParaRPr lang="es-CO"/>
        </a:p>
      </dgm:t>
    </dgm:pt>
    <dgm:pt modelId="{5B0C1969-9FB8-48A7-94F1-0501E3FBD2C4}" type="pres">
      <dgm:prSet presAssocID="{FA821661-8F8C-4458-81D2-9ED7FC9E1EF5}" presName="linear" presStyleCnt="0">
        <dgm:presLayoutVars>
          <dgm:dir/>
          <dgm:animLvl val="lvl"/>
          <dgm:resizeHandles val="exact"/>
        </dgm:presLayoutVars>
      </dgm:prSet>
      <dgm:spPr/>
      <dgm:t>
        <a:bodyPr/>
        <a:lstStyle/>
        <a:p>
          <a:endParaRPr lang="es-CO"/>
        </a:p>
      </dgm:t>
    </dgm:pt>
    <dgm:pt modelId="{35293CFE-E800-44CE-906C-2290B779E249}" type="pres">
      <dgm:prSet presAssocID="{92CC409E-9440-4A92-B1B9-BCE5292C1533}" presName="parentLin" presStyleCnt="0"/>
      <dgm:spPr/>
    </dgm:pt>
    <dgm:pt modelId="{BFF7D561-FAE7-4425-97B5-5CF4306DEB31}" type="pres">
      <dgm:prSet presAssocID="{92CC409E-9440-4A92-B1B9-BCE5292C1533}" presName="parentLeftMargin" presStyleLbl="node1" presStyleIdx="0" presStyleCnt="2"/>
      <dgm:spPr/>
      <dgm:t>
        <a:bodyPr/>
        <a:lstStyle/>
        <a:p>
          <a:endParaRPr lang="es-CO"/>
        </a:p>
      </dgm:t>
    </dgm:pt>
    <dgm:pt modelId="{F072CA30-1EAF-40D7-A124-49F9BB888678}" type="pres">
      <dgm:prSet presAssocID="{92CC409E-9440-4A92-B1B9-BCE5292C1533}" presName="parentText" presStyleLbl="node1" presStyleIdx="0" presStyleCnt="2" custLinFactNeighborX="1695" custLinFactNeighborY="-229">
        <dgm:presLayoutVars>
          <dgm:chMax val="0"/>
          <dgm:bulletEnabled val="1"/>
        </dgm:presLayoutVars>
      </dgm:prSet>
      <dgm:spPr/>
      <dgm:t>
        <a:bodyPr/>
        <a:lstStyle/>
        <a:p>
          <a:endParaRPr lang="es-CO"/>
        </a:p>
      </dgm:t>
    </dgm:pt>
    <dgm:pt modelId="{E1502504-2B46-4AF0-BA78-73A81E7FDCE7}" type="pres">
      <dgm:prSet presAssocID="{92CC409E-9440-4A92-B1B9-BCE5292C1533}" presName="negativeSpace" presStyleCnt="0"/>
      <dgm:spPr/>
    </dgm:pt>
    <dgm:pt modelId="{18089EB3-2B64-4330-B137-C1B9CC6C20AD}" type="pres">
      <dgm:prSet presAssocID="{92CC409E-9440-4A92-B1B9-BCE5292C1533}" presName="childText" presStyleLbl="conFgAcc1" presStyleIdx="0" presStyleCnt="2">
        <dgm:presLayoutVars>
          <dgm:bulletEnabled val="1"/>
        </dgm:presLayoutVars>
      </dgm:prSet>
      <dgm:spPr/>
      <dgm:t>
        <a:bodyPr/>
        <a:lstStyle/>
        <a:p>
          <a:endParaRPr lang="es-CO"/>
        </a:p>
      </dgm:t>
    </dgm:pt>
    <dgm:pt modelId="{FD3275A2-D181-440E-9D3E-DA06BC283085}" type="pres">
      <dgm:prSet presAssocID="{28CD840C-C360-4075-A22C-9AC994847C74}" presName="spaceBetweenRectangles" presStyleCnt="0"/>
      <dgm:spPr/>
    </dgm:pt>
    <dgm:pt modelId="{4DE11619-C06F-47A9-81DD-1798FDC4AB4F}" type="pres">
      <dgm:prSet presAssocID="{6D5C2BDF-6EB0-4FBA-B07B-1074EC0DAA18}" presName="parentLin" presStyleCnt="0"/>
      <dgm:spPr/>
    </dgm:pt>
    <dgm:pt modelId="{9045A9EC-24A8-4E64-B7D8-E2222E90EA57}" type="pres">
      <dgm:prSet presAssocID="{6D5C2BDF-6EB0-4FBA-B07B-1074EC0DAA18}" presName="parentLeftMargin" presStyleLbl="node1" presStyleIdx="0" presStyleCnt="2"/>
      <dgm:spPr/>
      <dgm:t>
        <a:bodyPr/>
        <a:lstStyle/>
        <a:p>
          <a:endParaRPr lang="es-CO"/>
        </a:p>
      </dgm:t>
    </dgm:pt>
    <dgm:pt modelId="{1DAFAD97-41D6-4CD1-8F1F-9C8C1E5F61AF}" type="pres">
      <dgm:prSet presAssocID="{6D5C2BDF-6EB0-4FBA-B07B-1074EC0DAA18}" presName="parentText" presStyleLbl="node1" presStyleIdx="1" presStyleCnt="2">
        <dgm:presLayoutVars>
          <dgm:chMax val="0"/>
          <dgm:bulletEnabled val="1"/>
        </dgm:presLayoutVars>
      </dgm:prSet>
      <dgm:spPr/>
      <dgm:t>
        <a:bodyPr/>
        <a:lstStyle/>
        <a:p>
          <a:endParaRPr lang="es-CO"/>
        </a:p>
      </dgm:t>
    </dgm:pt>
    <dgm:pt modelId="{C4FBC4A7-7416-4880-AE3A-4D4CD00E930E}" type="pres">
      <dgm:prSet presAssocID="{6D5C2BDF-6EB0-4FBA-B07B-1074EC0DAA18}" presName="negativeSpace" presStyleCnt="0"/>
      <dgm:spPr/>
    </dgm:pt>
    <dgm:pt modelId="{C78F4C99-5C59-4B62-8581-B4075DD894BC}" type="pres">
      <dgm:prSet presAssocID="{6D5C2BDF-6EB0-4FBA-B07B-1074EC0DAA18}" presName="childText" presStyleLbl="conFgAcc1" presStyleIdx="1" presStyleCnt="2">
        <dgm:presLayoutVars>
          <dgm:bulletEnabled val="1"/>
        </dgm:presLayoutVars>
      </dgm:prSet>
      <dgm:spPr/>
      <dgm:t>
        <a:bodyPr/>
        <a:lstStyle/>
        <a:p>
          <a:endParaRPr lang="es-CO"/>
        </a:p>
      </dgm:t>
    </dgm:pt>
  </dgm:ptLst>
  <dgm:cxnLst>
    <dgm:cxn modelId="{4B8A122A-1B79-4382-9A70-2E098A6C02A8}" type="presOf" srcId="{92CC409E-9440-4A92-B1B9-BCE5292C1533}" destId="{BFF7D561-FAE7-4425-97B5-5CF4306DEB31}" srcOrd="0" destOrd="0" presId="urn:microsoft.com/office/officeart/2005/8/layout/list1"/>
    <dgm:cxn modelId="{FE97079B-B1E2-471D-8CC1-950D9FF4B3EE}" type="presOf" srcId="{FA821661-8F8C-4458-81D2-9ED7FC9E1EF5}" destId="{5B0C1969-9FB8-48A7-94F1-0501E3FBD2C4}" srcOrd="0" destOrd="0" presId="urn:microsoft.com/office/officeart/2005/8/layout/list1"/>
    <dgm:cxn modelId="{FBF1E5DA-2D4F-480E-84CA-CDA401C90159}" type="presOf" srcId="{CB9766D9-0BDE-496B-890F-4D106B831EEB}" destId="{C78F4C99-5C59-4B62-8581-B4075DD894BC}" srcOrd="0" destOrd="0" presId="urn:microsoft.com/office/officeart/2005/8/layout/list1"/>
    <dgm:cxn modelId="{833FBABF-DBC0-4A99-893A-20D7A1E7AE5C}" type="presOf" srcId="{A46F95BA-26A5-451A-9F44-B488FE8BDB43}" destId="{18089EB3-2B64-4330-B137-C1B9CC6C20AD}" srcOrd="0" destOrd="1" presId="urn:microsoft.com/office/officeart/2005/8/layout/list1"/>
    <dgm:cxn modelId="{4F1D145F-9528-43CA-B748-D238C9AA7EF3}" type="presOf" srcId="{92CC409E-9440-4A92-B1B9-BCE5292C1533}" destId="{F072CA30-1EAF-40D7-A124-49F9BB888678}" srcOrd="1" destOrd="0" presId="urn:microsoft.com/office/officeart/2005/8/layout/list1"/>
    <dgm:cxn modelId="{ECC6246C-0381-4AE9-8D5A-5FBBE3EE1EE6}" srcId="{FA821661-8F8C-4458-81D2-9ED7FC9E1EF5}" destId="{92CC409E-9440-4A92-B1B9-BCE5292C1533}" srcOrd="0" destOrd="0" parTransId="{D28881F7-7847-4A7F-90EE-1A6AF10AA8B6}" sibTransId="{28CD840C-C360-4075-A22C-9AC994847C74}"/>
    <dgm:cxn modelId="{534A924A-B00B-4DC8-A272-27B7386A5717}" srcId="{FA821661-8F8C-4458-81D2-9ED7FC9E1EF5}" destId="{6D5C2BDF-6EB0-4FBA-B07B-1074EC0DAA18}" srcOrd="1" destOrd="0" parTransId="{DF5154CC-9D82-4CDF-ACCA-781AB9E1CFD8}" sibTransId="{6E8EBD69-8C00-44C7-9951-0FDFEA1BD8B8}"/>
    <dgm:cxn modelId="{D0003ED7-5424-4A6B-AE6F-2F7C7AA9F889}" srcId="{92CC409E-9440-4A92-B1B9-BCE5292C1533}" destId="{AD0AAA93-0DBB-4035-9E0A-5507917BF6A6}" srcOrd="0" destOrd="0" parTransId="{08E65D4C-A9F6-4E29-830D-E1C6DC19611D}" sibTransId="{ED1F37C4-F3F7-4C6C-97F7-FF0253A198D0}"/>
    <dgm:cxn modelId="{624C1CFF-E2EC-4E20-BFB6-38DD1F2475ED}" type="presOf" srcId="{6D5C2BDF-6EB0-4FBA-B07B-1074EC0DAA18}" destId="{9045A9EC-24A8-4E64-B7D8-E2222E90EA57}" srcOrd="0" destOrd="0" presId="urn:microsoft.com/office/officeart/2005/8/layout/list1"/>
    <dgm:cxn modelId="{106856F9-0B81-42EC-8896-DCB3DF831A42}" srcId="{92CC409E-9440-4A92-B1B9-BCE5292C1533}" destId="{A46F95BA-26A5-451A-9F44-B488FE8BDB43}" srcOrd="1" destOrd="0" parTransId="{C8184705-97B0-4866-962E-5486F6BD6706}" sibTransId="{E828BE5C-9E77-463A-AEF6-F4ACA812B6F5}"/>
    <dgm:cxn modelId="{B10B2717-F475-4BC2-A3E0-1771CEE5A7CB}" type="presOf" srcId="{AD0AAA93-0DBB-4035-9E0A-5507917BF6A6}" destId="{18089EB3-2B64-4330-B137-C1B9CC6C20AD}" srcOrd="0" destOrd="0" presId="urn:microsoft.com/office/officeart/2005/8/layout/list1"/>
    <dgm:cxn modelId="{E4D870EB-63F2-43C7-A77B-2832E94E89D4}" srcId="{6D5C2BDF-6EB0-4FBA-B07B-1074EC0DAA18}" destId="{CB9766D9-0BDE-496B-890F-4D106B831EEB}" srcOrd="0" destOrd="0" parTransId="{3EB65FBC-2BB9-4528-B706-D946EB234BBC}" sibTransId="{9DEC55FD-EDA5-4ACC-A6AA-288039D633DD}"/>
    <dgm:cxn modelId="{4B7D65AC-B271-40AF-8637-18F173BE16B5}" type="presOf" srcId="{6D5C2BDF-6EB0-4FBA-B07B-1074EC0DAA18}" destId="{1DAFAD97-41D6-4CD1-8F1F-9C8C1E5F61AF}" srcOrd="1" destOrd="0" presId="urn:microsoft.com/office/officeart/2005/8/layout/list1"/>
    <dgm:cxn modelId="{33977C34-BAE2-47AB-82F6-A88EE2B57AA1}" type="presParOf" srcId="{5B0C1969-9FB8-48A7-94F1-0501E3FBD2C4}" destId="{35293CFE-E800-44CE-906C-2290B779E249}" srcOrd="0" destOrd="0" presId="urn:microsoft.com/office/officeart/2005/8/layout/list1"/>
    <dgm:cxn modelId="{0EBD5B53-365A-4491-8C8E-07B630A18B61}" type="presParOf" srcId="{35293CFE-E800-44CE-906C-2290B779E249}" destId="{BFF7D561-FAE7-4425-97B5-5CF4306DEB31}" srcOrd="0" destOrd="0" presId="urn:microsoft.com/office/officeart/2005/8/layout/list1"/>
    <dgm:cxn modelId="{422D1204-39BE-45C6-8D36-4D61C4BDC0AB}" type="presParOf" srcId="{35293CFE-E800-44CE-906C-2290B779E249}" destId="{F072CA30-1EAF-40D7-A124-49F9BB888678}" srcOrd="1" destOrd="0" presId="urn:microsoft.com/office/officeart/2005/8/layout/list1"/>
    <dgm:cxn modelId="{F0902BCF-8426-44B4-8A4C-158025CA1CA8}" type="presParOf" srcId="{5B0C1969-9FB8-48A7-94F1-0501E3FBD2C4}" destId="{E1502504-2B46-4AF0-BA78-73A81E7FDCE7}" srcOrd="1" destOrd="0" presId="urn:microsoft.com/office/officeart/2005/8/layout/list1"/>
    <dgm:cxn modelId="{D7CA5F9E-047D-43A4-A1B7-6C38383B0AC1}" type="presParOf" srcId="{5B0C1969-9FB8-48A7-94F1-0501E3FBD2C4}" destId="{18089EB3-2B64-4330-B137-C1B9CC6C20AD}" srcOrd="2" destOrd="0" presId="urn:microsoft.com/office/officeart/2005/8/layout/list1"/>
    <dgm:cxn modelId="{5ECDEF29-076E-4D05-A70B-C085797F3F43}" type="presParOf" srcId="{5B0C1969-9FB8-48A7-94F1-0501E3FBD2C4}" destId="{FD3275A2-D181-440E-9D3E-DA06BC283085}" srcOrd="3" destOrd="0" presId="urn:microsoft.com/office/officeart/2005/8/layout/list1"/>
    <dgm:cxn modelId="{9D924033-878C-4CC3-903C-CF431D9B9DE9}" type="presParOf" srcId="{5B0C1969-9FB8-48A7-94F1-0501E3FBD2C4}" destId="{4DE11619-C06F-47A9-81DD-1798FDC4AB4F}" srcOrd="4" destOrd="0" presId="urn:microsoft.com/office/officeart/2005/8/layout/list1"/>
    <dgm:cxn modelId="{3D8587CE-A93D-4852-B141-440DB3C6B4AB}" type="presParOf" srcId="{4DE11619-C06F-47A9-81DD-1798FDC4AB4F}" destId="{9045A9EC-24A8-4E64-B7D8-E2222E90EA57}" srcOrd="0" destOrd="0" presId="urn:microsoft.com/office/officeart/2005/8/layout/list1"/>
    <dgm:cxn modelId="{3786FCBC-C42F-4E76-8363-931F18993D46}" type="presParOf" srcId="{4DE11619-C06F-47A9-81DD-1798FDC4AB4F}" destId="{1DAFAD97-41D6-4CD1-8F1F-9C8C1E5F61AF}" srcOrd="1" destOrd="0" presId="urn:microsoft.com/office/officeart/2005/8/layout/list1"/>
    <dgm:cxn modelId="{6B59429F-6FD2-40A0-A5C2-7C30D0C68E36}" type="presParOf" srcId="{5B0C1969-9FB8-48A7-94F1-0501E3FBD2C4}" destId="{C4FBC4A7-7416-4880-AE3A-4D4CD00E930E}" srcOrd="5" destOrd="0" presId="urn:microsoft.com/office/officeart/2005/8/layout/list1"/>
    <dgm:cxn modelId="{5BF68A4A-FB25-4F9F-B709-096FF79BD84A}" type="presParOf" srcId="{5B0C1969-9FB8-48A7-94F1-0501E3FBD2C4}" destId="{C78F4C99-5C59-4B62-8581-B4075DD894BC}"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A821661-8F8C-4458-81D2-9ED7FC9E1EF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92CC409E-9440-4A92-B1B9-BCE5292C1533}">
      <dgm:prSet phldrT="[Texto]" custT="1"/>
      <dgm:spPr/>
      <dgm:t>
        <a:bodyPr/>
        <a:lstStyle/>
        <a:p>
          <a:pPr algn="just"/>
          <a:r>
            <a:rPr lang="en-GB" sz="2000" b="1" dirty="0" smtClean="0">
              <a:solidFill>
                <a:schemeClr val="bg1"/>
              </a:solidFill>
            </a:rPr>
            <a:t>The SIC’s Economic Studies Group</a:t>
          </a:r>
          <a:endParaRPr lang="es-CO" sz="2000" b="1" dirty="0">
            <a:effectLst>
              <a:outerShdw blurRad="38100" dist="38100" dir="2700000" algn="tl">
                <a:srgbClr val="000000">
                  <a:alpha val="43137"/>
                </a:srgbClr>
              </a:outerShdw>
            </a:effectLst>
          </a:endParaRPr>
        </a:p>
      </dgm:t>
    </dgm:pt>
    <dgm:pt modelId="{D28881F7-7847-4A7F-90EE-1A6AF10AA8B6}" type="parTrans" cxnId="{ECC6246C-0381-4AE9-8D5A-5FBBE3EE1EE6}">
      <dgm:prSet/>
      <dgm:spPr/>
      <dgm:t>
        <a:bodyPr/>
        <a:lstStyle/>
        <a:p>
          <a:pPr algn="just"/>
          <a:endParaRPr lang="es-CO"/>
        </a:p>
      </dgm:t>
    </dgm:pt>
    <dgm:pt modelId="{28CD840C-C360-4075-A22C-9AC994847C74}" type="sibTrans" cxnId="{ECC6246C-0381-4AE9-8D5A-5FBBE3EE1EE6}">
      <dgm:prSet/>
      <dgm:spPr/>
      <dgm:t>
        <a:bodyPr/>
        <a:lstStyle/>
        <a:p>
          <a:pPr algn="just"/>
          <a:endParaRPr lang="es-CO"/>
        </a:p>
      </dgm:t>
    </dgm:pt>
    <dgm:pt modelId="{AD975A92-3E99-4DC6-8ED4-259EAC2098C1}">
      <dgm:prSet phldrT="[Texto]" custT="1"/>
      <dgm:spPr/>
      <dgm:t>
        <a:bodyPr/>
        <a:lstStyle/>
        <a:p>
          <a:pPr algn="just"/>
          <a:r>
            <a:rPr lang="en-GB" sz="2000" b="0" dirty="0" smtClean="0">
              <a:solidFill>
                <a:schemeClr val="tx1"/>
              </a:solidFill>
            </a:rPr>
            <a:t>The SIC’s Economic Studies Group was created in April 2012. Its functions include </a:t>
          </a:r>
          <a:r>
            <a:rPr lang="en-US" sz="2000" b="0" dirty="0" smtClean="0">
              <a:solidFill>
                <a:schemeClr val="tx1"/>
              </a:solidFill>
            </a:rPr>
            <a:t>(</a:t>
          </a:r>
          <a:r>
            <a:rPr lang="en-US" sz="2000" b="0" dirty="0" err="1" smtClean="0">
              <a:solidFill>
                <a:schemeClr val="tx1"/>
              </a:solidFill>
            </a:rPr>
            <a:t>i</a:t>
          </a:r>
          <a:r>
            <a:rPr lang="en-US" sz="2000" b="0" dirty="0" smtClean="0">
              <a:solidFill>
                <a:schemeClr val="tx1"/>
              </a:solidFill>
            </a:rPr>
            <a:t>) Market screening; (ii) Elaboration of sectorial studies of sensitive markets which may provide alerts and grounds to initiate a preliminary inquiry; (ii) Elaboration of academic studies; (iii) Dissemination of results in academic and institutional settings </a:t>
          </a:r>
          <a:endParaRPr lang="es-CO" sz="2000" b="0" i="0" dirty="0"/>
        </a:p>
      </dgm:t>
    </dgm:pt>
    <dgm:pt modelId="{5940E692-4FCC-49AF-AD54-51C19EBC0E5F}" type="parTrans" cxnId="{7247C00A-1C2F-4024-AB53-AF75EBB027E0}">
      <dgm:prSet/>
      <dgm:spPr/>
      <dgm:t>
        <a:bodyPr/>
        <a:lstStyle/>
        <a:p>
          <a:endParaRPr lang="es-CO"/>
        </a:p>
      </dgm:t>
    </dgm:pt>
    <dgm:pt modelId="{D8A2C3EC-2E22-438F-BDD7-671B88482AE9}" type="sibTrans" cxnId="{7247C00A-1C2F-4024-AB53-AF75EBB027E0}">
      <dgm:prSet/>
      <dgm:spPr/>
      <dgm:t>
        <a:bodyPr/>
        <a:lstStyle/>
        <a:p>
          <a:endParaRPr lang="es-CO"/>
        </a:p>
      </dgm:t>
    </dgm:pt>
    <dgm:pt modelId="{4F7A5D67-09DD-4A2E-9DB0-EBF34B9939B0}">
      <dgm:prSet custT="1"/>
      <dgm:spPr/>
      <dgm:t>
        <a:bodyPr/>
        <a:lstStyle/>
        <a:p>
          <a:pPr algn="l"/>
          <a:endParaRPr lang="es-CO" sz="2000" b="0" i="1" dirty="0"/>
        </a:p>
      </dgm:t>
    </dgm:pt>
    <dgm:pt modelId="{C09DF4FC-0C12-4ED2-9A55-DE51F467E485}" type="parTrans" cxnId="{1D04E7FB-703A-4638-B2CE-8C67773A1942}">
      <dgm:prSet/>
      <dgm:spPr/>
      <dgm:t>
        <a:bodyPr/>
        <a:lstStyle/>
        <a:p>
          <a:endParaRPr lang="es-CO"/>
        </a:p>
      </dgm:t>
    </dgm:pt>
    <dgm:pt modelId="{44447FCF-B19D-4229-A566-1B585B043846}" type="sibTrans" cxnId="{1D04E7FB-703A-4638-B2CE-8C67773A1942}">
      <dgm:prSet/>
      <dgm:spPr/>
      <dgm:t>
        <a:bodyPr/>
        <a:lstStyle/>
        <a:p>
          <a:endParaRPr lang="es-CO"/>
        </a:p>
      </dgm:t>
    </dgm:pt>
    <dgm:pt modelId="{6571BFEE-38C3-4E17-A76A-C960CA6B601B}">
      <dgm:prSet custT="1"/>
      <dgm:spPr/>
      <dgm:t>
        <a:bodyPr/>
        <a:lstStyle/>
        <a:p>
          <a:pPr algn="just"/>
          <a:r>
            <a:rPr lang="en-US" sz="2000" b="0" i="0" dirty="0" smtClean="0"/>
            <a:t>Between 2012 and 2014, the </a:t>
          </a:r>
          <a:r>
            <a:rPr lang="en-GB" sz="2000" b="0" dirty="0" smtClean="0">
              <a:solidFill>
                <a:schemeClr val="tx1"/>
              </a:solidFill>
            </a:rPr>
            <a:t>Economic Studies Group </a:t>
          </a:r>
          <a:r>
            <a:rPr lang="en-US" sz="2000" b="0" i="0" dirty="0" smtClean="0"/>
            <a:t>has developed 8 market studios with </a:t>
          </a:r>
          <a:r>
            <a:rPr lang="es-CO" sz="2000" b="0" i="0" dirty="0" err="1" smtClean="0"/>
            <a:t>warnings</a:t>
          </a:r>
          <a:r>
            <a:rPr lang="es-CO" sz="2000" b="0" i="0" dirty="0" smtClean="0"/>
            <a:t> and </a:t>
          </a:r>
          <a:r>
            <a:rPr lang="es-CO" sz="2000" b="0" i="0" dirty="0" err="1" smtClean="0"/>
            <a:t>recommendations</a:t>
          </a:r>
          <a:r>
            <a:rPr lang="en-US" sz="2000" b="0" i="0" dirty="0" smtClean="0"/>
            <a:t>, 2 reports to the Congress and 19 academic papers.</a:t>
          </a:r>
          <a:endParaRPr lang="es-CO" sz="2000" b="0" i="0" dirty="0"/>
        </a:p>
      </dgm:t>
    </dgm:pt>
    <dgm:pt modelId="{D67E595F-68E8-464A-A202-4BA5C5BCF08B}" type="sibTrans" cxnId="{E3A2E0DB-07CB-4CA3-BB78-004CB4C3E950}">
      <dgm:prSet/>
      <dgm:spPr/>
      <dgm:t>
        <a:bodyPr/>
        <a:lstStyle/>
        <a:p>
          <a:endParaRPr lang="es-CO"/>
        </a:p>
      </dgm:t>
    </dgm:pt>
    <dgm:pt modelId="{D3F44B85-0E10-4E04-BEA8-B73D8B1E2884}" type="parTrans" cxnId="{E3A2E0DB-07CB-4CA3-BB78-004CB4C3E950}">
      <dgm:prSet/>
      <dgm:spPr/>
      <dgm:t>
        <a:bodyPr/>
        <a:lstStyle/>
        <a:p>
          <a:endParaRPr lang="es-CO"/>
        </a:p>
      </dgm:t>
    </dgm:pt>
    <dgm:pt modelId="{8017DF45-A084-47AD-A700-1D49254224EE}">
      <dgm:prSet phldrT="[Texto]" custT="1"/>
      <dgm:spPr/>
      <dgm:t>
        <a:bodyPr/>
        <a:lstStyle/>
        <a:p>
          <a:pPr algn="just"/>
          <a:endParaRPr lang="es-CO" sz="800" b="0" i="0" dirty="0"/>
        </a:p>
      </dgm:t>
    </dgm:pt>
    <dgm:pt modelId="{759DD620-ADFB-402A-9468-E3190AD5076E}" type="sibTrans" cxnId="{B4F6CEC6-055F-43FE-9C5E-AC681A19FD4F}">
      <dgm:prSet/>
      <dgm:spPr/>
      <dgm:t>
        <a:bodyPr/>
        <a:lstStyle/>
        <a:p>
          <a:endParaRPr lang="es-CO"/>
        </a:p>
      </dgm:t>
    </dgm:pt>
    <dgm:pt modelId="{1C11F379-F06C-4945-AB45-ACAC2BBF36AE}" type="parTrans" cxnId="{B4F6CEC6-055F-43FE-9C5E-AC681A19FD4F}">
      <dgm:prSet/>
      <dgm:spPr/>
      <dgm:t>
        <a:bodyPr/>
        <a:lstStyle/>
        <a:p>
          <a:endParaRPr lang="es-CO"/>
        </a:p>
      </dgm:t>
    </dgm:pt>
    <dgm:pt modelId="{5B0C1969-9FB8-48A7-94F1-0501E3FBD2C4}" type="pres">
      <dgm:prSet presAssocID="{FA821661-8F8C-4458-81D2-9ED7FC9E1EF5}" presName="linear" presStyleCnt="0">
        <dgm:presLayoutVars>
          <dgm:dir/>
          <dgm:animLvl val="lvl"/>
          <dgm:resizeHandles val="exact"/>
        </dgm:presLayoutVars>
      </dgm:prSet>
      <dgm:spPr/>
      <dgm:t>
        <a:bodyPr/>
        <a:lstStyle/>
        <a:p>
          <a:endParaRPr lang="es-CO"/>
        </a:p>
      </dgm:t>
    </dgm:pt>
    <dgm:pt modelId="{35293CFE-E800-44CE-906C-2290B779E249}" type="pres">
      <dgm:prSet presAssocID="{92CC409E-9440-4A92-B1B9-BCE5292C1533}" presName="parentLin" presStyleCnt="0"/>
      <dgm:spPr/>
    </dgm:pt>
    <dgm:pt modelId="{BFF7D561-FAE7-4425-97B5-5CF4306DEB31}" type="pres">
      <dgm:prSet presAssocID="{92CC409E-9440-4A92-B1B9-BCE5292C1533}" presName="parentLeftMargin" presStyleLbl="node1" presStyleIdx="0" presStyleCnt="1"/>
      <dgm:spPr/>
      <dgm:t>
        <a:bodyPr/>
        <a:lstStyle/>
        <a:p>
          <a:endParaRPr lang="es-CO"/>
        </a:p>
      </dgm:t>
    </dgm:pt>
    <dgm:pt modelId="{F072CA30-1EAF-40D7-A124-49F9BB888678}" type="pres">
      <dgm:prSet presAssocID="{92CC409E-9440-4A92-B1B9-BCE5292C1533}" presName="parentText" presStyleLbl="node1" presStyleIdx="0" presStyleCnt="1" custScaleX="94859" custScaleY="46905" custLinFactNeighborX="-94992" custLinFactNeighborY="-85793">
        <dgm:presLayoutVars>
          <dgm:chMax val="0"/>
          <dgm:bulletEnabled val="1"/>
        </dgm:presLayoutVars>
      </dgm:prSet>
      <dgm:spPr/>
      <dgm:t>
        <a:bodyPr/>
        <a:lstStyle/>
        <a:p>
          <a:endParaRPr lang="es-CO"/>
        </a:p>
      </dgm:t>
    </dgm:pt>
    <dgm:pt modelId="{E1502504-2B46-4AF0-BA78-73A81E7FDCE7}" type="pres">
      <dgm:prSet presAssocID="{92CC409E-9440-4A92-B1B9-BCE5292C1533}" presName="negativeSpace" presStyleCnt="0"/>
      <dgm:spPr/>
    </dgm:pt>
    <dgm:pt modelId="{18089EB3-2B64-4330-B137-C1B9CC6C20AD}" type="pres">
      <dgm:prSet presAssocID="{92CC409E-9440-4A92-B1B9-BCE5292C1533}" presName="childText" presStyleLbl="conFgAcc1" presStyleIdx="0" presStyleCnt="1" custLinFactNeighborX="268" custLinFactNeighborY="59215">
        <dgm:presLayoutVars>
          <dgm:bulletEnabled val="1"/>
        </dgm:presLayoutVars>
      </dgm:prSet>
      <dgm:spPr/>
      <dgm:t>
        <a:bodyPr/>
        <a:lstStyle/>
        <a:p>
          <a:endParaRPr lang="es-CO"/>
        </a:p>
      </dgm:t>
    </dgm:pt>
  </dgm:ptLst>
  <dgm:cxnLst>
    <dgm:cxn modelId="{EEFA6411-374F-46D0-BDB5-F4554D0DFE71}" type="presOf" srcId="{92CC409E-9440-4A92-B1B9-BCE5292C1533}" destId="{F072CA30-1EAF-40D7-A124-49F9BB888678}" srcOrd="1" destOrd="0" presId="urn:microsoft.com/office/officeart/2005/8/layout/list1"/>
    <dgm:cxn modelId="{56DB6FE9-1128-41D5-879D-FBC8D98AB061}" type="presOf" srcId="{8017DF45-A084-47AD-A700-1D49254224EE}" destId="{18089EB3-2B64-4330-B137-C1B9CC6C20AD}" srcOrd="0" destOrd="1" presId="urn:microsoft.com/office/officeart/2005/8/layout/list1"/>
    <dgm:cxn modelId="{7247C00A-1C2F-4024-AB53-AF75EBB027E0}" srcId="{92CC409E-9440-4A92-B1B9-BCE5292C1533}" destId="{AD975A92-3E99-4DC6-8ED4-259EAC2098C1}" srcOrd="0" destOrd="0" parTransId="{5940E692-4FCC-49AF-AD54-51C19EBC0E5F}" sibTransId="{D8A2C3EC-2E22-438F-BDD7-671B88482AE9}"/>
    <dgm:cxn modelId="{AF000029-F6C6-45F9-893A-39C36E249782}" type="presOf" srcId="{AD975A92-3E99-4DC6-8ED4-259EAC2098C1}" destId="{18089EB3-2B64-4330-B137-C1B9CC6C20AD}" srcOrd="0" destOrd="0" presId="urn:microsoft.com/office/officeart/2005/8/layout/list1"/>
    <dgm:cxn modelId="{E3A2E0DB-07CB-4CA3-BB78-004CB4C3E950}" srcId="{92CC409E-9440-4A92-B1B9-BCE5292C1533}" destId="{6571BFEE-38C3-4E17-A76A-C960CA6B601B}" srcOrd="2" destOrd="0" parTransId="{D3F44B85-0E10-4E04-BEA8-B73D8B1E2884}" sibTransId="{D67E595F-68E8-464A-A202-4BA5C5BCF08B}"/>
    <dgm:cxn modelId="{001ADA61-E103-46B7-8E37-D57133BF4103}" type="presOf" srcId="{92CC409E-9440-4A92-B1B9-BCE5292C1533}" destId="{BFF7D561-FAE7-4425-97B5-5CF4306DEB31}" srcOrd="0" destOrd="0" presId="urn:microsoft.com/office/officeart/2005/8/layout/list1"/>
    <dgm:cxn modelId="{1D04E7FB-703A-4638-B2CE-8C67773A1942}" srcId="{92CC409E-9440-4A92-B1B9-BCE5292C1533}" destId="{4F7A5D67-09DD-4A2E-9DB0-EBF34B9939B0}" srcOrd="3" destOrd="0" parTransId="{C09DF4FC-0C12-4ED2-9A55-DE51F467E485}" sibTransId="{44447FCF-B19D-4229-A566-1B585B043846}"/>
    <dgm:cxn modelId="{484F109A-D993-4B1E-A44E-EE905BB6EB42}" type="presOf" srcId="{4F7A5D67-09DD-4A2E-9DB0-EBF34B9939B0}" destId="{18089EB3-2B64-4330-B137-C1B9CC6C20AD}" srcOrd="0" destOrd="3" presId="urn:microsoft.com/office/officeart/2005/8/layout/list1"/>
    <dgm:cxn modelId="{B4F6CEC6-055F-43FE-9C5E-AC681A19FD4F}" srcId="{92CC409E-9440-4A92-B1B9-BCE5292C1533}" destId="{8017DF45-A084-47AD-A700-1D49254224EE}" srcOrd="1" destOrd="0" parTransId="{1C11F379-F06C-4945-AB45-ACAC2BBF36AE}" sibTransId="{759DD620-ADFB-402A-9468-E3190AD5076E}"/>
    <dgm:cxn modelId="{5B739CFA-595E-455D-A8DA-7BE73BDFB3F8}" type="presOf" srcId="{6571BFEE-38C3-4E17-A76A-C960CA6B601B}" destId="{18089EB3-2B64-4330-B137-C1B9CC6C20AD}" srcOrd="0" destOrd="2" presId="urn:microsoft.com/office/officeart/2005/8/layout/list1"/>
    <dgm:cxn modelId="{80CABFD6-CC33-4B82-BC76-C56BC569349C}" type="presOf" srcId="{FA821661-8F8C-4458-81D2-9ED7FC9E1EF5}" destId="{5B0C1969-9FB8-48A7-94F1-0501E3FBD2C4}" srcOrd="0" destOrd="0" presId="urn:microsoft.com/office/officeart/2005/8/layout/list1"/>
    <dgm:cxn modelId="{ECC6246C-0381-4AE9-8D5A-5FBBE3EE1EE6}" srcId="{FA821661-8F8C-4458-81D2-9ED7FC9E1EF5}" destId="{92CC409E-9440-4A92-B1B9-BCE5292C1533}" srcOrd="0" destOrd="0" parTransId="{D28881F7-7847-4A7F-90EE-1A6AF10AA8B6}" sibTransId="{28CD840C-C360-4075-A22C-9AC994847C74}"/>
    <dgm:cxn modelId="{FA31603E-BCE1-4435-892D-932AA1890924}" type="presParOf" srcId="{5B0C1969-9FB8-48A7-94F1-0501E3FBD2C4}" destId="{35293CFE-E800-44CE-906C-2290B779E249}" srcOrd="0" destOrd="0" presId="urn:microsoft.com/office/officeart/2005/8/layout/list1"/>
    <dgm:cxn modelId="{508AED33-12AE-4B62-83E9-37A9A888C362}" type="presParOf" srcId="{35293CFE-E800-44CE-906C-2290B779E249}" destId="{BFF7D561-FAE7-4425-97B5-5CF4306DEB31}" srcOrd="0" destOrd="0" presId="urn:microsoft.com/office/officeart/2005/8/layout/list1"/>
    <dgm:cxn modelId="{C5C24308-156A-42EA-AA97-F77CFB3D0468}" type="presParOf" srcId="{35293CFE-E800-44CE-906C-2290B779E249}" destId="{F072CA30-1EAF-40D7-A124-49F9BB888678}" srcOrd="1" destOrd="0" presId="urn:microsoft.com/office/officeart/2005/8/layout/list1"/>
    <dgm:cxn modelId="{A18B0660-78C2-4E5E-99EA-FFCDAE088399}" type="presParOf" srcId="{5B0C1969-9FB8-48A7-94F1-0501E3FBD2C4}" destId="{E1502504-2B46-4AF0-BA78-73A81E7FDCE7}" srcOrd="1" destOrd="0" presId="urn:microsoft.com/office/officeart/2005/8/layout/list1"/>
    <dgm:cxn modelId="{178074E5-34B8-4C52-8AA1-900B8713F9DA}" type="presParOf" srcId="{5B0C1969-9FB8-48A7-94F1-0501E3FBD2C4}" destId="{18089EB3-2B64-4330-B137-C1B9CC6C20A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A821661-8F8C-4458-81D2-9ED7FC9E1EF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92CC409E-9440-4A92-B1B9-BCE5292C1533}">
      <dgm:prSet phldrT="[Texto]" custT="1"/>
      <dgm:spPr/>
      <dgm:t>
        <a:bodyPr/>
        <a:lstStyle/>
        <a:p>
          <a:pPr algn="just"/>
          <a:r>
            <a:rPr lang="en-GB" sz="2000" b="1" dirty="0" smtClean="0">
              <a:solidFill>
                <a:schemeClr val="bg1"/>
              </a:solidFill>
            </a:rPr>
            <a:t>The SIC’s Economic Studies Group</a:t>
          </a:r>
          <a:endParaRPr lang="es-CO" sz="2000" b="1" dirty="0">
            <a:effectLst>
              <a:outerShdw blurRad="38100" dist="38100" dir="2700000" algn="tl">
                <a:srgbClr val="000000">
                  <a:alpha val="43137"/>
                </a:srgbClr>
              </a:outerShdw>
            </a:effectLst>
          </a:endParaRPr>
        </a:p>
      </dgm:t>
    </dgm:pt>
    <dgm:pt modelId="{28CD840C-C360-4075-A22C-9AC994847C74}" type="sibTrans" cxnId="{ECC6246C-0381-4AE9-8D5A-5FBBE3EE1EE6}">
      <dgm:prSet/>
      <dgm:spPr/>
      <dgm:t>
        <a:bodyPr/>
        <a:lstStyle/>
        <a:p>
          <a:pPr algn="just"/>
          <a:endParaRPr lang="es-CO"/>
        </a:p>
      </dgm:t>
    </dgm:pt>
    <dgm:pt modelId="{D28881F7-7847-4A7F-90EE-1A6AF10AA8B6}" type="parTrans" cxnId="{ECC6246C-0381-4AE9-8D5A-5FBBE3EE1EE6}">
      <dgm:prSet/>
      <dgm:spPr/>
      <dgm:t>
        <a:bodyPr/>
        <a:lstStyle/>
        <a:p>
          <a:pPr algn="just"/>
          <a:endParaRPr lang="es-CO"/>
        </a:p>
      </dgm:t>
    </dgm:pt>
    <dgm:pt modelId="{5B0C1969-9FB8-48A7-94F1-0501E3FBD2C4}" type="pres">
      <dgm:prSet presAssocID="{FA821661-8F8C-4458-81D2-9ED7FC9E1EF5}" presName="linear" presStyleCnt="0">
        <dgm:presLayoutVars>
          <dgm:dir/>
          <dgm:animLvl val="lvl"/>
          <dgm:resizeHandles val="exact"/>
        </dgm:presLayoutVars>
      </dgm:prSet>
      <dgm:spPr/>
      <dgm:t>
        <a:bodyPr/>
        <a:lstStyle/>
        <a:p>
          <a:endParaRPr lang="es-CO"/>
        </a:p>
      </dgm:t>
    </dgm:pt>
    <dgm:pt modelId="{35293CFE-E800-44CE-906C-2290B779E249}" type="pres">
      <dgm:prSet presAssocID="{92CC409E-9440-4A92-B1B9-BCE5292C1533}" presName="parentLin" presStyleCnt="0"/>
      <dgm:spPr/>
    </dgm:pt>
    <dgm:pt modelId="{BFF7D561-FAE7-4425-97B5-5CF4306DEB31}" type="pres">
      <dgm:prSet presAssocID="{92CC409E-9440-4A92-B1B9-BCE5292C1533}" presName="parentLeftMargin" presStyleLbl="node1" presStyleIdx="0" presStyleCnt="1"/>
      <dgm:spPr/>
      <dgm:t>
        <a:bodyPr/>
        <a:lstStyle/>
        <a:p>
          <a:endParaRPr lang="es-CO"/>
        </a:p>
      </dgm:t>
    </dgm:pt>
    <dgm:pt modelId="{F072CA30-1EAF-40D7-A124-49F9BB888678}" type="pres">
      <dgm:prSet presAssocID="{92CC409E-9440-4A92-B1B9-BCE5292C1533}" presName="parentText" presStyleLbl="node1" presStyleIdx="0" presStyleCnt="1" custScaleX="94859" custScaleY="46905" custLinFactNeighborX="-94992" custLinFactNeighborY="-85793">
        <dgm:presLayoutVars>
          <dgm:chMax val="0"/>
          <dgm:bulletEnabled val="1"/>
        </dgm:presLayoutVars>
      </dgm:prSet>
      <dgm:spPr/>
      <dgm:t>
        <a:bodyPr/>
        <a:lstStyle/>
        <a:p>
          <a:endParaRPr lang="es-CO"/>
        </a:p>
      </dgm:t>
    </dgm:pt>
    <dgm:pt modelId="{E1502504-2B46-4AF0-BA78-73A81E7FDCE7}" type="pres">
      <dgm:prSet presAssocID="{92CC409E-9440-4A92-B1B9-BCE5292C1533}" presName="negativeSpace" presStyleCnt="0"/>
      <dgm:spPr/>
    </dgm:pt>
    <dgm:pt modelId="{18089EB3-2B64-4330-B137-C1B9CC6C20AD}" type="pres">
      <dgm:prSet presAssocID="{92CC409E-9440-4A92-B1B9-BCE5292C1533}" presName="childText" presStyleLbl="conFgAcc1" presStyleIdx="0" presStyleCnt="1" custLinFactY="-95996" custLinFactNeighborX="-1450" custLinFactNeighborY="-100000">
        <dgm:presLayoutVars>
          <dgm:bulletEnabled val="1"/>
        </dgm:presLayoutVars>
      </dgm:prSet>
      <dgm:spPr/>
      <dgm:t>
        <a:bodyPr/>
        <a:lstStyle/>
        <a:p>
          <a:endParaRPr lang="es-CO"/>
        </a:p>
      </dgm:t>
    </dgm:pt>
  </dgm:ptLst>
  <dgm:cxnLst>
    <dgm:cxn modelId="{77418D45-CE51-4350-9348-D0F5D5217201}" type="presOf" srcId="{92CC409E-9440-4A92-B1B9-BCE5292C1533}" destId="{BFF7D561-FAE7-4425-97B5-5CF4306DEB31}" srcOrd="0" destOrd="0" presId="urn:microsoft.com/office/officeart/2005/8/layout/list1"/>
    <dgm:cxn modelId="{6FABB6FF-37DB-49DC-B5A1-6CE4C60CA5BC}" type="presOf" srcId="{92CC409E-9440-4A92-B1B9-BCE5292C1533}" destId="{F072CA30-1EAF-40D7-A124-49F9BB888678}" srcOrd="1" destOrd="0" presId="urn:microsoft.com/office/officeart/2005/8/layout/list1"/>
    <dgm:cxn modelId="{ECC6246C-0381-4AE9-8D5A-5FBBE3EE1EE6}" srcId="{FA821661-8F8C-4458-81D2-9ED7FC9E1EF5}" destId="{92CC409E-9440-4A92-B1B9-BCE5292C1533}" srcOrd="0" destOrd="0" parTransId="{D28881F7-7847-4A7F-90EE-1A6AF10AA8B6}" sibTransId="{28CD840C-C360-4075-A22C-9AC994847C74}"/>
    <dgm:cxn modelId="{A342B578-AFE2-47AA-80DD-209F77FC9679}" type="presOf" srcId="{FA821661-8F8C-4458-81D2-9ED7FC9E1EF5}" destId="{5B0C1969-9FB8-48A7-94F1-0501E3FBD2C4}" srcOrd="0" destOrd="0" presId="urn:microsoft.com/office/officeart/2005/8/layout/list1"/>
    <dgm:cxn modelId="{80BD27CA-B73C-4A9A-B9AD-724723A618C9}" type="presParOf" srcId="{5B0C1969-9FB8-48A7-94F1-0501E3FBD2C4}" destId="{35293CFE-E800-44CE-906C-2290B779E249}" srcOrd="0" destOrd="0" presId="urn:microsoft.com/office/officeart/2005/8/layout/list1"/>
    <dgm:cxn modelId="{BF6F244D-7C58-41C1-A19B-B5497855DE79}" type="presParOf" srcId="{35293CFE-E800-44CE-906C-2290B779E249}" destId="{BFF7D561-FAE7-4425-97B5-5CF4306DEB31}" srcOrd="0" destOrd="0" presId="urn:microsoft.com/office/officeart/2005/8/layout/list1"/>
    <dgm:cxn modelId="{A867FF2A-DD2F-4BB7-BF7B-A974B6AE6DE3}" type="presParOf" srcId="{35293CFE-E800-44CE-906C-2290B779E249}" destId="{F072CA30-1EAF-40D7-A124-49F9BB888678}" srcOrd="1" destOrd="0" presId="urn:microsoft.com/office/officeart/2005/8/layout/list1"/>
    <dgm:cxn modelId="{B8299A7D-C5AA-494E-A9E5-A03B3EEE5801}" type="presParOf" srcId="{5B0C1969-9FB8-48A7-94F1-0501E3FBD2C4}" destId="{E1502504-2B46-4AF0-BA78-73A81E7FDCE7}" srcOrd="1" destOrd="0" presId="urn:microsoft.com/office/officeart/2005/8/layout/list1"/>
    <dgm:cxn modelId="{72637A97-5854-41CC-8B8D-726E6B79A47D}" type="presParOf" srcId="{5B0C1969-9FB8-48A7-94F1-0501E3FBD2C4}" destId="{18089EB3-2B64-4330-B137-C1B9CC6C20A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A821661-8F8C-4458-81D2-9ED7FC9E1EF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92CC409E-9440-4A92-B1B9-BCE5292C1533}">
      <dgm:prSet phldrT="[Texto]" custT="1"/>
      <dgm:spPr/>
      <dgm:t>
        <a:bodyPr/>
        <a:lstStyle/>
        <a:p>
          <a:pPr algn="just"/>
          <a:r>
            <a:rPr lang="en-GB" sz="2000" b="1" dirty="0" smtClean="0">
              <a:solidFill>
                <a:schemeClr val="bg1"/>
              </a:solidFill>
            </a:rPr>
            <a:t>The SIC’s Economic Studies Group</a:t>
          </a:r>
          <a:endParaRPr lang="es-CO" sz="2000" b="1" dirty="0">
            <a:effectLst>
              <a:outerShdw blurRad="38100" dist="38100" dir="2700000" algn="tl">
                <a:srgbClr val="000000">
                  <a:alpha val="43137"/>
                </a:srgbClr>
              </a:outerShdw>
            </a:effectLst>
          </a:endParaRPr>
        </a:p>
      </dgm:t>
    </dgm:pt>
    <dgm:pt modelId="{28CD840C-C360-4075-A22C-9AC994847C74}" type="sibTrans" cxnId="{ECC6246C-0381-4AE9-8D5A-5FBBE3EE1EE6}">
      <dgm:prSet/>
      <dgm:spPr/>
      <dgm:t>
        <a:bodyPr/>
        <a:lstStyle/>
        <a:p>
          <a:pPr algn="just"/>
          <a:endParaRPr lang="es-CO"/>
        </a:p>
      </dgm:t>
    </dgm:pt>
    <dgm:pt modelId="{D28881F7-7847-4A7F-90EE-1A6AF10AA8B6}" type="parTrans" cxnId="{ECC6246C-0381-4AE9-8D5A-5FBBE3EE1EE6}">
      <dgm:prSet/>
      <dgm:spPr/>
      <dgm:t>
        <a:bodyPr/>
        <a:lstStyle/>
        <a:p>
          <a:pPr algn="just"/>
          <a:endParaRPr lang="es-CO"/>
        </a:p>
      </dgm:t>
    </dgm:pt>
    <dgm:pt modelId="{5B0C1969-9FB8-48A7-94F1-0501E3FBD2C4}" type="pres">
      <dgm:prSet presAssocID="{FA821661-8F8C-4458-81D2-9ED7FC9E1EF5}" presName="linear" presStyleCnt="0">
        <dgm:presLayoutVars>
          <dgm:dir/>
          <dgm:animLvl val="lvl"/>
          <dgm:resizeHandles val="exact"/>
        </dgm:presLayoutVars>
      </dgm:prSet>
      <dgm:spPr/>
      <dgm:t>
        <a:bodyPr/>
        <a:lstStyle/>
        <a:p>
          <a:endParaRPr lang="es-CO"/>
        </a:p>
      </dgm:t>
    </dgm:pt>
    <dgm:pt modelId="{35293CFE-E800-44CE-906C-2290B779E249}" type="pres">
      <dgm:prSet presAssocID="{92CC409E-9440-4A92-B1B9-BCE5292C1533}" presName="parentLin" presStyleCnt="0"/>
      <dgm:spPr/>
    </dgm:pt>
    <dgm:pt modelId="{BFF7D561-FAE7-4425-97B5-5CF4306DEB31}" type="pres">
      <dgm:prSet presAssocID="{92CC409E-9440-4A92-B1B9-BCE5292C1533}" presName="parentLeftMargin" presStyleLbl="node1" presStyleIdx="0" presStyleCnt="1"/>
      <dgm:spPr/>
      <dgm:t>
        <a:bodyPr/>
        <a:lstStyle/>
        <a:p>
          <a:endParaRPr lang="es-CO"/>
        </a:p>
      </dgm:t>
    </dgm:pt>
    <dgm:pt modelId="{F072CA30-1EAF-40D7-A124-49F9BB888678}" type="pres">
      <dgm:prSet presAssocID="{92CC409E-9440-4A92-B1B9-BCE5292C1533}" presName="parentText" presStyleLbl="node1" presStyleIdx="0" presStyleCnt="1" custScaleX="94859" custScaleY="46905" custLinFactNeighborX="-94992" custLinFactNeighborY="-85793">
        <dgm:presLayoutVars>
          <dgm:chMax val="0"/>
          <dgm:bulletEnabled val="1"/>
        </dgm:presLayoutVars>
      </dgm:prSet>
      <dgm:spPr/>
      <dgm:t>
        <a:bodyPr/>
        <a:lstStyle/>
        <a:p>
          <a:endParaRPr lang="es-CO"/>
        </a:p>
      </dgm:t>
    </dgm:pt>
    <dgm:pt modelId="{E1502504-2B46-4AF0-BA78-73A81E7FDCE7}" type="pres">
      <dgm:prSet presAssocID="{92CC409E-9440-4A92-B1B9-BCE5292C1533}" presName="negativeSpace" presStyleCnt="0"/>
      <dgm:spPr/>
    </dgm:pt>
    <dgm:pt modelId="{18089EB3-2B64-4330-B137-C1B9CC6C20AD}" type="pres">
      <dgm:prSet presAssocID="{92CC409E-9440-4A92-B1B9-BCE5292C1533}" presName="childText" presStyleLbl="conFgAcc1" presStyleIdx="0" presStyleCnt="1" custLinFactY="-95996" custLinFactNeighborX="-1450" custLinFactNeighborY="-100000">
        <dgm:presLayoutVars>
          <dgm:bulletEnabled val="1"/>
        </dgm:presLayoutVars>
      </dgm:prSet>
      <dgm:spPr/>
      <dgm:t>
        <a:bodyPr/>
        <a:lstStyle/>
        <a:p>
          <a:endParaRPr lang="es-CO"/>
        </a:p>
      </dgm:t>
    </dgm:pt>
  </dgm:ptLst>
  <dgm:cxnLst>
    <dgm:cxn modelId="{ECC6246C-0381-4AE9-8D5A-5FBBE3EE1EE6}" srcId="{FA821661-8F8C-4458-81D2-9ED7FC9E1EF5}" destId="{92CC409E-9440-4A92-B1B9-BCE5292C1533}" srcOrd="0" destOrd="0" parTransId="{D28881F7-7847-4A7F-90EE-1A6AF10AA8B6}" sibTransId="{28CD840C-C360-4075-A22C-9AC994847C74}"/>
    <dgm:cxn modelId="{1B3BDD42-D8E9-4EB7-861D-C646FEDE0EC3}" type="presOf" srcId="{FA821661-8F8C-4458-81D2-9ED7FC9E1EF5}" destId="{5B0C1969-9FB8-48A7-94F1-0501E3FBD2C4}" srcOrd="0" destOrd="0" presId="urn:microsoft.com/office/officeart/2005/8/layout/list1"/>
    <dgm:cxn modelId="{CBB67F5C-D1F3-4EF9-A837-DC8A7D3BB318}" type="presOf" srcId="{92CC409E-9440-4A92-B1B9-BCE5292C1533}" destId="{BFF7D561-FAE7-4425-97B5-5CF4306DEB31}" srcOrd="0" destOrd="0" presId="urn:microsoft.com/office/officeart/2005/8/layout/list1"/>
    <dgm:cxn modelId="{D7E503E0-8D6D-41FC-974D-1CC9623E9BD3}" type="presOf" srcId="{92CC409E-9440-4A92-B1B9-BCE5292C1533}" destId="{F072CA30-1EAF-40D7-A124-49F9BB888678}" srcOrd="1" destOrd="0" presId="urn:microsoft.com/office/officeart/2005/8/layout/list1"/>
    <dgm:cxn modelId="{600B6F47-478A-43F9-B245-A541B7A8F348}" type="presParOf" srcId="{5B0C1969-9FB8-48A7-94F1-0501E3FBD2C4}" destId="{35293CFE-E800-44CE-906C-2290B779E249}" srcOrd="0" destOrd="0" presId="urn:microsoft.com/office/officeart/2005/8/layout/list1"/>
    <dgm:cxn modelId="{85241A5B-CCE5-443B-9732-E0B6C25A6C16}" type="presParOf" srcId="{35293CFE-E800-44CE-906C-2290B779E249}" destId="{BFF7D561-FAE7-4425-97B5-5CF4306DEB31}" srcOrd="0" destOrd="0" presId="urn:microsoft.com/office/officeart/2005/8/layout/list1"/>
    <dgm:cxn modelId="{E034C778-5150-40CB-9CBC-B91C06311E94}" type="presParOf" srcId="{35293CFE-E800-44CE-906C-2290B779E249}" destId="{F072CA30-1EAF-40D7-A124-49F9BB888678}" srcOrd="1" destOrd="0" presId="urn:microsoft.com/office/officeart/2005/8/layout/list1"/>
    <dgm:cxn modelId="{F7EA16DD-F673-4260-B93A-6BF5F2AC748F}" type="presParOf" srcId="{5B0C1969-9FB8-48A7-94F1-0501E3FBD2C4}" destId="{E1502504-2B46-4AF0-BA78-73A81E7FDCE7}" srcOrd="1" destOrd="0" presId="urn:microsoft.com/office/officeart/2005/8/layout/list1"/>
    <dgm:cxn modelId="{C73D5DF3-87A9-4466-BDF0-865FA63F3724}" type="presParOf" srcId="{5B0C1969-9FB8-48A7-94F1-0501E3FBD2C4}" destId="{18089EB3-2B64-4330-B137-C1B9CC6C20A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821661-8F8C-4458-81D2-9ED7FC9E1EF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92CC409E-9440-4A92-B1B9-BCE5292C1533}">
      <dgm:prSet phldrT="[Texto]" custT="1"/>
      <dgm:spPr/>
      <dgm:t>
        <a:bodyPr/>
        <a:lstStyle/>
        <a:p>
          <a:pPr algn="just"/>
          <a:r>
            <a:rPr lang="en-US" sz="2000" b="1" dirty="0" smtClean="0">
              <a:effectLst>
                <a:outerShdw blurRad="38100" dist="38100" dir="2700000" algn="tl">
                  <a:srgbClr val="000000">
                    <a:alpha val="43137"/>
                  </a:srgbClr>
                </a:outerShdw>
              </a:effectLst>
            </a:rPr>
            <a:t>Functions of the Competition Division</a:t>
          </a:r>
          <a:endParaRPr lang="es-CO" sz="2000" b="1" dirty="0">
            <a:effectLst>
              <a:outerShdw blurRad="38100" dist="38100" dir="2700000" algn="tl">
                <a:srgbClr val="000000">
                  <a:alpha val="43137"/>
                </a:srgbClr>
              </a:outerShdw>
            </a:effectLst>
          </a:endParaRPr>
        </a:p>
      </dgm:t>
    </dgm:pt>
    <dgm:pt modelId="{D28881F7-7847-4A7F-90EE-1A6AF10AA8B6}" type="parTrans" cxnId="{ECC6246C-0381-4AE9-8D5A-5FBBE3EE1EE6}">
      <dgm:prSet/>
      <dgm:spPr/>
      <dgm:t>
        <a:bodyPr/>
        <a:lstStyle/>
        <a:p>
          <a:pPr algn="just"/>
          <a:endParaRPr lang="es-CO"/>
        </a:p>
      </dgm:t>
    </dgm:pt>
    <dgm:pt modelId="{28CD840C-C360-4075-A22C-9AC994847C74}" type="sibTrans" cxnId="{ECC6246C-0381-4AE9-8D5A-5FBBE3EE1EE6}">
      <dgm:prSet/>
      <dgm:spPr/>
      <dgm:t>
        <a:bodyPr/>
        <a:lstStyle/>
        <a:p>
          <a:pPr algn="just"/>
          <a:endParaRPr lang="es-CO"/>
        </a:p>
      </dgm:t>
    </dgm:pt>
    <dgm:pt modelId="{AD975A92-3E99-4DC6-8ED4-259EAC2098C1}">
      <dgm:prSet phldrT="[Texto]" custT="1"/>
      <dgm:spPr/>
      <dgm:t>
        <a:bodyPr/>
        <a:lstStyle/>
        <a:p>
          <a:pPr algn="just"/>
          <a:r>
            <a:rPr lang="en-US" sz="2000" dirty="0" smtClean="0"/>
            <a:t>The SIC may begin a preliminary inquiry as the result of a complaint submitted to the Competition Protection Division, or on its own initiative (</a:t>
          </a:r>
          <a:r>
            <a:rPr lang="en-US" sz="2000" i="1" dirty="0" smtClean="0"/>
            <a:t>ex officio</a:t>
          </a:r>
          <a:r>
            <a:rPr lang="en-US" sz="2000" dirty="0" smtClean="0"/>
            <a:t>).</a:t>
          </a:r>
          <a:endParaRPr lang="es-CO" sz="2000" b="0" i="1" dirty="0"/>
        </a:p>
      </dgm:t>
    </dgm:pt>
    <dgm:pt modelId="{5940E692-4FCC-49AF-AD54-51C19EBC0E5F}" type="parTrans" cxnId="{7247C00A-1C2F-4024-AB53-AF75EBB027E0}">
      <dgm:prSet/>
      <dgm:spPr/>
      <dgm:t>
        <a:bodyPr/>
        <a:lstStyle/>
        <a:p>
          <a:endParaRPr lang="es-CO"/>
        </a:p>
      </dgm:t>
    </dgm:pt>
    <dgm:pt modelId="{D8A2C3EC-2E22-438F-BDD7-671B88482AE9}" type="sibTrans" cxnId="{7247C00A-1C2F-4024-AB53-AF75EBB027E0}">
      <dgm:prSet/>
      <dgm:spPr/>
      <dgm:t>
        <a:bodyPr/>
        <a:lstStyle/>
        <a:p>
          <a:endParaRPr lang="es-CO"/>
        </a:p>
      </dgm:t>
    </dgm:pt>
    <dgm:pt modelId="{07AACB7E-D4BF-473C-A2AF-C1D3985C4549}">
      <dgm:prSet phldrT="[Texto]" custT="1"/>
      <dgm:spPr/>
      <dgm:t>
        <a:bodyPr/>
        <a:lstStyle/>
        <a:p>
          <a:pPr algn="just"/>
          <a:r>
            <a:rPr lang="en-US" sz="2000" b="1" i="0" dirty="0" smtClean="0"/>
            <a:t>Law 1340 of 2009. Article 9. </a:t>
          </a:r>
          <a:r>
            <a:rPr lang="en-US" sz="2000" i="1" dirty="0" smtClean="0"/>
            <a:t>“The functions of the Deputy Superintendence for the Protection of Competition are: (…) 4. Process, </a:t>
          </a:r>
          <a:r>
            <a:rPr lang="en-US" sz="2000" b="1" i="1" u="sng" dirty="0" smtClean="0"/>
            <a:t>ex officio or upon request of a third party</a:t>
          </a:r>
          <a:r>
            <a:rPr lang="en-US" sz="2000" i="1" dirty="0" smtClean="0"/>
            <a:t>, preliminary inquiries and instruct the investigations aimed at establishing violations of the provisions on protection of competition”.</a:t>
          </a:r>
          <a:endParaRPr lang="es-CO" sz="2000" b="0" i="1" dirty="0"/>
        </a:p>
      </dgm:t>
    </dgm:pt>
    <dgm:pt modelId="{A19F4694-B9B3-47B2-88A2-94C9C28FAFEA}" type="parTrans" cxnId="{D07F0297-ECCB-4962-97D9-46C2619426E4}">
      <dgm:prSet/>
      <dgm:spPr/>
      <dgm:t>
        <a:bodyPr/>
        <a:lstStyle/>
        <a:p>
          <a:endParaRPr lang="es-CO"/>
        </a:p>
      </dgm:t>
    </dgm:pt>
    <dgm:pt modelId="{9963675A-FC38-4E8F-83F2-2D73A9B0CC07}" type="sibTrans" cxnId="{D07F0297-ECCB-4962-97D9-46C2619426E4}">
      <dgm:prSet/>
      <dgm:spPr/>
      <dgm:t>
        <a:bodyPr/>
        <a:lstStyle/>
        <a:p>
          <a:endParaRPr lang="es-CO"/>
        </a:p>
      </dgm:t>
    </dgm:pt>
    <dgm:pt modelId="{0E03ED83-F6DB-4E74-8760-52EFCB0944F4}">
      <dgm:prSet phldrT="[Texto]" custT="1"/>
      <dgm:spPr/>
      <dgm:t>
        <a:bodyPr/>
        <a:lstStyle/>
        <a:p>
          <a:pPr algn="just"/>
          <a:endParaRPr lang="es-CO" sz="2000" b="0" i="1" dirty="0"/>
        </a:p>
      </dgm:t>
    </dgm:pt>
    <dgm:pt modelId="{068C9AA1-0C95-46BB-9640-D55B884D55FF}" type="parTrans" cxnId="{C3270152-C1B1-4864-96CB-E371FAECF3BD}">
      <dgm:prSet/>
      <dgm:spPr/>
      <dgm:t>
        <a:bodyPr/>
        <a:lstStyle/>
        <a:p>
          <a:endParaRPr lang="es-CO"/>
        </a:p>
      </dgm:t>
    </dgm:pt>
    <dgm:pt modelId="{DBC7154E-4A9B-40F9-A09F-CAA3D11C1A86}" type="sibTrans" cxnId="{C3270152-C1B1-4864-96CB-E371FAECF3BD}">
      <dgm:prSet/>
      <dgm:spPr/>
      <dgm:t>
        <a:bodyPr/>
        <a:lstStyle/>
        <a:p>
          <a:endParaRPr lang="es-CO"/>
        </a:p>
      </dgm:t>
    </dgm:pt>
    <dgm:pt modelId="{5B0C1969-9FB8-48A7-94F1-0501E3FBD2C4}" type="pres">
      <dgm:prSet presAssocID="{FA821661-8F8C-4458-81D2-9ED7FC9E1EF5}" presName="linear" presStyleCnt="0">
        <dgm:presLayoutVars>
          <dgm:dir/>
          <dgm:animLvl val="lvl"/>
          <dgm:resizeHandles val="exact"/>
        </dgm:presLayoutVars>
      </dgm:prSet>
      <dgm:spPr/>
      <dgm:t>
        <a:bodyPr/>
        <a:lstStyle/>
        <a:p>
          <a:endParaRPr lang="es-CO"/>
        </a:p>
      </dgm:t>
    </dgm:pt>
    <dgm:pt modelId="{35293CFE-E800-44CE-906C-2290B779E249}" type="pres">
      <dgm:prSet presAssocID="{92CC409E-9440-4A92-B1B9-BCE5292C1533}" presName="parentLin" presStyleCnt="0"/>
      <dgm:spPr/>
    </dgm:pt>
    <dgm:pt modelId="{BFF7D561-FAE7-4425-97B5-5CF4306DEB31}" type="pres">
      <dgm:prSet presAssocID="{92CC409E-9440-4A92-B1B9-BCE5292C1533}" presName="parentLeftMargin" presStyleLbl="node1" presStyleIdx="0" presStyleCnt="1"/>
      <dgm:spPr/>
      <dgm:t>
        <a:bodyPr/>
        <a:lstStyle/>
        <a:p>
          <a:endParaRPr lang="es-CO"/>
        </a:p>
      </dgm:t>
    </dgm:pt>
    <dgm:pt modelId="{F072CA30-1EAF-40D7-A124-49F9BB888678}" type="pres">
      <dgm:prSet presAssocID="{92CC409E-9440-4A92-B1B9-BCE5292C1533}" presName="parentText" presStyleLbl="node1" presStyleIdx="0" presStyleCnt="1" custScaleX="94859" custScaleY="46905" custLinFactNeighborX="19024" custLinFactNeighborY="-770">
        <dgm:presLayoutVars>
          <dgm:chMax val="0"/>
          <dgm:bulletEnabled val="1"/>
        </dgm:presLayoutVars>
      </dgm:prSet>
      <dgm:spPr/>
      <dgm:t>
        <a:bodyPr/>
        <a:lstStyle/>
        <a:p>
          <a:endParaRPr lang="es-CO"/>
        </a:p>
      </dgm:t>
    </dgm:pt>
    <dgm:pt modelId="{E1502504-2B46-4AF0-BA78-73A81E7FDCE7}" type="pres">
      <dgm:prSet presAssocID="{92CC409E-9440-4A92-B1B9-BCE5292C1533}" presName="negativeSpace" presStyleCnt="0"/>
      <dgm:spPr/>
    </dgm:pt>
    <dgm:pt modelId="{18089EB3-2B64-4330-B137-C1B9CC6C20AD}" type="pres">
      <dgm:prSet presAssocID="{92CC409E-9440-4A92-B1B9-BCE5292C1533}" presName="childText" presStyleLbl="conFgAcc1" presStyleIdx="0" presStyleCnt="1">
        <dgm:presLayoutVars>
          <dgm:bulletEnabled val="1"/>
        </dgm:presLayoutVars>
      </dgm:prSet>
      <dgm:spPr/>
      <dgm:t>
        <a:bodyPr/>
        <a:lstStyle/>
        <a:p>
          <a:endParaRPr lang="es-CO"/>
        </a:p>
      </dgm:t>
    </dgm:pt>
  </dgm:ptLst>
  <dgm:cxnLst>
    <dgm:cxn modelId="{9058A834-0C95-4510-B547-3D46F73C97D5}" type="presOf" srcId="{92CC409E-9440-4A92-B1B9-BCE5292C1533}" destId="{F072CA30-1EAF-40D7-A124-49F9BB888678}" srcOrd="1" destOrd="0" presId="urn:microsoft.com/office/officeart/2005/8/layout/list1"/>
    <dgm:cxn modelId="{7247C00A-1C2F-4024-AB53-AF75EBB027E0}" srcId="{92CC409E-9440-4A92-B1B9-BCE5292C1533}" destId="{AD975A92-3E99-4DC6-8ED4-259EAC2098C1}" srcOrd="0" destOrd="0" parTransId="{5940E692-4FCC-49AF-AD54-51C19EBC0E5F}" sibTransId="{D8A2C3EC-2E22-438F-BDD7-671B88482AE9}"/>
    <dgm:cxn modelId="{18F564A2-8761-4B5C-937E-4BA9DEAF2B1E}" type="presOf" srcId="{AD975A92-3E99-4DC6-8ED4-259EAC2098C1}" destId="{18089EB3-2B64-4330-B137-C1B9CC6C20AD}" srcOrd="0" destOrd="0" presId="urn:microsoft.com/office/officeart/2005/8/layout/list1"/>
    <dgm:cxn modelId="{9E3CC010-2744-4C09-BD7D-9B8BEBA8A3EA}" type="presOf" srcId="{0E03ED83-F6DB-4E74-8760-52EFCB0944F4}" destId="{18089EB3-2B64-4330-B137-C1B9CC6C20AD}" srcOrd="0" destOrd="1" presId="urn:microsoft.com/office/officeart/2005/8/layout/list1"/>
    <dgm:cxn modelId="{F754B605-0B70-4F46-8700-3332AF9E855D}" type="presOf" srcId="{FA821661-8F8C-4458-81D2-9ED7FC9E1EF5}" destId="{5B0C1969-9FB8-48A7-94F1-0501E3FBD2C4}" srcOrd="0" destOrd="0" presId="urn:microsoft.com/office/officeart/2005/8/layout/list1"/>
    <dgm:cxn modelId="{ED5C08B6-68F4-473A-9AE3-7DA9113A1409}" type="presOf" srcId="{92CC409E-9440-4A92-B1B9-BCE5292C1533}" destId="{BFF7D561-FAE7-4425-97B5-5CF4306DEB31}" srcOrd="0" destOrd="0" presId="urn:microsoft.com/office/officeart/2005/8/layout/list1"/>
    <dgm:cxn modelId="{C3270152-C1B1-4864-96CB-E371FAECF3BD}" srcId="{92CC409E-9440-4A92-B1B9-BCE5292C1533}" destId="{0E03ED83-F6DB-4E74-8760-52EFCB0944F4}" srcOrd="1" destOrd="0" parTransId="{068C9AA1-0C95-46BB-9640-D55B884D55FF}" sibTransId="{DBC7154E-4A9B-40F9-A09F-CAA3D11C1A86}"/>
    <dgm:cxn modelId="{D07F0297-ECCB-4962-97D9-46C2619426E4}" srcId="{0E03ED83-F6DB-4E74-8760-52EFCB0944F4}" destId="{07AACB7E-D4BF-473C-A2AF-C1D3985C4549}" srcOrd="0" destOrd="0" parTransId="{A19F4694-B9B3-47B2-88A2-94C9C28FAFEA}" sibTransId="{9963675A-FC38-4E8F-83F2-2D73A9B0CC07}"/>
    <dgm:cxn modelId="{904D3F75-C1F3-4600-A41F-69ECAF672CD7}" type="presOf" srcId="{07AACB7E-D4BF-473C-A2AF-C1D3985C4549}" destId="{18089EB3-2B64-4330-B137-C1B9CC6C20AD}" srcOrd="0" destOrd="2" presId="urn:microsoft.com/office/officeart/2005/8/layout/list1"/>
    <dgm:cxn modelId="{ECC6246C-0381-4AE9-8D5A-5FBBE3EE1EE6}" srcId="{FA821661-8F8C-4458-81D2-9ED7FC9E1EF5}" destId="{92CC409E-9440-4A92-B1B9-BCE5292C1533}" srcOrd="0" destOrd="0" parTransId="{D28881F7-7847-4A7F-90EE-1A6AF10AA8B6}" sibTransId="{28CD840C-C360-4075-A22C-9AC994847C74}"/>
    <dgm:cxn modelId="{62DC1C03-62B0-4E43-9FB6-8C95FF07353F}" type="presParOf" srcId="{5B0C1969-9FB8-48A7-94F1-0501E3FBD2C4}" destId="{35293CFE-E800-44CE-906C-2290B779E249}" srcOrd="0" destOrd="0" presId="urn:microsoft.com/office/officeart/2005/8/layout/list1"/>
    <dgm:cxn modelId="{1EA02E9E-8FD4-4CD6-917B-213DD486CC74}" type="presParOf" srcId="{35293CFE-E800-44CE-906C-2290B779E249}" destId="{BFF7D561-FAE7-4425-97B5-5CF4306DEB31}" srcOrd="0" destOrd="0" presId="urn:microsoft.com/office/officeart/2005/8/layout/list1"/>
    <dgm:cxn modelId="{78280F53-A99A-491E-B3B7-D290A6048619}" type="presParOf" srcId="{35293CFE-E800-44CE-906C-2290B779E249}" destId="{F072CA30-1EAF-40D7-A124-49F9BB888678}" srcOrd="1" destOrd="0" presId="urn:microsoft.com/office/officeart/2005/8/layout/list1"/>
    <dgm:cxn modelId="{CD14898B-C376-4231-B682-3AC62D39BBD7}" type="presParOf" srcId="{5B0C1969-9FB8-48A7-94F1-0501E3FBD2C4}" destId="{E1502504-2B46-4AF0-BA78-73A81E7FDCE7}" srcOrd="1" destOrd="0" presId="urn:microsoft.com/office/officeart/2005/8/layout/list1"/>
    <dgm:cxn modelId="{32ED1543-3C76-4CBE-9F76-F4B56E513D41}" type="presParOf" srcId="{5B0C1969-9FB8-48A7-94F1-0501E3FBD2C4}" destId="{18089EB3-2B64-4330-B137-C1B9CC6C20A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B6AF65-3376-4EDD-A46E-39AA64CD87BE}" type="doc">
      <dgm:prSet loTypeId="urn:microsoft.com/office/officeart/2005/8/layout/vList3" loCatId="list" qsTypeId="urn:microsoft.com/office/officeart/2005/8/quickstyle/simple1" qsCatId="simple" csTypeId="urn:microsoft.com/office/officeart/2005/8/colors/accent1_2" csCatId="accent1" phldr="1"/>
      <dgm:spPr/>
    </dgm:pt>
    <dgm:pt modelId="{1A2EEF2E-10EF-4005-92E1-02DF2960E1E9}">
      <dgm:prSet phldrT="[Texto]" custT="1"/>
      <dgm:spPr/>
      <dgm:t>
        <a:bodyPr/>
        <a:lstStyle/>
        <a:p>
          <a:r>
            <a:rPr lang="en-US" sz="1800" dirty="0" smtClean="0"/>
            <a:t>The SIC has special powers to obtain documentation and information from any company</a:t>
          </a:r>
          <a:r>
            <a:rPr lang="en-US" sz="1800" b="1" i="1" dirty="0" smtClean="0"/>
            <a:t> </a:t>
          </a:r>
          <a:r>
            <a:rPr lang="en-US" sz="1800" dirty="0" smtClean="0"/>
            <a:t>involved in a cartel without need of a judicial warrant (unannounced dawn raids, information requests, etc.).</a:t>
          </a:r>
          <a:endParaRPr lang="es-CO" sz="1800" dirty="0"/>
        </a:p>
      </dgm:t>
    </dgm:pt>
    <dgm:pt modelId="{3369F94C-F0AA-46D1-8A4C-A83C75705D1B}" type="parTrans" cxnId="{F52CABBC-1E35-4EF5-A5FF-EA516837DB06}">
      <dgm:prSet/>
      <dgm:spPr/>
      <dgm:t>
        <a:bodyPr/>
        <a:lstStyle/>
        <a:p>
          <a:endParaRPr lang="es-CO" sz="1400"/>
        </a:p>
      </dgm:t>
    </dgm:pt>
    <dgm:pt modelId="{6E3E0911-5B42-4F0E-A4DA-0E91BBF613A3}" type="sibTrans" cxnId="{F52CABBC-1E35-4EF5-A5FF-EA516837DB06}">
      <dgm:prSet/>
      <dgm:spPr/>
      <dgm:t>
        <a:bodyPr/>
        <a:lstStyle/>
        <a:p>
          <a:endParaRPr lang="es-CO" sz="1400"/>
        </a:p>
      </dgm:t>
    </dgm:pt>
    <dgm:pt modelId="{F1070010-FB68-47AE-8771-585A8592AAB7}">
      <dgm:prSet phldrT="[Texto]" custT="1"/>
      <dgm:spPr/>
      <dgm:t>
        <a:bodyPr/>
        <a:lstStyle/>
        <a:p>
          <a:r>
            <a:rPr lang="en-US" sz="1800" dirty="0" smtClean="0"/>
            <a:t>The SIC may impose interim precautionary measures whenever it has sufficient evidence at the beginning of a proceeding to preliminarily conclude that an anticompetitive conduct has occurred. </a:t>
          </a:r>
          <a:endParaRPr lang="es-CO" sz="1800" dirty="0"/>
        </a:p>
      </dgm:t>
    </dgm:pt>
    <dgm:pt modelId="{32E0B673-BCB4-467B-BF41-1E9486B50255}" type="parTrans" cxnId="{F1B5C7D3-FA88-43F2-AF21-660228DF51D6}">
      <dgm:prSet/>
      <dgm:spPr/>
      <dgm:t>
        <a:bodyPr/>
        <a:lstStyle/>
        <a:p>
          <a:endParaRPr lang="es-CO" sz="1400"/>
        </a:p>
      </dgm:t>
    </dgm:pt>
    <dgm:pt modelId="{4A50AD05-B80B-45B4-A4FD-D2499F8ACED9}" type="sibTrans" cxnId="{F1B5C7D3-FA88-43F2-AF21-660228DF51D6}">
      <dgm:prSet/>
      <dgm:spPr/>
      <dgm:t>
        <a:bodyPr/>
        <a:lstStyle/>
        <a:p>
          <a:endParaRPr lang="es-CO" sz="1400"/>
        </a:p>
      </dgm:t>
    </dgm:pt>
    <dgm:pt modelId="{D7A80E42-167E-4C88-AD88-8E2F48B04E55}" type="pres">
      <dgm:prSet presAssocID="{38B6AF65-3376-4EDD-A46E-39AA64CD87BE}" presName="linearFlow" presStyleCnt="0">
        <dgm:presLayoutVars>
          <dgm:dir/>
          <dgm:resizeHandles val="exact"/>
        </dgm:presLayoutVars>
      </dgm:prSet>
      <dgm:spPr/>
    </dgm:pt>
    <dgm:pt modelId="{B7E08565-3CF9-4283-BA6D-EDAD6F364A14}" type="pres">
      <dgm:prSet presAssocID="{1A2EEF2E-10EF-4005-92E1-02DF2960E1E9}" presName="composite" presStyleCnt="0"/>
      <dgm:spPr/>
    </dgm:pt>
    <dgm:pt modelId="{545CA608-17B4-4CE3-B0AC-0D9391A5D8FF}" type="pres">
      <dgm:prSet presAssocID="{1A2EEF2E-10EF-4005-92E1-02DF2960E1E9}"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s-CO"/>
        </a:p>
      </dgm:t>
    </dgm:pt>
    <dgm:pt modelId="{4968B12E-79CC-401A-8439-C940A4A7FA23}" type="pres">
      <dgm:prSet presAssocID="{1A2EEF2E-10EF-4005-92E1-02DF2960E1E9}" presName="txShp" presStyleLbl="node1" presStyleIdx="0" presStyleCnt="2" custLinFactNeighborX="-438" custLinFactNeighborY="-2190">
        <dgm:presLayoutVars>
          <dgm:bulletEnabled val="1"/>
        </dgm:presLayoutVars>
      </dgm:prSet>
      <dgm:spPr/>
      <dgm:t>
        <a:bodyPr/>
        <a:lstStyle/>
        <a:p>
          <a:endParaRPr lang="es-CO"/>
        </a:p>
      </dgm:t>
    </dgm:pt>
    <dgm:pt modelId="{018A9438-4DF1-4E10-BACF-51C5876B12EB}" type="pres">
      <dgm:prSet presAssocID="{6E3E0911-5B42-4F0E-A4DA-0E91BBF613A3}" presName="spacing" presStyleCnt="0"/>
      <dgm:spPr/>
    </dgm:pt>
    <dgm:pt modelId="{D788CD53-7C80-485E-AC0E-A00EA1B7B716}" type="pres">
      <dgm:prSet presAssocID="{F1070010-FB68-47AE-8771-585A8592AAB7}" presName="composite" presStyleCnt="0"/>
      <dgm:spPr/>
    </dgm:pt>
    <dgm:pt modelId="{B3AC9B3C-3913-446E-9A10-F5760D3A1BFF}" type="pres">
      <dgm:prSet presAssocID="{F1070010-FB68-47AE-8771-585A8592AAB7}" presName="imgShp" presStyleLbl="fgImgPlace1" presStyleIdx="1" presStyleCnt="2"/>
      <dgm:spPr>
        <a:blipFill rotWithShape="1">
          <a:blip xmlns:r="http://schemas.openxmlformats.org/officeDocument/2006/relationships" r:embed="rId2"/>
          <a:stretch>
            <a:fillRect/>
          </a:stretch>
        </a:blipFill>
      </dgm:spPr>
    </dgm:pt>
    <dgm:pt modelId="{CCDAEED6-8F83-4ED8-8391-9661A64F82B8}" type="pres">
      <dgm:prSet presAssocID="{F1070010-FB68-47AE-8771-585A8592AAB7}" presName="txShp" presStyleLbl="node1" presStyleIdx="1" presStyleCnt="2">
        <dgm:presLayoutVars>
          <dgm:bulletEnabled val="1"/>
        </dgm:presLayoutVars>
      </dgm:prSet>
      <dgm:spPr/>
      <dgm:t>
        <a:bodyPr/>
        <a:lstStyle/>
        <a:p>
          <a:endParaRPr lang="es-CO"/>
        </a:p>
      </dgm:t>
    </dgm:pt>
  </dgm:ptLst>
  <dgm:cxnLst>
    <dgm:cxn modelId="{083AA5E6-219C-40DA-9AD7-278F3A2A7599}" type="presOf" srcId="{F1070010-FB68-47AE-8771-585A8592AAB7}" destId="{CCDAEED6-8F83-4ED8-8391-9661A64F82B8}" srcOrd="0" destOrd="0" presId="urn:microsoft.com/office/officeart/2005/8/layout/vList3"/>
    <dgm:cxn modelId="{39275706-A222-4A26-8704-D1AD0776A35D}" type="presOf" srcId="{38B6AF65-3376-4EDD-A46E-39AA64CD87BE}" destId="{D7A80E42-167E-4C88-AD88-8E2F48B04E55}" srcOrd="0" destOrd="0" presId="urn:microsoft.com/office/officeart/2005/8/layout/vList3"/>
    <dgm:cxn modelId="{F1B5C7D3-FA88-43F2-AF21-660228DF51D6}" srcId="{38B6AF65-3376-4EDD-A46E-39AA64CD87BE}" destId="{F1070010-FB68-47AE-8771-585A8592AAB7}" srcOrd="1" destOrd="0" parTransId="{32E0B673-BCB4-467B-BF41-1E9486B50255}" sibTransId="{4A50AD05-B80B-45B4-A4FD-D2499F8ACED9}"/>
    <dgm:cxn modelId="{F52CABBC-1E35-4EF5-A5FF-EA516837DB06}" srcId="{38B6AF65-3376-4EDD-A46E-39AA64CD87BE}" destId="{1A2EEF2E-10EF-4005-92E1-02DF2960E1E9}" srcOrd="0" destOrd="0" parTransId="{3369F94C-F0AA-46D1-8A4C-A83C75705D1B}" sibTransId="{6E3E0911-5B42-4F0E-A4DA-0E91BBF613A3}"/>
    <dgm:cxn modelId="{EF9BB946-2130-43BA-ABE3-C303FD56D5F8}" type="presOf" srcId="{1A2EEF2E-10EF-4005-92E1-02DF2960E1E9}" destId="{4968B12E-79CC-401A-8439-C940A4A7FA23}" srcOrd="0" destOrd="0" presId="urn:microsoft.com/office/officeart/2005/8/layout/vList3"/>
    <dgm:cxn modelId="{91000E83-E573-4F3C-A49A-4328F1A97A08}" type="presParOf" srcId="{D7A80E42-167E-4C88-AD88-8E2F48B04E55}" destId="{B7E08565-3CF9-4283-BA6D-EDAD6F364A14}" srcOrd="0" destOrd="0" presId="urn:microsoft.com/office/officeart/2005/8/layout/vList3"/>
    <dgm:cxn modelId="{31C56776-5D12-4041-B9D5-88B15E066695}" type="presParOf" srcId="{B7E08565-3CF9-4283-BA6D-EDAD6F364A14}" destId="{545CA608-17B4-4CE3-B0AC-0D9391A5D8FF}" srcOrd="0" destOrd="0" presId="urn:microsoft.com/office/officeart/2005/8/layout/vList3"/>
    <dgm:cxn modelId="{E710CB5F-40A0-4733-A5F5-212A9C5B7855}" type="presParOf" srcId="{B7E08565-3CF9-4283-BA6D-EDAD6F364A14}" destId="{4968B12E-79CC-401A-8439-C940A4A7FA23}" srcOrd="1" destOrd="0" presId="urn:microsoft.com/office/officeart/2005/8/layout/vList3"/>
    <dgm:cxn modelId="{91A03355-A5C6-43A0-9348-4F4A420B3698}" type="presParOf" srcId="{D7A80E42-167E-4C88-AD88-8E2F48B04E55}" destId="{018A9438-4DF1-4E10-BACF-51C5876B12EB}" srcOrd="1" destOrd="0" presId="urn:microsoft.com/office/officeart/2005/8/layout/vList3"/>
    <dgm:cxn modelId="{12E71CF7-13D2-4F0C-9E92-C3530F1840F0}" type="presParOf" srcId="{D7A80E42-167E-4C88-AD88-8E2F48B04E55}" destId="{D788CD53-7C80-485E-AC0E-A00EA1B7B716}" srcOrd="2" destOrd="0" presId="urn:microsoft.com/office/officeart/2005/8/layout/vList3"/>
    <dgm:cxn modelId="{1BBFBC31-3C1D-4349-A16D-55F97679580A}" type="presParOf" srcId="{D788CD53-7C80-485E-AC0E-A00EA1B7B716}" destId="{B3AC9B3C-3913-446E-9A10-F5760D3A1BFF}" srcOrd="0" destOrd="0" presId="urn:microsoft.com/office/officeart/2005/8/layout/vList3"/>
    <dgm:cxn modelId="{5F895912-8504-42F5-A11C-63195306FB79}" type="presParOf" srcId="{D788CD53-7C80-485E-AC0E-A00EA1B7B716}" destId="{CCDAEED6-8F83-4ED8-8391-9661A64F82B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B6AF65-3376-4EDD-A46E-39AA64CD87BE}" type="doc">
      <dgm:prSet loTypeId="urn:microsoft.com/office/officeart/2005/8/layout/vList3" loCatId="list" qsTypeId="urn:microsoft.com/office/officeart/2005/8/quickstyle/simple1" qsCatId="simple" csTypeId="urn:microsoft.com/office/officeart/2005/8/colors/accent1_2" csCatId="accent1" phldr="1"/>
      <dgm:spPr/>
    </dgm:pt>
    <dgm:pt modelId="{1A2EEF2E-10EF-4005-92E1-02DF2960E1E9}">
      <dgm:prSet phldrT="[Texto]" custT="1"/>
      <dgm:spPr/>
      <dgm:t>
        <a:bodyPr/>
        <a:lstStyle/>
        <a:p>
          <a:r>
            <a:rPr lang="en-US" sz="1800" dirty="0" smtClean="0"/>
            <a:t>The SIC is the only public entity which may issue injunctions in public procurement processes before awarding the contract in which the alleged collusion took place.</a:t>
          </a:r>
          <a:endParaRPr lang="es-CO" sz="1800" dirty="0"/>
        </a:p>
      </dgm:t>
    </dgm:pt>
    <dgm:pt modelId="{3369F94C-F0AA-46D1-8A4C-A83C75705D1B}" type="parTrans" cxnId="{F52CABBC-1E35-4EF5-A5FF-EA516837DB06}">
      <dgm:prSet/>
      <dgm:spPr/>
      <dgm:t>
        <a:bodyPr/>
        <a:lstStyle/>
        <a:p>
          <a:endParaRPr lang="es-CO" sz="1400"/>
        </a:p>
      </dgm:t>
    </dgm:pt>
    <dgm:pt modelId="{6E3E0911-5B42-4F0E-A4DA-0E91BBF613A3}" type="sibTrans" cxnId="{F52CABBC-1E35-4EF5-A5FF-EA516837DB06}">
      <dgm:prSet/>
      <dgm:spPr/>
      <dgm:t>
        <a:bodyPr/>
        <a:lstStyle/>
        <a:p>
          <a:endParaRPr lang="es-CO" sz="1400"/>
        </a:p>
      </dgm:t>
    </dgm:pt>
    <dgm:pt modelId="{F1070010-FB68-47AE-8771-585A8592AAB7}">
      <dgm:prSet phldrT="[Texto]" custT="1"/>
      <dgm:spPr/>
      <dgm:t>
        <a:bodyPr/>
        <a:lstStyle/>
        <a:p>
          <a:r>
            <a:rPr lang="en-US" sz="1800" dirty="0" smtClean="0"/>
            <a:t>SIC’s officials can interrogate any person whose testimony may be useful, observing the formalities provided in the Civil Procedural Code.</a:t>
          </a:r>
          <a:endParaRPr lang="es-CO" sz="1800" dirty="0"/>
        </a:p>
      </dgm:t>
    </dgm:pt>
    <dgm:pt modelId="{32E0B673-BCB4-467B-BF41-1E9486B50255}" type="parTrans" cxnId="{F1B5C7D3-FA88-43F2-AF21-660228DF51D6}">
      <dgm:prSet/>
      <dgm:spPr/>
      <dgm:t>
        <a:bodyPr/>
        <a:lstStyle/>
        <a:p>
          <a:endParaRPr lang="es-CO" sz="1400"/>
        </a:p>
      </dgm:t>
    </dgm:pt>
    <dgm:pt modelId="{4A50AD05-B80B-45B4-A4FD-D2499F8ACED9}" type="sibTrans" cxnId="{F1B5C7D3-FA88-43F2-AF21-660228DF51D6}">
      <dgm:prSet/>
      <dgm:spPr/>
      <dgm:t>
        <a:bodyPr/>
        <a:lstStyle/>
        <a:p>
          <a:endParaRPr lang="es-CO" sz="1400"/>
        </a:p>
      </dgm:t>
    </dgm:pt>
    <dgm:pt modelId="{D7A80E42-167E-4C88-AD88-8E2F48B04E55}" type="pres">
      <dgm:prSet presAssocID="{38B6AF65-3376-4EDD-A46E-39AA64CD87BE}" presName="linearFlow" presStyleCnt="0">
        <dgm:presLayoutVars>
          <dgm:dir/>
          <dgm:resizeHandles val="exact"/>
        </dgm:presLayoutVars>
      </dgm:prSet>
      <dgm:spPr/>
    </dgm:pt>
    <dgm:pt modelId="{B7E08565-3CF9-4283-BA6D-EDAD6F364A14}" type="pres">
      <dgm:prSet presAssocID="{1A2EEF2E-10EF-4005-92E1-02DF2960E1E9}" presName="composite" presStyleCnt="0"/>
      <dgm:spPr/>
    </dgm:pt>
    <dgm:pt modelId="{545CA608-17B4-4CE3-B0AC-0D9391A5D8FF}" type="pres">
      <dgm:prSet presAssocID="{1A2EEF2E-10EF-4005-92E1-02DF2960E1E9}"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s-CO"/>
        </a:p>
      </dgm:t>
    </dgm:pt>
    <dgm:pt modelId="{4968B12E-79CC-401A-8439-C940A4A7FA23}" type="pres">
      <dgm:prSet presAssocID="{1A2EEF2E-10EF-4005-92E1-02DF2960E1E9}" presName="txShp" presStyleLbl="node1" presStyleIdx="0" presStyleCnt="2">
        <dgm:presLayoutVars>
          <dgm:bulletEnabled val="1"/>
        </dgm:presLayoutVars>
      </dgm:prSet>
      <dgm:spPr/>
      <dgm:t>
        <a:bodyPr/>
        <a:lstStyle/>
        <a:p>
          <a:endParaRPr lang="es-CO"/>
        </a:p>
      </dgm:t>
    </dgm:pt>
    <dgm:pt modelId="{018A9438-4DF1-4E10-BACF-51C5876B12EB}" type="pres">
      <dgm:prSet presAssocID="{6E3E0911-5B42-4F0E-A4DA-0E91BBF613A3}" presName="spacing" presStyleCnt="0"/>
      <dgm:spPr/>
    </dgm:pt>
    <dgm:pt modelId="{D788CD53-7C80-485E-AC0E-A00EA1B7B716}" type="pres">
      <dgm:prSet presAssocID="{F1070010-FB68-47AE-8771-585A8592AAB7}" presName="composite" presStyleCnt="0"/>
      <dgm:spPr/>
    </dgm:pt>
    <dgm:pt modelId="{B3AC9B3C-3913-446E-9A10-F5760D3A1BFF}" type="pres">
      <dgm:prSet presAssocID="{F1070010-FB68-47AE-8771-585A8592AAB7}" presName="imgShp" presStyleLbl="fgImgPlace1" presStyleIdx="1" presStyleCnt="2"/>
      <dgm:spPr>
        <a:blipFill rotWithShape="1">
          <a:blip xmlns:r="http://schemas.openxmlformats.org/officeDocument/2006/relationships" r:embed="rId2"/>
          <a:stretch>
            <a:fillRect/>
          </a:stretch>
        </a:blipFill>
      </dgm:spPr>
    </dgm:pt>
    <dgm:pt modelId="{CCDAEED6-8F83-4ED8-8391-9661A64F82B8}" type="pres">
      <dgm:prSet presAssocID="{F1070010-FB68-47AE-8771-585A8592AAB7}" presName="txShp" presStyleLbl="node1" presStyleIdx="1" presStyleCnt="2">
        <dgm:presLayoutVars>
          <dgm:bulletEnabled val="1"/>
        </dgm:presLayoutVars>
      </dgm:prSet>
      <dgm:spPr/>
      <dgm:t>
        <a:bodyPr/>
        <a:lstStyle/>
        <a:p>
          <a:endParaRPr lang="es-CO"/>
        </a:p>
      </dgm:t>
    </dgm:pt>
  </dgm:ptLst>
  <dgm:cxnLst>
    <dgm:cxn modelId="{6A1F8B26-F5A2-4848-853C-F3D94F4D287C}" type="presOf" srcId="{38B6AF65-3376-4EDD-A46E-39AA64CD87BE}" destId="{D7A80E42-167E-4C88-AD88-8E2F48B04E55}" srcOrd="0" destOrd="0" presId="urn:microsoft.com/office/officeart/2005/8/layout/vList3"/>
    <dgm:cxn modelId="{F1B5C7D3-FA88-43F2-AF21-660228DF51D6}" srcId="{38B6AF65-3376-4EDD-A46E-39AA64CD87BE}" destId="{F1070010-FB68-47AE-8771-585A8592AAB7}" srcOrd="1" destOrd="0" parTransId="{32E0B673-BCB4-467B-BF41-1E9486B50255}" sibTransId="{4A50AD05-B80B-45B4-A4FD-D2499F8ACED9}"/>
    <dgm:cxn modelId="{91122750-38C4-41C2-8BA5-2B4977ADB5D6}" type="presOf" srcId="{1A2EEF2E-10EF-4005-92E1-02DF2960E1E9}" destId="{4968B12E-79CC-401A-8439-C940A4A7FA23}" srcOrd="0" destOrd="0" presId="urn:microsoft.com/office/officeart/2005/8/layout/vList3"/>
    <dgm:cxn modelId="{F52CABBC-1E35-4EF5-A5FF-EA516837DB06}" srcId="{38B6AF65-3376-4EDD-A46E-39AA64CD87BE}" destId="{1A2EEF2E-10EF-4005-92E1-02DF2960E1E9}" srcOrd="0" destOrd="0" parTransId="{3369F94C-F0AA-46D1-8A4C-A83C75705D1B}" sibTransId="{6E3E0911-5B42-4F0E-A4DA-0E91BBF613A3}"/>
    <dgm:cxn modelId="{8B1E56CC-B334-4A1F-BC08-9D87065F51C4}" type="presOf" srcId="{F1070010-FB68-47AE-8771-585A8592AAB7}" destId="{CCDAEED6-8F83-4ED8-8391-9661A64F82B8}" srcOrd="0" destOrd="0" presId="urn:microsoft.com/office/officeart/2005/8/layout/vList3"/>
    <dgm:cxn modelId="{07CE48E2-6542-4223-AD3E-D3FEBA439BC8}" type="presParOf" srcId="{D7A80E42-167E-4C88-AD88-8E2F48B04E55}" destId="{B7E08565-3CF9-4283-BA6D-EDAD6F364A14}" srcOrd="0" destOrd="0" presId="urn:microsoft.com/office/officeart/2005/8/layout/vList3"/>
    <dgm:cxn modelId="{EE561F62-525C-461C-9D91-A41555660577}" type="presParOf" srcId="{B7E08565-3CF9-4283-BA6D-EDAD6F364A14}" destId="{545CA608-17B4-4CE3-B0AC-0D9391A5D8FF}" srcOrd="0" destOrd="0" presId="urn:microsoft.com/office/officeart/2005/8/layout/vList3"/>
    <dgm:cxn modelId="{B2E7F376-F08E-4663-9279-FC4207DB574B}" type="presParOf" srcId="{B7E08565-3CF9-4283-BA6D-EDAD6F364A14}" destId="{4968B12E-79CC-401A-8439-C940A4A7FA23}" srcOrd="1" destOrd="0" presId="urn:microsoft.com/office/officeart/2005/8/layout/vList3"/>
    <dgm:cxn modelId="{7BC507E2-9830-4C3A-BEBB-042D4341456C}" type="presParOf" srcId="{D7A80E42-167E-4C88-AD88-8E2F48B04E55}" destId="{018A9438-4DF1-4E10-BACF-51C5876B12EB}" srcOrd="1" destOrd="0" presId="urn:microsoft.com/office/officeart/2005/8/layout/vList3"/>
    <dgm:cxn modelId="{DA7046AF-86AE-4D6D-BF05-7C9760A790ED}" type="presParOf" srcId="{D7A80E42-167E-4C88-AD88-8E2F48B04E55}" destId="{D788CD53-7C80-485E-AC0E-A00EA1B7B716}" srcOrd="2" destOrd="0" presId="urn:microsoft.com/office/officeart/2005/8/layout/vList3"/>
    <dgm:cxn modelId="{9FE8E74A-034D-4247-9396-00E7C19640CB}" type="presParOf" srcId="{D788CD53-7C80-485E-AC0E-A00EA1B7B716}" destId="{B3AC9B3C-3913-446E-9A10-F5760D3A1BFF}" srcOrd="0" destOrd="0" presId="urn:microsoft.com/office/officeart/2005/8/layout/vList3"/>
    <dgm:cxn modelId="{5FD4142E-0548-4452-9FB9-1BEFCEE6FF70}" type="presParOf" srcId="{D788CD53-7C80-485E-AC0E-A00EA1B7B716}" destId="{CCDAEED6-8F83-4ED8-8391-9661A64F82B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6662C97-370E-4F22-B23D-8D3FB7B3F815}" type="doc">
      <dgm:prSet loTypeId="urn:microsoft.com/office/officeart/2005/8/layout/bList2" loCatId="list" qsTypeId="urn:microsoft.com/office/officeart/2005/8/quickstyle/simple1" qsCatId="simple" csTypeId="urn:microsoft.com/office/officeart/2005/8/colors/accent1_2" csCatId="accent1" phldr="1"/>
      <dgm:spPr/>
    </dgm:pt>
    <dgm:pt modelId="{47AB9E37-7736-4649-A13B-DFE9F90102B4}">
      <dgm:prSet phldrT="[Texto]" custT="1"/>
      <dgm:spPr/>
      <dgm:t>
        <a:bodyPr/>
        <a:lstStyle/>
        <a:p>
          <a:pPr algn="l"/>
          <a:r>
            <a:rPr lang="es-CO" sz="3200" b="1" dirty="0" smtClean="0"/>
            <a:t>Legal </a:t>
          </a:r>
          <a:r>
            <a:rPr lang="es-CO" sz="3200" b="1" dirty="0" err="1" smtClean="0"/>
            <a:t>entities</a:t>
          </a:r>
          <a:endParaRPr lang="es-CO" sz="3200" b="1" dirty="0"/>
        </a:p>
      </dgm:t>
    </dgm:pt>
    <dgm:pt modelId="{6A7E7475-D802-4778-BCF1-34BBDD5710DD}" type="parTrans" cxnId="{794C518A-C56F-4CA9-8B31-76818980929D}">
      <dgm:prSet/>
      <dgm:spPr/>
      <dgm:t>
        <a:bodyPr/>
        <a:lstStyle/>
        <a:p>
          <a:pPr algn="l"/>
          <a:endParaRPr lang="es-CO"/>
        </a:p>
      </dgm:t>
    </dgm:pt>
    <dgm:pt modelId="{9ADA312C-1E8B-4444-B8B3-F5DF3EF7C4FD}" type="sibTrans" cxnId="{794C518A-C56F-4CA9-8B31-76818980929D}">
      <dgm:prSet/>
      <dgm:spPr/>
      <dgm:t>
        <a:bodyPr/>
        <a:lstStyle/>
        <a:p>
          <a:pPr algn="l"/>
          <a:endParaRPr lang="es-CO"/>
        </a:p>
      </dgm:t>
    </dgm:pt>
    <dgm:pt modelId="{17B9D96A-A40F-45BE-AD56-F71EDAE5C75B}">
      <dgm:prSet phldrT="[Texto]" custT="1"/>
      <dgm:spPr/>
      <dgm:t>
        <a:bodyPr/>
        <a:lstStyle/>
        <a:p>
          <a:pPr algn="l"/>
          <a:r>
            <a:rPr lang="es-CO" sz="3200" b="1" dirty="0" err="1" smtClean="0"/>
            <a:t>Individuals</a:t>
          </a:r>
          <a:endParaRPr lang="es-CO" sz="3200" b="1" dirty="0"/>
        </a:p>
      </dgm:t>
    </dgm:pt>
    <dgm:pt modelId="{B11C3377-8329-403B-901B-E83C20627EDB}" type="parTrans" cxnId="{C2EBA797-DA2E-4150-9DCE-4D59A8A7FABF}">
      <dgm:prSet/>
      <dgm:spPr/>
      <dgm:t>
        <a:bodyPr/>
        <a:lstStyle/>
        <a:p>
          <a:pPr algn="l"/>
          <a:endParaRPr lang="es-CO"/>
        </a:p>
      </dgm:t>
    </dgm:pt>
    <dgm:pt modelId="{5919812D-E86A-466E-9151-4B2F5BB95D70}" type="sibTrans" cxnId="{C2EBA797-DA2E-4150-9DCE-4D59A8A7FABF}">
      <dgm:prSet/>
      <dgm:spPr/>
      <dgm:t>
        <a:bodyPr/>
        <a:lstStyle/>
        <a:p>
          <a:pPr algn="l"/>
          <a:endParaRPr lang="es-CO"/>
        </a:p>
      </dgm:t>
    </dgm:pt>
    <dgm:pt modelId="{6160D38B-3318-411A-B559-354575A66437}">
      <dgm:prSet custT="1"/>
      <dgm:spPr/>
      <dgm:t>
        <a:bodyPr/>
        <a:lstStyle/>
        <a:p>
          <a:pPr algn="l"/>
          <a:r>
            <a:rPr lang="en-US" sz="2400" dirty="0" smtClean="0"/>
            <a:t>Up to 2,000 legal monthly minimum wages (US$ 600 thousand, approx.). </a:t>
          </a:r>
          <a:endParaRPr lang="es-CO" sz="2400" dirty="0"/>
        </a:p>
      </dgm:t>
    </dgm:pt>
    <dgm:pt modelId="{A22C897E-192E-46BA-8D5E-6CCCD64E641D}" type="parTrans" cxnId="{7C4098DC-5089-4A5D-8F5A-750F1312F137}">
      <dgm:prSet/>
      <dgm:spPr/>
      <dgm:t>
        <a:bodyPr/>
        <a:lstStyle/>
        <a:p>
          <a:pPr algn="l"/>
          <a:endParaRPr lang="es-CO"/>
        </a:p>
      </dgm:t>
    </dgm:pt>
    <dgm:pt modelId="{5D4D11F1-FFFA-4953-B1B0-C43118604F13}" type="sibTrans" cxnId="{7C4098DC-5089-4A5D-8F5A-750F1312F137}">
      <dgm:prSet/>
      <dgm:spPr/>
      <dgm:t>
        <a:bodyPr/>
        <a:lstStyle/>
        <a:p>
          <a:pPr algn="l"/>
          <a:endParaRPr lang="es-CO"/>
        </a:p>
      </dgm:t>
    </dgm:pt>
    <dgm:pt modelId="{5F5EA9D0-E528-4363-9C74-2CABB0CB542E}">
      <dgm:prSet custT="1"/>
      <dgm:spPr/>
      <dgm:t>
        <a:bodyPr/>
        <a:lstStyle/>
        <a:p>
          <a:pPr algn="l"/>
          <a:r>
            <a:rPr lang="en-US" sz="2400" dirty="0" smtClean="0"/>
            <a:t>Up to 100,000 legal monthly minimum wages (US$ 30 million, approx.).</a:t>
          </a:r>
          <a:endParaRPr lang="es-CO" sz="2400" dirty="0"/>
        </a:p>
      </dgm:t>
    </dgm:pt>
    <dgm:pt modelId="{82A25CE8-4DE0-4F0D-8141-4370A68ED7B8}" type="sibTrans" cxnId="{8405D537-B996-4276-B8B4-4CCF09B82BBF}">
      <dgm:prSet/>
      <dgm:spPr/>
      <dgm:t>
        <a:bodyPr/>
        <a:lstStyle/>
        <a:p>
          <a:pPr algn="l"/>
          <a:endParaRPr lang="es-CO"/>
        </a:p>
      </dgm:t>
    </dgm:pt>
    <dgm:pt modelId="{64FF746F-38C5-4502-9219-55A93EF03EE4}" type="parTrans" cxnId="{8405D537-B996-4276-B8B4-4CCF09B82BBF}">
      <dgm:prSet/>
      <dgm:spPr/>
      <dgm:t>
        <a:bodyPr/>
        <a:lstStyle/>
        <a:p>
          <a:pPr algn="l"/>
          <a:endParaRPr lang="es-CO"/>
        </a:p>
      </dgm:t>
    </dgm:pt>
    <dgm:pt modelId="{CC157213-8938-48F1-92EF-D594BE0922B5}" type="pres">
      <dgm:prSet presAssocID="{46662C97-370E-4F22-B23D-8D3FB7B3F815}" presName="diagram" presStyleCnt="0">
        <dgm:presLayoutVars>
          <dgm:dir/>
          <dgm:animLvl val="lvl"/>
          <dgm:resizeHandles val="exact"/>
        </dgm:presLayoutVars>
      </dgm:prSet>
      <dgm:spPr/>
    </dgm:pt>
    <dgm:pt modelId="{84551090-22E3-4819-8AEC-752FC5C5BF41}" type="pres">
      <dgm:prSet presAssocID="{47AB9E37-7736-4649-A13B-DFE9F90102B4}" presName="compNode" presStyleCnt="0"/>
      <dgm:spPr/>
    </dgm:pt>
    <dgm:pt modelId="{9912EC1A-166F-412B-AC6F-AF7E5484A21E}" type="pres">
      <dgm:prSet presAssocID="{47AB9E37-7736-4649-A13B-DFE9F90102B4}" presName="childRect" presStyleLbl="bgAcc1" presStyleIdx="0" presStyleCnt="2" custScaleY="66001" custLinFactNeighborX="-1569" custLinFactNeighborY="-7643">
        <dgm:presLayoutVars>
          <dgm:bulletEnabled val="1"/>
        </dgm:presLayoutVars>
      </dgm:prSet>
      <dgm:spPr/>
      <dgm:t>
        <a:bodyPr/>
        <a:lstStyle/>
        <a:p>
          <a:endParaRPr lang="es-CO"/>
        </a:p>
      </dgm:t>
    </dgm:pt>
    <dgm:pt modelId="{DC376F0E-0A12-4256-9F96-5A75DE797B49}" type="pres">
      <dgm:prSet presAssocID="{47AB9E37-7736-4649-A13B-DFE9F90102B4}" presName="parentText" presStyleLbl="node1" presStyleIdx="0" presStyleCnt="0">
        <dgm:presLayoutVars>
          <dgm:chMax val="0"/>
          <dgm:bulletEnabled val="1"/>
        </dgm:presLayoutVars>
      </dgm:prSet>
      <dgm:spPr/>
      <dgm:t>
        <a:bodyPr/>
        <a:lstStyle/>
        <a:p>
          <a:endParaRPr lang="es-CO"/>
        </a:p>
      </dgm:t>
    </dgm:pt>
    <dgm:pt modelId="{FB4E1D08-5F67-4769-985C-A007ACAAE7B9}" type="pres">
      <dgm:prSet presAssocID="{47AB9E37-7736-4649-A13B-DFE9F90102B4}" presName="parentRect" presStyleLbl="alignNode1" presStyleIdx="0" presStyleCnt="2" custLinFactNeighborX="-1569" custLinFactNeighborY="-58654"/>
      <dgm:spPr/>
      <dgm:t>
        <a:bodyPr/>
        <a:lstStyle/>
        <a:p>
          <a:endParaRPr lang="es-CO"/>
        </a:p>
      </dgm:t>
    </dgm:pt>
    <dgm:pt modelId="{886A9352-62C7-4481-9C62-8FF637691C6A}" type="pres">
      <dgm:prSet presAssocID="{47AB9E37-7736-4649-A13B-DFE9F90102B4}" presName="adorn" presStyleLbl="fgAccFollowNode1" presStyleIdx="0" presStyleCnt="2" custScaleX="74416" custScaleY="74416" custLinFactNeighborX="-19394" custLinFactNeighborY="-76018"/>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s-CO"/>
        </a:p>
      </dgm:t>
    </dgm:pt>
    <dgm:pt modelId="{5DF2F53D-C846-4040-BEE8-34A1300453EC}" type="pres">
      <dgm:prSet presAssocID="{9ADA312C-1E8B-4444-B8B3-F5DF3EF7C4FD}" presName="sibTrans" presStyleLbl="sibTrans2D1" presStyleIdx="0" presStyleCnt="0"/>
      <dgm:spPr/>
      <dgm:t>
        <a:bodyPr/>
        <a:lstStyle/>
        <a:p>
          <a:endParaRPr lang="es-CO"/>
        </a:p>
      </dgm:t>
    </dgm:pt>
    <dgm:pt modelId="{4E62D141-6D9F-4A69-A93B-BB67B6F05FB0}" type="pres">
      <dgm:prSet presAssocID="{17B9D96A-A40F-45BE-AD56-F71EDAE5C75B}" presName="compNode" presStyleCnt="0"/>
      <dgm:spPr/>
    </dgm:pt>
    <dgm:pt modelId="{769B8FAF-8173-4A98-AC25-29351B30A5BD}" type="pres">
      <dgm:prSet presAssocID="{17B9D96A-A40F-45BE-AD56-F71EDAE5C75B}" presName="childRect" presStyleLbl="bgAcc1" presStyleIdx="1" presStyleCnt="2" custScaleY="61710" custLinFactNeighborX="1380" custLinFactNeighborY="1310">
        <dgm:presLayoutVars>
          <dgm:bulletEnabled val="1"/>
        </dgm:presLayoutVars>
      </dgm:prSet>
      <dgm:spPr/>
      <dgm:t>
        <a:bodyPr/>
        <a:lstStyle/>
        <a:p>
          <a:endParaRPr lang="es-CO"/>
        </a:p>
      </dgm:t>
    </dgm:pt>
    <dgm:pt modelId="{FA857208-C89A-4121-8E1A-4394171F1FB7}" type="pres">
      <dgm:prSet presAssocID="{17B9D96A-A40F-45BE-AD56-F71EDAE5C75B}" presName="parentText" presStyleLbl="node1" presStyleIdx="0" presStyleCnt="0">
        <dgm:presLayoutVars>
          <dgm:chMax val="0"/>
          <dgm:bulletEnabled val="1"/>
        </dgm:presLayoutVars>
      </dgm:prSet>
      <dgm:spPr/>
      <dgm:t>
        <a:bodyPr/>
        <a:lstStyle/>
        <a:p>
          <a:endParaRPr lang="es-CO"/>
        </a:p>
      </dgm:t>
    </dgm:pt>
    <dgm:pt modelId="{37B13B0A-0A6F-42BF-84F5-8CF745433755}" type="pres">
      <dgm:prSet presAssocID="{17B9D96A-A40F-45BE-AD56-F71EDAE5C75B}" presName="parentRect" presStyleLbl="alignNode1" presStyleIdx="1" presStyleCnt="2" custLinFactNeighborX="2301" custLinFactNeighborY="-48600"/>
      <dgm:spPr/>
      <dgm:t>
        <a:bodyPr/>
        <a:lstStyle/>
        <a:p>
          <a:endParaRPr lang="es-CO"/>
        </a:p>
      </dgm:t>
    </dgm:pt>
    <dgm:pt modelId="{C55EA6CC-5A50-4906-9A42-EA755BD6035E}" type="pres">
      <dgm:prSet presAssocID="{17B9D96A-A40F-45BE-AD56-F71EDAE5C75B}" presName="adorn" presStyleLbl="fgAccFollowNode1" presStyleIdx="1" presStyleCnt="2" custScaleX="77495" custScaleY="79754" custLinFactNeighborX="-9523" custLinFactNeighborY="-74477"/>
      <dgm:spPr>
        <a:blipFill rotWithShape="1">
          <a:blip xmlns:r="http://schemas.openxmlformats.org/officeDocument/2006/relationships" r:embed="rId2"/>
          <a:stretch>
            <a:fillRect/>
          </a:stretch>
        </a:blipFill>
      </dgm:spPr>
    </dgm:pt>
  </dgm:ptLst>
  <dgm:cxnLst>
    <dgm:cxn modelId="{2491512A-2C56-4932-A2C9-795374CA94D6}" type="presOf" srcId="{6160D38B-3318-411A-B559-354575A66437}" destId="{769B8FAF-8173-4A98-AC25-29351B30A5BD}" srcOrd="0" destOrd="0" presId="urn:microsoft.com/office/officeart/2005/8/layout/bList2"/>
    <dgm:cxn modelId="{794C518A-C56F-4CA9-8B31-76818980929D}" srcId="{46662C97-370E-4F22-B23D-8D3FB7B3F815}" destId="{47AB9E37-7736-4649-A13B-DFE9F90102B4}" srcOrd="0" destOrd="0" parTransId="{6A7E7475-D802-4778-BCF1-34BBDD5710DD}" sibTransId="{9ADA312C-1E8B-4444-B8B3-F5DF3EF7C4FD}"/>
    <dgm:cxn modelId="{8405D537-B996-4276-B8B4-4CCF09B82BBF}" srcId="{47AB9E37-7736-4649-A13B-DFE9F90102B4}" destId="{5F5EA9D0-E528-4363-9C74-2CABB0CB542E}" srcOrd="0" destOrd="0" parTransId="{64FF746F-38C5-4502-9219-55A93EF03EE4}" sibTransId="{82A25CE8-4DE0-4F0D-8141-4370A68ED7B8}"/>
    <dgm:cxn modelId="{8E45800A-21D4-4CC1-9CB0-CF0651856CD0}" type="presOf" srcId="{47AB9E37-7736-4649-A13B-DFE9F90102B4}" destId="{DC376F0E-0A12-4256-9F96-5A75DE797B49}" srcOrd="0" destOrd="0" presId="urn:microsoft.com/office/officeart/2005/8/layout/bList2"/>
    <dgm:cxn modelId="{28C7C5EE-5EAE-47AD-8D60-E3E4E46A63D0}" type="presOf" srcId="{5F5EA9D0-E528-4363-9C74-2CABB0CB542E}" destId="{9912EC1A-166F-412B-AC6F-AF7E5484A21E}" srcOrd="0" destOrd="0" presId="urn:microsoft.com/office/officeart/2005/8/layout/bList2"/>
    <dgm:cxn modelId="{C2EBA797-DA2E-4150-9DCE-4D59A8A7FABF}" srcId="{46662C97-370E-4F22-B23D-8D3FB7B3F815}" destId="{17B9D96A-A40F-45BE-AD56-F71EDAE5C75B}" srcOrd="1" destOrd="0" parTransId="{B11C3377-8329-403B-901B-E83C20627EDB}" sibTransId="{5919812D-E86A-466E-9151-4B2F5BB95D70}"/>
    <dgm:cxn modelId="{B2592434-AD71-4ECD-9CEA-416508794A6F}" type="presOf" srcId="{47AB9E37-7736-4649-A13B-DFE9F90102B4}" destId="{FB4E1D08-5F67-4769-985C-A007ACAAE7B9}" srcOrd="1" destOrd="0" presId="urn:microsoft.com/office/officeart/2005/8/layout/bList2"/>
    <dgm:cxn modelId="{E86B779A-04D4-46A9-A440-34B72C19D60F}" type="presOf" srcId="{46662C97-370E-4F22-B23D-8D3FB7B3F815}" destId="{CC157213-8938-48F1-92EF-D594BE0922B5}" srcOrd="0" destOrd="0" presId="urn:microsoft.com/office/officeart/2005/8/layout/bList2"/>
    <dgm:cxn modelId="{5E1B58D3-C9C4-4597-A4BF-353ACF4D04D9}" type="presOf" srcId="{17B9D96A-A40F-45BE-AD56-F71EDAE5C75B}" destId="{37B13B0A-0A6F-42BF-84F5-8CF745433755}" srcOrd="1" destOrd="0" presId="urn:microsoft.com/office/officeart/2005/8/layout/bList2"/>
    <dgm:cxn modelId="{7C4098DC-5089-4A5D-8F5A-750F1312F137}" srcId="{17B9D96A-A40F-45BE-AD56-F71EDAE5C75B}" destId="{6160D38B-3318-411A-B559-354575A66437}" srcOrd="0" destOrd="0" parTransId="{A22C897E-192E-46BA-8D5E-6CCCD64E641D}" sibTransId="{5D4D11F1-FFFA-4953-B1B0-C43118604F13}"/>
    <dgm:cxn modelId="{0CC859F5-11DB-424D-9061-ED0744D881AD}" type="presOf" srcId="{9ADA312C-1E8B-4444-B8B3-F5DF3EF7C4FD}" destId="{5DF2F53D-C846-4040-BEE8-34A1300453EC}" srcOrd="0" destOrd="0" presId="urn:microsoft.com/office/officeart/2005/8/layout/bList2"/>
    <dgm:cxn modelId="{7BE45A4F-D9A2-481E-A81C-85FF0C8DAA2B}" type="presOf" srcId="{17B9D96A-A40F-45BE-AD56-F71EDAE5C75B}" destId="{FA857208-C89A-4121-8E1A-4394171F1FB7}" srcOrd="0" destOrd="0" presId="urn:microsoft.com/office/officeart/2005/8/layout/bList2"/>
    <dgm:cxn modelId="{9BF498BC-522B-44B7-A08C-BA2FCA89BF64}" type="presParOf" srcId="{CC157213-8938-48F1-92EF-D594BE0922B5}" destId="{84551090-22E3-4819-8AEC-752FC5C5BF41}" srcOrd="0" destOrd="0" presId="urn:microsoft.com/office/officeart/2005/8/layout/bList2"/>
    <dgm:cxn modelId="{59368456-B62F-4D75-A943-63E5185817DC}" type="presParOf" srcId="{84551090-22E3-4819-8AEC-752FC5C5BF41}" destId="{9912EC1A-166F-412B-AC6F-AF7E5484A21E}" srcOrd="0" destOrd="0" presId="urn:microsoft.com/office/officeart/2005/8/layout/bList2"/>
    <dgm:cxn modelId="{F8AA9837-53B0-430C-B356-7783BB98AE52}" type="presParOf" srcId="{84551090-22E3-4819-8AEC-752FC5C5BF41}" destId="{DC376F0E-0A12-4256-9F96-5A75DE797B49}" srcOrd="1" destOrd="0" presId="urn:microsoft.com/office/officeart/2005/8/layout/bList2"/>
    <dgm:cxn modelId="{C7E3B230-AE76-42DE-A3C6-C332306E8406}" type="presParOf" srcId="{84551090-22E3-4819-8AEC-752FC5C5BF41}" destId="{FB4E1D08-5F67-4769-985C-A007ACAAE7B9}" srcOrd="2" destOrd="0" presId="urn:microsoft.com/office/officeart/2005/8/layout/bList2"/>
    <dgm:cxn modelId="{BADC5797-9FAB-4F0C-AA57-AF86340B1AD3}" type="presParOf" srcId="{84551090-22E3-4819-8AEC-752FC5C5BF41}" destId="{886A9352-62C7-4481-9C62-8FF637691C6A}" srcOrd="3" destOrd="0" presId="urn:microsoft.com/office/officeart/2005/8/layout/bList2"/>
    <dgm:cxn modelId="{CA4E2375-D9F8-45B3-A566-EBA9D1B52FA0}" type="presParOf" srcId="{CC157213-8938-48F1-92EF-D594BE0922B5}" destId="{5DF2F53D-C846-4040-BEE8-34A1300453EC}" srcOrd="1" destOrd="0" presId="urn:microsoft.com/office/officeart/2005/8/layout/bList2"/>
    <dgm:cxn modelId="{4798A49F-2C46-4969-BA4E-8BE14B494F4C}" type="presParOf" srcId="{CC157213-8938-48F1-92EF-D594BE0922B5}" destId="{4E62D141-6D9F-4A69-A93B-BB67B6F05FB0}" srcOrd="2" destOrd="0" presId="urn:microsoft.com/office/officeart/2005/8/layout/bList2"/>
    <dgm:cxn modelId="{FBD83926-5925-4E18-A8E6-15D3CC6E290A}" type="presParOf" srcId="{4E62D141-6D9F-4A69-A93B-BB67B6F05FB0}" destId="{769B8FAF-8173-4A98-AC25-29351B30A5BD}" srcOrd="0" destOrd="0" presId="urn:microsoft.com/office/officeart/2005/8/layout/bList2"/>
    <dgm:cxn modelId="{C0D5DEF3-938C-4764-B9C8-5D87817300AA}" type="presParOf" srcId="{4E62D141-6D9F-4A69-A93B-BB67B6F05FB0}" destId="{FA857208-C89A-4121-8E1A-4394171F1FB7}" srcOrd="1" destOrd="0" presId="urn:microsoft.com/office/officeart/2005/8/layout/bList2"/>
    <dgm:cxn modelId="{54251A58-1C0C-4B24-940B-893E54BE5B46}" type="presParOf" srcId="{4E62D141-6D9F-4A69-A93B-BB67B6F05FB0}" destId="{37B13B0A-0A6F-42BF-84F5-8CF745433755}" srcOrd="2" destOrd="0" presId="urn:microsoft.com/office/officeart/2005/8/layout/bList2"/>
    <dgm:cxn modelId="{1D7ADB71-D18D-48E5-82F4-9E94F0559FBE}" type="presParOf" srcId="{4E62D141-6D9F-4A69-A93B-BB67B6F05FB0}" destId="{C55EA6CC-5A50-4906-9A42-EA755BD6035E}"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B6AF65-3376-4EDD-A46E-39AA64CD87BE}" type="doc">
      <dgm:prSet loTypeId="urn:microsoft.com/office/officeart/2005/8/layout/vList3" loCatId="list" qsTypeId="urn:microsoft.com/office/officeart/2005/8/quickstyle/simple1" qsCatId="simple" csTypeId="urn:microsoft.com/office/officeart/2005/8/colors/accent1_2" csCatId="accent1" phldr="1"/>
      <dgm:spPr/>
    </dgm:pt>
    <dgm:pt modelId="{F1070010-FB68-47AE-8771-585A8592AAB7}">
      <dgm:prSet phldrT="[Texto]" custT="1"/>
      <dgm:spPr/>
      <dgm:t>
        <a:bodyPr/>
        <a:lstStyle/>
        <a:p>
          <a:pPr algn="ctr"/>
          <a:r>
            <a:rPr lang="en-US" sz="1600" dirty="0" smtClean="0"/>
            <a:t>The SIC may impose monetary penalties for the violation of the provisions on protection of competition, as well as those resulting from the noncompliance of its instructions ordered in furtherance of its functions . </a:t>
          </a:r>
          <a:endParaRPr lang="es-CO" sz="1600" dirty="0"/>
        </a:p>
      </dgm:t>
    </dgm:pt>
    <dgm:pt modelId="{32E0B673-BCB4-467B-BF41-1E9486B50255}" type="parTrans" cxnId="{F1B5C7D3-FA88-43F2-AF21-660228DF51D6}">
      <dgm:prSet/>
      <dgm:spPr/>
      <dgm:t>
        <a:bodyPr/>
        <a:lstStyle/>
        <a:p>
          <a:pPr algn="ctr"/>
          <a:endParaRPr lang="es-CO" sz="1400"/>
        </a:p>
      </dgm:t>
    </dgm:pt>
    <dgm:pt modelId="{4A50AD05-B80B-45B4-A4FD-D2499F8ACED9}" type="sibTrans" cxnId="{F1B5C7D3-FA88-43F2-AF21-660228DF51D6}">
      <dgm:prSet/>
      <dgm:spPr/>
      <dgm:t>
        <a:bodyPr/>
        <a:lstStyle/>
        <a:p>
          <a:pPr algn="ctr"/>
          <a:endParaRPr lang="es-CO" sz="1400"/>
        </a:p>
      </dgm:t>
    </dgm:pt>
    <dgm:pt modelId="{D7A80E42-167E-4C88-AD88-8E2F48B04E55}" type="pres">
      <dgm:prSet presAssocID="{38B6AF65-3376-4EDD-A46E-39AA64CD87BE}" presName="linearFlow" presStyleCnt="0">
        <dgm:presLayoutVars>
          <dgm:dir/>
          <dgm:resizeHandles val="exact"/>
        </dgm:presLayoutVars>
      </dgm:prSet>
      <dgm:spPr/>
    </dgm:pt>
    <dgm:pt modelId="{D788CD53-7C80-485E-AC0E-A00EA1B7B716}" type="pres">
      <dgm:prSet presAssocID="{F1070010-FB68-47AE-8771-585A8592AAB7}" presName="composite" presStyleCnt="0"/>
      <dgm:spPr/>
    </dgm:pt>
    <dgm:pt modelId="{B3AC9B3C-3913-446E-9A10-F5760D3A1BFF}" type="pres">
      <dgm:prSet presAssocID="{F1070010-FB68-47AE-8771-585A8592AAB7}" presName="imgShp" presStyleLbl="fgImgPlace1" presStyleIdx="0" presStyleCnt="1" custLinFactNeighborX="-3504" custLinFactNeighborY="-49"/>
      <dgm:spPr>
        <a:blipFill rotWithShape="1">
          <a:blip xmlns:r="http://schemas.openxmlformats.org/officeDocument/2006/relationships" r:embed="rId1"/>
          <a:stretch>
            <a:fillRect/>
          </a:stretch>
        </a:blipFill>
      </dgm:spPr>
    </dgm:pt>
    <dgm:pt modelId="{CCDAEED6-8F83-4ED8-8391-9661A64F82B8}" type="pres">
      <dgm:prSet presAssocID="{F1070010-FB68-47AE-8771-585A8592AAB7}" presName="txShp" presStyleLbl="node1" presStyleIdx="0" presStyleCnt="1">
        <dgm:presLayoutVars>
          <dgm:bulletEnabled val="1"/>
        </dgm:presLayoutVars>
      </dgm:prSet>
      <dgm:spPr/>
      <dgm:t>
        <a:bodyPr/>
        <a:lstStyle/>
        <a:p>
          <a:endParaRPr lang="es-CO"/>
        </a:p>
      </dgm:t>
    </dgm:pt>
  </dgm:ptLst>
  <dgm:cxnLst>
    <dgm:cxn modelId="{F1B5C7D3-FA88-43F2-AF21-660228DF51D6}" srcId="{38B6AF65-3376-4EDD-A46E-39AA64CD87BE}" destId="{F1070010-FB68-47AE-8771-585A8592AAB7}" srcOrd="0" destOrd="0" parTransId="{32E0B673-BCB4-467B-BF41-1E9486B50255}" sibTransId="{4A50AD05-B80B-45B4-A4FD-D2499F8ACED9}"/>
    <dgm:cxn modelId="{EB884C43-BF48-4B9C-AB0B-DD2CCBBE1102}" type="presOf" srcId="{F1070010-FB68-47AE-8771-585A8592AAB7}" destId="{CCDAEED6-8F83-4ED8-8391-9661A64F82B8}" srcOrd="0" destOrd="0" presId="urn:microsoft.com/office/officeart/2005/8/layout/vList3"/>
    <dgm:cxn modelId="{19914F74-743F-4A0A-A222-A4F14AA22BC5}" type="presOf" srcId="{38B6AF65-3376-4EDD-A46E-39AA64CD87BE}" destId="{D7A80E42-167E-4C88-AD88-8E2F48B04E55}" srcOrd="0" destOrd="0" presId="urn:microsoft.com/office/officeart/2005/8/layout/vList3"/>
    <dgm:cxn modelId="{C024BA09-EF2F-4543-A7F1-D4D80AD750B8}" type="presParOf" srcId="{D7A80E42-167E-4C88-AD88-8E2F48B04E55}" destId="{D788CD53-7C80-485E-AC0E-A00EA1B7B716}" srcOrd="0" destOrd="0" presId="urn:microsoft.com/office/officeart/2005/8/layout/vList3"/>
    <dgm:cxn modelId="{A8A30AC8-33BA-47BB-957A-40DEAB93D5A6}" type="presParOf" srcId="{D788CD53-7C80-485E-AC0E-A00EA1B7B716}" destId="{B3AC9B3C-3913-446E-9A10-F5760D3A1BFF}" srcOrd="0" destOrd="0" presId="urn:microsoft.com/office/officeart/2005/8/layout/vList3"/>
    <dgm:cxn modelId="{C203FBBA-E9E7-4C4C-B966-E1B286C68597}" type="presParOf" srcId="{D788CD53-7C80-485E-AC0E-A00EA1B7B716}" destId="{CCDAEED6-8F83-4ED8-8391-9661A64F82B8}"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A821661-8F8C-4458-81D2-9ED7FC9E1EF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92CC409E-9440-4A92-B1B9-BCE5292C1533}">
      <dgm:prSet phldrT="[Texto]" custT="1"/>
      <dgm:spPr/>
      <dgm:t>
        <a:bodyPr/>
        <a:lstStyle/>
        <a:p>
          <a:pPr algn="just"/>
          <a:r>
            <a:rPr lang="en-US" sz="2000" b="1" dirty="0" smtClean="0">
              <a:effectLst>
                <a:outerShdw blurRad="38100" dist="38100" dir="2700000" algn="tl">
                  <a:srgbClr val="000000">
                    <a:alpha val="43137"/>
                  </a:srgbClr>
                </a:outerShdw>
              </a:effectLst>
            </a:rPr>
            <a:t>Leniency Program</a:t>
          </a:r>
          <a:endParaRPr lang="es-CO" sz="2000" b="1" dirty="0">
            <a:effectLst>
              <a:outerShdw blurRad="38100" dist="38100" dir="2700000" algn="tl">
                <a:srgbClr val="000000">
                  <a:alpha val="43137"/>
                </a:srgbClr>
              </a:outerShdw>
            </a:effectLst>
          </a:endParaRPr>
        </a:p>
      </dgm:t>
    </dgm:pt>
    <dgm:pt modelId="{D28881F7-7847-4A7F-90EE-1A6AF10AA8B6}" type="parTrans" cxnId="{ECC6246C-0381-4AE9-8D5A-5FBBE3EE1EE6}">
      <dgm:prSet/>
      <dgm:spPr/>
      <dgm:t>
        <a:bodyPr/>
        <a:lstStyle/>
        <a:p>
          <a:pPr algn="just"/>
          <a:endParaRPr lang="es-CO"/>
        </a:p>
      </dgm:t>
    </dgm:pt>
    <dgm:pt modelId="{28CD840C-C360-4075-A22C-9AC994847C74}" type="sibTrans" cxnId="{ECC6246C-0381-4AE9-8D5A-5FBBE3EE1EE6}">
      <dgm:prSet/>
      <dgm:spPr/>
      <dgm:t>
        <a:bodyPr/>
        <a:lstStyle/>
        <a:p>
          <a:pPr algn="just"/>
          <a:endParaRPr lang="es-CO"/>
        </a:p>
      </dgm:t>
    </dgm:pt>
    <dgm:pt modelId="{AD975A92-3E99-4DC6-8ED4-259EAC2098C1}">
      <dgm:prSet phldrT="[Texto]" custT="1"/>
      <dgm:spPr/>
      <dgm:t>
        <a:bodyPr/>
        <a:lstStyle/>
        <a:p>
          <a:pPr algn="just"/>
          <a:r>
            <a:rPr lang="en-US" sz="2000" i="0" dirty="0" smtClean="0"/>
            <a:t>Law 1340 of 2009 establishes a leniency program as a mechanism to cooperate with the SIC in the detection of cartels.</a:t>
          </a:r>
          <a:endParaRPr lang="es-CO" sz="2000" b="0" i="0" dirty="0"/>
        </a:p>
      </dgm:t>
    </dgm:pt>
    <dgm:pt modelId="{5940E692-4FCC-49AF-AD54-51C19EBC0E5F}" type="parTrans" cxnId="{7247C00A-1C2F-4024-AB53-AF75EBB027E0}">
      <dgm:prSet/>
      <dgm:spPr/>
      <dgm:t>
        <a:bodyPr/>
        <a:lstStyle/>
        <a:p>
          <a:endParaRPr lang="es-CO"/>
        </a:p>
      </dgm:t>
    </dgm:pt>
    <dgm:pt modelId="{D8A2C3EC-2E22-438F-BDD7-671B88482AE9}" type="sibTrans" cxnId="{7247C00A-1C2F-4024-AB53-AF75EBB027E0}">
      <dgm:prSet/>
      <dgm:spPr/>
      <dgm:t>
        <a:bodyPr/>
        <a:lstStyle/>
        <a:p>
          <a:endParaRPr lang="es-CO"/>
        </a:p>
      </dgm:t>
    </dgm:pt>
    <dgm:pt modelId="{523D0690-4833-4D65-84D1-5A75BF11F2C5}">
      <dgm:prSet phldrT="[Texto]" custT="1"/>
      <dgm:spPr/>
      <dgm:t>
        <a:bodyPr/>
        <a:lstStyle/>
        <a:p>
          <a:pPr algn="just"/>
          <a:r>
            <a:rPr lang="en-US" sz="2000" b="0" i="0" dirty="0" smtClean="0"/>
            <a:t>It is aimed at natural or legal persons who have been part of a Cartel, provided that the agents did not act as promoters or instigators of the conduct a</a:t>
          </a:r>
          <a:r>
            <a:rPr lang="es-CO" sz="2000" b="0" i="0" dirty="0" err="1" smtClean="0"/>
            <a:t>nd</a:t>
          </a:r>
          <a:r>
            <a:rPr lang="es-CO" sz="2000" b="0" i="0" dirty="0" smtClean="0"/>
            <a:t> provide evidence. </a:t>
          </a:r>
          <a:endParaRPr lang="es-CO" sz="2000" b="0" i="0" dirty="0"/>
        </a:p>
      </dgm:t>
    </dgm:pt>
    <dgm:pt modelId="{EEB83706-05F6-4424-A358-22485AA35EDB}" type="parTrans" cxnId="{962FD9C5-FE86-43C3-A903-18D29585CC59}">
      <dgm:prSet/>
      <dgm:spPr/>
      <dgm:t>
        <a:bodyPr/>
        <a:lstStyle/>
        <a:p>
          <a:endParaRPr lang="es-CO"/>
        </a:p>
      </dgm:t>
    </dgm:pt>
    <dgm:pt modelId="{D5528F52-8B17-4452-A52C-880E215A3201}" type="sibTrans" cxnId="{962FD9C5-FE86-43C3-A903-18D29585CC59}">
      <dgm:prSet/>
      <dgm:spPr/>
      <dgm:t>
        <a:bodyPr/>
        <a:lstStyle/>
        <a:p>
          <a:endParaRPr lang="es-CO"/>
        </a:p>
      </dgm:t>
    </dgm:pt>
    <dgm:pt modelId="{6571BFEE-38C3-4E17-A76A-C960CA6B601B}">
      <dgm:prSet custT="1"/>
      <dgm:spPr/>
      <dgm:t>
        <a:bodyPr/>
        <a:lstStyle/>
        <a:p>
          <a:r>
            <a:rPr lang="en-US" sz="2000" b="0" i="0" dirty="0" smtClean="0"/>
            <a:t>The program offers incentives such as:</a:t>
          </a:r>
          <a:endParaRPr lang="es-CO" sz="2000" b="0" i="0" dirty="0"/>
        </a:p>
      </dgm:t>
    </dgm:pt>
    <dgm:pt modelId="{D3F44B85-0E10-4E04-BEA8-B73D8B1E2884}" type="parTrans" cxnId="{E3A2E0DB-07CB-4CA3-BB78-004CB4C3E950}">
      <dgm:prSet/>
      <dgm:spPr/>
      <dgm:t>
        <a:bodyPr/>
        <a:lstStyle/>
        <a:p>
          <a:endParaRPr lang="es-CO"/>
        </a:p>
      </dgm:t>
    </dgm:pt>
    <dgm:pt modelId="{D67E595F-68E8-464A-A202-4BA5C5BCF08B}" type="sibTrans" cxnId="{E3A2E0DB-07CB-4CA3-BB78-004CB4C3E950}">
      <dgm:prSet/>
      <dgm:spPr/>
      <dgm:t>
        <a:bodyPr/>
        <a:lstStyle/>
        <a:p>
          <a:endParaRPr lang="es-CO"/>
        </a:p>
      </dgm:t>
    </dgm:pt>
    <dgm:pt modelId="{4F7A5D67-09DD-4A2E-9DB0-EBF34B9939B0}">
      <dgm:prSet custT="1"/>
      <dgm:spPr/>
      <dgm:t>
        <a:bodyPr/>
        <a:lstStyle/>
        <a:p>
          <a:endParaRPr lang="es-CO" sz="2000" b="0" i="1" dirty="0"/>
        </a:p>
      </dgm:t>
    </dgm:pt>
    <dgm:pt modelId="{C09DF4FC-0C12-4ED2-9A55-DE51F467E485}" type="parTrans" cxnId="{1D04E7FB-703A-4638-B2CE-8C67773A1942}">
      <dgm:prSet/>
      <dgm:spPr/>
      <dgm:t>
        <a:bodyPr/>
        <a:lstStyle/>
        <a:p>
          <a:endParaRPr lang="es-CO"/>
        </a:p>
      </dgm:t>
    </dgm:pt>
    <dgm:pt modelId="{44447FCF-B19D-4229-A566-1B585B043846}" type="sibTrans" cxnId="{1D04E7FB-703A-4638-B2CE-8C67773A1942}">
      <dgm:prSet/>
      <dgm:spPr/>
      <dgm:t>
        <a:bodyPr/>
        <a:lstStyle/>
        <a:p>
          <a:endParaRPr lang="es-CO"/>
        </a:p>
      </dgm:t>
    </dgm:pt>
    <dgm:pt modelId="{61ACED40-03F3-425F-8993-B1EA05DC4508}">
      <dgm:prSet custT="1"/>
      <dgm:spPr/>
      <dgm:t>
        <a:bodyPr/>
        <a:lstStyle/>
        <a:p>
          <a:r>
            <a:rPr lang="en-US" sz="2000" b="0" i="0" dirty="0" smtClean="0"/>
            <a:t>The first agent that reveals the cartel may get an exemption of 100% of the fine, while the second and third have 75% and 50%, respectively. </a:t>
          </a:r>
          <a:endParaRPr lang="es-CO" sz="2000" b="0" i="0" dirty="0"/>
        </a:p>
      </dgm:t>
    </dgm:pt>
    <dgm:pt modelId="{AE8C7A6C-385B-4E75-8B96-029835B868EB}" type="parTrans" cxnId="{65EB7081-99FA-46CB-9182-440F05D15B4C}">
      <dgm:prSet/>
      <dgm:spPr/>
      <dgm:t>
        <a:bodyPr/>
        <a:lstStyle/>
        <a:p>
          <a:endParaRPr lang="es-CO"/>
        </a:p>
      </dgm:t>
    </dgm:pt>
    <dgm:pt modelId="{4214B2CD-6210-45CA-BE62-198CC6D37EAB}" type="sibTrans" cxnId="{65EB7081-99FA-46CB-9182-440F05D15B4C}">
      <dgm:prSet/>
      <dgm:spPr/>
      <dgm:t>
        <a:bodyPr/>
        <a:lstStyle/>
        <a:p>
          <a:endParaRPr lang="es-CO"/>
        </a:p>
      </dgm:t>
    </dgm:pt>
    <dgm:pt modelId="{C7EB3588-AD0A-4173-9606-7DFD4BC492F4}">
      <dgm:prSet phldrT="[Texto]" custT="1"/>
      <dgm:spPr/>
      <dgm:t>
        <a:bodyPr/>
        <a:lstStyle/>
        <a:p>
          <a:pPr algn="just"/>
          <a:endParaRPr lang="es-CO" sz="800" b="0" i="0" dirty="0"/>
        </a:p>
      </dgm:t>
    </dgm:pt>
    <dgm:pt modelId="{BB1C1767-1175-428A-86F9-AB208A366883}" type="parTrans" cxnId="{AF79D0D8-D76D-42E9-881B-1F026ECAD304}">
      <dgm:prSet/>
      <dgm:spPr/>
      <dgm:t>
        <a:bodyPr/>
        <a:lstStyle/>
        <a:p>
          <a:endParaRPr lang="es-CO"/>
        </a:p>
      </dgm:t>
    </dgm:pt>
    <dgm:pt modelId="{428D7185-EAF7-4FDF-AF77-C9D6EAD94F2E}" type="sibTrans" cxnId="{AF79D0D8-D76D-42E9-881B-1F026ECAD304}">
      <dgm:prSet/>
      <dgm:spPr/>
      <dgm:t>
        <a:bodyPr/>
        <a:lstStyle/>
        <a:p>
          <a:endParaRPr lang="es-CO"/>
        </a:p>
      </dgm:t>
    </dgm:pt>
    <dgm:pt modelId="{8017DF45-A084-47AD-A700-1D49254224EE}">
      <dgm:prSet phldrT="[Texto]" custT="1"/>
      <dgm:spPr/>
      <dgm:t>
        <a:bodyPr/>
        <a:lstStyle/>
        <a:p>
          <a:pPr algn="just"/>
          <a:endParaRPr lang="es-CO" sz="800" b="0" i="0" dirty="0"/>
        </a:p>
      </dgm:t>
    </dgm:pt>
    <dgm:pt modelId="{1C11F379-F06C-4945-AB45-ACAC2BBF36AE}" type="parTrans" cxnId="{B4F6CEC6-055F-43FE-9C5E-AC681A19FD4F}">
      <dgm:prSet/>
      <dgm:spPr/>
      <dgm:t>
        <a:bodyPr/>
        <a:lstStyle/>
        <a:p>
          <a:endParaRPr lang="es-CO"/>
        </a:p>
      </dgm:t>
    </dgm:pt>
    <dgm:pt modelId="{759DD620-ADFB-402A-9468-E3190AD5076E}" type="sibTrans" cxnId="{B4F6CEC6-055F-43FE-9C5E-AC681A19FD4F}">
      <dgm:prSet/>
      <dgm:spPr/>
      <dgm:t>
        <a:bodyPr/>
        <a:lstStyle/>
        <a:p>
          <a:endParaRPr lang="es-CO"/>
        </a:p>
      </dgm:t>
    </dgm:pt>
    <dgm:pt modelId="{192FF0FE-8761-404F-BB2A-B95B3C11FAFE}">
      <dgm:prSet custT="1"/>
      <dgm:spPr/>
      <dgm:t>
        <a:bodyPr/>
        <a:lstStyle/>
        <a:p>
          <a:endParaRPr lang="es-CO" sz="800" b="0" i="0" dirty="0"/>
        </a:p>
      </dgm:t>
    </dgm:pt>
    <dgm:pt modelId="{57694F39-99E6-404D-B261-518E1192DE3F}" type="parTrans" cxnId="{D2B30AC9-D26C-49FC-BD58-4B064F536D64}">
      <dgm:prSet/>
      <dgm:spPr/>
      <dgm:t>
        <a:bodyPr/>
        <a:lstStyle/>
        <a:p>
          <a:endParaRPr lang="es-CO"/>
        </a:p>
      </dgm:t>
    </dgm:pt>
    <dgm:pt modelId="{CB804231-6CCE-464E-B5A9-44C9CD9298AF}" type="sibTrans" cxnId="{D2B30AC9-D26C-49FC-BD58-4B064F536D64}">
      <dgm:prSet/>
      <dgm:spPr/>
      <dgm:t>
        <a:bodyPr/>
        <a:lstStyle/>
        <a:p>
          <a:endParaRPr lang="es-CO"/>
        </a:p>
      </dgm:t>
    </dgm:pt>
    <dgm:pt modelId="{5B0C1969-9FB8-48A7-94F1-0501E3FBD2C4}" type="pres">
      <dgm:prSet presAssocID="{FA821661-8F8C-4458-81D2-9ED7FC9E1EF5}" presName="linear" presStyleCnt="0">
        <dgm:presLayoutVars>
          <dgm:dir/>
          <dgm:animLvl val="lvl"/>
          <dgm:resizeHandles val="exact"/>
        </dgm:presLayoutVars>
      </dgm:prSet>
      <dgm:spPr/>
      <dgm:t>
        <a:bodyPr/>
        <a:lstStyle/>
        <a:p>
          <a:endParaRPr lang="es-CO"/>
        </a:p>
      </dgm:t>
    </dgm:pt>
    <dgm:pt modelId="{35293CFE-E800-44CE-906C-2290B779E249}" type="pres">
      <dgm:prSet presAssocID="{92CC409E-9440-4A92-B1B9-BCE5292C1533}" presName="parentLin" presStyleCnt="0"/>
      <dgm:spPr/>
    </dgm:pt>
    <dgm:pt modelId="{BFF7D561-FAE7-4425-97B5-5CF4306DEB31}" type="pres">
      <dgm:prSet presAssocID="{92CC409E-9440-4A92-B1B9-BCE5292C1533}" presName="parentLeftMargin" presStyleLbl="node1" presStyleIdx="0" presStyleCnt="1"/>
      <dgm:spPr/>
      <dgm:t>
        <a:bodyPr/>
        <a:lstStyle/>
        <a:p>
          <a:endParaRPr lang="es-CO"/>
        </a:p>
      </dgm:t>
    </dgm:pt>
    <dgm:pt modelId="{F072CA30-1EAF-40D7-A124-49F9BB888678}" type="pres">
      <dgm:prSet presAssocID="{92CC409E-9440-4A92-B1B9-BCE5292C1533}" presName="parentText" presStyleLbl="node1" presStyleIdx="0" presStyleCnt="1" custScaleX="94859" custScaleY="46905" custLinFactNeighborX="-16860" custLinFactNeighborY="-39121">
        <dgm:presLayoutVars>
          <dgm:chMax val="0"/>
          <dgm:bulletEnabled val="1"/>
        </dgm:presLayoutVars>
      </dgm:prSet>
      <dgm:spPr/>
      <dgm:t>
        <a:bodyPr/>
        <a:lstStyle/>
        <a:p>
          <a:endParaRPr lang="es-CO"/>
        </a:p>
      </dgm:t>
    </dgm:pt>
    <dgm:pt modelId="{E1502504-2B46-4AF0-BA78-73A81E7FDCE7}" type="pres">
      <dgm:prSet presAssocID="{92CC409E-9440-4A92-B1B9-BCE5292C1533}" presName="negativeSpace" presStyleCnt="0"/>
      <dgm:spPr/>
    </dgm:pt>
    <dgm:pt modelId="{18089EB3-2B64-4330-B137-C1B9CC6C20AD}" type="pres">
      <dgm:prSet presAssocID="{92CC409E-9440-4A92-B1B9-BCE5292C1533}" presName="childText" presStyleLbl="conFgAcc1" presStyleIdx="0" presStyleCnt="1" custLinFactNeighborX="268" custLinFactNeighborY="59215">
        <dgm:presLayoutVars>
          <dgm:bulletEnabled val="1"/>
        </dgm:presLayoutVars>
      </dgm:prSet>
      <dgm:spPr/>
      <dgm:t>
        <a:bodyPr/>
        <a:lstStyle/>
        <a:p>
          <a:endParaRPr lang="es-CO"/>
        </a:p>
      </dgm:t>
    </dgm:pt>
  </dgm:ptLst>
  <dgm:cxnLst>
    <dgm:cxn modelId="{C0F0CAA3-4624-4734-9B31-2E64E1DB3023}" type="presOf" srcId="{C7EB3588-AD0A-4173-9606-7DFD4BC492F4}" destId="{18089EB3-2B64-4330-B137-C1B9CC6C20AD}" srcOrd="0" destOrd="1" presId="urn:microsoft.com/office/officeart/2005/8/layout/list1"/>
    <dgm:cxn modelId="{C78008C1-DB15-4988-8A04-ADACDEF3CD43}" type="presOf" srcId="{92CC409E-9440-4A92-B1B9-BCE5292C1533}" destId="{F072CA30-1EAF-40D7-A124-49F9BB888678}" srcOrd="1" destOrd="0" presId="urn:microsoft.com/office/officeart/2005/8/layout/list1"/>
    <dgm:cxn modelId="{A84790E6-6C11-4591-B7E6-48CE76673B59}" type="presOf" srcId="{92CC409E-9440-4A92-B1B9-BCE5292C1533}" destId="{BFF7D561-FAE7-4425-97B5-5CF4306DEB31}" srcOrd="0" destOrd="0" presId="urn:microsoft.com/office/officeart/2005/8/layout/list1"/>
    <dgm:cxn modelId="{AF79D0D8-D76D-42E9-881B-1F026ECAD304}" srcId="{92CC409E-9440-4A92-B1B9-BCE5292C1533}" destId="{C7EB3588-AD0A-4173-9606-7DFD4BC492F4}" srcOrd="1" destOrd="0" parTransId="{BB1C1767-1175-428A-86F9-AB208A366883}" sibTransId="{428D7185-EAF7-4FDF-AF77-C9D6EAD94F2E}"/>
    <dgm:cxn modelId="{1341BBE1-07EA-4A61-9116-83D95829E3CC}" type="presOf" srcId="{61ACED40-03F3-425F-8993-B1EA05DC4508}" destId="{18089EB3-2B64-4330-B137-C1B9CC6C20AD}" srcOrd="0" destOrd="6" presId="urn:microsoft.com/office/officeart/2005/8/layout/list1"/>
    <dgm:cxn modelId="{1D04E7FB-703A-4638-B2CE-8C67773A1942}" srcId="{92CC409E-9440-4A92-B1B9-BCE5292C1533}" destId="{4F7A5D67-09DD-4A2E-9DB0-EBF34B9939B0}" srcOrd="6" destOrd="0" parTransId="{C09DF4FC-0C12-4ED2-9A55-DE51F467E485}" sibTransId="{44447FCF-B19D-4229-A566-1B585B043846}"/>
    <dgm:cxn modelId="{675CC5D0-4180-4AAA-94D8-05D4532BDA30}" type="presOf" srcId="{6571BFEE-38C3-4E17-A76A-C960CA6B601B}" destId="{18089EB3-2B64-4330-B137-C1B9CC6C20AD}" srcOrd="0" destOrd="4" presId="urn:microsoft.com/office/officeart/2005/8/layout/list1"/>
    <dgm:cxn modelId="{A77A4300-CCE6-4FF3-8FA3-1127B26A3DFB}" type="presOf" srcId="{4F7A5D67-09DD-4A2E-9DB0-EBF34B9939B0}" destId="{18089EB3-2B64-4330-B137-C1B9CC6C20AD}" srcOrd="0" destOrd="7" presId="urn:microsoft.com/office/officeart/2005/8/layout/list1"/>
    <dgm:cxn modelId="{2F7A02CA-9375-47D6-9432-7BE1A91673D5}" type="presOf" srcId="{AD975A92-3E99-4DC6-8ED4-259EAC2098C1}" destId="{18089EB3-2B64-4330-B137-C1B9CC6C20AD}" srcOrd="0" destOrd="0" presId="urn:microsoft.com/office/officeart/2005/8/layout/list1"/>
    <dgm:cxn modelId="{ECC6246C-0381-4AE9-8D5A-5FBBE3EE1EE6}" srcId="{FA821661-8F8C-4458-81D2-9ED7FC9E1EF5}" destId="{92CC409E-9440-4A92-B1B9-BCE5292C1533}" srcOrd="0" destOrd="0" parTransId="{D28881F7-7847-4A7F-90EE-1A6AF10AA8B6}" sibTransId="{28CD840C-C360-4075-A22C-9AC994847C74}"/>
    <dgm:cxn modelId="{B4F6CEC6-055F-43FE-9C5E-AC681A19FD4F}" srcId="{92CC409E-9440-4A92-B1B9-BCE5292C1533}" destId="{8017DF45-A084-47AD-A700-1D49254224EE}" srcOrd="3" destOrd="0" parTransId="{1C11F379-F06C-4945-AB45-ACAC2BBF36AE}" sibTransId="{759DD620-ADFB-402A-9468-E3190AD5076E}"/>
    <dgm:cxn modelId="{8BE61C60-4848-4D19-B2CA-C4CA216B10BD}" type="presOf" srcId="{8017DF45-A084-47AD-A700-1D49254224EE}" destId="{18089EB3-2B64-4330-B137-C1B9CC6C20AD}" srcOrd="0" destOrd="3" presId="urn:microsoft.com/office/officeart/2005/8/layout/list1"/>
    <dgm:cxn modelId="{E3A2E0DB-07CB-4CA3-BB78-004CB4C3E950}" srcId="{92CC409E-9440-4A92-B1B9-BCE5292C1533}" destId="{6571BFEE-38C3-4E17-A76A-C960CA6B601B}" srcOrd="4" destOrd="0" parTransId="{D3F44B85-0E10-4E04-BEA8-B73D8B1E2884}" sibTransId="{D67E595F-68E8-464A-A202-4BA5C5BCF08B}"/>
    <dgm:cxn modelId="{CE069566-016F-4B23-9382-19E4C29CBDE5}" type="presOf" srcId="{192FF0FE-8761-404F-BB2A-B95B3C11FAFE}" destId="{18089EB3-2B64-4330-B137-C1B9CC6C20AD}" srcOrd="0" destOrd="5" presId="urn:microsoft.com/office/officeart/2005/8/layout/list1"/>
    <dgm:cxn modelId="{7247C00A-1C2F-4024-AB53-AF75EBB027E0}" srcId="{92CC409E-9440-4A92-B1B9-BCE5292C1533}" destId="{AD975A92-3E99-4DC6-8ED4-259EAC2098C1}" srcOrd="0" destOrd="0" parTransId="{5940E692-4FCC-49AF-AD54-51C19EBC0E5F}" sibTransId="{D8A2C3EC-2E22-438F-BDD7-671B88482AE9}"/>
    <dgm:cxn modelId="{3B259155-44C8-421E-ACE9-EA287B577D4A}" type="presOf" srcId="{523D0690-4833-4D65-84D1-5A75BF11F2C5}" destId="{18089EB3-2B64-4330-B137-C1B9CC6C20AD}" srcOrd="0" destOrd="2" presId="urn:microsoft.com/office/officeart/2005/8/layout/list1"/>
    <dgm:cxn modelId="{D2B30AC9-D26C-49FC-BD58-4B064F536D64}" srcId="{92CC409E-9440-4A92-B1B9-BCE5292C1533}" destId="{192FF0FE-8761-404F-BB2A-B95B3C11FAFE}" srcOrd="5" destOrd="0" parTransId="{57694F39-99E6-404D-B261-518E1192DE3F}" sibTransId="{CB804231-6CCE-464E-B5A9-44C9CD9298AF}"/>
    <dgm:cxn modelId="{30F3AEB7-53DF-4A25-BC23-7216EDF58470}" type="presOf" srcId="{FA821661-8F8C-4458-81D2-9ED7FC9E1EF5}" destId="{5B0C1969-9FB8-48A7-94F1-0501E3FBD2C4}" srcOrd="0" destOrd="0" presId="urn:microsoft.com/office/officeart/2005/8/layout/list1"/>
    <dgm:cxn modelId="{65EB7081-99FA-46CB-9182-440F05D15B4C}" srcId="{192FF0FE-8761-404F-BB2A-B95B3C11FAFE}" destId="{61ACED40-03F3-425F-8993-B1EA05DC4508}" srcOrd="0" destOrd="0" parTransId="{AE8C7A6C-385B-4E75-8B96-029835B868EB}" sibTransId="{4214B2CD-6210-45CA-BE62-198CC6D37EAB}"/>
    <dgm:cxn modelId="{962FD9C5-FE86-43C3-A903-18D29585CC59}" srcId="{92CC409E-9440-4A92-B1B9-BCE5292C1533}" destId="{523D0690-4833-4D65-84D1-5A75BF11F2C5}" srcOrd="2" destOrd="0" parTransId="{EEB83706-05F6-4424-A358-22485AA35EDB}" sibTransId="{D5528F52-8B17-4452-A52C-880E215A3201}"/>
    <dgm:cxn modelId="{E29285A3-E29F-4944-B4F6-0D75E49CA2DC}" type="presParOf" srcId="{5B0C1969-9FB8-48A7-94F1-0501E3FBD2C4}" destId="{35293CFE-E800-44CE-906C-2290B779E249}" srcOrd="0" destOrd="0" presId="urn:microsoft.com/office/officeart/2005/8/layout/list1"/>
    <dgm:cxn modelId="{11F51453-4A46-4B40-897C-8653643EC2DB}" type="presParOf" srcId="{35293CFE-E800-44CE-906C-2290B779E249}" destId="{BFF7D561-FAE7-4425-97B5-5CF4306DEB31}" srcOrd="0" destOrd="0" presId="urn:microsoft.com/office/officeart/2005/8/layout/list1"/>
    <dgm:cxn modelId="{1C53F32C-3A83-43F5-AAFC-0681D6CFAEAD}" type="presParOf" srcId="{35293CFE-E800-44CE-906C-2290B779E249}" destId="{F072CA30-1EAF-40D7-A124-49F9BB888678}" srcOrd="1" destOrd="0" presId="urn:microsoft.com/office/officeart/2005/8/layout/list1"/>
    <dgm:cxn modelId="{5EC3E0F3-BEFA-4FC3-8774-A77CECEC25D9}" type="presParOf" srcId="{5B0C1969-9FB8-48A7-94F1-0501E3FBD2C4}" destId="{E1502504-2B46-4AF0-BA78-73A81E7FDCE7}" srcOrd="1" destOrd="0" presId="urn:microsoft.com/office/officeart/2005/8/layout/list1"/>
    <dgm:cxn modelId="{62F2C0AF-212A-4CC7-BEA9-B02806FA4B6A}" type="presParOf" srcId="{5B0C1969-9FB8-48A7-94F1-0501E3FBD2C4}" destId="{18089EB3-2B64-4330-B137-C1B9CC6C20A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CA417E2-DDE5-41AE-A9DD-AB5EADA427D3}" type="doc">
      <dgm:prSet loTypeId="urn:microsoft.com/office/officeart/2008/layout/VerticalCurvedList" loCatId="list" qsTypeId="urn:microsoft.com/office/officeart/2005/8/quickstyle/simple2" qsCatId="simple" csTypeId="urn:microsoft.com/office/officeart/2005/8/colors/accent1_2" csCatId="accent1" phldr="1"/>
      <dgm:spPr/>
      <dgm:t>
        <a:bodyPr/>
        <a:lstStyle/>
        <a:p>
          <a:endParaRPr lang="es-CO"/>
        </a:p>
      </dgm:t>
    </dgm:pt>
    <dgm:pt modelId="{7F845758-08D1-4EB2-BD43-68CD73A5F755}">
      <dgm:prSet phldrT="[Texto]"/>
      <dgm:spPr/>
      <dgm:t>
        <a:bodyPr/>
        <a:lstStyle/>
        <a:p>
          <a:r>
            <a:rPr lang="en-GB" dirty="0" smtClean="0">
              <a:solidFill>
                <a:schemeClr val="bg1"/>
              </a:solidFill>
            </a:rPr>
            <a:t>References in the news media.</a:t>
          </a:r>
          <a:endParaRPr lang="es-CO" dirty="0">
            <a:solidFill>
              <a:schemeClr val="bg1"/>
            </a:solidFill>
          </a:endParaRPr>
        </a:p>
      </dgm:t>
    </dgm:pt>
    <dgm:pt modelId="{0B178330-2A1C-4426-A800-E8553DCC7F7A}" type="parTrans" cxnId="{6838C8F5-B2DE-4BD9-B7EC-2C1C700F0E25}">
      <dgm:prSet/>
      <dgm:spPr/>
      <dgm:t>
        <a:bodyPr/>
        <a:lstStyle/>
        <a:p>
          <a:endParaRPr lang="es-CO">
            <a:solidFill>
              <a:schemeClr val="bg1"/>
            </a:solidFill>
          </a:endParaRPr>
        </a:p>
      </dgm:t>
    </dgm:pt>
    <dgm:pt modelId="{81CE212B-460C-45C5-949E-693E65F8A052}" type="sibTrans" cxnId="{6838C8F5-B2DE-4BD9-B7EC-2C1C700F0E25}">
      <dgm:prSet/>
      <dgm:spPr/>
      <dgm:t>
        <a:bodyPr/>
        <a:lstStyle/>
        <a:p>
          <a:endParaRPr lang="es-CO">
            <a:solidFill>
              <a:schemeClr val="bg1"/>
            </a:solidFill>
          </a:endParaRPr>
        </a:p>
      </dgm:t>
    </dgm:pt>
    <dgm:pt modelId="{3650A981-3E45-433B-A6D2-E201AC533D0C}">
      <dgm:prSet phldrT="[Texto]"/>
      <dgm:spPr/>
      <dgm:t>
        <a:bodyPr/>
        <a:lstStyle/>
        <a:p>
          <a:r>
            <a:rPr lang="en-GB" dirty="0" smtClean="0">
              <a:solidFill>
                <a:schemeClr val="bg1"/>
              </a:solidFill>
            </a:rPr>
            <a:t>Evidence  gathered in law enforcement investigations.</a:t>
          </a:r>
          <a:endParaRPr lang="es-CO" dirty="0">
            <a:solidFill>
              <a:schemeClr val="bg1"/>
            </a:solidFill>
          </a:endParaRPr>
        </a:p>
      </dgm:t>
    </dgm:pt>
    <dgm:pt modelId="{A5B74511-4251-4614-96C8-C8CDF63154D6}" type="parTrans" cxnId="{65E58B14-C40E-4D17-85F6-942A26E20B72}">
      <dgm:prSet/>
      <dgm:spPr/>
      <dgm:t>
        <a:bodyPr/>
        <a:lstStyle/>
        <a:p>
          <a:endParaRPr lang="es-CO">
            <a:solidFill>
              <a:schemeClr val="bg1"/>
            </a:solidFill>
          </a:endParaRPr>
        </a:p>
      </dgm:t>
    </dgm:pt>
    <dgm:pt modelId="{4E321F73-4CDC-489E-ABFD-106AEB9C366F}" type="sibTrans" cxnId="{65E58B14-C40E-4D17-85F6-942A26E20B72}">
      <dgm:prSet/>
      <dgm:spPr/>
      <dgm:t>
        <a:bodyPr/>
        <a:lstStyle/>
        <a:p>
          <a:endParaRPr lang="es-CO">
            <a:solidFill>
              <a:schemeClr val="bg1"/>
            </a:solidFill>
          </a:endParaRPr>
        </a:p>
      </dgm:t>
    </dgm:pt>
    <dgm:pt modelId="{B1758302-14CD-4917-A3F5-829600559662}">
      <dgm:prSet phldrT="[Texto]"/>
      <dgm:spPr/>
      <dgm:t>
        <a:bodyPr/>
        <a:lstStyle/>
        <a:p>
          <a:r>
            <a:rPr lang="en-GB" dirty="0" smtClean="0">
              <a:solidFill>
                <a:schemeClr val="bg1"/>
              </a:solidFill>
            </a:rPr>
            <a:t>Alerts received from other government agencies.</a:t>
          </a:r>
          <a:endParaRPr lang="es-CO" dirty="0">
            <a:solidFill>
              <a:schemeClr val="bg1"/>
            </a:solidFill>
          </a:endParaRPr>
        </a:p>
      </dgm:t>
    </dgm:pt>
    <dgm:pt modelId="{623A017F-5051-42E0-9F1F-810F4248032B}" type="parTrans" cxnId="{7154466A-D306-4B47-B93F-8E5E1699D69B}">
      <dgm:prSet/>
      <dgm:spPr/>
      <dgm:t>
        <a:bodyPr/>
        <a:lstStyle/>
        <a:p>
          <a:endParaRPr lang="es-CO">
            <a:solidFill>
              <a:schemeClr val="bg1"/>
            </a:solidFill>
          </a:endParaRPr>
        </a:p>
      </dgm:t>
    </dgm:pt>
    <dgm:pt modelId="{8E96120A-C41D-4A35-B419-7E634573D72D}" type="sibTrans" cxnId="{7154466A-D306-4B47-B93F-8E5E1699D69B}">
      <dgm:prSet/>
      <dgm:spPr/>
      <dgm:t>
        <a:bodyPr/>
        <a:lstStyle/>
        <a:p>
          <a:endParaRPr lang="es-CO">
            <a:solidFill>
              <a:schemeClr val="bg1"/>
            </a:solidFill>
          </a:endParaRPr>
        </a:p>
      </dgm:t>
    </dgm:pt>
    <dgm:pt modelId="{68374E6E-BA67-488F-9AAA-C0BD4E6602A3}">
      <dgm:prSet/>
      <dgm:spPr/>
      <dgm:t>
        <a:bodyPr/>
        <a:lstStyle/>
        <a:p>
          <a:r>
            <a:rPr lang="en-GB" dirty="0" smtClean="0">
              <a:solidFill>
                <a:schemeClr val="bg1"/>
              </a:solidFill>
            </a:rPr>
            <a:t>Market analyses conducted by the Mergers Group. </a:t>
          </a:r>
          <a:endParaRPr lang="es-CO" dirty="0">
            <a:solidFill>
              <a:schemeClr val="bg1"/>
            </a:solidFill>
          </a:endParaRPr>
        </a:p>
      </dgm:t>
    </dgm:pt>
    <dgm:pt modelId="{1B2AC1C7-BE50-4743-A892-459DB7C8536B}" type="parTrans" cxnId="{37AD4D06-75C9-4150-AFE4-DB5C0532AA14}">
      <dgm:prSet/>
      <dgm:spPr/>
      <dgm:t>
        <a:bodyPr/>
        <a:lstStyle/>
        <a:p>
          <a:endParaRPr lang="es-CO">
            <a:solidFill>
              <a:schemeClr val="bg1"/>
            </a:solidFill>
          </a:endParaRPr>
        </a:p>
      </dgm:t>
    </dgm:pt>
    <dgm:pt modelId="{730042EF-3E96-4699-9DAB-B5463AC0D969}" type="sibTrans" cxnId="{37AD4D06-75C9-4150-AFE4-DB5C0532AA14}">
      <dgm:prSet/>
      <dgm:spPr/>
      <dgm:t>
        <a:bodyPr/>
        <a:lstStyle/>
        <a:p>
          <a:endParaRPr lang="es-CO">
            <a:solidFill>
              <a:schemeClr val="bg1"/>
            </a:solidFill>
          </a:endParaRPr>
        </a:p>
      </dgm:t>
    </dgm:pt>
    <dgm:pt modelId="{86865E7A-2893-4285-89A3-5EE3D6944C90}">
      <dgm:prSet/>
      <dgm:spPr/>
      <dgm:t>
        <a:bodyPr/>
        <a:lstStyle/>
        <a:p>
          <a:r>
            <a:rPr lang="en-GB" dirty="0" smtClean="0">
              <a:solidFill>
                <a:schemeClr val="bg1"/>
              </a:solidFill>
            </a:rPr>
            <a:t>Reports prepared by the SIC’s Economic Studies Group.</a:t>
          </a:r>
          <a:endParaRPr lang="es-CO" dirty="0">
            <a:solidFill>
              <a:schemeClr val="bg1"/>
            </a:solidFill>
          </a:endParaRPr>
        </a:p>
      </dgm:t>
    </dgm:pt>
    <dgm:pt modelId="{7334CAD9-3965-4989-BBE4-B9F829ED05C1}" type="parTrans" cxnId="{6FF017C9-31A2-41B5-AA55-690FFB80DFB8}">
      <dgm:prSet/>
      <dgm:spPr/>
      <dgm:t>
        <a:bodyPr/>
        <a:lstStyle/>
        <a:p>
          <a:endParaRPr lang="es-CO">
            <a:solidFill>
              <a:schemeClr val="bg1"/>
            </a:solidFill>
          </a:endParaRPr>
        </a:p>
      </dgm:t>
    </dgm:pt>
    <dgm:pt modelId="{C2D52A37-F48A-4C29-B0EB-5FDC82C5F29B}" type="sibTrans" cxnId="{6FF017C9-31A2-41B5-AA55-690FFB80DFB8}">
      <dgm:prSet/>
      <dgm:spPr/>
      <dgm:t>
        <a:bodyPr/>
        <a:lstStyle/>
        <a:p>
          <a:endParaRPr lang="es-CO">
            <a:solidFill>
              <a:schemeClr val="bg1"/>
            </a:solidFill>
          </a:endParaRPr>
        </a:p>
      </dgm:t>
    </dgm:pt>
    <dgm:pt modelId="{CF28E269-3315-4805-91B4-10171095924E}">
      <dgm:prSet/>
      <dgm:spPr/>
      <dgm:t>
        <a:bodyPr/>
        <a:lstStyle/>
        <a:p>
          <a:r>
            <a:rPr lang="en-GB" dirty="0" smtClean="0">
              <a:solidFill>
                <a:schemeClr val="bg1"/>
              </a:solidFill>
            </a:rPr>
            <a:t>Reports prepared by the Chambers of Commerce Group.</a:t>
          </a:r>
          <a:endParaRPr lang="es-CO" dirty="0"/>
        </a:p>
      </dgm:t>
    </dgm:pt>
    <dgm:pt modelId="{C967053A-CEAD-44DE-A265-A9C5B529E8D7}" type="parTrans" cxnId="{4D8FC973-685A-4639-998C-3847FE0100D1}">
      <dgm:prSet/>
      <dgm:spPr/>
      <dgm:t>
        <a:bodyPr/>
        <a:lstStyle/>
        <a:p>
          <a:endParaRPr lang="es-CO"/>
        </a:p>
      </dgm:t>
    </dgm:pt>
    <dgm:pt modelId="{4F3D4D3F-6E46-417A-ACE6-5D988A36384E}" type="sibTrans" cxnId="{4D8FC973-685A-4639-998C-3847FE0100D1}">
      <dgm:prSet/>
      <dgm:spPr/>
      <dgm:t>
        <a:bodyPr/>
        <a:lstStyle/>
        <a:p>
          <a:endParaRPr lang="es-CO"/>
        </a:p>
      </dgm:t>
    </dgm:pt>
    <dgm:pt modelId="{74E4AAF1-0A53-4FE9-B23B-42DC20ACAB35}" type="pres">
      <dgm:prSet presAssocID="{6CA417E2-DDE5-41AE-A9DD-AB5EADA427D3}" presName="Name0" presStyleCnt="0">
        <dgm:presLayoutVars>
          <dgm:chMax val="7"/>
          <dgm:chPref val="7"/>
          <dgm:dir/>
        </dgm:presLayoutVars>
      </dgm:prSet>
      <dgm:spPr/>
      <dgm:t>
        <a:bodyPr/>
        <a:lstStyle/>
        <a:p>
          <a:endParaRPr lang="es-CO"/>
        </a:p>
      </dgm:t>
    </dgm:pt>
    <dgm:pt modelId="{190E46D5-E120-45F6-A7EF-032D6138EA7C}" type="pres">
      <dgm:prSet presAssocID="{6CA417E2-DDE5-41AE-A9DD-AB5EADA427D3}" presName="Name1" presStyleCnt="0"/>
      <dgm:spPr/>
    </dgm:pt>
    <dgm:pt modelId="{D94641E5-7B0E-4017-B97A-15A260DA3470}" type="pres">
      <dgm:prSet presAssocID="{6CA417E2-DDE5-41AE-A9DD-AB5EADA427D3}" presName="cycle" presStyleCnt="0"/>
      <dgm:spPr/>
    </dgm:pt>
    <dgm:pt modelId="{2E73D6B5-1EAF-4452-9FF0-13FECDB41612}" type="pres">
      <dgm:prSet presAssocID="{6CA417E2-DDE5-41AE-A9DD-AB5EADA427D3}" presName="srcNode" presStyleLbl="node1" presStyleIdx="0" presStyleCnt="6"/>
      <dgm:spPr/>
    </dgm:pt>
    <dgm:pt modelId="{78EF26CF-31A9-4C6A-A8AF-45D8B3957671}" type="pres">
      <dgm:prSet presAssocID="{6CA417E2-DDE5-41AE-A9DD-AB5EADA427D3}" presName="conn" presStyleLbl="parChTrans1D2" presStyleIdx="0" presStyleCnt="1"/>
      <dgm:spPr/>
      <dgm:t>
        <a:bodyPr/>
        <a:lstStyle/>
        <a:p>
          <a:endParaRPr lang="es-CO"/>
        </a:p>
      </dgm:t>
    </dgm:pt>
    <dgm:pt modelId="{E2C197EF-9866-408A-936A-3F4156B6D40A}" type="pres">
      <dgm:prSet presAssocID="{6CA417E2-DDE5-41AE-A9DD-AB5EADA427D3}" presName="extraNode" presStyleLbl="node1" presStyleIdx="0" presStyleCnt="6"/>
      <dgm:spPr/>
    </dgm:pt>
    <dgm:pt modelId="{23D562DB-8901-4514-A465-51FB123C52D0}" type="pres">
      <dgm:prSet presAssocID="{6CA417E2-DDE5-41AE-A9DD-AB5EADA427D3}" presName="dstNode" presStyleLbl="node1" presStyleIdx="0" presStyleCnt="6"/>
      <dgm:spPr/>
    </dgm:pt>
    <dgm:pt modelId="{C59196F4-80EB-4A5F-ADDC-A7E766078895}" type="pres">
      <dgm:prSet presAssocID="{7F845758-08D1-4EB2-BD43-68CD73A5F755}" presName="text_1" presStyleLbl="node1" presStyleIdx="0" presStyleCnt="6">
        <dgm:presLayoutVars>
          <dgm:bulletEnabled val="1"/>
        </dgm:presLayoutVars>
      </dgm:prSet>
      <dgm:spPr/>
      <dgm:t>
        <a:bodyPr/>
        <a:lstStyle/>
        <a:p>
          <a:endParaRPr lang="es-CO"/>
        </a:p>
      </dgm:t>
    </dgm:pt>
    <dgm:pt modelId="{8982EB24-924E-48AF-BFA2-256A3BFE0E24}" type="pres">
      <dgm:prSet presAssocID="{7F845758-08D1-4EB2-BD43-68CD73A5F755}" presName="accent_1" presStyleCnt="0"/>
      <dgm:spPr/>
    </dgm:pt>
    <dgm:pt modelId="{A5364A9D-449D-4915-A342-8D4B8EE25EB1}" type="pres">
      <dgm:prSet presAssocID="{7F845758-08D1-4EB2-BD43-68CD73A5F755}" presName="accentRepeatNode" presStyleLbl="solidFgAcc1" presStyleIdx="0" presStyleCnt="6"/>
      <dgm:spPr/>
    </dgm:pt>
    <dgm:pt modelId="{98B20573-228B-4E7C-A05C-AC22F5C6D635}" type="pres">
      <dgm:prSet presAssocID="{3650A981-3E45-433B-A6D2-E201AC533D0C}" presName="text_2" presStyleLbl="node1" presStyleIdx="1" presStyleCnt="6">
        <dgm:presLayoutVars>
          <dgm:bulletEnabled val="1"/>
        </dgm:presLayoutVars>
      </dgm:prSet>
      <dgm:spPr/>
      <dgm:t>
        <a:bodyPr/>
        <a:lstStyle/>
        <a:p>
          <a:endParaRPr lang="es-CO"/>
        </a:p>
      </dgm:t>
    </dgm:pt>
    <dgm:pt modelId="{41A24EDF-70DC-478E-A410-AB5920B4BDA2}" type="pres">
      <dgm:prSet presAssocID="{3650A981-3E45-433B-A6D2-E201AC533D0C}" presName="accent_2" presStyleCnt="0"/>
      <dgm:spPr/>
    </dgm:pt>
    <dgm:pt modelId="{C3D1E656-7604-4F7B-AC2E-A6978EE6419A}" type="pres">
      <dgm:prSet presAssocID="{3650A981-3E45-433B-A6D2-E201AC533D0C}" presName="accentRepeatNode" presStyleLbl="solidFgAcc1" presStyleIdx="1" presStyleCnt="6"/>
      <dgm:spPr/>
    </dgm:pt>
    <dgm:pt modelId="{0E422D3D-0050-4E0D-A70C-C91E202B11EA}" type="pres">
      <dgm:prSet presAssocID="{B1758302-14CD-4917-A3F5-829600559662}" presName="text_3" presStyleLbl="node1" presStyleIdx="2" presStyleCnt="6">
        <dgm:presLayoutVars>
          <dgm:bulletEnabled val="1"/>
        </dgm:presLayoutVars>
      </dgm:prSet>
      <dgm:spPr/>
      <dgm:t>
        <a:bodyPr/>
        <a:lstStyle/>
        <a:p>
          <a:endParaRPr lang="es-CO"/>
        </a:p>
      </dgm:t>
    </dgm:pt>
    <dgm:pt modelId="{DD2DB9E1-2F0F-40A6-B56B-979776A8ABA6}" type="pres">
      <dgm:prSet presAssocID="{B1758302-14CD-4917-A3F5-829600559662}" presName="accent_3" presStyleCnt="0"/>
      <dgm:spPr/>
    </dgm:pt>
    <dgm:pt modelId="{7E5D2350-13BD-4C62-9DC9-8B6A3BD69765}" type="pres">
      <dgm:prSet presAssocID="{B1758302-14CD-4917-A3F5-829600559662}" presName="accentRepeatNode" presStyleLbl="solidFgAcc1" presStyleIdx="2" presStyleCnt="6"/>
      <dgm:spPr/>
    </dgm:pt>
    <dgm:pt modelId="{1E3D6EB9-3D48-4C65-AD07-04C210D418AA}" type="pres">
      <dgm:prSet presAssocID="{68374E6E-BA67-488F-9AAA-C0BD4E6602A3}" presName="text_4" presStyleLbl="node1" presStyleIdx="3" presStyleCnt="6">
        <dgm:presLayoutVars>
          <dgm:bulletEnabled val="1"/>
        </dgm:presLayoutVars>
      </dgm:prSet>
      <dgm:spPr/>
      <dgm:t>
        <a:bodyPr/>
        <a:lstStyle/>
        <a:p>
          <a:endParaRPr lang="es-CO"/>
        </a:p>
      </dgm:t>
    </dgm:pt>
    <dgm:pt modelId="{224E2333-1D98-44CB-8B33-FC03C1F565DD}" type="pres">
      <dgm:prSet presAssocID="{68374E6E-BA67-488F-9AAA-C0BD4E6602A3}" presName="accent_4" presStyleCnt="0"/>
      <dgm:spPr/>
    </dgm:pt>
    <dgm:pt modelId="{CC6BF955-04FF-4433-BF08-D44D8D17A10A}" type="pres">
      <dgm:prSet presAssocID="{68374E6E-BA67-488F-9AAA-C0BD4E6602A3}" presName="accentRepeatNode" presStyleLbl="solidFgAcc1" presStyleIdx="3" presStyleCnt="6"/>
      <dgm:spPr/>
    </dgm:pt>
    <dgm:pt modelId="{F6EA13A6-7FA1-4ABC-A7B3-FD1D4F6030F0}" type="pres">
      <dgm:prSet presAssocID="{CF28E269-3315-4805-91B4-10171095924E}" presName="text_5" presStyleLbl="node1" presStyleIdx="4" presStyleCnt="6">
        <dgm:presLayoutVars>
          <dgm:bulletEnabled val="1"/>
        </dgm:presLayoutVars>
      </dgm:prSet>
      <dgm:spPr/>
      <dgm:t>
        <a:bodyPr/>
        <a:lstStyle/>
        <a:p>
          <a:endParaRPr lang="en-GB"/>
        </a:p>
      </dgm:t>
    </dgm:pt>
    <dgm:pt modelId="{E07D0996-8115-4671-8157-F387B9B67FDB}" type="pres">
      <dgm:prSet presAssocID="{CF28E269-3315-4805-91B4-10171095924E}" presName="accent_5" presStyleCnt="0"/>
      <dgm:spPr/>
    </dgm:pt>
    <dgm:pt modelId="{FEFE46D1-00BB-46C6-BBEC-9A0E72A83B29}" type="pres">
      <dgm:prSet presAssocID="{CF28E269-3315-4805-91B4-10171095924E}" presName="accentRepeatNode" presStyleLbl="solidFgAcc1" presStyleIdx="4" presStyleCnt="6"/>
      <dgm:spPr/>
    </dgm:pt>
    <dgm:pt modelId="{158426B4-C9A9-4D55-8100-6700281CF1F3}" type="pres">
      <dgm:prSet presAssocID="{86865E7A-2893-4285-89A3-5EE3D6944C90}" presName="text_6" presStyleLbl="node1" presStyleIdx="5" presStyleCnt="6">
        <dgm:presLayoutVars>
          <dgm:bulletEnabled val="1"/>
        </dgm:presLayoutVars>
      </dgm:prSet>
      <dgm:spPr/>
      <dgm:t>
        <a:bodyPr/>
        <a:lstStyle/>
        <a:p>
          <a:endParaRPr lang="es-CO"/>
        </a:p>
      </dgm:t>
    </dgm:pt>
    <dgm:pt modelId="{0B799E32-D9CA-48A0-A478-DBBCA9610E24}" type="pres">
      <dgm:prSet presAssocID="{86865E7A-2893-4285-89A3-5EE3D6944C90}" presName="accent_6" presStyleCnt="0"/>
      <dgm:spPr/>
    </dgm:pt>
    <dgm:pt modelId="{DB5E2F93-7387-4FC3-B483-7B35FFCB3322}" type="pres">
      <dgm:prSet presAssocID="{86865E7A-2893-4285-89A3-5EE3D6944C90}" presName="accentRepeatNode" presStyleLbl="solidFgAcc1" presStyleIdx="5" presStyleCnt="6"/>
      <dgm:spPr/>
    </dgm:pt>
  </dgm:ptLst>
  <dgm:cxnLst>
    <dgm:cxn modelId="{7154466A-D306-4B47-B93F-8E5E1699D69B}" srcId="{6CA417E2-DDE5-41AE-A9DD-AB5EADA427D3}" destId="{B1758302-14CD-4917-A3F5-829600559662}" srcOrd="2" destOrd="0" parTransId="{623A017F-5051-42E0-9F1F-810F4248032B}" sibTransId="{8E96120A-C41D-4A35-B419-7E634573D72D}"/>
    <dgm:cxn modelId="{80153D5C-9316-4670-8C0A-1A0AD8406B3E}" type="presOf" srcId="{B1758302-14CD-4917-A3F5-829600559662}" destId="{0E422D3D-0050-4E0D-A70C-C91E202B11EA}" srcOrd="0" destOrd="0" presId="urn:microsoft.com/office/officeart/2008/layout/VerticalCurvedList"/>
    <dgm:cxn modelId="{6FF017C9-31A2-41B5-AA55-690FFB80DFB8}" srcId="{6CA417E2-DDE5-41AE-A9DD-AB5EADA427D3}" destId="{86865E7A-2893-4285-89A3-5EE3D6944C90}" srcOrd="5" destOrd="0" parTransId="{7334CAD9-3965-4989-BBE4-B9F829ED05C1}" sibTransId="{C2D52A37-F48A-4C29-B0EB-5FDC82C5F29B}"/>
    <dgm:cxn modelId="{EF5947DC-A4F0-4F90-BF87-DF1B36D4C6AC}" type="presOf" srcId="{6CA417E2-DDE5-41AE-A9DD-AB5EADA427D3}" destId="{74E4AAF1-0A53-4FE9-B23B-42DC20ACAB35}" srcOrd="0" destOrd="0" presId="urn:microsoft.com/office/officeart/2008/layout/VerticalCurvedList"/>
    <dgm:cxn modelId="{65E58B14-C40E-4D17-85F6-942A26E20B72}" srcId="{6CA417E2-DDE5-41AE-A9DD-AB5EADA427D3}" destId="{3650A981-3E45-433B-A6D2-E201AC533D0C}" srcOrd="1" destOrd="0" parTransId="{A5B74511-4251-4614-96C8-C8CDF63154D6}" sibTransId="{4E321F73-4CDC-489E-ABFD-106AEB9C366F}"/>
    <dgm:cxn modelId="{C18B22FA-A10C-4496-856F-2D8A5B4C374F}" type="presOf" srcId="{68374E6E-BA67-488F-9AAA-C0BD4E6602A3}" destId="{1E3D6EB9-3D48-4C65-AD07-04C210D418AA}" srcOrd="0" destOrd="0" presId="urn:microsoft.com/office/officeart/2008/layout/VerticalCurvedList"/>
    <dgm:cxn modelId="{37AD4D06-75C9-4150-AFE4-DB5C0532AA14}" srcId="{6CA417E2-DDE5-41AE-A9DD-AB5EADA427D3}" destId="{68374E6E-BA67-488F-9AAA-C0BD4E6602A3}" srcOrd="3" destOrd="0" parTransId="{1B2AC1C7-BE50-4743-A892-459DB7C8536B}" sibTransId="{730042EF-3E96-4699-9DAB-B5463AC0D969}"/>
    <dgm:cxn modelId="{21ADEAC3-DB13-45D3-80B3-D3ED736559E2}" type="presOf" srcId="{3650A981-3E45-433B-A6D2-E201AC533D0C}" destId="{98B20573-228B-4E7C-A05C-AC22F5C6D635}" srcOrd="0" destOrd="0" presId="urn:microsoft.com/office/officeart/2008/layout/VerticalCurvedList"/>
    <dgm:cxn modelId="{4D8FC973-685A-4639-998C-3847FE0100D1}" srcId="{6CA417E2-DDE5-41AE-A9DD-AB5EADA427D3}" destId="{CF28E269-3315-4805-91B4-10171095924E}" srcOrd="4" destOrd="0" parTransId="{C967053A-CEAD-44DE-A265-A9C5B529E8D7}" sibTransId="{4F3D4D3F-6E46-417A-ACE6-5D988A36384E}"/>
    <dgm:cxn modelId="{47DE0EBF-87C2-4319-9806-F510FCF9DA60}" type="presOf" srcId="{81CE212B-460C-45C5-949E-693E65F8A052}" destId="{78EF26CF-31A9-4C6A-A8AF-45D8B3957671}" srcOrd="0" destOrd="0" presId="urn:microsoft.com/office/officeart/2008/layout/VerticalCurvedList"/>
    <dgm:cxn modelId="{6838C8F5-B2DE-4BD9-B7EC-2C1C700F0E25}" srcId="{6CA417E2-DDE5-41AE-A9DD-AB5EADA427D3}" destId="{7F845758-08D1-4EB2-BD43-68CD73A5F755}" srcOrd="0" destOrd="0" parTransId="{0B178330-2A1C-4426-A800-E8553DCC7F7A}" sibTransId="{81CE212B-460C-45C5-949E-693E65F8A052}"/>
    <dgm:cxn modelId="{F3F5AC4D-0F6C-400F-AD84-5CB71DCB8D93}" type="presOf" srcId="{CF28E269-3315-4805-91B4-10171095924E}" destId="{F6EA13A6-7FA1-4ABC-A7B3-FD1D4F6030F0}" srcOrd="0" destOrd="0" presId="urn:microsoft.com/office/officeart/2008/layout/VerticalCurvedList"/>
    <dgm:cxn modelId="{8191EDA8-8DAF-4735-AE78-EEB41971C5FA}" type="presOf" srcId="{86865E7A-2893-4285-89A3-5EE3D6944C90}" destId="{158426B4-C9A9-4D55-8100-6700281CF1F3}" srcOrd="0" destOrd="0" presId="urn:microsoft.com/office/officeart/2008/layout/VerticalCurvedList"/>
    <dgm:cxn modelId="{DD02AE5C-DD33-475A-8835-AA4E43615320}" type="presOf" srcId="{7F845758-08D1-4EB2-BD43-68CD73A5F755}" destId="{C59196F4-80EB-4A5F-ADDC-A7E766078895}" srcOrd="0" destOrd="0" presId="urn:microsoft.com/office/officeart/2008/layout/VerticalCurvedList"/>
    <dgm:cxn modelId="{914A32D7-8E7C-41E6-940C-276137D2450A}" type="presParOf" srcId="{74E4AAF1-0A53-4FE9-B23B-42DC20ACAB35}" destId="{190E46D5-E120-45F6-A7EF-032D6138EA7C}" srcOrd="0" destOrd="0" presId="urn:microsoft.com/office/officeart/2008/layout/VerticalCurvedList"/>
    <dgm:cxn modelId="{EA130E88-5471-46FA-A1AB-4B897458B217}" type="presParOf" srcId="{190E46D5-E120-45F6-A7EF-032D6138EA7C}" destId="{D94641E5-7B0E-4017-B97A-15A260DA3470}" srcOrd="0" destOrd="0" presId="urn:microsoft.com/office/officeart/2008/layout/VerticalCurvedList"/>
    <dgm:cxn modelId="{92FD4D5C-3839-42AC-8CBE-606D4A4BCE15}" type="presParOf" srcId="{D94641E5-7B0E-4017-B97A-15A260DA3470}" destId="{2E73D6B5-1EAF-4452-9FF0-13FECDB41612}" srcOrd="0" destOrd="0" presId="urn:microsoft.com/office/officeart/2008/layout/VerticalCurvedList"/>
    <dgm:cxn modelId="{90D8122A-AF38-4DEE-AEDD-3EDF7276120F}" type="presParOf" srcId="{D94641E5-7B0E-4017-B97A-15A260DA3470}" destId="{78EF26CF-31A9-4C6A-A8AF-45D8B3957671}" srcOrd="1" destOrd="0" presId="urn:microsoft.com/office/officeart/2008/layout/VerticalCurvedList"/>
    <dgm:cxn modelId="{3BDC9F8E-E237-4EEE-BA70-F2FAE1096AFB}" type="presParOf" srcId="{D94641E5-7B0E-4017-B97A-15A260DA3470}" destId="{E2C197EF-9866-408A-936A-3F4156B6D40A}" srcOrd="2" destOrd="0" presId="urn:microsoft.com/office/officeart/2008/layout/VerticalCurvedList"/>
    <dgm:cxn modelId="{BC32FC25-6BA9-46BC-8466-F90390F1E920}" type="presParOf" srcId="{D94641E5-7B0E-4017-B97A-15A260DA3470}" destId="{23D562DB-8901-4514-A465-51FB123C52D0}" srcOrd="3" destOrd="0" presId="urn:microsoft.com/office/officeart/2008/layout/VerticalCurvedList"/>
    <dgm:cxn modelId="{05B78DE8-2C26-4CE0-920B-C04ADFFE3827}" type="presParOf" srcId="{190E46D5-E120-45F6-A7EF-032D6138EA7C}" destId="{C59196F4-80EB-4A5F-ADDC-A7E766078895}" srcOrd="1" destOrd="0" presId="urn:microsoft.com/office/officeart/2008/layout/VerticalCurvedList"/>
    <dgm:cxn modelId="{3863E648-FA4B-4D0F-9241-086CB712F4E1}" type="presParOf" srcId="{190E46D5-E120-45F6-A7EF-032D6138EA7C}" destId="{8982EB24-924E-48AF-BFA2-256A3BFE0E24}" srcOrd="2" destOrd="0" presId="urn:microsoft.com/office/officeart/2008/layout/VerticalCurvedList"/>
    <dgm:cxn modelId="{C36DA62D-71EA-4ECE-8334-CD923B73FF45}" type="presParOf" srcId="{8982EB24-924E-48AF-BFA2-256A3BFE0E24}" destId="{A5364A9D-449D-4915-A342-8D4B8EE25EB1}" srcOrd="0" destOrd="0" presId="urn:microsoft.com/office/officeart/2008/layout/VerticalCurvedList"/>
    <dgm:cxn modelId="{58153CAC-7E27-4D88-98A6-B2F8E278A86E}" type="presParOf" srcId="{190E46D5-E120-45F6-A7EF-032D6138EA7C}" destId="{98B20573-228B-4E7C-A05C-AC22F5C6D635}" srcOrd="3" destOrd="0" presId="urn:microsoft.com/office/officeart/2008/layout/VerticalCurvedList"/>
    <dgm:cxn modelId="{9B0F734D-F3CB-41C6-A29B-A7DD842DC75F}" type="presParOf" srcId="{190E46D5-E120-45F6-A7EF-032D6138EA7C}" destId="{41A24EDF-70DC-478E-A410-AB5920B4BDA2}" srcOrd="4" destOrd="0" presId="urn:microsoft.com/office/officeart/2008/layout/VerticalCurvedList"/>
    <dgm:cxn modelId="{349F6F46-9BC9-4258-A0A9-489350454ABA}" type="presParOf" srcId="{41A24EDF-70DC-478E-A410-AB5920B4BDA2}" destId="{C3D1E656-7604-4F7B-AC2E-A6978EE6419A}" srcOrd="0" destOrd="0" presId="urn:microsoft.com/office/officeart/2008/layout/VerticalCurvedList"/>
    <dgm:cxn modelId="{C323343C-F9B6-41AC-B3E3-6B1A972A60B7}" type="presParOf" srcId="{190E46D5-E120-45F6-A7EF-032D6138EA7C}" destId="{0E422D3D-0050-4E0D-A70C-C91E202B11EA}" srcOrd="5" destOrd="0" presId="urn:microsoft.com/office/officeart/2008/layout/VerticalCurvedList"/>
    <dgm:cxn modelId="{72E84A97-8201-4AEE-A1DA-706BE02D1D5C}" type="presParOf" srcId="{190E46D5-E120-45F6-A7EF-032D6138EA7C}" destId="{DD2DB9E1-2F0F-40A6-B56B-979776A8ABA6}" srcOrd="6" destOrd="0" presId="urn:microsoft.com/office/officeart/2008/layout/VerticalCurvedList"/>
    <dgm:cxn modelId="{56349D0C-8545-4FD5-8390-5360103736B1}" type="presParOf" srcId="{DD2DB9E1-2F0F-40A6-B56B-979776A8ABA6}" destId="{7E5D2350-13BD-4C62-9DC9-8B6A3BD69765}" srcOrd="0" destOrd="0" presId="urn:microsoft.com/office/officeart/2008/layout/VerticalCurvedList"/>
    <dgm:cxn modelId="{EBD57DD8-74EF-4BFE-9E09-164472A6540B}" type="presParOf" srcId="{190E46D5-E120-45F6-A7EF-032D6138EA7C}" destId="{1E3D6EB9-3D48-4C65-AD07-04C210D418AA}" srcOrd="7" destOrd="0" presId="urn:microsoft.com/office/officeart/2008/layout/VerticalCurvedList"/>
    <dgm:cxn modelId="{A3EC8011-91BA-4EFA-ABA3-3E35D4F6CBEA}" type="presParOf" srcId="{190E46D5-E120-45F6-A7EF-032D6138EA7C}" destId="{224E2333-1D98-44CB-8B33-FC03C1F565DD}" srcOrd="8" destOrd="0" presId="urn:microsoft.com/office/officeart/2008/layout/VerticalCurvedList"/>
    <dgm:cxn modelId="{E1AF7EEE-8FEB-425F-B11F-75EAFC0E2A4C}" type="presParOf" srcId="{224E2333-1D98-44CB-8B33-FC03C1F565DD}" destId="{CC6BF955-04FF-4433-BF08-D44D8D17A10A}" srcOrd="0" destOrd="0" presId="urn:microsoft.com/office/officeart/2008/layout/VerticalCurvedList"/>
    <dgm:cxn modelId="{2CF6DC0A-9DBD-495B-BFC9-4F41B0CC25FB}" type="presParOf" srcId="{190E46D5-E120-45F6-A7EF-032D6138EA7C}" destId="{F6EA13A6-7FA1-4ABC-A7B3-FD1D4F6030F0}" srcOrd="9" destOrd="0" presId="urn:microsoft.com/office/officeart/2008/layout/VerticalCurvedList"/>
    <dgm:cxn modelId="{92F158F5-F7F2-487B-B150-F79111BABE8C}" type="presParOf" srcId="{190E46D5-E120-45F6-A7EF-032D6138EA7C}" destId="{E07D0996-8115-4671-8157-F387B9B67FDB}" srcOrd="10" destOrd="0" presId="urn:microsoft.com/office/officeart/2008/layout/VerticalCurvedList"/>
    <dgm:cxn modelId="{5399FAB5-D9C6-448C-BF4F-FFCFEC50F887}" type="presParOf" srcId="{E07D0996-8115-4671-8157-F387B9B67FDB}" destId="{FEFE46D1-00BB-46C6-BBEC-9A0E72A83B29}" srcOrd="0" destOrd="0" presId="urn:microsoft.com/office/officeart/2008/layout/VerticalCurvedList"/>
    <dgm:cxn modelId="{1B479252-6ACF-4C13-9426-03B5D8836385}" type="presParOf" srcId="{190E46D5-E120-45F6-A7EF-032D6138EA7C}" destId="{158426B4-C9A9-4D55-8100-6700281CF1F3}" srcOrd="11" destOrd="0" presId="urn:microsoft.com/office/officeart/2008/layout/VerticalCurvedList"/>
    <dgm:cxn modelId="{18F6BF70-A508-494A-9DA9-B8ADD590B79C}" type="presParOf" srcId="{190E46D5-E120-45F6-A7EF-032D6138EA7C}" destId="{0B799E32-D9CA-48A0-A478-DBBCA9610E24}" srcOrd="12" destOrd="0" presId="urn:microsoft.com/office/officeart/2008/layout/VerticalCurvedList"/>
    <dgm:cxn modelId="{1C8EED59-CCCA-45C3-B47D-E22DE45F7628}" type="presParOf" srcId="{0B799E32-D9CA-48A0-A478-DBBCA9610E24}" destId="{DB5E2F93-7387-4FC3-B483-7B35FFCB332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A821661-8F8C-4458-81D2-9ED7FC9E1EF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92CC409E-9440-4A92-B1B9-BCE5292C1533}">
      <dgm:prSet phldrT="[Texto]" custT="1"/>
      <dgm:spPr/>
      <dgm:t>
        <a:bodyPr/>
        <a:lstStyle/>
        <a:p>
          <a:pPr algn="just"/>
          <a:r>
            <a:rPr lang="en-GB" sz="2000" b="1" dirty="0" smtClean="0">
              <a:solidFill>
                <a:schemeClr val="bg1"/>
              </a:solidFill>
            </a:rPr>
            <a:t>References in the news media</a:t>
          </a:r>
          <a:endParaRPr lang="es-CO" sz="2000" b="1" dirty="0">
            <a:effectLst>
              <a:outerShdw blurRad="38100" dist="38100" dir="2700000" algn="tl">
                <a:srgbClr val="000000">
                  <a:alpha val="43137"/>
                </a:srgbClr>
              </a:outerShdw>
            </a:effectLst>
          </a:endParaRPr>
        </a:p>
      </dgm:t>
    </dgm:pt>
    <dgm:pt modelId="{D28881F7-7847-4A7F-90EE-1A6AF10AA8B6}" type="parTrans" cxnId="{ECC6246C-0381-4AE9-8D5A-5FBBE3EE1EE6}">
      <dgm:prSet/>
      <dgm:spPr/>
      <dgm:t>
        <a:bodyPr/>
        <a:lstStyle/>
        <a:p>
          <a:pPr algn="just"/>
          <a:endParaRPr lang="es-CO"/>
        </a:p>
      </dgm:t>
    </dgm:pt>
    <dgm:pt modelId="{28CD840C-C360-4075-A22C-9AC994847C74}" type="sibTrans" cxnId="{ECC6246C-0381-4AE9-8D5A-5FBBE3EE1EE6}">
      <dgm:prSet/>
      <dgm:spPr/>
      <dgm:t>
        <a:bodyPr/>
        <a:lstStyle/>
        <a:p>
          <a:pPr algn="just"/>
          <a:endParaRPr lang="es-CO"/>
        </a:p>
      </dgm:t>
    </dgm:pt>
    <dgm:pt modelId="{AD0AAA93-0DBB-4035-9E0A-5507917BF6A6}">
      <dgm:prSet phldrT="[Texto]" custT="1"/>
      <dgm:spPr/>
      <dgm:t>
        <a:bodyPr lIns="360000" rIns="360000"/>
        <a:lstStyle/>
        <a:p>
          <a:pPr algn="just"/>
          <a:r>
            <a:rPr lang="es-CO" sz="1600" b="0" i="0" dirty="0" smtClean="0"/>
            <a:t>Every </a:t>
          </a:r>
          <a:r>
            <a:rPr lang="es-CO" sz="1600" b="0" i="0" dirty="0" err="1" smtClean="0"/>
            <a:t>workgroup</a:t>
          </a:r>
          <a:r>
            <a:rPr lang="es-CO" sz="1600" b="0" i="0" dirty="0" smtClean="0"/>
            <a:t> of </a:t>
          </a:r>
          <a:r>
            <a:rPr lang="es-CO" sz="1600" b="0" i="0" dirty="0" err="1" smtClean="0"/>
            <a:t>the</a:t>
          </a:r>
          <a:r>
            <a:rPr lang="es-CO" sz="1600" b="0" i="0" dirty="0" smtClean="0"/>
            <a:t> </a:t>
          </a:r>
          <a:r>
            <a:rPr lang="es-CO" sz="1600" b="0" i="0" dirty="0" err="1" smtClean="0"/>
            <a:t>Competition</a:t>
          </a:r>
          <a:r>
            <a:rPr lang="es-CO" sz="1600" b="0" i="0" dirty="0" smtClean="0"/>
            <a:t> </a:t>
          </a:r>
          <a:r>
            <a:rPr lang="es-CO" sz="1600" b="0" i="0" dirty="0" err="1" smtClean="0"/>
            <a:t>Division</a:t>
          </a:r>
          <a:r>
            <a:rPr lang="es-CO" sz="1600" b="0" i="0" dirty="0" smtClean="0"/>
            <a:t> </a:t>
          </a:r>
          <a:r>
            <a:rPr lang="es-CO" sz="1600" b="0" i="0" dirty="0" err="1" smtClean="0"/>
            <a:t>performs</a:t>
          </a:r>
          <a:r>
            <a:rPr lang="es-CO" sz="1600" b="0" i="0" dirty="0" smtClean="0"/>
            <a:t> </a:t>
          </a:r>
          <a:r>
            <a:rPr lang="es-CO" sz="1600" b="0" i="0" dirty="0" err="1" smtClean="0"/>
            <a:t>on</a:t>
          </a:r>
          <a:r>
            <a:rPr lang="es-CO" sz="1600" b="0" i="0" dirty="0" smtClean="0"/>
            <a:t> a regular </a:t>
          </a:r>
          <a:r>
            <a:rPr lang="es-CO" sz="1600" b="0" i="0" dirty="0" err="1" smtClean="0"/>
            <a:t>basis</a:t>
          </a:r>
          <a:r>
            <a:rPr lang="es-CO" sz="1600" b="0" i="0" dirty="0" smtClean="0"/>
            <a:t> </a:t>
          </a:r>
          <a:r>
            <a:rPr lang="es-CO" sz="1600" b="0" i="0" dirty="0" err="1" smtClean="0"/>
            <a:t>news</a:t>
          </a:r>
          <a:r>
            <a:rPr lang="es-CO" sz="1600" b="0" i="0" dirty="0" smtClean="0"/>
            <a:t> media </a:t>
          </a:r>
          <a:r>
            <a:rPr lang="es-CO" sz="1600" b="0" i="0" dirty="0" err="1" smtClean="0"/>
            <a:t>screenings</a:t>
          </a:r>
          <a:r>
            <a:rPr lang="es-CO" sz="1600" b="0" i="0" dirty="0" smtClean="0"/>
            <a:t>. </a:t>
          </a:r>
          <a:r>
            <a:rPr lang="es-CO" sz="1600" b="0" i="0" dirty="0" err="1" smtClean="0"/>
            <a:t>Some</a:t>
          </a:r>
          <a:r>
            <a:rPr lang="es-CO" sz="1600" b="0" i="0" dirty="0" smtClean="0"/>
            <a:t> </a:t>
          </a:r>
          <a:r>
            <a:rPr lang="es-CO" sz="1600" b="0" i="0" dirty="0" err="1" smtClean="0"/>
            <a:t>important</a:t>
          </a:r>
          <a:r>
            <a:rPr lang="es-CO" sz="1600" b="0" i="0" dirty="0" smtClean="0"/>
            <a:t> </a:t>
          </a:r>
          <a:r>
            <a:rPr lang="es-CO" sz="1600" b="0" i="0" dirty="0" err="1" smtClean="0"/>
            <a:t>investigations</a:t>
          </a:r>
          <a:r>
            <a:rPr lang="es-CO" sz="1600" b="0" i="0" dirty="0" smtClean="0"/>
            <a:t> </a:t>
          </a:r>
          <a:r>
            <a:rPr lang="es-CO" sz="1600" b="0" i="0" dirty="0" err="1" smtClean="0"/>
            <a:t>initiated</a:t>
          </a:r>
          <a:r>
            <a:rPr lang="es-CO" sz="1600" b="0" i="0" dirty="0" smtClean="0"/>
            <a:t> </a:t>
          </a:r>
          <a:r>
            <a:rPr lang="es-CO" sz="1600" b="0" i="0" dirty="0" err="1" smtClean="0"/>
            <a:t>from</a:t>
          </a:r>
          <a:r>
            <a:rPr lang="es-CO" sz="1600" b="0" i="0" dirty="0" smtClean="0"/>
            <a:t> </a:t>
          </a:r>
          <a:r>
            <a:rPr lang="es-CO" sz="1600" b="0" i="0" dirty="0" err="1" smtClean="0"/>
            <a:t>this</a:t>
          </a:r>
          <a:r>
            <a:rPr lang="es-CO" sz="1600" b="0" i="0" dirty="0" smtClean="0"/>
            <a:t> </a:t>
          </a:r>
          <a:r>
            <a:rPr lang="es-CO" sz="1600" b="0" i="0" dirty="0" err="1" smtClean="0"/>
            <a:t>source</a:t>
          </a:r>
          <a:r>
            <a:rPr lang="es-CO" sz="1600" b="0" i="0" dirty="0" smtClean="0"/>
            <a:t> (</a:t>
          </a:r>
          <a:r>
            <a:rPr lang="es-CO" sz="1600" b="0" i="0" dirty="0" err="1" smtClean="0"/>
            <a:t>e.g</a:t>
          </a:r>
          <a:r>
            <a:rPr lang="es-CO" sz="1600" b="0" i="0" dirty="0" smtClean="0"/>
            <a:t>. </a:t>
          </a:r>
          <a:r>
            <a:rPr lang="es-CO" sz="1600" b="0" i="0" dirty="0" err="1" smtClean="0"/>
            <a:t>Nule</a:t>
          </a:r>
          <a:r>
            <a:rPr lang="es-CO" sz="1600" b="0" i="0" dirty="0" smtClean="0"/>
            <a:t> Case)</a:t>
          </a:r>
          <a:endParaRPr lang="es-CO" sz="1600" b="0" i="1" dirty="0"/>
        </a:p>
      </dgm:t>
    </dgm:pt>
    <dgm:pt modelId="{08E65D4C-A9F6-4E29-830D-E1C6DC19611D}" type="parTrans" cxnId="{D0003ED7-5424-4A6B-AE6F-2F7C7AA9F889}">
      <dgm:prSet/>
      <dgm:spPr/>
      <dgm:t>
        <a:bodyPr/>
        <a:lstStyle/>
        <a:p>
          <a:pPr algn="just"/>
          <a:endParaRPr lang="es-CO"/>
        </a:p>
      </dgm:t>
    </dgm:pt>
    <dgm:pt modelId="{ED1F37C4-F3F7-4C6C-97F7-FF0253A198D0}" type="sibTrans" cxnId="{D0003ED7-5424-4A6B-AE6F-2F7C7AA9F889}">
      <dgm:prSet/>
      <dgm:spPr/>
      <dgm:t>
        <a:bodyPr/>
        <a:lstStyle/>
        <a:p>
          <a:pPr algn="just"/>
          <a:endParaRPr lang="es-CO"/>
        </a:p>
      </dgm:t>
    </dgm:pt>
    <dgm:pt modelId="{6D5C2BDF-6EB0-4FBA-B07B-1074EC0DAA18}">
      <dgm:prSet custT="1"/>
      <dgm:spPr/>
      <dgm:t>
        <a:bodyPr/>
        <a:lstStyle/>
        <a:p>
          <a:pPr algn="just"/>
          <a:r>
            <a:rPr lang="en-GB" sz="2000" b="1" dirty="0" smtClean="0">
              <a:solidFill>
                <a:schemeClr val="bg1"/>
              </a:solidFill>
            </a:rPr>
            <a:t>Evidence gathered in investigations</a:t>
          </a:r>
          <a:endParaRPr lang="es-CO" sz="2000" b="1" dirty="0">
            <a:effectLst>
              <a:outerShdw blurRad="38100" dist="38100" dir="2700000" algn="tl">
                <a:srgbClr val="000000">
                  <a:alpha val="43137"/>
                </a:srgbClr>
              </a:outerShdw>
            </a:effectLst>
          </a:endParaRPr>
        </a:p>
      </dgm:t>
    </dgm:pt>
    <dgm:pt modelId="{DF5154CC-9D82-4CDF-ACCA-781AB9E1CFD8}" type="parTrans" cxnId="{534A924A-B00B-4DC8-A272-27B7386A5717}">
      <dgm:prSet/>
      <dgm:spPr/>
      <dgm:t>
        <a:bodyPr/>
        <a:lstStyle/>
        <a:p>
          <a:pPr algn="just"/>
          <a:endParaRPr lang="es-CO"/>
        </a:p>
      </dgm:t>
    </dgm:pt>
    <dgm:pt modelId="{6E8EBD69-8C00-44C7-9951-0FDFEA1BD8B8}" type="sibTrans" cxnId="{534A924A-B00B-4DC8-A272-27B7386A5717}">
      <dgm:prSet/>
      <dgm:spPr/>
      <dgm:t>
        <a:bodyPr/>
        <a:lstStyle/>
        <a:p>
          <a:pPr algn="just"/>
          <a:endParaRPr lang="es-CO"/>
        </a:p>
      </dgm:t>
    </dgm:pt>
    <dgm:pt modelId="{39368FE3-439A-49D3-ACE7-793787842756}">
      <dgm:prSet phldrT="[Texto]" custT="1"/>
      <dgm:spPr/>
      <dgm:t>
        <a:bodyPr lIns="360000" rIns="360000"/>
        <a:lstStyle/>
        <a:p>
          <a:pPr algn="just"/>
          <a:r>
            <a:rPr lang="en-US" sz="1600" b="0" i="0" dirty="0" smtClean="0"/>
            <a:t>As any investigation is conducted, the investigators may find information about conducts that are not being investigated at the moment. In such cases, the information leads to another preliminary inquiry. (e.g. </a:t>
          </a:r>
          <a:r>
            <a:rPr lang="en-US" sz="1600" b="0" i="0" dirty="0" err="1" smtClean="0"/>
            <a:t>Alienergy</a:t>
          </a:r>
          <a:r>
            <a:rPr lang="en-US" sz="1600" b="0" i="0" dirty="0" smtClean="0"/>
            <a:t> Case)</a:t>
          </a:r>
          <a:endParaRPr lang="es-CO" sz="1600" i="0" dirty="0"/>
        </a:p>
      </dgm:t>
    </dgm:pt>
    <dgm:pt modelId="{607A73EB-AA98-4084-88E6-64E44A5816E1}" type="parTrans" cxnId="{5F6C7AC4-96DB-49D5-9BFE-D46FFFAD9F6E}">
      <dgm:prSet/>
      <dgm:spPr/>
      <dgm:t>
        <a:bodyPr/>
        <a:lstStyle/>
        <a:p>
          <a:pPr algn="just"/>
          <a:endParaRPr lang="es-CO"/>
        </a:p>
      </dgm:t>
    </dgm:pt>
    <dgm:pt modelId="{D1006027-8B59-49AC-B2AB-F6474D0B36C9}" type="sibTrans" cxnId="{5F6C7AC4-96DB-49D5-9BFE-D46FFFAD9F6E}">
      <dgm:prSet/>
      <dgm:spPr/>
      <dgm:t>
        <a:bodyPr/>
        <a:lstStyle/>
        <a:p>
          <a:pPr algn="just"/>
          <a:endParaRPr lang="es-CO"/>
        </a:p>
      </dgm:t>
    </dgm:pt>
    <dgm:pt modelId="{CA7D0C77-4437-406B-97A2-EDCA7D4DFE18}">
      <dgm:prSet custT="1"/>
      <dgm:spPr/>
      <dgm:t>
        <a:bodyPr/>
        <a:lstStyle/>
        <a:p>
          <a:pPr algn="just"/>
          <a:r>
            <a:rPr lang="en-GB" sz="2000" b="1" dirty="0" smtClean="0">
              <a:solidFill>
                <a:schemeClr val="bg1"/>
              </a:solidFill>
            </a:rPr>
            <a:t>Alerts received from other government agencies</a:t>
          </a:r>
          <a:endParaRPr lang="es-CO" sz="2000" b="1" dirty="0">
            <a:effectLst>
              <a:outerShdw blurRad="38100" dist="38100" dir="2700000" algn="tl">
                <a:srgbClr val="000000">
                  <a:alpha val="43137"/>
                </a:srgbClr>
              </a:outerShdw>
            </a:effectLst>
          </a:endParaRPr>
        </a:p>
      </dgm:t>
    </dgm:pt>
    <dgm:pt modelId="{8114FF76-C67C-4AE7-935E-DF1C5FFF6116}" type="parTrans" cxnId="{5F18B0FC-B6A1-45FB-AEDB-F7FF3515A2F8}">
      <dgm:prSet/>
      <dgm:spPr/>
      <dgm:t>
        <a:bodyPr/>
        <a:lstStyle/>
        <a:p>
          <a:pPr algn="just"/>
          <a:endParaRPr lang="es-CO"/>
        </a:p>
      </dgm:t>
    </dgm:pt>
    <dgm:pt modelId="{2873D84F-8E4B-439B-B7CF-0B7C776C1BD8}" type="sibTrans" cxnId="{5F18B0FC-B6A1-45FB-AEDB-F7FF3515A2F8}">
      <dgm:prSet/>
      <dgm:spPr/>
      <dgm:t>
        <a:bodyPr/>
        <a:lstStyle/>
        <a:p>
          <a:pPr algn="just"/>
          <a:endParaRPr lang="es-CO"/>
        </a:p>
      </dgm:t>
    </dgm:pt>
    <dgm:pt modelId="{0CD2F568-65CC-45B2-926B-5978EFB65CDC}">
      <dgm:prSet custT="1"/>
      <dgm:spPr/>
      <dgm:t>
        <a:bodyPr lIns="360000" rIns="360000"/>
        <a:lstStyle/>
        <a:p>
          <a:pPr algn="just"/>
          <a:r>
            <a:rPr lang="en-US" sz="1600" i="0" noProof="0" dirty="0" smtClean="0"/>
            <a:t>The Bid Rigging workgroup offers presentations to government procurement agencies, instructing its officials to detect possible bid rigging cases and report them to the SIC. </a:t>
          </a:r>
          <a:endParaRPr lang="en-US" sz="1600" i="0" noProof="0" dirty="0"/>
        </a:p>
      </dgm:t>
    </dgm:pt>
    <dgm:pt modelId="{1E17BDE6-081D-4220-B6B2-68399E695E8B}" type="parTrans" cxnId="{3C61A2CF-47B8-4EA1-8216-271EAD8812A5}">
      <dgm:prSet/>
      <dgm:spPr/>
      <dgm:t>
        <a:bodyPr/>
        <a:lstStyle/>
        <a:p>
          <a:pPr algn="just"/>
          <a:endParaRPr lang="es-CO"/>
        </a:p>
      </dgm:t>
    </dgm:pt>
    <dgm:pt modelId="{CFDA6DB7-94F9-4F6C-9428-7B0FD6F4C4D2}" type="sibTrans" cxnId="{3C61A2CF-47B8-4EA1-8216-271EAD8812A5}">
      <dgm:prSet/>
      <dgm:spPr/>
      <dgm:t>
        <a:bodyPr/>
        <a:lstStyle/>
        <a:p>
          <a:pPr algn="just"/>
          <a:endParaRPr lang="es-CO"/>
        </a:p>
      </dgm:t>
    </dgm:pt>
    <dgm:pt modelId="{5550F38B-D5B7-47E4-ABE1-C9FC645D9822}">
      <dgm:prSet custT="1"/>
      <dgm:spPr/>
      <dgm:t>
        <a:bodyPr lIns="360000" rIns="360000"/>
        <a:lstStyle/>
        <a:p>
          <a:pPr algn="just"/>
          <a:r>
            <a:rPr lang="en-US" sz="1600" i="0" noProof="0" dirty="0" smtClean="0"/>
            <a:t>So far, 13 presentations have been done, which leaded to increase awareness of the procurement agencies and in some cases report possible cases of bid rigging (e.g. IDU Case)</a:t>
          </a:r>
          <a:endParaRPr lang="en-US" sz="1600" i="0" noProof="0" dirty="0"/>
        </a:p>
      </dgm:t>
    </dgm:pt>
    <dgm:pt modelId="{C4E527A0-7169-4636-BEC8-25A85863193B}" type="parTrans" cxnId="{93C1B867-DAA0-4081-88AF-9D08401C7D6E}">
      <dgm:prSet/>
      <dgm:spPr/>
      <dgm:t>
        <a:bodyPr/>
        <a:lstStyle/>
        <a:p>
          <a:endParaRPr lang="es-CO"/>
        </a:p>
      </dgm:t>
    </dgm:pt>
    <dgm:pt modelId="{741C2A7A-D9B3-4218-8B91-C89B48895B48}" type="sibTrans" cxnId="{93C1B867-DAA0-4081-88AF-9D08401C7D6E}">
      <dgm:prSet/>
      <dgm:spPr/>
      <dgm:t>
        <a:bodyPr/>
        <a:lstStyle/>
        <a:p>
          <a:endParaRPr lang="es-CO"/>
        </a:p>
      </dgm:t>
    </dgm:pt>
    <dgm:pt modelId="{5B0C1969-9FB8-48A7-94F1-0501E3FBD2C4}" type="pres">
      <dgm:prSet presAssocID="{FA821661-8F8C-4458-81D2-9ED7FC9E1EF5}" presName="linear" presStyleCnt="0">
        <dgm:presLayoutVars>
          <dgm:dir/>
          <dgm:animLvl val="lvl"/>
          <dgm:resizeHandles val="exact"/>
        </dgm:presLayoutVars>
      </dgm:prSet>
      <dgm:spPr/>
      <dgm:t>
        <a:bodyPr/>
        <a:lstStyle/>
        <a:p>
          <a:endParaRPr lang="es-CO"/>
        </a:p>
      </dgm:t>
    </dgm:pt>
    <dgm:pt modelId="{35293CFE-E800-44CE-906C-2290B779E249}" type="pres">
      <dgm:prSet presAssocID="{92CC409E-9440-4A92-B1B9-BCE5292C1533}" presName="parentLin" presStyleCnt="0"/>
      <dgm:spPr/>
    </dgm:pt>
    <dgm:pt modelId="{BFF7D561-FAE7-4425-97B5-5CF4306DEB31}" type="pres">
      <dgm:prSet presAssocID="{92CC409E-9440-4A92-B1B9-BCE5292C1533}" presName="parentLeftMargin" presStyleLbl="node1" presStyleIdx="0" presStyleCnt="3"/>
      <dgm:spPr/>
      <dgm:t>
        <a:bodyPr/>
        <a:lstStyle/>
        <a:p>
          <a:endParaRPr lang="es-CO"/>
        </a:p>
      </dgm:t>
    </dgm:pt>
    <dgm:pt modelId="{F072CA30-1EAF-40D7-A124-49F9BB888678}" type="pres">
      <dgm:prSet presAssocID="{92CC409E-9440-4A92-B1B9-BCE5292C1533}" presName="parentText" presStyleLbl="node1" presStyleIdx="0" presStyleCnt="3" custLinFactNeighborX="1695" custLinFactNeighborY="-229">
        <dgm:presLayoutVars>
          <dgm:chMax val="0"/>
          <dgm:bulletEnabled val="1"/>
        </dgm:presLayoutVars>
      </dgm:prSet>
      <dgm:spPr/>
      <dgm:t>
        <a:bodyPr/>
        <a:lstStyle/>
        <a:p>
          <a:endParaRPr lang="es-CO"/>
        </a:p>
      </dgm:t>
    </dgm:pt>
    <dgm:pt modelId="{E1502504-2B46-4AF0-BA78-73A81E7FDCE7}" type="pres">
      <dgm:prSet presAssocID="{92CC409E-9440-4A92-B1B9-BCE5292C1533}" presName="negativeSpace" presStyleCnt="0"/>
      <dgm:spPr/>
    </dgm:pt>
    <dgm:pt modelId="{18089EB3-2B64-4330-B137-C1B9CC6C20AD}" type="pres">
      <dgm:prSet presAssocID="{92CC409E-9440-4A92-B1B9-BCE5292C1533}" presName="childText" presStyleLbl="conFgAcc1" presStyleIdx="0" presStyleCnt="3">
        <dgm:presLayoutVars>
          <dgm:bulletEnabled val="1"/>
        </dgm:presLayoutVars>
      </dgm:prSet>
      <dgm:spPr/>
      <dgm:t>
        <a:bodyPr/>
        <a:lstStyle/>
        <a:p>
          <a:endParaRPr lang="es-CO"/>
        </a:p>
      </dgm:t>
    </dgm:pt>
    <dgm:pt modelId="{FD3275A2-D181-440E-9D3E-DA06BC283085}" type="pres">
      <dgm:prSet presAssocID="{28CD840C-C360-4075-A22C-9AC994847C74}" presName="spaceBetweenRectangles" presStyleCnt="0"/>
      <dgm:spPr/>
    </dgm:pt>
    <dgm:pt modelId="{4DE11619-C06F-47A9-81DD-1798FDC4AB4F}" type="pres">
      <dgm:prSet presAssocID="{6D5C2BDF-6EB0-4FBA-B07B-1074EC0DAA18}" presName="parentLin" presStyleCnt="0"/>
      <dgm:spPr/>
    </dgm:pt>
    <dgm:pt modelId="{9045A9EC-24A8-4E64-B7D8-E2222E90EA57}" type="pres">
      <dgm:prSet presAssocID="{6D5C2BDF-6EB0-4FBA-B07B-1074EC0DAA18}" presName="parentLeftMargin" presStyleLbl="node1" presStyleIdx="0" presStyleCnt="3"/>
      <dgm:spPr/>
      <dgm:t>
        <a:bodyPr/>
        <a:lstStyle/>
        <a:p>
          <a:endParaRPr lang="es-CO"/>
        </a:p>
      </dgm:t>
    </dgm:pt>
    <dgm:pt modelId="{1DAFAD97-41D6-4CD1-8F1F-9C8C1E5F61AF}" type="pres">
      <dgm:prSet presAssocID="{6D5C2BDF-6EB0-4FBA-B07B-1074EC0DAA18}" presName="parentText" presStyleLbl="node1" presStyleIdx="1" presStyleCnt="3">
        <dgm:presLayoutVars>
          <dgm:chMax val="0"/>
          <dgm:bulletEnabled val="1"/>
        </dgm:presLayoutVars>
      </dgm:prSet>
      <dgm:spPr/>
      <dgm:t>
        <a:bodyPr/>
        <a:lstStyle/>
        <a:p>
          <a:endParaRPr lang="es-CO"/>
        </a:p>
      </dgm:t>
    </dgm:pt>
    <dgm:pt modelId="{C4FBC4A7-7416-4880-AE3A-4D4CD00E930E}" type="pres">
      <dgm:prSet presAssocID="{6D5C2BDF-6EB0-4FBA-B07B-1074EC0DAA18}" presName="negativeSpace" presStyleCnt="0"/>
      <dgm:spPr/>
    </dgm:pt>
    <dgm:pt modelId="{C78F4C99-5C59-4B62-8581-B4075DD894BC}" type="pres">
      <dgm:prSet presAssocID="{6D5C2BDF-6EB0-4FBA-B07B-1074EC0DAA18}" presName="childText" presStyleLbl="conFgAcc1" presStyleIdx="1" presStyleCnt="3">
        <dgm:presLayoutVars>
          <dgm:bulletEnabled val="1"/>
        </dgm:presLayoutVars>
      </dgm:prSet>
      <dgm:spPr/>
      <dgm:t>
        <a:bodyPr/>
        <a:lstStyle/>
        <a:p>
          <a:endParaRPr lang="es-CO"/>
        </a:p>
      </dgm:t>
    </dgm:pt>
    <dgm:pt modelId="{6FB5817E-F277-4461-900A-03E022EF5072}" type="pres">
      <dgm:prSet presAssocID="{6E8EBD69-8C00-44C7-9951-0FDFEA1BD8B8}" presName="spaceBetweenRectangles" presStyleCnt="0"/>
      <dgm:spPr/>
    </dgm:pt>
    <dgm:pt modelId="{9298130E-6D79-4FC5-A12B-1E4728FF6C91}" type="pres">
      <dgm:prSet presAssocID="{CA7D0C77-4437-406B-97A2-EDCA7D4DFE18}" presName="parentLin" presStyleCnt="0"/>
      <dgm:spPr/>
    </dgm:pt>
    <dgm:pt modelId="{4A31CC81-E6FA-4116-A7A7-258B1D6BBA9E}" type="pres">
      <dgm:prSet presAssocID="{CA7D0C77-4437-406B-97A2-EDCA7D4DFE18}" presName="parentLeftMargin" presStyleLbl="node1" presStyleIdx="1" presStyleCnt="3"/>
      <dgm:spPr/>
      <dgm:t>
        <a:bodyPr/>
        <a:lstStyle/>
        <a:p>
          <a:endParaRPr lang="es-CO"/>
        </a:p>
      </dgm:t>
    </dgm:pt>
    <dgm:pt modelId="{35BA003D-3FF6-4C39-9434-80120B4AFA05}" type="pres">
      <dgm:prSet presAssocID="{CA7D0C77-4437-406B-97A2-EDCA7D4DFE18}" presName="parentText" presStyleLbl="node1" presStyleIdx="2" presStyleCnt="3">
        <dgm:presLayoutVars>
          <dgm:chMax val="0"/>
          <dgm:bulletEnabled val="1"/>
        </dgm:presLayoutVars>
      </dgm:prSet>
      <dgm:spPr/>
      <dgm:t>
        <a:bodyPr/>
        <a:lstStyle/>
        <a:p>
          <a:endParaRPr lang="es-CO"/>
        </a:p>
      </dgm:t>
    </dgm:pt>
    <dgm:pt modelId="{FA0D89FE-9832-4029-A404-9CB9FDB1596F}" type="pres">
      <dgm:prSet presAssocID="{CA7D0C77-4437-406B-97A2-EDCA7D4DFE18}" presName="negativeSpace" presStyleCnt="0"/>
      <dgm:spPr/>
    </dgm:pt>
    <dgm:pt modelId="{389E9E6F-E3B2-494D-B0D5-169B2740A3EA}" type="pres">
      <dgm:prSet presAssocID="{CA7D0C77-4437-406B-97A2-EDCA7D4DFE18}" presName="childText" presStyleLbl="conFgAcc1" presStyleIdx="2" presStyleCnt="3">
        <dgm:presLayoutVars>
          <dgm:bulletEnabled val="1"/>
        </dgm:presLayoutVars>
      </dgm:prSet>
      <dgm:spPr/>
      <dgm:t>
        <a:bodyPr/>
        <a:lstStyle/>
        <a:p>
          <a:endParaRPr lang="es-CO"/>
        </a:p>
      </dgm:t>
    </dgm:pt>
  </dgm:ptLst>
  <dgm:cxnLst>
    <dgm:cxn modelId="{73EF08F2-15BA-45D5-BF8F-B314008AA3D1}" type="presOf" srcId="{FA821661-8F8C-4458-81D2-9ED7FC9E1EF5}" destId="{5B0C1969-9FB8-48A7-94F1-0501E3FBD2C4}" srcOrd="0" destOrd="0" presId="urn:microsoft.com/office/officeart/2005/8/layout/list1"/>
    <dgm:cxn modelId="{B5255FCC-1C6C-478D-8C59-038850E857B5}" type="presOf" srcId="{92CC409E-9440-4A92-B1B9-BCE5292C1533}" destId="{F072CA30-1EAF-40D7-A124-49F9BB888678}" srcOrd="1" destOrd="0" presId="urn:microsoft.com/office/officeart/2005/8/layout/list1"/>
    <dgm:cxn modelId="{3C61A2CF-47B8-4EA1-8216-271EAD8812A5}" srcId="{CA7D0C77-4437-406B-97A2-EDCA7D4DFE18}" destId="{0CD2F568-65CC-45B2-926B-5978EFB65CDC}" srcOrd="0" destOrd="0" parTransId="{1E17BDE6-081D-4220-B6B2-68399E695E8B}" sibTransId="{CFDA6DB7-94F9-4F6C-9428-7B0FD6F4C4D2}"/>
    <dgm:cxn modelId="{29195F26-ECF0-4AB9-902A-CAF637193264}" type="presOf" srcId="{AD0AAA93-0DBB-4035-9E0A-5507917BF6A6}" destId="{18089EB3-2B64-4330-B137-C1B9CC6C20AD}" srcOrd="0" destOrd="0" presId="urn:microsoft.com/office/officeart/2005/8/layout/list1"/>
    <dgm:cxn modelId="{5F18B0FC-B6A1-45FB-AEDB-F7FF3515A2F8}" srcId="{FA821661-8F8C-4458-81D2-9ED7FC9E1EF5}" destId="{CA7D0C77-4437-406B-97A2-EDCA7D4DFE18}" srcOrd="2" destOrd="0" parTransId="{8114FF76-C67C-4AE7-935E-DF1C5FFF6116}" sibTransId="{2873D84F-8E4B-439B-B7CF-0B7C776C1BD8}"/>
    <dgm:cxn modelId="{5F6C7AC4-96DB-49D5-9BFE-D46FFFAD9F6E}" srcId="{6D5C2BDF-6EB0-4FBA-B07B-1074EC0DAA18}" destId="{39368FE3-439A-49D3-ACE7-793787842756}" srcOrd="0" destOrd="0" parTransId="{607A73EB-AA98-4084-88E6-64E44A5816E1}" sibTransId="{D1006027-8B59-49AC-B2AB-F6474D0B36C9}"/>
    <dgm:cxn modelId="{0AD2DC51-24BD-4187-8A54-AB3C20F1396C}" type="presOf" srcId="{6D5C2BDF-6EB0-4FBA-B07B-1074EC0DAA18}" destId="{9045A9EC-24A8-4E64-B7D8-E2222E90EA57}" srcOrd="0" destOrd="0" presId="urn:microsoft.com/office/officeart/2005/8/layout/list1"/>
    <dgm:cxn modelId="{ECC6246C-0381-4AE9-8D5A-5FBBE3EE1EE6}" srcId="{FA821661-8F8C-4458-81D2-9ED7FC9E1EF5}" destId="{92CC409E-9440-4A92-B1B9-BCE5292C1533}" srcOrd="0" destOrd="0" parTransId="{D28881F7-7847-4A7F-90EE-1A6AF10AA8B6}" sibTransId="{28CD840C-C360-4075-A22C-9AC994847C74}"/>
    <dgm:cxn modelId="{534A924A-B00B-4DC8-A272-27B7386A5717}" srcId="{FA821661-8F8C-4458-81D2-9ED7FC9E1EF5}" destId="{6D5C2BDF-6EB0-4FBA-B07B-1074EC0DAA18}" srcOrd="1" destOrd="0" parTransId="{DF5154CC-9D82-4CDF-ACCA-781AB9E1CFD8}" sibTransId="{6E8EBD69-8C00-44C7-9951-0FDFEA1BD8B8}"/>
    <dgm:cxn modelId="{D0003ED7-5424-4A6B-AE6F-2F7C7AA9F889}" srcId="{92CC409E-9440-4A92-B1B9-BCE5292C1533}" destId="{AD0AAA93-0DBB-4035-9E0A-5507917BF6A6}" srcOrd="0" destOrd="0" parTransId="{08E65D4C-A9F6-4E29-830D-E1C6DC19611D}" sibTransId="{ED1F37C4-F3F7-4C6C-97F7-FF0253A198D0}"/>
    <dgm:cxn modelId="{93C1B867-DAA0-4081-88AF-9D08401C7D6E}" srcId="{CA7D0C77-4437-406B-97A2-EDCA7D4DFE18}" destId="{5550F38B-D5B7-47E4-ABE1-C9FC645D9822}" srcOrd="1" destOrd="0" parTransId="{C4E527A0-7169-4636-BEC8-25A85863193B}" sibTransId="{741C2A7A-D9B3-4218-8B91-C89B48895B48}"/>
    <dgm:cxn modelId="{67EB4A89-C003-45FB-AC84-A02E5662B08A}" type="presOf" srcId="{0CD2F568-65CC-45B2-926B-5978EFB65CDC}" destId="{389E9E6F-E3B2-494D-B0D5-169B2740A3EA}" srcOrd="0" destOrd="0" presId="urn:microsoft.com/office/officeart/2005/8/layout/list1"/>
    <dgm:cxn modelId="{98F5BD76-874A-4F59-AB38-90B392AB55DD}" type="presOf" srcId="{CA7D0C77-4437-406B-97A2-EDCA7D4DFE18}" destId="{35BA003D-3FF6-4C39-9434-80120B4AFA05}" srcOrd="1" destOrd="0" presId="urn:microsoft.com/office/officeart/2005/8/layout/list1"/>
    <dgm:cxn modelId="{4B3F3760-598B-4C1F-8A12-B55CB6F51B33}" type="presOf" srcId="{39368FE3-439A-49D3-ACE7-793787842756}" destId="{C78F4C99-5C59-4B62-8581-B4075DD894BC}" srcOrd="0" destOrd="0" presId="urn:microsoft.com/office/officeart/2005/8/layout/list1"/>
    <dgm:cxn modelId="{64567D02-E8B9-4332-A37E-732148F5B2AC}" type="presOf" srcId="{92CC409E-9440-4A92-B1B9-BCE5292C1533}" destId="{BFF7D561-FAE7-4425-97B5-5CF4306DEB31}" srcOrd="0" destOrd="0" presId="urn:microsoft.com/office/officeart/2005/8/layout/list1"/>
    <dgm:cxn modelId="{8444EEAB-A92A-4967-830B-7353EDD7C9D2}" type="presOf" srcId="{5550F38B-D5B7-47E4-ABE1-C9FC645D9822}" destId="{389E9E6F-E3B2-494D-B0D5-169B2740A3EA}" srcOrd="0" destOrd="1" presId="urn:microsoft.com/office/officeart/2005/8/layout/list1"/>
    <dgm:cxn modelId="{F5C7D5C8-5DDD-455C-9CC3-228AFD4B70CE}" type="presOf" srcId="{6D5C2BDF-6EB0-4FBA-B07B-1074EC0DAA18}" destId="{1DAFAD97-41D6-4CD1-8F1F-9C8C1E5F61AF}" srcOrd="1" destOrd="0" presId="urn:microsoft.com/office/officeart/2005/8/layout/list1"/>
    <dgm:cxn modelId="{91BBBD32-94B1-4DC4-A432-617150020202}" type="presOf" srcId="{CA7D0C77-4437-406B-97A2-EDCA7D4DFE18}" destId="{4A31CC81-E6FA-4116-A7A7-258B1D6BBA9E}" srcOrd="0" destOrd="0" presId="urn:microsoft.com/office/officeart/2005/8/layout/list1"/>
    <dgm:cxn modelId="{FD8513FB-DD82-4E09-9CC2-6DD583862DC0}" type="presParOf" srcId="{5B0C1969-9FB8-48A7-94F1-0501E3FBD2C4}" destId="{35293CFE-E800-44CE-906C-2290B779E249}" srcOrd="0" destOrd="0" presId="urn:microsoft.com/office/officeart/2005/8/layout/list1"/>
    <dgm:cxn modelId="{A730F187-014C-470C-A7D8-61FFD2A62D20}" type="presParOf" srcId="{35293CFE-E800-44CE-906C-2290B779E249}" destId="{BFF7D561-FAE7-4425-97B5-5CF4306DEB31}" srcOrd="0" destOrd="0" presId="urn:microsoft.com/office/officeart/2005/8/layout/list1"/>
    <dgm:cxn modelId="{7E2E5AA8-4F00-47DA-8E1B-5504B055D514}" type="presParOf" srcId="{35293CFE-E800-44CE-906C-2290B779E249}" destId="{F072CA30-1EAF-40D7-A124-49F9BB888678}" srcOrd="1" destOrd="0" presId="urn:microsoft.com/office/officeart/2005/8/layout/list1"/>
    <dgm:cxn modelId="{4416FB1B-2748-430E-92DE-3C9945695F4D}" type="presParOf" srcId="{5B0C1969-9FB8-48A7-94F1-0501E3FBD2C4}" destId="{E1502504-2B46-4AF0-BA78-73A81E7FDCE7}" srcOrd="1" destOrd="0" presId="urn:microsoft.com/office/officeart/2005/8/layout/list1"/>
    <dgm:cxn modelId="{57BA9BE2-1DFE-4411-8A68-DC82A353FB2A}" type="presParOf" srcId="{5B0C1969-9FB8-48A7-94F1-0501E3FBD2C4}" destId="{18089EB3-2B64-4330-B137-C1B9CC6C20AD}" srcOrd="2" destOrd="0" presId="urn:microsoft.com/office/officeart/2005/8/layout/list1"/>
    <dgm:cxn modelId="{00F4207C-0DEC-4440-8260-8E663FC5FF21}" type="presParOf" srcId="{5B0C1969-9FB8-48A7-94F1-0501E3FBD2C4}" destId="{FD3275A2-D181-440E-9D3E-DA06BC283085}" srcOrd="3" destOrd="0" presId="urn:microsoft.com/office/officeart/2005/8/layout/list1"/>
    <dgm:cxn modelId="{1E4F1071-19FE-4ACD-B06C-2BEA4C047FBA}" type="presParOf" srcId="{5B0C1969-9FB8-48A7-94F1-0501E3FBD2C4}" destId="{4DE11619-C06F-47A9-81DD-1798FDC4AB4F}" srcOrd="4" destOrd="0" presId="urn:microsoft.com/office/officeart/2005/8/layout/list1"/>
    <dgm:cxn modelId="{45237BED-6461-4424-B593-9D953696F887}" type="presParOf" srcId="{4DE11619-C06F-47A9-81DD-1798FDC4AB4F}" destId="{9045A9EC-24A8-4E64-B7D8-E2222E90EA57}" srcOrd="0" destOrd="0" presId="urn:microsoft.com/office/officeart/2005/8/layout/list1"/>
    <dgm:cxn modelId="{B5AD153F-12F7-48EE-B244-FB1530985651}" type="presParOf" srcId="{4DE11619-C06F-47A9-81DD-1798FDC4AB4F}" destId="{1DAFAD97-41D6-4CD1-8F1F-9C8C1E5F61AF}" srcOrd="1" destOrd="0" presId="urn:microsoft.com/office/officeart/2005/8/layout/list1"/>
    <dgm:cxn modelId="{AFA351BC-05CE-4711-AC5A-CDA62F9CA107}" type="presParOf" srcId="{5B0C1969-9FB8-48A7-94F1-0501E3FBD2C4}" destId="{C4FBC4A7-7416-4880-AE3A-4D4CD00E930E}" srcOrd="5" destOrd="0" presId="urn:microsoft.com/office/officeart/2005/8/layout/list1"/>
    <dgm:cxn modelId="{6011879F-4882-44D7-AD43-580FEB6CF643}" type="presParOf" srcId="{5B0C1969-9FB8-48A7-94F1-0501E3FBD2C4}" destId="{C78F4C99-5C59-4B62-8581-B4075DD894BC}" srcOrd="6" destOrd="0" presId="urn:microsoft.com/office/officeart/2005/8/layout/list1"/>
    <dgm:cxn modelId="{AB98C8D1-8C91-4E0C-8DD5-8919D0631B23}" type="presParOf" srcId="{5B0C1969-9FB8-48A7-94F1-0501E3FBD2C4}" destId="{6FB5817E-F277-4461-900A-03E022EF5072}" srcOrd="7" destOrd="0" presId="urn:microsoft.com/office/officeart/2005/8/layout/list1"/>
    <dgm:cxn modelId="{196D6AF9-D697-4EB2-8E85-289C89E3D4F3}" type="presParOf" srcId="{5B0C1969-9FB8-48A7-94F1-0501E3FBD2C4}" destId="{9298130E-6D79-4FC5-A12B-1E4728FF6C91}" srcOrd="8" destOrd="0" presId="urn:microsoft.com/office/officeart/2005/8/layout/list1"/>
    <dgm:cxn modelId="{515999CC-1BA1-46EF-8933-5A6D586DC194}" type="presParOf" srcId="{9298130E-6D79-4FC5-A12B-1E4728FF6C91}" destId="{4A31CC81-E6FA-4116-A7A7-258B1D6BBA9E}" srcOrd="0" destOrd="0" presId="urn:microsoft.com/office/officeart/2005/8/layout/list1"/>
    <dgm:cxn modelId="{9ED27FCA-FD11-4D1B-BD58-B9E9F1BE8437}" type="presParOf" srcId="{9298130E-6D79-4FC5-A12B-1E4728FF6C91}" destId="{35BA003D-3FF6-4C39-9434-80120B4AFA05}" srcOrd="1" destOrd="0" presId="urn:microsoft.com/office/officeart/2005/8/layout/list1"/>
    <dgm:cxn modelId="{A947C569-2EB9-44FC-A974-785B32E01407}" type="presParOf" srcId="{5B0C1969-9FB8-48A7-94F1-0501E3FBD2C4}" destId="{FA0D89FE-9832-4029-A404-9CB9FDB1596F}" srcOrd="9" destOrd="0" presId="urn:microsoft.com/office/officeart/2005/8/layout/list1"/>
    <dgm:cxn modelId="{AD0FAB8D-7475-4568-9690-3CEEA6B49F90}" type="presParOf" srcId="{5B0C1969-9FB8-48A7-94F1-0501E3FBD2C4}" destId="{389E9E6F-E3B2-494D-B0D5-169B2740A3EA}"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89EB3-2B64-4330-B137-C1B9CC6C20AD}">
      <dsp:nvSpPr>
        <dsp:cNvPr id="0" name=""/>
        <dsp:cNvSpPr/>
      </dsp:nvSpPr>
      <dsp:spPr>
        <a:xfrm>
          <a:off x="0" y="849411"/>
          <a:ext cx="8469832" cy="181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0000" tIns="333248" rIns="360000" bIns="113792" numCol="1" spcCol="1270" anchor="t" anchorCtr="0">
          <a:noAutofit/>
        </a:bodyPr>
        <a:lstStyle/>
        <a:p>
          <a:pPr marL="171450" lvl="1" indent="-171450" algn="just" defTabSz="711200">
            <a:lnSpc>
              <a:spcPct val="90000"/>
            </a:lnSpc>
            <a:spcBef>
              <a:spcPct val="0"/>
            </a:spcBef>
            <a:spcAft>
              <a:spcPct val="15000"/>
            </a:spcAft>
            <a:buChar char="••"/>
          </a:pPr>
          <a:r>
            <a:rPr lang="en-US" sz="1600" b="1" i="1" kern="1200" dirty="0" smtClean="0"/>
            <a:t>LAW 1340 OF 2009 (Colombian Competition Act) ARTICLE 6. NATIONAL AUTHORITY FOR THE PROTECTION OF COMPETITION. </a:t>
          </a:r>
          <a:r>
            <a:rPr lang="en-US" sz="1600" i="1" kern="1200" dirty="0" smtClean="0"/>
            <a:t>The Superintendence of Industry and Commerce shall exclusively conduct the administrative investigations, shall impose fines and will adopt other administrative decisions resulting from the infringement of any of the provisions that govern the protection of competition, as well as those connected with the administrative surveillance on the compliance of the provisions regarding unfair competition.</a:t>
          </a:r>
          <a:endParaRPr lang="es-CO" sz="1600" b="0" i="1" kern="1200" dirty="0"/>
        </a:p>
      </dsp:txBody>
      <dsp:txXfrm>
        <a:off x="0" y="849411"/>
        <a:ext cx="8469832" cy="1814400"/>
      </dsp:txXfrm>
    </dsp:sp>
    <dsp:sp modelId="{F072CA30-1EAF-40D7-A124-49F9BB888678}">
      <dsp:nvSpPr>
        <dsp:cNvPr id="0" name=""/>
        <dsp:cNvSpPr/>
      </dsp:nvSpPr>
      <dsp:spPr>
        <a:xfrm>
          <a:off x="423491" y="57449"/>
          <a:ext cx="6185603" cy="102812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098" tIns="0" rIns="224098" bIns="0" numCol="1" spcCol="1270" anchor="ctr" anchorCtr="0">
          <a:noAutofit/>
        </a:bodyPr>
        <a:lstStyle/>
        <a:p>
          <a:pPr lvl="0" algn="just" defTabSz="800100">
            <a:lnSpc>
              <a:spcPct val="90000"/>
            </a:lnSpc>
            <a:spcBef>
              <a:spcPct val="0"/>
            </a:spcBef>
            <a:spcAft>
              <a:spcPct val="35000"/>
            </a:spcAft>
          </a:pPr>
          <a:r>
            <a:rPr lang="en-US" sz="1800" b="1" kern="1200" dirty="0" smtClean="0">
              <a:effectLst>
                <a:outerShdw blurRad="38100" dist="38100" dir="2700000" algn="tl">
                  <a:srgbClr val="000000">
                    <a:alpha val="43137"/>
                  </a:srgbClr>
                </a:outerShdw>
              </a:effectLst>
            </a:rPr>
            <a:t>Superintendence of Industry and Commerce – SIC is the sole competition authority in Colombia</a:t>
          </a:r>
          <a:endParaRPr lang="es-CO" sz="1800" b="1" kern="1200" dirty="0">
            <a:effectLst>
              <a:outerShdw blurRad="38100" dist="38100" dir="2700000" algn="tl">
                <a:srgbClr val="000000">
                  <a:alpha val="43137"/>
                </a:srgbClr>
              </a:outerShdw>
            </a:effectLst>
          </a:endParaRPr>
        </a:p>
      </dsp:txBody>
      <dsp:txXfrm>
        <a:off x="473680" y="107638"/>
        <a:ext cx="6085225" cy="927744"/>
      </dsp:txXfrm>
    </dsp:sp>
    <dsp:sp modelId="{C78F4C99-5C59-4B62-8581-B4075DD894BC}">
      <dsp:nvSpPr>
        <dsp:cNvPr id="0" name=""/>
        <dsp:cNvSpPr/>
      </dsp:nvSpPr>
      <dsp:spPr>
        <a:xfrm>
          <a:off x="0" y="2986371"/>
          <a:ext cx="8469832" cy="171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0000" tIns="333248" rIns="360000" bIns="113792" numCol="1" spcCol="1270" anchor="t" anchorCtr="0">
          <a:noAutofit/>
        </a:bodyPr>
        <a:lstStyle/>
        <a:p>
          <a:pPr marL="171450" lvl="1" indent="-171450" algn="just" defTabSz="711200">
            <a:lnSpc>
              <a:spcPct val="90000"/>
            </a:lnSpc>
            <a:spcBef>
              <a:spcPct val="0"/>
            </a:spcBef>
            <a:spcAft>
              <a:spcPct val="15000"/>
            </a:spcAft>
            <a:buChar char="••"/>
          </a:pPr>
          <a:r>
            <a:rPr lang="en-US" sz="1600" b="0" i="1" kern="1200" dirty="0" smtClean="0"/>
            <a:t>WORKGROUPS:</a:t>
          </a:r>
          <a:endParaRPr lang="es-CO" sz="1600" i="1" kern="1200" dirty="0"/>
        </a:p>
        <a:p>
          <a:pPr marL="342900" lvl="2" indent="-171450" algn="just" defTabSz="711200">
            <a:lnSpc>
              <a:spcPct val="90000"/>
            </a:lnSpc>
            <a:spcBef>
              <a:spcPct val="0"/>
            </a:spcBef>
            <a:spcAft>
              <a:spcPct val="15000"/>
            </a:spcAft>
            <a:buChar char="••"/>
          </a:pPr>
          <a:r>
            <a:rPr lang="es-CO" sz="1600" i="1" kern="1200" dirty="0" err="1" smtClean="0"/>
            <a:t>Restrictive</a:t>
          </a:r>
          <a:r>
            <a:rPr lang="es-CO" sz="1600" i="1" kern="1200" dirty="0" smtClean="0"/>
            <a:t> </a:t>
          </a:r>
          <a:r>
            <a:rPr lang="es-CO" sz="1600" i="1" kern="1200" dirty="0" err="1" smtClean="0"/>
            <a:t>Trade</a:t>
          </a:r>
          <a:r>
            <a:rPr lang="es-CO" sz="1600" i="1" kern="1200" dirty="0" smtClean="0"/>
            <a:t> </a:t>
          </a:r>
          <a:r>
            <a:rPr lang="es-CO" sz="1600" i="1" kern="1200" dirty="0" err="1" smtClean="0"/>
            <a:t>Practices</a:t>
          </a:r>
          <a:r>
            <a:rPr lang="es-CO" sz="1600" i="1" kern="1200" dirty="0" smtClean="0"/>
            <a:t> </a:t>
          </a:r>
          <a:r>
            <a:rPr lang="es-CO" sz="1600" i="1" kern="1200" dirty="0" err="1" smtClean="0"/>
            <a:t>Group</a:t>
          </a:r>
          <a:endParaRPr lang="es-CO" sz="1600" i="1" kern="1200" dirty="0"/>
        </a:p>
        <a:p>
          <a:pPr marL="342900" lvl="2" indent="-171450" algn="just" defTabSz="711200">
            <a:lnSpc>
              <a:spcPct val="90000"/>
            </a:lnSpc>
            <a:spcBef>
              <a:spcPct val="0"/>
            </a:spcBef>
            <a:spcAft>
              <a:spcPct val="15000"/>
            </a:spcAft>
            <a:buChar char="••"/>
          </a:pPr>
          <a:r>
            <a:rPr lang="es-CO" sz="1600" i="1" kern="1200" dirty="0" err="1" smtClean="0"/>
            <a:t>Bid</a:t>
          </a:r>
          <a:r>
            <a:rPr lang="es-CO" sz="1600" i="1" kern="1200" dirty="0" smtClean="0"/>
            <a:t> – </a:t>
          </a:r>
          <a:r>
            <a:rPr lang="es-CO" sz="1600" i="1" kern="1200" dirty="0" err="1" smtClean="0"/>
            <a:t>Rigging</a:t>
          </a:r>
          <a:r>
            <a:rPr lang="es-CO" sz="1600" i="1" kern="1200" dirty="0" smtClean="0"/>
            <a:t> </a:t>
          </a:r>
          <a:r>
            <a:rPr lang="es-CO" sz="1600" i="1" kern="1200" dirty="0" err="1" smtClean="0"/>
            <a:t>Group</a:t>
          </a:r>
          <a:endParaRPr lang="es-CO" sz="1600" i="1" kern="1200" dirty="0"/>
        </a:p>
        <a:p>
          <a:pPr marL="342900" lvl="2" indent="-171450" algn="just" defTabSz="711200">
            <a:lnSpc>
              <a:spcPct val="90000"/>
            </a:lnSpc>
            <a:spcBef>
              <a:spcPct val="0"/>
            </a:spcBef>
            <a:spcAft>
              <a:spcPct val="15000"/>
            </a:spcAft>
            <a:buChar char="••"/>
          </a:pPr>
          <a:r>
            <a:rPr lang="es-CO" sz="1600" i="1" kern="1200" dirty="0" err="1" smtClean="0"/>
            <a:t>Merger</a:t>
          </a:r>
          <a:r>
            <a:rPr lang="es-CO" sz="1600" i="1" kern="1200" dirty="0" smtClean="0"/>
            <a:t> Control </a:t>
          </a:r>
          <a:r>
            <a:rPr lang="es-CO" sz="1600" i="1" kern="1200" dirty="0" err="1" smtClean="0"/>
            <a:t>Group</a:t>
          </a:r>
          <a:endParaRPr lang="es-CO" sz="1600" i="1" kern="1200" dirty="0"/>
        </a:p>
        <a:p>
          <a:pPr marL="342900" lvl="2" indent="-171450" algn="just" defTabSz="711200">
            <a:lnSpc>
              <a:spcPct val="90000"/>
            </a:lnSpc>
            <a:spcBef>
              <a:spcPct val="0"/>
            </a:spcBef>
            <a:spcAft>
              <a:spcPct val="15000"/>
            </a:spcAft>
            <a:buChar char="••"/>
          </a:pPr>
          <a:r>
            <a:rPr lang="es-CO" sz="1600" i="1" kern="1200" dirty="0" err="1" smtClean="0"/>
            <a:t>Chambers</a:t>
          </a:r>
          <a:r>
            <a:rPr lang="es-CO" sz="1600" i="1" kern="1200" dirty="0" smtClean="0"/>
            <a:t> of Commerce Control </a:t>
          </a:r>
          <a:r>
            <a:rPr lang="es-CO" sz="1600" i="1" kern="1200" dirty="0" err="1" smtClean="0"/>
            <a:t>Group</a:t>
          </a:r>
          <a:endParaRPr lang="es-CO" sz="1600" i="1" kern="1200" dirty="0"/>
        </a:p>
      </dsp:txBody>
      <dsp:txXfrm>
        <a:off x="0" y="2986371"/>
        <a:ext cx="8469832" cy="1713600"/>
      </dsp:txXfrm>
    </dsp:sp>
    <dsp:sp modelId="{1DAFAD97-41D6-4CD1-8F1F-9C8C1E5F61AF}">
      <dsp:nvSpPr>
        <dsp:cNvPr id="0" name=""/>
        <dsp:cNvSpPr/>
      </dsp:nvSpPr>
      <dsp:spPr>
        <a:xfrm>
          <a:off x="423491" y="2750211"/>
          <a:ext cx="5928882" cy="472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098" tIns="0" rIns="224098" bIns="0" numCol="1" spcCol="1270" anchor="ctr" anchorCtr="0">
          <a:noAutofit/>
        </a:bodyPr>
        <a:lstStyle/>
        <a:p>
          <a:pPr lvl="0" algn="just" defTabSz="800100">
            <a:lnSpc>
              <a:spcPct val="90000"/>
            </a:lnSpc>
            <a:spcBef>
              <a:spcPct val="0"/>
            </a:spcBef>
            <a:spcAft>
              <a:spcPct val="35000"/>
            </a:spcAft>
          </a:pPr>
          <a:r>
            <a:rPr lang="es-CO" sz="1800" b="1" kern="1200" dirty="0" err="1" smtClean="0">
              <a:effectLst>
                <a:outerShdw blurRad="38100" dist="38100" dir="2700000" algn="tl">
                  <a:srgbClr val="000000">
                    <a:alpha val="43137"/>
                  </a:srgbClr>
                </a:outerShdw>
              </a:effectLst>
            </a:rPr>
            <a:t>Competition</a:t>
          </a:r>
          <a:r>
            <a:rPr lang="es-CO" sz="1800" b="1" kern="1200" dirty="0" smtClean="0">
              <a:effectLst>
                <a:outerShdw blurRad="38100" dist="38100" dir="2700000" algn="tl">
                  <a:srgbClr val="000000">
                    <a:alpha val="43137"/>
                  </a:srgbClr>
                </a:outerShdw>
              </a:effectLst>
            </a:rPr>
            <a:t> </a:t>
          </a:r>
          <a:r>
            <a:rPr lang="es-CO" sz="1800" b="1" kern="1200" dirty="0" err="1" smtClean="0">
              <a:effectLst>
                <a:outerShdw blurRad="38100" dist="38100" dir="2700000" algn="tl">
                  <a:srgbClr val="000000">
                    <a:alpha val="43137"/>
                  </a:srgbClr>
                </a:outerShdw>
              </a:effectLst>
            </a:rPr>
            <a:t>Division</a:t>
          </a:r>
          <a:endParaRPr lang="es-CO" sz="1800" b="1" kern="1200" dirty="0">
            <a:effectLst>
              <a:outerShdw blurRad="38100" dist="38100" dir="2700000" algn="tl">
                <a:srgbClr val="000000">
                  <a:alpha val="43137"/>
                </a:srgbClr>
              </a:outerShdw>
            </a:effectLst>
          </a:endParaRPr>
        </a:p>
      </dsp:txBody>
      <dsp:txXfrm>
        <a:off x="446548" y="2773268"/>
        <a:ext cx="5882768" cy="42620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89EB3-2B64-4330-B137-C1B9CC6C20AD}">
      <dsp:nvSpPr>
        <dsp:cNvPr id="0" name=""/>
        <dsp:cNvSpPr/>
      </dsp:nvSpPr>
      <dsp:spPr>
        <a:xfrm>
          <a:off x="0" y="100002"/>
          <a:ext cx="8469832" cy="41973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7353" tIns="1353820" rIns="657353" bIns="142240" numCol="1" spcCol="1270" anchor="t" anchorCtr="0">
          <a:noAutofit/>
        </a:bodyPr>
        <a:lstStyle/>
        <a:p>
          <a:pPr marL="228600" lvl="1" indent="-228600" algn="just" defTabSz="889000">
            <a:lnSpc>
              <a:spcPct val="90000"/>
            </a:lnSpc>
            <a:spcBef>
              <a:spcPct val="0"/>
            </a:spcBef>
            <a:spcAft>
              <a:spcPct val="15000"/>
            </a:spcAft>
            <a:buChar char="••"/>
          </a:pPr>
          <a:r>
            <a:rPr lang="en-US" sz="2000" kern="1200" dirty="0" smtClean="0"/>
            <a:t>The SIC may begin a preliminary inquiry as the result of a complaint submitted to the Competition Protection Division, or on its own initiative (</a:t>
          </a:r>
          <a:r>
            <a:rPr lang="en-US" sz="2000" i="1" kern="1200" dirty="0" smtClean="0"/>
            <a:t>ex officio</a:t>
          </a:r>
          <a:r>
            <a:rPr lang="en-US" sz="2000" kern="1200" dirty="0" smtClean="0"/>
            <a:t>).</a:t>
          </a:r>
          <a:endParaRPr lang="es-CO" sz="2000" b="0" i="1" kern="1200" dirty="0"/>
        </a:p>
        <a:p>
          <a:pPr marL="228600" lvl="1" indent="-228600" algn="just" defTabSz="889000">
            <a:lnSpc>
              <a:spcPct val="90000"/>
            </a:lnSpc>
            <a:spcBef>
              <a:spcPct val="0"/>
            </a:spcBef>
            <a:spcAft>
              <a:spcPct val="15000"/>
            </a:spcAft>
            <a:buChar char="••"/>
          </a:pPr>
          <a:endParaRPr lang="es-CO" sz="2000" b="0" i="1" kern="1200" dirty="0"/>
        </a:p>
        <a:p>
          <a:pPr marL="457200" lvl="2" indent="-228600" algn="just" defTabSz="889000">
            <a:lnSpc>
              <a:spcPct val="90000"/>
            </a:lnSpc>
            <a:spcBef>
              <a:spcPct val="0"/>
            </a:spcBef>
            <a:spcAft>
              <a:spcPct val="15000"/>
            </a:spcAft>
            <a:buChar char="••"/>
          </a:pPr>
          <a:r>
            <a:rPr lang="en-US" sz="2000" b="1" i="0" kern="1200" dirty="0" smtClean="0"/>
            <a:t>Law 1340 of 2009. Article 9. </a:t>
          </a:r>
          <a:r>
            <a:rPr lang="en-US" sz="2000" i="1" kern="1200" dirty="0" smtClean="0"/>
            <a:t>“The functions of the Deputy Superintendence for the Protection of Competition are: (…) 4. Process, </a:t>
          </a:r>
          <a:r>
            <a:rPr lang="en-US" sz="2000" b="1" i="1" u="sng" kern="1200" dirty="0" smtClean="0"/>
            <a:t>ex officio or upon request of a third party</a:t>
          </a:r>
          <a:r>
            <a:rPr lang="en-US" sz="2000" i="1" kern="1200" dirty="0" smtClean="0"/>
            <a:t>, preliminary inquiries and instruct the investigations aimed at establishing violations of the provisions on protection of competition”.</a:t>
          </a:r>
          <a:endParaRPr lang="es-CO" sz="2000" b="0" i="1" kern="1200" dirty="0"/>
        </a:p>
      </dsp:txBody>
      <dsp:txXfrm>
        <a:off x="0" y="100002"/>
        <a:ext cx="8469832" cy="4197375"/>
      </dsp:txXfrm>
    </dsp:sp>
    <dsp:sp modelId="{F072CA30-1EAF-40D7-A124-49F9BB888678}">
      <dsp:nvSpPr>
        <dsp:cNvPr id="0" name=""/>
        <dsp:cNvSpPr/>
      </dsp:nvSpPr>
      <dsp:spPr>
        <a:xfrm>
          <a:off x="504056" y="144615"/>
          <a:ext cx="5624078" cy="9000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098" tIns="0" rIns="224098" bIns="0" numCol="1" spcCol="1270" anchor="ctr" anchorCtr="0">
          <a:noAutofit/>
        </a:bodyPr>
        <a:lstStyle/>
        <a:p>
          <a:pPr lvl="0" algn="just"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Functions of the Competition Division</a:t>
          </a:r>
          <a:endParaRPr lang="es-CO" sz="2000" b="1" kern="1200" dirty="0">
            <a:effectLst>
              <a:outerShdw blurRad="38100" dist="38100" dir="2700000" algn="tl">
                <a:srgbClr val="000000">
                  <a:alpha val="43137"/>
                </a:srgbClr>
              </a:outerShdw>
            </a:effectLst>
          </a:endParaRPr>
        </a:p>
      </dsp:txBody>
      <dsp:txXfrm>
        <a:off x="547991" y="188550"/>
        <a:ext cx="5536208" cy="8121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68B12E-79CC-401A-8439-C940A4A7FA23}">
      <dsp:nvSpPr>
        <dsp:cNvPr id="0" name=""/>
        <dsp:cNvSpPr/>
      </dsp:nvSpPr>
      <dsp:spPr>
        <a:xfrm rot="10800000">
          <a:off x="2232211" y="0"/>
          <a:ext cx="7661651" cy="134382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2588" tIns="68580" rIns="128016" bIns="68580" numCol="1" spcCol="1270" anchor="ctr" anchorCtr="0">
          <a:noAutofit/>
        </a:bodyPr>
        <a:lstStyle/>
        <a:p>
          <a:pPr lvl="0" algn="ctr" defTabSz="800100">
            <a:lnSpc>
              <a:spcPct val="90000"/>
            </a:lnSpc>
            <a:spcBef>
              <a:spcPct val="0"/>
            </a:spcBef>
            <a:spcAft>
              <a:spcPct val="35000"/>
            </a:spcAft>
          </a:pPr>
          <a:r>
            <a:rPr lang="en-US" sz="1800" kern="1200" dirty="0" smtClean="0"/>
            <a:t>The SIC has special powers to obtain documentation and information from any company</a:t>
          </a:r>
          <a:r>
            <a:rPr lang="en-US" sz="1800" b="1" i="1" kern="1200" dirty="0" smtClean="0"/>
            <a:t> </a:t>
          </a:r>
          <a:r>
            <a:rPr lang="en-US" sz="1800" kern="1200" dirty="0" smtClean="0"/>
            <a:t>involved in a cartel without need of a judicial warrant (unannounced dawn raids, information requests, etc.).</a:t>
          </a:r>
          <a:endParaRPr lang="es-CO" sz="1800" kern="1200" dirty="0"/>
        </a:p>
      </dsp:txBody>
      <dsp:txXfrm rot="10800000">
        <a:off x="2568166" y="0"/>
        <a:ext cx="7325696" cy="1343821"/>
      </dsp:txXfrm>
    </dsp:sp>
    <dsp:sp modelId="{545CA608-17B4-4CE3-B0AC-0D9391A5D8FF}">
      <dsp:nvSpPr>
        <dsp:cNvPr id="0" name=""/>
        <dsp:cNvSpPr/>
      </dsp:nvSpPr>
      <dsp:spPr>
        <a:xfrm>
          <a:off x="1593859" y="369"/>
          <a:ext cx="1343821" cy="134382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DAEED6-8F83-4ED8-8391-9661A64F82B8}">
      <dsp:nvSpPr>
        <dsp:cNvPr id="0" name=""/>
        <dsp:cNvSpPr/>
      </dsp:nvSpPr>
      <dsp:spPr>
        <a:xfrm rot="10800000">
          <a:off x="2265769" y="1680145"/>
          <a:ext cx="7661651" cy="134382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2588" tIns="68580" rIns="128016" bIns="68580" numCol="1" spcCol="1270" anchor="ctr" anchorCtr="0">
          <a:noAutofit/>
        </a:bodyPr>
        <a:lstStyle/>
        <a:p>
          <a:pPr lvl="0" algn="ctr" defTabSz="800100">
            <a:lnSpc>
              <a:spcPct val="90000"/>
            </a:lnSpc>
            <a:spcBef>
              <a:spcPct val="0"/>
            </a:spcBef>
            <a:spcAft>
              <a:spcPct val="35000"/>
            </a:spcAft>
          </a:pPr>
          <a:r>
            <a:rPr lang="en-US" sz="1800" kern="1200" dirty="0" smtClean="0"/>
            <a:t>The SIC may impose interim precautionary measures whenever it has sufficient evidence at the beginning of a proceeding to preliminarily conclude that an anticompetitive conduct has occurred. </a:t>
          </a:r>
          <a:endParaRPr lang="es-CO" sz="1800" kern="1200" dirty="0"/>
        </a:p>
      </dsp:txBody>
      <dsp:txXfrm rot="10800000">
        <a:off x="2601724" y="1680145"/>
        <a:ext cx="7325696" cy="1343821"/>
      </dsp:txXfrm>
    </dsp:sp>
    <dsp:sp modelId="{B3AC9B3C-3913-446E-9A10-F5760D3A1BFF}">
      <dsp:nvSpPr>
        <dsp:cNvPr id="0" name=""/>
        <dsp:cNvSpPr/>
      </dsp:nvSpPr>
      <dsp:spPr>
        <a:xfrm>
          <a:off x="1593859" y="1680145"/>
          <a:ext cx="1343821" cy="1343821"/>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68B12E-79CC-401A-8439-C940A4A7FA23}">
      <dsp:nvSpPr>
        <dsp:cNvPr id="0" name=""/>
        <dsp:cNvSpPr/>
      </dsp:nvSpPr>
      <dsp:spPr>
        <a:xfrm rot="10800000">
          <a:off x="2265769" y="369"/>
          <a:ext cx="7661651" cy="134382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2588" tIns="68580" rIns="128016" bIns="68580" numCol="1" spcCol="1270" anchor="ctr" anchorCtr="0">
          <a:noAutofit/>
        </a:bodyPr>
        <a:lstStyle/>
        <a:p>
          <a:pPr lvl="0" algn="ctr" defTabSz="800100">
            <a:lnSpc>
              <a:spcPct val="90000"/>
            </a:lnSpc>
            <a:spcBef>
              <a:spcPct val="0"/>
            </a:spcBef>
            <a:spcAft>
              <a:spcPct val="35000"/>
            </a:spcAft>
          </a:pPr>
          <a:r>
            <a:rPr lang="en-US" sz="1800" kern="1200" dirty="0" smtClean="0"/>
            <a:t>The SIC is the only public entity which may issue injunctions in public procurement processes before awarding the contract in which the alleged collusion took place.</a:t>
          </a:r>
          <a:endParaRPr lang="es-CO" sz="1800" kern="1200" dirty="0"/>
        </a:p>
      </dsp:txBody>
      <dsp:txXfrm rot="10800000">
        <a:off x="2601724" y="369"/>
        <a:ext cx="7325696" cy="1343821"/>
      </dsp:txXfrm>
    </dsp:sp>
    <dsp:sp modelId="{545CA608-17B4-4CE3-B0AC-0D9391A5D8FF}">
      <dsp:nvSpPr>
        <dsp:cNvPr id="0" name=""/>
        <dsp:cNvSpPr/>
      </dsp:nvSpPr>
      <dsp:spPr>
        <a:xfrm>
          <a:off x="1593859" y="369"/>
          <a:ext cx="1343821" cy="134382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DAEED6-8F83-4ED8-8391-9661A64F82B8}">
      <dsp:nvSpPr>
        <dsp:cNvPr id="0" name=""/>
        <dsp:cNvSpPr/>
      </dsp:nvSpPr>
      <dsp:spPr>
        <a:xfrm rot="10800000">
          <a:off x="2265769" y="1680145"/>
          <a:ext cx="7661651" cy="134382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2588" tIns="68580" rIns="128016" bIns="68580" numCol="1" spcCol="1270" anchor="ctr" anchorCtr="0">
          <a:noAutofit/>
        </a:bodyPr>
        <a:lstStyle/>
        <a:p>
          <a:pPr lvl="0" algn="ctr" defTabSz="800100">
            <a:lnSpc>
              <a:spcPct val="90000"/>
            </a:lnSpc>
            <a:spcBef>
              <a:spcPct val="0"/>
            </a:spcBef>
            <a:spcAft>
              <a:spcPct val="35000"/>
            </a:spcAft>
          </a:pPr>
          <a:r>
            <a:rPr lang="en-US" sz="1800" kern="1200" dirty="0" smtClean="0"/>
            <a:t>SIC’s officials can interrogate any person whose testimony may be useful, observing the formalities provided in the Civil Procedural Code.</a:t>
          </a:r>
          <a:endParaRPr lang="es-CO" sz="1800" kern="1200" dirty="0"/>
        </a:p>
      </dsp:txBody>
      <dsp:txXfrm rot="10800000">
        <a:off x="2601724" y="1680145"/>
        <a:ext cx="7325696" cy="1343821"/>
      </dsp:txXfrm>
    </dsp:sp>
    <dsp:sp modelId="{B3AC9B3C-3913-446E-9A10-F5760D3A1BFF}">
      <dsp:nvSpPr>
        <dsp:cNvPr id="0" name=""/>
        <dsp:cNvSpPr/>
      </dsp:nvSpPr>
      <dsp:spPr>
        <a:xfrm>
          <a:off x="1593859" y="1680145"/>
          <a:ext cx="1343821" cy="1343821"/>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12EC1A-166F-412B-AC6F-AF7E5484A21E}">
      <dsp:nvSpPr>
        <dsp:cNvPr id="0" name=""/>
        <dsp:cNvSpPr/>
      </dsp:nvSpPr>
      <dsp:spPr>
        <a:xfrm>
          <a:off x="353400" y="0"/>
          <a:ext cx="3346167" cy="1648601"/>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91440" rIns="30480" bIns="30480"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Up to 100,000 legal monthly minimum wages (US$ 30 million, approx.).</a:t>
          </a:r>
          <a:endParaRPr lang="es-CO" sz="2400" kern="1200" dirty="0"/>
        </a:p>
      </dsp:txBody>
      <dsp:txXfrm>
        <a:off x="392029" y="38629"/>
        <a:ext cx="3268909" cy="1609972"/>
      </dsp:txXfrm>
    </dsp:sp>
    <dsp:sp modelId="{FB4E1D08-5F67-4769-985C-A007ACAAE7B9}">
      <dsp:nvSpPr>
        <dsp:cNvPr id="0" name=""/>
        <dsp:cNvSpPr/>
      </dsp:nvSpPr>
      <dsp:spPr>
        <a:xfrm>
          <a:off x="353400" y="1446605"/>
          <a:ext cx="3346167" cy="107407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0" rIns="40640" bIns="0" numCol="1" spcCol="1270" anchor="ctr" anchorCtr="0">
          <a:noAutofit/>
        </a:bodyPr>
        <a:lstStyle/>
        <a:p>
          <a:pPr lvl="0" algn="l" defTabSz="1422400">
            <a:lnSpc>
              <a:spcPct val="90000"/>
            </a:lnSpc>
            <a:spcBef>
              <a:spcPct val="0"/>
            </a:spcBef>
            <a:spcAft>
              <a:spcPct val="35000"/>
            </a:spcAft>
          </a:pPr>
          <a:r>
            <a:rPr lang="es-CO" sz="3200" b="1" kern="1200" dirty="0" smtClean="0"/>
            <a:t>Legal </a:t>
          </a:r>
          <a:r>
            <a:rPr lang="es-CO" sz="3200" b="1" kern="1200" dirty="0" err="1" smtClean="0"/>
            <a:t>entities</a:t>
          </a:r>
          <a:endParaRPr lang="es-CO" sz="3200" b="1" kern="1200" dirty="0"/>
        </a:p>
      </dsp:txBody>
      <dsp:txXfrm>
        <a:off x="353400" y="1446605"/>
        <a:ext cx="2356456" cy="1074072"/>
      </dsp:txXfrm>
    </dsp:sp>
    <dsp:sp modelId="{886A9352-62C7-4481-9C62-8FF637691C6A}">
      <dsp:nvSpPr>
        <dsp:cNvPr id="0" name=""/>
        <dsp:cNvSpPr/>
      </dsp:nvSpPr>
      <dsp:spPr>
        <a:xfrm>
          <a:off x="2779695" y="1506721"/>
          <a:ext cx="871529" cy="871529"/>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9B8FAF-8173-4A98-AC25-29351B30A5BD}">
      <dsp:nvSpPr>
        <dsp:cNvPr id="0" name=""/>
        <dsp:cNvSpPr/>
      </dsp:nvSpPr>
      <dsp:spPr>
        <a:xfrm>
          <a:off x="4214683" y="47257"/>
          <a:ext cx="3346167" cy="154141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91440" rIns="30480" bIns="30480"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Up to 2,000 legal monthly minimum wages (US$ 600 thousand, approx.). </a:t>
          </a:r>
          <a:endParaRPr lang="es-CO" sz="2400" kern="1200" dirty="0"/>
        </a:p>
      </dsp:txBody>
      <dsp:txXfrm>
        <a:off x="4250800" y="83374"/>
        <a:ext cx="3273933" cy="1505302"/>
      </dsp:txXfrm>
    </dsp:sp>
    <dsp:sp modelId="{37B13B0A-0A6F-42BF-84F5-8CF745433755}">
      <dsp:nvSpPr>
        <dsp:cNvPr id="0" name=""/>
        <dsp:cNvSpPr/>
      </dsp:nvSpPr>
      <dsp:spPr>
        <a:xfrm>
          <a:off x="4245501" y="1512167"/>
          <a:ext cx="3346167" cy="107407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0" rIns="40640" bIns="0" numCol="1" spcCol="1270" anchor="ctr" anchorCtr="0">
          <a:noAutofit/>
        </a:bodyPr>
        <a:lstStyle/>
        <a:p>
          <a:pPr lvl="0" algn="l" defTabSz="1422400">
            <a:lnSpc>
              <a:spcPct val="90000"/>
            </a:lnSpc>
            <a:spcBef>
              <a:spcPct val="0"/>
            </a:spcBef>
            <a:spcAft>
              <a:spcPct val="35000"/>
            </a:spcAft>
          </a:pPr>
          <a:r>
            <a:rPr lang="es-CO" sz="3200" b="1" kern="1200" dirty="0" err="1" smtClean="0"/>
            <a:t>Individuals</a:t>
          </a:r>
          <a:endParaRPr lang="es-CO" sz="3200" b="1" kern="1200" dirty="0"/>
        </a:p>
      </dsp:txBody>
      <dsp:txXfrm>
        <a:off x="4245501" y="1512167"/>
        <a:ext cx="2356456" cy="1074072"/>
      </dsp:txXfrm>
    </dsp:sp>
    <dsp:sp modelId="{C55EA6CC-5A50-4906-9A42-EA755BD6035E}">
      <dsp:nvSpPr>
        <dsp:cNvPr id="0" name=""/>
        <dsp:cNvSpPr/>
      </dsp:nvSpPr>
      <dsp:spPr>
        <a:xfrm>
          <a:off x="6639875" y="1451086"/>
          <a:ext cx="907589" cy="934045"/>
        </a:xfrm>
        <a:prstGeom prst="ellipse">
          <a:avLst/>
        </a:prstGeom>
        <a:blipFill rotWithShape="1">
          <a:blip xmlns:r="http://schemas.openxmlformats.org/officeDocument/2006/relationships" r:embed="rId2"/>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DAEED6-8F83-4ED8-8391-9661A64F82B8}">
      <dsp:nvSpPr>
        <dsp:cNvPr id="0" name=""/>
        <dsp:cNvSpPr/>
      </dsp:nvSpPr>
      <dsp:spPr>
        <a:xfrm rot="10800000">
          <a:off x="1850017" y="457"/>
          <a:ext cx="6416632" cy="93518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393" tIns="60960" rIns="113792" bIns="60960" numCol="1" spcCol="1270" anchor="ctr" anchorCtr="0">
          <a:noAutofit/>
        </a:bodyPr>
        <a:lstStyle/>
        <a:p>
          <a:pPr lvl="0" algn="ctr" defTabSz="711200">
            <a:lnSpc>
              <a:spcPct val="90000"/>
            </a:lnSpc>
            <a:spcBef>
              <a:spcPct val="0"/>
            </a:spcBef>
            <a:spcAft>
              <a:spcPct val="35000"/>
            </a:spcAft>
          </a:pPr>
          <a:r>
            <a:rPr lang="en-US" sz="1600" kern="1200" dirty="0" smtClean="0"/>
            <a:t>The SIC may impose monetary penalties for the violation of the provisions on protection of competition, as well as those resulting from the noncompliance of its instructions ordered in furtherance of its functions . </a:t>
          </a:r>
          <a:endParaRPr lang="es-CO" sz="1600" kern="1200" dirty="0"/>
        </a:p>
      </dsp:txBody>
      <dsp:txXfrm rot="10800000">
        <a:off x="2083814" y="457"/>
        <a:ext cx="6182835" cy="935189"/>
      </dsp:txXfrm>
    </dsp:sp>
    <dsp:sp modelId="{B3AC9B3C-3913-446E-9A10-F5760D3A1BFF}">
      <dsp:nvSpPr>
        <dsp:cNvPr id="0" name=""/>
        <dsp:cNvSpPr/>
      </dsp:nvSpPr>
      <dsp:spPr>
        <a:xfrm>
          <a:off x="1349653" y="0"/>
          <a:ext cx="935189" cy="935189"/>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89EB3-2B64-4330-B137-C1B9CC6C20AD}">
      <dsp:nvSpPr>
        <dsp:cNvPr id="0" name=""/>
        <dsp:cNvSpPr/>
      </dsp:nvSpPr>
      <dsp:spPr>
        <a:xfrm>
          <a:off x="0" y="88180"/>
          <a:ext cx="8469832" cy="4309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7353" tIns="791464" rIns="657353" bIns="142240" numCol="1" spcCol="1270" anchor="t" anchorCtr="0">
          <a:noAutofit/>
        </a:bodyPr>
        <a:lstStyle/>
        <a:p>
          <a:pPr marL="228600" lvl="1" indent="-228600" algn="just" defTabSz="889000">
            <a:lnSpc>
              <a:spcPct val="90000"/>
            </a:lnSpc>
            <a:spcBef>
              <a:spcPct val="0"/>
            </a:spcBef>
            <a:spcAft>
              <a:spcPct val="15000"/>
            </a:spcAft>
            <a:buChar char="••"/>
          </a:pPr>
          <a:r>
            <a:rPr lang="en-US" sz="2000" i="0" kern="1200" dirty="0" smtClean="0"/>
            <a:t>Law 1340 of 2009 establishes a leniency program as a mechanism to cooperate with the SIC in the detection of cartels.</a:t>
          </a:r>
          <a:endParaRPr lang="es-CO" sz="2000" b="0" i="0" kern="1200" dirty="0"/>
        </a:p>
        <a:p>
          <a:pPr marL="57150" lvl="1" indent="-57150" algn="just" defTabSz="355600">
            <a:lnSpc>
              <a:spcPct val="90000"/>
            </a:lnSpc>
            <a:spcBef>
              <a:spcPct val="0"/>
            </a:spcBef>
            <a:spcAft>
              <a:spcPct val="15000"/>
            </a:spcAft>
            <a:buChar char="••"/>
          </a:pPr>
          <a:endParaRPr lang="es-CO" sz="800" b="0" i="0" kern="1200" dirty="0"/>
        </a:p>
        <a:p>
          <a:pPr marL="228600" lvl="1" indent="-228600" algn="just" defTabSz="889000">
            <a:lnSpc>
              <a:spcPct val="90000"/>
            </a:lnSpc>
            <a:spcBef>
              <a:spcPct val="0"/>
            </a:spcBef>
            <a:spcAft>
              <a:spcPct val="15000"/>
            </a:spcAft>
            <a:buChar char="••"/>
          </a:pPr>
          <a:r>
            <a:rPr lang="en-US" sz="2000" b="0" i="0" kern="1200" dirty="0" smtClean="0"/>
            <a:t>It is aimed at natural or legal persons who have been part of a Cartel, provided that the agents did not act as promoters or instigators of the conduct a</a:t>
          </a:r>
          <a:r>
            <a:rPr lang="es-CO" sz="2000" b="0" i="0" kern="1200" dirty="0" err="1" smtClean="0"/>
            <a:t>nd</a:t>
          </a:r>
          <a:r>
            <a:rPr lang="es-CO" sz="2000" b="0" i="0" kern="1200" dirty="0" smtClean="0"/>
            <a:t> provide evidence. </a:t>
          </a:r>
          <a:endParaRPr lang="es-CO" sz="2000" b="0" i="0" kern="1200" dirty="0"/>
        </a:p>
        <a:p>
          <a:pPr marL="57150" lvl="1" indent="-57150" algn="just" defTabSz="355600">
            <a:lnSpc>
              <a:spcPct val="90000"/>
            </a:lnSpc>
            <a:spcBef>
              <a:spcPct val="0"/>
            </a:spcBef>
            <a:spcAft>
              <a:spcPct val="15000"/>
            </a:spcAft>
            <a:buChar char="••"/>
          </a:pPr>
          <a:endParaRPr lang="es-CO" sz="800" b="0" i="0" kern="1200" dirty="0"/>
        </a:p>
        <a:p>
          <a:pPr marL="228600" lvl="1" indent="-228600" algn="l" defTabSz="889000">
            <a:lnSpc>
              <a:spcPct val="90000"/>
            </a:lnSpc>
            <a:spcBef>
              <a:spcPct val="0"/>
            </a:spcBef>
            <a:spcAft>
              <a:spcPct val="15000"/>
            </a:spcAft>
            <a:buChar char="••"/>
          </a:pPr>
          <a:r>
            <a:rPr lang="en-US" sz="2000" b="0" i="0" kern="1200" dirty="0" smtClean="0"/>
            <a:t>The program offers incentives such as:</a:t>
          </a:r>
          <a:endParaRPr lang="es-CO" sz="2000" b="0" i="0" kern="1200" dirty="0"/>
        </a:p>
        <a:p>
          <a:pPr marL="57150" lvl="1" indent="-57150" algn="l" defTabSz="355600">
            <a:lnSpc>
              <a:spcPct val="90000"/>
            </a:lnSpc>
            <a:spcBef>
              <a:spcPct val="0"/>
            </a:spcBef>
            <a:spcAft>
              <a:spcPct val="15000"/>
            </a:spcAft>
            <a:buChar char="••"/>
          </a:pPr>
          <a:endParaRPr lang="es-CO" sz="800" b="0" i="0" kern="1200" dirty="0"/>
        </a:p>
        <a:p>
          <a:pPr marL="457200" lvl="2" indent="-228600" algn="l" defTabSz="889000">
            <a:lnSpc>
              <a:spcPct val="90000"/>
            </a:lnSpc>
            <a:spcBef>
              <a:spcPct val="0"/>
            </a:spcBef>
            <a:spcAft>
              <a:spcPct val="15000"/>
            </a:spcAft>
            <a:buChar char="••"/>
          </a:pPr>
          <a:r>
            <a:rPr lang="en-US" sz="2000" b="0" i="0" kern="1200" dirty="0" smtClean="0"/>
            <a:t>The first agent that reveals the cartel may get an exemption of 100% of the fine, while the second and third have 75% and 50%, respectively. </a:t>
          </a:r>
          <a:endParaRPr lang="es-CO" sz="2000" b="0" i="0" kern="1200" dirty="0"/>
        </a:p>
        <a:p>
          <a:pPr marL="228600" lvl="1" indent="-228600" algn="l" defTabSz="889000">
            <a:lnSpc>
              <a:spcPct val="90000"/>
            </a:lnSpc>
            <a:spcBef>
              <a:spcPct val="0"/>
            </a:spcBef>
            <a:spcAft>
              <a:spcPct val="15000"/>
            </a:spcAft>
            <a:buChar char="••"/>
          </a:pPr>
          <a:endParaRPr lang="es-CO" sz="2000" b="0" i="1" kern="1200" dirty="0"/>
        </a:p>
      </dsp:txBody>
      <dsp:txXfrm>
        <a:off x="0" y="88180"/>
        <a:ext cx="8469832" cy="4309200"/>
      </dsp:txXfrm>
    </dsp:sp>
    <dsp:sp modelId="{F072CA30-1EAF-40D7-A124-49F9BB888678}">
      <dsp:nvSpPr>
        <dsp:cNvPr id="0" name=""/>
        <dsp:cNvSpPr/>
      </dsp:nvSpPr>
      <dsp:spPr>
        <a:xfrm>
          <a:off x="352090" y="0"/>
          <a:ext cx="5624078" cy="5261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098" tIns="0" rIns="224098" bIns="0" numCol="1" spcCol="1270" anchor="ctr" anchorCtr="0">
          <a:noAutofit/>
        </a:bodyPr>
        <a:lstStyle/>
        <a:p>
          <a:pPr lvl="0" algn="just"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Leniency Program</a:t>
          </a:r>
          <a:endParaRPr lang="es-CO" sz="2000" b="1" kern="1200" dirty="0">
            <a:effectLst>
              <a:outerShdw blurRad="38100" dist="38100" dir="2700000" algn="tl">
                <a:srgbClr val="000000">
                  <a:alpha val="43137"/>
                </a:srgbClr>
              </a:outerShdw>
            </a:effectLst>
          </a:endParaRPr>
        </a:p>
      </dsp:txBody>
      <dsp:txXfrm>
        <a:off x="377775" y="25685"/>
        <a:ext cx="5572708" cy="47479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2D7CAC-FE36-492C-8BE6-95D23400D34A}" type="datetimeFigureOut">
              <a:rPr lang="es-CO" smtClean="0"/>
              <a:t>09/09/2014</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DB88B2-34A7-44F1-825C-4ACB1B912F34}" type="slidenum">
              <a:rPr lang="es-CO" smtClean="0"/>
              <a:t>‹#›</a:t>
            </a:fld>
            <a:endParaRPr lang="es-CO"/>
          </a:p>
        </p:txBody>
      </p:sp>
    </p:spTree>
    <p:extLst>
      <p:ext uri="{BB962C8B-B14F-4D97-AF65-F5344CB8AC3E}">
        <p14:creationId xmlns:p14="http://schemas.microsoft.com/office/powerpoint/2010/main" val="2903992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82DB88B2-34A7-44F1-825C-4ACB1B912F34}" type="slidenum">
              <a:rPr lang="es-CO" smtClean="0"/>
              <a:t>2</a:t>
            </a:fld>
            <a:endParaRPr lang="es-CO"/>
          </a:p>
        </p:txBody>
      </p:sp>
    </p:spTree>
    <p:extLst>
      <p:ext uri="{BB962C8B-B14F-4D97-AF65-F5344CB8AC3E}">
        <p14:creationId xmlns:p14="http://schemas.microsoft.com/office/powerpoint/2010/main" val="185920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82DB88B2-34A7-44F1-825C-4ACB1B912F34}" type="slidenum">
              <a:rPr lang="es-CO" smtClean="0"/>
              <a:t>3</a:t>
            </a:fld>
            <a:endParaRPr lang="es-CO"/>
          </a:p>
        </p:txBody>
      </p:sp>
    </p:spTree>
    <p:extLst>
      <p:ext uri="{BB962C8B-B14F-4D97-AF65-F5344CB8AC3E}">
        <p14:creationId xmlns:p14="http://schemas.microsoft.com/office/powerpoint/2010/main" val="2637593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AEB0DD7C-181E-462F-B4B6-511AD06EB0CE}" type="slidenum">
              <a:rPr lang="es-CO" smtClean="0">
                <a:solidFill>
                  <a:prstClr val="black"/>
                </a:solidFill>
              </a:rPr>
              <a:pPr/>
              <a:t>16</a:t>
            </a:fld>
            <a:endParaRPr lang="es-CO">
              <a:solidFill>
                <a:prstClr val="black"/>
              </a:solidFill>
            </a:endParaRPr>
          </a:p>
        </p:txBody>
      </p:sp>
    </p:spTree>
    <p:extLst>
      <p:ext uri="{BB962C8B-B14F-4D97-AF65-F5344CB8AC3E}">
        <p14:creationId xmlns:p14="http://schemas.microsoft.com/office/powerpoint/2010/main" val="806409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R"/>
          </a:p>
        </p:txBody>
      </p:sp>
      <p:sp>
        <p:nvSpPr>
          <p:cNvPr id="4" name="3 Marcador de fecha"/>
          <p:cNvSpPr>
            <a:spLocks noGrp="1"/>
          </p:cNvSpPr>
          <p:nvPr>
            <p:ph type="dt" sz="half" idx="10"/>
          </p:nvPr>
        </p:nvSpPr>
        <p:spPr/>
        <p:txBody>
          <a:bodyPr/>
          <a:lstStyle>
            <a:lvl1pPr>
              <a:defRPr/>
            </a:lvl1pPr>
          </a:lstStyle>
          <a:p>
            <a:pPr>
              <a:defRPr/>
            </a:pPr>
            <a:fld id="{0588CBB3-9D0B-4EF9-B296-B3DA52CF9D12}"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p>
        </p:txBody>
      </p:sp>
      <p:sp>
        <p:nvSpPr>
          <p:cNvPr id="6" name="5 Marcador de número de diapositiva"/>
          <p:cNvSpPr>
            <a:spLocks noGrp="1"/>
          </p:cNvSpPr>
          <p:nvPr>
            <p:ph type="sldNum" sz="quarter" idx="12"/>
          </p:nvPr>
        </p:nvSpPr>
        <p:spPr/>
        <p:txBody>
          <a:bodyPr/>
          <a:lstStyle>
            <a:lvl1pPr>
              <a:defRPr/>
            </a:lvl1pPr>
          </a:lstStyle>
          <a:p>
            <a:pPr>
              <a:defRPr/>
            </a:pPr>
            <a:fld id="{6081AAD8-C87A-4B43-9DD4-A6A1429A6C31}" type="slidenum">
              <a:rPr lang="es-CR"/>
              <a:pPr>
                <a:defRPr/>
              </a:pPr>
              <a:t>‹#›</a:t>
            </a:fld>
            <a:endParaRPr lang="es-C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pPr>
              <a:defRPr/>
            </a:pPr>
            <a:fld id="{89AF53C8-84B5-49CD-B609-31D7C919E509}"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p>
        </p:txBody>
      </p:sp>
      <p:sp>
        <p:nvSpPr>
          <p:cNvPr id="6" name="5 Marcador de número de diapositiva"/>
          <p:cNvSpPr>
            <a:spLocks noGrp="1"/>
          </p:cNvSpPr>
          <p:nvPr>
            <p:ph type="sldNum" sz="quarter" idx="12"/>
          </p:nvPr>
        </p:nvSpPr>
        <p:spPr/>
        <p:txBody>
          <a:bodyPr/>
          <a:lstStyle>
            <a:lvl1pPr>
              <a:defRPr/>
            </a:lvl1pPr>
          </a:lstStyle>
          <a:p>
            <a:pPr>
              <a:defRPr/>
            </a:pPr>
            <a:fld id="{06C04BEB-3C8E-49E2-A459-FF98903AA20B}" type="slidenum">
              <a:rPr lang="es-CR"/>
              <a:pPr>
                <a:defRPr/>
              </a:pPr>
              <a:t>‹#›</a:t>
            </a:fld>
            <a:endParaRPr lang="es-C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pPr>
              <a:defRPr/>
            </a:pPr>
            <a:fld id="{8CE37BD2-C956-4431-8FAD-F4A21BCF4AB3}"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p>
        </p:txBody>
      </p:sp>
      <p:sp>
        <p:nvSpPr>
          <p:cNvPr id="6" name="5 Marcador de número de diapositiva"/>
          <p:cNvSpPr>
            <a:spLocks noGrp="1"/>
          </p:cNvSpPr>
          <p:nvPr>
            <p:ph type="sldNum" sz="quarter" idx="12"/>
          </p:nvPr>
        </p:nvSpPr>
        <p:spPr/>
        <p:txBody>
          <a:bodyPr/>
          <a:lstStyle>
            <a:lvl1pPr>
              <a:defRPr/>
            </a:lvl1pPr>
          </a:lstStyle>
          <a:p>
            <a:pPr>
              <a:defRPr/>
            </a:pPr>
            <a:fld id="{82EA64E3-30A2-4BAA-9185-7C6567673687}" type="slidenum">
              <a:rPr lang="es-CR"/>
              <a:pPr>
                <a:defRPr/>
              </a:pPr>
              <a:t>‹#›</a:t>
            </a:fld>
            <a:endParaRPr lang="es-C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R"/>
          </a:p>
        </p:txBody>
      </p:sp>
      <p:sp>
        <p:nvSpPr>
          <p:cNvPr id="4" name="3 Marcador de fecha"/>
          <p:cNvSpPr>
            <a:spLocks noGrp="1"/>
          </p:cNvSpPr>
          <p:nvPr>
            <p:ph type="dt" sz="half" idx="10"/>
          </p:nvPr>
        </p:nvSpPr>
        <p:spPr/>
        <p:txBody>
          <a:bodyPr/>
          <a:lstStyle>
            <a:lvl1pPr>
              <a:defRPr/>
            </a:lvl1pPr>
          </a:lstStyle>
          <a:p>
            <a:pPr>
              <a:defRPr/>
            </a:pPr>
            <a:fld id="{434BEAC8-DD6C-4C19-82AE-06960FB6B8A1}"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6081AAD8-C87A-4B43-9DD4-A6A1429A6C31}" type="slidenum">
              <a:rPr lang="es-CR"/>
              <a:pPr>
                <a:defRPr/>
              </a:pPr>
              <a:t>‹#›</a:t>
            </a:fld>
            <a:endParaRPr lang="es-CR"/>
          </a:p>
        </p:txBody>
      </p:sp>
    </p:spTree>
    <p:extLst>
      <p:ext uri="{BB962C8B-B14F-4D97-AF65-F5344CB8AC3E}">
        <p14:creationId xmlns:p14="http://schemas.microsoft.com/office/powerpoint/2010/main" val="2945512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pPr>
              <a:defRPr/>
            </a:pPr>
            <a:fld id="{46D4C6A6-F7CC-4A8E-91EB-BD0D2BFCBCCD}"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A77F93A3-E861-40FB-A247-B8031FC4BAA5}" type="slidenum">
              <a:rPr lang="es-CR"/>
              <a:pPr>
                <a:defRPr/>
              </a:pPr>
              <a:t>‹#›</a:t>
            </a:fld>
            <a:endParaRPr lang="es-CR"/>
          </a:p>
        </p:txBody>
      </p:sp>
    </p:spTree>
    <p:extLst>
      <p:ext uri="{BB962C8B-B14F-4D97-AF65-F5344CB8AC3E}">
        <p14:creationId xmlns:p14="http://schemas.microsoft.com/office/powerpoint/2010/main" val="871950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F0868CFB-78FE-4E26-902F-E6C5E7146C27}"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6AF20EEC-248B-4227-A2A6-B94873AD4F46}" type="slidenum">
              <a:rPr lang="es-CR"/>
              <a:pPr>
                <a:defRPr/>
              </a:pPr>
              <a:t>‹#›</a:t>
            </a:fld>
            <a:endParaRPr lang="es-CR"/>
          </a:p>
        </p:txBody>
      </p:sp>
    </p:spTree>
    <p:extLst>
      <p:ext uri="{BB962C8B-B14F-4D97-AF65-F5344CB8AC3E}">
        <p14:creationId xmlns:p14="http://schemas.microsoft.com/office/powerpoint/2010/main" val="5697862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3 Marcador de fecha"/>
          <p:cNvSpPr>
            <a:spLocks noGrp="1"/>
          </p:cNvSpPr>
          <p:nvPr>
            <p:ph type="dt" sz="half" idx="10"/>
          </p:nvPr>
        </p:nvSpPr>
        <p:spPr/>
        <p:txBody>
          <a:bodyPr/>
          <a:lstStyle>
            <a:lvl1pPr>
              <a:defRPr/>
            </a:lvl1pPr>
          </a:lstStyle>
          <a:p>
            <a:pPr>
              <a:defRPr/>
            </a:pPr>
            <a:fld id="{75B3E419-45B6-4E66-8DE5-A23DDC0723CA}" type="datetime1">
              <a:rPr lang="es-CR" smtClean="0"/>
              <a:t>09/09/2014</a:t>
            </a:fld>
            <a:endParaRPr lang="es-CR"/>
          </a:p>
        </p:txBody>
      </p:sp>
      <p:sp>
        <p:nvSpPr>
          <p:cNvPr id="6"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A9C05648-BCF3-45CC-A241-515592FF0B45}" type="slidenum">
              <a:rPr lang="es-CR"/>
              <a:pPr>
                <a:defRPr/>
              </a:pPr>
              <a:t>‹#›</a:t>
            </a:fld>
            <a:endParaRPr lang="es-CR"/>
          </a:p>
        </p:txBody>
      </p:sp>
    </p:spTree>
    <p:extLst>
      <p:ext uri="{BB962C8B-B14F-4D97-AF65-F5344CB8AC3E}">
        <p14:creationId xmlns:p14="http://schemas.microsoft.com/office/powerpoint/2010/main" val="450496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7" name="3 Marcador de fecha"/>
          <p:cNvSpPr>
            <a:spLocks noGrp="1"/>
          </p:cNvSpPr>
          <p:nvPr>
            <p:ph type="dt" sz="half" idx="10"/>
          </p:nvPr>
        </p:nvSpPr>
        <p:spPr/>
        <p:txBody>
          <a:bodyPr/>
          <a:lstStyle>
            <a:lvl1pPr>
              <a:defRPr/>
            </a:lvl1pPr>
          </a:lstStyle>
          <a:p>
            <a:pPr>
              <a:defRPr/>
            </a:pPr>
            <a:fld id="{4FF0B6F6-7B73-42D7-B844-BD1828C9A302}" type="datetime1">
              <a:rPr lang="es-CR" smtClean="0"/>
              <a:t>09/09/2014</a:t>
            </a:fld>
            <a:endParaRPr lang="es-CR"/>
          </a:p>
        </p:txBody>
      </p:sp>
      <p:sp>
        <p:nvSpPr>
          <p:cNvPr id="8"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9" name="5 Marcador de número de diapositiva"/>
          <p:cNvSpPr>
            <a:spLocks noGrp="1"/>
          </p:cNvSpPr>
          <p:nvPr>
            <p:ph type="sldNum" sz="quarter" idx="12"/>
          </p:nvPr>
        </p:nvSpPr>
        <p:spPr/>
        <p:txBody>
          <a:bodyPr/>
          <a:lstStyle>
            <a:lvl1pPr>
              <a:defRPr/>
            </a:lvl1pPr>
          </a:lstStyle>
          <a:p>
            <a:pPr>
              <a:defRPr/>
            </a:pPr>
            <a:fld id="{7FCAB9A3-749C-4FD2-8BB1-2029DE0EE068}" type="slidenum">
              <a:rPr lang="es-CR"/>
              <a:pPr>
                <a:defRPr/>
              </a:pPr>
              <a:t>‹#›</a:t>
            </a:fld>
            <a:endParaRPr lang="es-CR"/>
          </a:p>
        </p:txBody>
      </p:sp>
    </p:spTree>
    <p:extLst>
      <p:ext uri="{BB962C8B-B14F-4D97-AF65-F5344CB8AC3E}">
        <p14:creationId xmlns:p14="http://schemas.microsoft.com/office/powerpoint/2010/main" val="3903683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3 Marcador de fecha"/>
          <p:cNvSpPr>
            <a:spLocks noGrp="1"/>
          </p:cNvSpPr>
          <p:nvPr>
            <p:ph type="dt" sz="half" idx="10"/>
          </p:nvPr>
        </p:nvSpPr>
        <p:spPr/>
        <p:txBody>
          <a:bodyPr/>
          <a:lstStyle>
            <a:lvl1pPr>
              <a:defRPr/>
            </a:lvl1pPr>
          </a:lstStyle>
          <a:p>
            <a:pPr>
              <a:defRPr/>
            </a:pPr>
            <a:fld id="{650317D9-BD6C-47D5-8942-C6C2484478AA}" type="datetime1">
              <a:rPr lang="es-CR" smtClean="0"/>
              <a:t>09/09/2014</a:t>
            </a:fld>
            <a:endParaRPr lang="es-CR"/>
          </a:p>
        </p:txBody>
      </p:sp>
      <p:sp>
        <p:nvSpPr>
          <p:cNvPr id="4"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5" name="5 Marcador de número de diapositiva"/>
          <p:cNvSpPr>
            <a:spLocks noGrp="1"/>
          </p:cNvSpPr>
          <p:nvPr>
            <p:ph type="sldNum" sz="quarter" idx="12"/>
          </p:nvPr>
        </p:nvSpPr>
        <p:spPr/>
        <p:txBody>
          <a:bodyPr/>
          <a:lstStyle>
            <a:lvl1pPr>
              <a:defRPr/>
            </a:lvl1pPr>
          </a:lstStyle>
          <a:p>
            <a:pPr>
              <a:defRPr/>
            </a:pPr>
            <a:fld id="{02CCCDBB-B190-4062-87FB-635FFF3A2222}" type="slidenum">
              <a:rPr lang="es-CR"/>
              <a:pPr>
                <a:defRPr/>
              </a:pPr>
              <a:t>‹#›</a:t>
            </a:fld>
            <a:endParaRPr lang="es-CR"/>
          </a:p>
        </p:txBody>
      </p:sp>
    </p:spTree>
    <p:extLst>
      <p:ext uri="{BB962C8B-B14F-4D97-AF65-F5344CB8AC3E}">
        <p14:creationId xmlns:p14="http://schemas.microsoft.com/office/powerpoint/2010/main" val="1852822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8D6DA4FC-2AF5-41AA-8A9D-17D2523F89BE}" type="datetime1">
              <a:rPr lang="es-CR" smtClean="0"/>
              <a:t>09/09/2014</a:t>
            </a:fld>
            <a:endParaRPr lang="es-CR"/>
          </a:p>
        </p:txBody>
      </p:sp>
      <p:sp>
        <p:nvSpPr>
          <p:cNvPr id="3"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4" name="5 Marcador de número de diapositiva"/>
          <p:cNvSpPr>
            <a:spLocks noGrp="1"/>
          </p:cNvSpPr>
          <p:nvPr>
            <p:ph type="sldNum" sz="quarter" idx="12"/>
          </p:nvPr>
        </p:nvSpPr>
        <p:spPr/>
        <p:txBody>
          <a:bodyPr/>
          <a:lstStyle>
            <a:lvl1pPr>
              <a:defRPr/>
            </a:lvl1pPr>
          </a:lstStyle>
          <a:p>
            <a:pPr>
              <a:defRPr/>
            </a:pPr>
            <a:fld id="{C4FAAD21-D436-46ED-9F0E-574EF77C07EB}" type="slidenum">
              <a:rPr lang="es-CR"/>
              <a:pPr>
                <a:defRPr/>
              </a:pPr>
              <a:t>‹#›</a:t>
            </a:fld>
            <a:endParaRPr lang="es-CR"/>
          </a:p>
        </p:txBody>
      </p:sp>
    </p:spTree>
    <p:extLst>
      <p:ext uri="{BB962C8B-B14F-4D97-AF65-F5344CB8AC3E}">
        <p14:creationId xmlns:p14="http://schemas.microsoft.com/office/powerpoint/2010/main" val="23312165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1FF453B-040C-4A7A-83BD-74420C10A828}" type="datetime1">
              <a:rPr lang="es-CR" smtClean="0"/>
              <a:t>09/09/2014</a:t>
            </a:fld>
            <a:endParaRPr lang="es-CR"/>
          </a:p>
        </p:txBody>
      </p:sp>
      <p:sp>
        <p:nvSpPr>
          <p:cNvPr id="6"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62F63D13-5C31-458A-B06B-3F68EBCDF24A}" type="slidenum">
              <a:rPr lang="es-CR"/>
              <a:pPr>
                <a:defRPr/>
              </a:pPr>
              <a:t>‹#›</a:t>
            </a:fld>
            <a:endParaRPr lang="es-CR"/>
          </a:p>
        </p:txBody>
      </p:sp>
    </p:spTree>
    <p:extLst>
      <p:ext uri="{BB962C8B-B14F-4D97-AF65-F5344CB8AC3E}">
        <p14:creationId xmlns:p14="http://schemas.microsoft.com/office/powerpoint/2010/main" val="28657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pPr>
              <a:defRPr/>
            </a:pPr>
            <a:fld id="{9737A6F7-581D-43BD-89BD-965D54A541D9}"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p>
        </p:txBody>
      </p:sp>
      <p:sp>
        <p:nvSpPr>
          <p:cNvPr id="6" name="5 Marcador de número de diapositiva"/>
          <p:cNvSpPr>
            <a:spLocks noGrp="1"/>
          </p:cNvSpPr>
          <p:nvPr>
            <p:ph type="sldNum" sz="quarter" idx="12"/>
          </p:nvPr>
        </p:nvSpPr>
        <p:spPr/>
        <p:txBody>
          <a:bodyPr/>
          <a:lstStyle>
            <a:lvl1pPr>
              <a:defRPr/>
            </a:lvl1pPr>
          </a:lstStyle>
          <a:p>
            <a:pPr>
              <a:defRPr/>
            </a:pPr>
            <a:fld id="{A77F93A3-E861-40FB-A247-B8031FC4BAA5}" type="slidenum">
              <a:rPr lang="es-CR"/>
              <a:pPr>
                <a:defRPr/>
              </a:pPr>
              <a:t>‹#›</a:t>
            </a:fld>
            <a:endParaRPr lang="es-C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R"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25F783FC-46AC-4CBF-91E3-DF1377D79CE1}" type="datetime1">
              <a:rPr lang="es-CR" smtClean="0"/>
              <a:t>09/09/2014</a:t>
            </a:fld>
            <a:endParaRPr lang="es-CR"/>
          </a:p>
        </p:txBody>
      </p:sp>
      <p:sp>
        <p:nvSpPr>
          <p:cNvPr id="6"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BBB6D211-3EE1-4336-9538-E68B794564BF}" type="slidenum">
              <a:rPr lang="es-CR"/>
              <a:pPr>
                <a:defRPr/>
              </a:pPr>
              <a:t>‹#›</a:t>
            </a:fld>
            <a:endParaRPr lang="es-CR"/>
          </a:p>
        </p:txBody>
      </p:sp>
    </p:spTree>
    <p:extLst>
      <p:ext uri="{BB962C8B-B14F-4D97-AF65-F5344CB8AC3E}">
        <p14:creationId xmlns:p14="http://schemas.microsoft.com/office/powerpoint/2010/main" val="5005864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pPr>
              <a:defRPr/>
            </a:pPr>
            <a:fld id="{9165171A-1E1A-4F3C-BB54-A359C22F98D7}"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06C04BEB-3C8E-49E2-A459-FF98903AA20B}" type="slidenum">
              <a:rPr lang="es-CR"/>
              <a:pPr>
                <a:defRPr/>
              </a:pPr>
              <a:t>‹#›</a:t>
            </a:fld>
            <a:endParaRPr lang="es-CR"/>
          </a:p>
        </p:txBody>
      </p:sp>
    </p:spTree>
    <p:extLst>
      <p:ext uri="{BB962C8B-B14F-4D97-AF65-F5344CB8AC3E}">
        <p14:creationId xmlns:p14="http://schemas.microsoft.com/office/powerpoint/2010/main" val="11210481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pPr>
              <a:defRPr/>
            </a:pPr>
            <a:fld id="{0D03D008-CA9C-4F7E-A5C6-FBAFF65B2AE0}"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82EA64E3-30A2-4BAA-9185-7C6567673687}" type="slidenum">
              <a:rPr lang="es-CR"/>
              <a:pPr>
                <a:defRPr/>
              </a:pPr>
              <a:t>‹#›</a:t>
            </a:fld>
            <a:endParaRPr lang="es-CR"/>
          </a:p>
        </p:txBody>
      </p:sp>
    </p:spTree>
    <p:extLst>
      <p:ext uri="{BB962C8B-B14F-4D97-AF65-F5344CB8AC3E}">
        <p14:creationId xmlns:p14="http://schemas.microsoft.com/office/powerpoint/2010/main" val="2296620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CD1CD870-35B2-4A9F-A3EC-7A83ECE33393}" type="datetime1">
              <a:rPr lang="es-CR" smtClean="0"/>
              <a:t>09/09/2014</a:t>
            </a:fld>
            <a:endParaRPr lang="es-CR"/>
          </a:p>
        </p:txBody>
      </p:sp>
      <p:sp>
        <p:nvSpPr>
          <p:cNvPr id="5" name="4 Marcador de pie de página"/>
          <p:cNvSpPr>
            <a:spLocks noGrp="1"/>
          </p:cNvSpPr>
          <p:nvPr>
            <p:ph type="ftr" sz="quarter" idx="11"/>
          </p:nvPr>
        </p:nvSpPr>
        <p:spPr/>
        <p:txBody>
          <a:bodyPr/>
          <a:lstStyle>
            <a:lvl1pPr>
              <a:defRPr/>
            </a:lvl1pPr>
          </a:lstStyle>
          <a:p>
            <a:pPr>
              <a:defRPr/>
            </a:pPr>
            <a:endParaRPr lang="es-CR"/>
          </a:p>
        </p:txBody>
      </p:sp>
      <p:sp>
        <p:nvSpPr>
          <p:cNvPr id="6" name="5 Marcador de número de diapositiva"/>
          <p:cNvSpPr>
            <a:spLocks noGrp="1"/>
          </p:cNvSpPr>
          <p:nvPr>
            <p:ph type="sldNum" sz="quarter" idx="12"/>
          </p:nvPr>
        </p:nvSpPr>
        <p:spPr/>
        <p:txBody>
          <a:bodyPr/>
          <a:lstStyle>
            <a:lvl1pPr>
              <a:defRPr/>
            </a:lvl1pPr>
          </a:lstStyle>
          <a:p>
            <a:pPr>
              <a:defRPr/>
            </a:pPr>
            <a:fld id="{6AF20EEC-248B-4227-A2A6-B94873AD4F46}" type="slidenum">
              <a:rPr lang="es-CR"/>
              <a:pPr>
                <a:defRPr/>
              </a:pPr>
              <a:t>‹#›</a:t>
            </a:fld>
            <a:endParaRPr lang="es-C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3 Marcador de fecha"/>
          <p:cNvSpPr>
            <a:spLocks noGrp="1"/>
          </p:cNvSpPr>
          <p:nvPr>
            <p:ph type="dt" sz="half" idx="10"/>
          </p:nvPr>
        </p:nvSpPr>
        <p:spPr/>
        <p:txBody>
          <a:bodyPr/>
          <a:lstStyle>
            <a:lvl1pPr>
              <a:defRPr/>
            </a:lvl1pPr>
          </a:lstStyle>
          <a:p>
            <a:pPr>
              <a:defRPr/>
            </a:pPr>
            <a:fld id="{D701C9E0-4700-4A39-8999-65467FEA9EF1}" type="datetime1">
              <a:rPr lang="es-CR" smtClean="0"/>
              <a:t>09/09/2014</a:t>
            </a:fld>
            <a:endParaRPr lang="es-CR"/>
          </a:p>
        </p:txBody>
      </p:sp>
      <p:sp>
        <p:nvSpPr>
          <p:cNvPr id="6" name="4 Marcador de pie de página"/>
          <p:cNvSpPr>
            <a:spLocks noGrp="1"/>
          </p:cNvSpPr>
          <p:nvPr>
            <p:ph type="ftr" sz="quarter" idx="11"/>
          </p:nvPr>
        </p:nvSpPr>
        <p:spPr/>
        <p:txBody>
          <a:bodyPr/>
          <a:lstStyle>
            <a:lvl1pPr>
              <a:defRPr/>
            </a:lvl1pPr>
          </a:lstStyle>
          <a:p>
            <a:pPr>
              <a:defRPr/>
            </a:pPr>
            <a:endParaRPr lang="es-CR"/>
          </a:p>
        </p:txBody>
      </p:sp>
      <p:sp>
        <p:nvSpPr>
          <p:cNvPr id="7" name="5 Marcador de número de diapositiva"/>
          <p:cNvSpPr>
            <a:spLocks noGrp="1"/>
          </p:cNvSpPr>
          <p:nvPr>
            <p:ph type="sldNum" sz="quarter" idx="12"/>
          </p:nvPr>
        </p:nvSpPr>
        <p:spPr/>
        <p:txBody>
          <a:bodyPr/>
          <a:lstStyle>
            <a:lvl1pPr>
              <a:defRPr/>
            </a:lvl1pPr>
          </a:lstStyle>
          <a:p>
            <a:pPr>
              <a:defRPr/>
            </a:pPr>
            <a:fld id="{A9C05648-BCF3-45CC-A241-515592FF0B45}" type="slidenum">
              <a:rPr lang="es-CR"/>
              <a:pPr>
                <a:defRPr/>
              </a:pPr>
              <a:t>‹#›</a:t>
            </a:fld>
            <a:endParaRPr lang="es-C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7" name="3 Marcador de fecha"/>
          <p:cNvSpPr>
            <a:spLocks noGrp="1"/>
          </p:cNvSpPr>
          <p:nvPr>
            <p:ph type="dt" sz="half" idx="10"/>
          </p:nvPr>
        </p:nvSpPr>
        <p:spPr/>
        <p:txBody>
          <a:bodyPr/>
          <a:lstStyle>
            <a:lvl1pPr>
              <a:defRPr/>
            </a:lvl1pPr>
          </a:lstStyle>
          <a:p>
            <a:pPr>
              <a:defRPr/>
            </a:pPr>
            <a:fld id="{DA16285C-ED03-44CF-A68A-E06564B40B8D}" type="datetime1">
              <a:rPr lang="es-CR" smtClean="0"/>
              <a:t>09/09/2014</a:t>
            </a:fld>
            <a:endParaRPr lang="es-CR"/>
          </a:p>
        </p:txBody>
      </p:sp>
      <p:sp>
        <p:nvSpPr>
          <p:cNvPr id="8" name="4 Marcador de pie de página"/>
          <p:cNvSpPr>
            <a:spLocks noGrp="1"/>
          </p:cNvSpPr>
          <p:nvPr>
            <p:ph type="ftr" sz="quarter" idx="11"/>
          </p:nvPr>
        </p:nvSpPr>
        <p:spPr/>
        <p:txBody>
          <a:bodyPr/>
          <a:lstStyle>
            <a:lvl1pPr>
              <a:defRPr/>
            </a:lvl1pPr>
          </a:lstStyle>
          <a:p>
            <a:pPr>
              <a:defRPr/>
            </a:pPr>
            <a:endParaRPr lang="es-CR"/>
          </a:p>
        </p:txBody>
      </p:sp>
      <p:sp>
        <p:nvSpPr>
          <p:cNvPr id="9" name="5 Marcador de número de diapositiva"/>
          <p:cNvSpPr>
            <a:spLocks noGrp="1"/>
          </p:cNvSpPr>
          <p:nvPr>
            <p:ph type="sldNum" sz="quarter" idx="12"/>
          </p:nvPr>
        </p:nvSpPr>
        <p:spPr/>
        <p:txBody>
          <a:bodyPr/>
          <a:lstStyle>
            <a:lvl1pPr>
              <a:defRPr/>
            </a:lvl1pPr>
          </a:lstStyle>
          <a:p>
            <a:pPr>
              <a:defRPr/>
            </a:pPr>
            <a:fld id="{7FCAB9A3-749C-4FD2-8BB1-2029DE0EE068}" type="slidenum">
              <a:rPr lang="es-CR"/>
              <a:pPr>
                <a:defRPr/>
              </a:pPr>
              <a:t>‹#›</a:t>
            </a:fld>
            <a:endParaRPr lang="es-C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3 Marcador de fecha"/>
          <p:cNvSpPr>
            <a:spLocks noGrp="1"/>
          </p:cNvSpPr>
          <p:nvPr>
            <p:ph type="dt" sz="half" idx="10"/>
          </p:nvPr>
        </p:nvSpPr>
        <p:spPr/>
        <p:txBody>
          <a:bodyPr/>
          <a:lstStyle>
            <a:lvl1pPr>
              <a:defRPr/>
            </a:lvl1pPr>
          </a:lstStyle>
          <a:p>
            <a:pPr>
              <a:defRPr/>
            </a:pPr>
            <a:fld id="{AE61252D-60ED-4C05-8583-FEBBAAC7320A}" type="datetime1">
              <a:rPr lang="es-CR" smtClean="0"/>
              <a:t>09/09/2014</a:t>
            </a:fld>
            <a:endParaRPr lang="es-CR"/>
          </a:p>
        </p:txBody>
      </p:sp>
      <p:sp>
        <p:nvSpPr>
          <p:cNvPr id="4" name="4 Marcador de pie de página"/>
          <p:cNvSpPr>
            <a:spLocks noGrp="1"/>
          </p:cNvSpPr>
          <p:nvPr>
            <p:ph type="ftr" sz="quarter" idx="11"/>
          </p:nvPr>
        </p:nvSpPr>
        <p:spPr/>
        <p:txBody>
          <a:bodyPr/>
          <a:lstStyle>
            <a:lvl1pPr>
              <a:defRPr/>
            </a:lvl1pPr>
          </a:lstStyle>
          <a:p>
            <a:pPr>
              <a:defRPr/>
            </a:pPr>
            <a:endParaRPr lang="es-CR"/>
          </a:p>
        </p:txBody>
      </p:sp>
      <p:sp>
        <p:nvSpPr>
          <p:cNvPr id="5" name="5 Marcador de número de diapositiva"/>
          <p:cNvSpPr>
            <a:spLocks noGrp="1"/>
          </p:cNvSpPr>
          <p:nvPr>
            <p:ph type="sldNum" sz="quarter" idx="12"/>
          </p:nvPr>
        </p:nvSpPr>
        <p:spPr/>
        <p:txBody>
          <a:bodyPr/>
          <a:lstStyle>
            <a:lvl1pPr>
              <a:defRPr/>
            </a:lvl1pPr>
          </a:lstStyle>
          <a:p>
            <a:pPr>
              <a:defRPr/>
            </a:pPr>
            <a:fld id="{02CCCDBB-B190-4062-87FB-635FFF3A2222}" type="slidenum">
              <a:rPr lang="es-CR"/>
              <a:pPr>
                <a:defRPr/>
              </a:pPr>
              <a:t>‹#›</a:t>
            </a:fld>
            <a:endParaRPr lang="es-C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ECE24267-011F-4767-B6A5-A92AE1726B8F}" type="datetime1">
              <a:rPr lang="es-CR" smtClean="0"/>
              <a:t>09/09/2014</a:t>
            </a:fld>
            <a:endParaRPr lang="es-CR"/>
          </a:p>
        </p:txBody>
      </p:sp>
      <p:sp>
        <p:nvSpPr>
          <p:cNvPr id="3" name="4 Marcador de pie de página"/>
          <p:cNvSpPr>
            <a:spLocks noGrp="1"/>
          </p:cNvSpPr>
          <p:nvPr>
            <p:ph type="ftr" sz="quarter" idx="11"/>
          </p:nvPr>
        </p:nvSpPr>
        <p:spPr/>
        <p:txBody>
          <a:bodyPr/>
          <a:lstStyle>
            <a:lvl1pPr>
              <a:defRPr/>
            </a:lvl1pPr>
          </a:lstStyle>
          <a:p>
            <a:pPr>
              <a:defRPr/>
            </a:pPr>
            <a:endParaRPr lang="es-CR"/>
          </a:p>
        </p:txBody>
      </p:sp>
      <p:sp>
        <p:nvSpPr>
          <p:cNvPr id="4" name="5 Marcador de número de diapositiva"/>
          <p:cNvSpPr>
            <a:spLocks noGrp="1"/>
          </p:cNvSpPr>
          <p:nvPr>
            <p:ph type="sldNum" sz="quarter" idx="12"/>
          </p:nvPr>
        </p:nvSpPr>
        <p:spPr/>
        <p:txBody>
          <a:bodyPr/>
          <a:lstStyle>
            <a:lvl1pPr>
              <a:defRPr/>
            </a:lvl1pPr>
          </a:lstStyle>
          <a:p>
            <a:pPr>
              <a:defRPr/>
            </a:pPr>
            <a:fld id="{C4FAAD21-D436-46ED-9F0E-574EF77C07EB}" type="slidenum">
              <a:rPr lang="es-CR"/>
              <a:pPr>
                <a:defRPr/>
              </a:pPr>
              <a:t>‹#›</a:t>
            </a:fld>
            <a:endParaRPr lang="es-C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3CFAEA9-1F08-47F7-AD87-50FB5A1697EE}" type="datetime1">
              <a:rPr lang="es-CR" smtClean="0"/>
              <a:t>09/09/2014</a:t>
            </a:fld>
            <a:endParaRPr lang="es-CR"/>
          </a:p>
        </p:txBody>
      </p:sp>
      <p:sp>
        <p:nvSpPr>
          <p:cNvPr id="6" name="4 Marcador de pie de página"/>
          <p:cNvSpPr>
            <a:spLocks noGrp="1"/>
          </p:cNvSpPr>
          <p:nvPr>
            <p:ph type="ftr" sz="quarter" idx="11"/>
          </p:nvPr>
        </p:nvSpPr>
        <p:spPr/>
        <p:txBody>
          <a:bodyPr/>
          <a:lstStyle>
            <a:lvl1pPr>
              <a:defRPr/>
            </a:lvl1pPr>
          </a:lstStyle>
          <a:p>
            <a:pPr>
              <a:defRPr/>
            </a:pPr>
            <a:endParaRPr lang="es-CR"/>
          </a:p>
        </p:txBody>
      </p:sp>
      <p:sp>
        <p:nvSpPr>
          <p:cNvPr id="7" name="5 Marcador de número de diapositiva"/>
          <p:cNvSpPr>
            <a:spLocks noGrp="1"/>
          </p:cNvSpPr>
          <p:nvPr>
            <p:ph type="sldNum" sz="quarter" idx="12"/>
          </p:nvPr>
        </p:nvSpPr>
        <p:spPr/>
        <p:txBody>
          <a:bodyPr/>
          <a:lstStyle>
            <a:lvl1pPr>
              <a:defRPr/>
            </a:lvl1pPr>
          </a:lstStyle>
          <a:p>
            <a:pPr>
              <a:defRPr/>
            </a:pPr>
            <a:fld id="{62F63D13-5C31-458A-B06B-3F68EBCDF24A}" type="slidenum">
              <a:rPr lang="es-CR"/>
              <a:pPr>
                <a:defRPr/>
              </a:pPr>
              <a:t>‹#›</a:t>
            </a:fld>
            <a:endParaRPr lang="es-C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R"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0332074-4C43-4911-B4E1-4BDBA9C1706A}" type="datetime1">
              <a:rPr lang="es-CR" smtClean="0"/>
              <a:t>09/09/2014</a:t>
            </a:fld>
            <a:endParaRPr lang="es-CR"/>
          </a:p>
        </p:txBody>
      </p:sp>
      <p:sp>
        <p:nvSpPr>
          <p:cNvPr id="6" name="4 Marcador de pie de página"/>
          <p:cNvSpPr>
            <a:spLocks noGrp="1"/>
          </p:cNvSpPr>
          <p:nvPr>
            <p:ph type="ftr" sz="quarter" idx="11"/>
          </p:nvPr>
        </p:nvSpPr>
        <p:spPr/>
        <p:txBody>
          <a:bodyPr/>
          <a:lstStyle>
            <a:lvl1pPr>
              <a:defRPr/>
            </a:lvl1pPr>
          </a:lstStyle>
          <a:p>
            <a:pPr>
              <a:defRPr/>
            </a:pPr>
            <a:endParaRPr lang="es-CR"/>
          </a:p>
        </p:txBody>
      </p:sp>
      <p:sp>
        <p:nvSpPr>
          <p:cNvPr id="7" name="5 Marcador de número de diapositiva"/>
          <p:cNvSpPr>
            <a:spLocks noGrp="1"/>
          </p:cNvSpPr>
          <p:nvPr>
            <p:ph type="sldNum" sz="quarter" idx="12"/>
          </p:nvPr>
        </p:nvSpPr>
        <p:spPr/>
        <p:txBody>
          <a:bodyPr/>
          <a:lstStyle>
            <a:lvl1pPr>
              <a:defRPr/>
            </a:lvl1pPr>
          </a:lstStyle>
          <a:p>
            <a:pPr>
              <a:defRPr/>
            </a:pPr>
            <a:fld id="{BBB6D211-3EE1-4336-9538-E68B794564BF}" type="slidenum">
              <a:rPr lang="es-CR"/>
              <a:pPr>
                <a:defRPr/>
              </a:pPr>
              <a:t>‹#›</a:t>
            </a:fld>
            <a:endParaRPr lang="es-C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CO" smtClean="0"/>
              <a:t>Haga clic para modificar el estilo de título del patrón</a:t>
            </a:r>
            <a:endParaRPr lang="es-CR" altLang="es-CO"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CO" smtClean="0"/>
              <a:t>Haga clic para modificar el estilo de texto del patrón</a:t>
            </a:r>
          </a:p>
          <a:p>
            <a:pPr lvl="1"/>
            <a:r>
              <a:rPr lang="es-ES" altLang="es-CO" smtClean="0"/>
              <a:t>Segundo nivel</a:t>
            </a:r>
          </a:p>
          <a:p>
            <a:pPr lvl="2"/>
            <a:r>
              <a:rPr lang="es-ES" altLang="es-CO" smtClean="0"/>
              <a:t>Tercer nivel</a:t>
            </a:r>
          </a:p>
          <a:p>
            <a:pPr lvl="3"/>
            <a:r>
              <a:rPr lang="es-ES" altLang="es-CO" smtClean="0"/>
              <a:t>Cuarto nivel</a:t>
            </a:r>
          </a:p>
          <a:p>
            <a:pPr lvl="4"/>
            <a:r>
              <a:rPr lang="es-ES" altLang="es-CO" smtClean="0"/>
              <a:t>Quinto nivel</a:t>
            </a:r>
            <a:endParaRPr lang="es-CR" altLang="es-CO"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BE91245C-E090-4BFD-9D97-711E24211333}" type="datetime1">
              <a:rPr lang="es-CR" smtClean="0"/>
              <a:t>09/09/2014</a:t>
            </a:fld>
            <a:endParaRPr lang="es-C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s-C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7E0664F3-90F9-4F7E-814E-D695C68A3372}" type="slidenum">
              <a:rPr lang="es-CR"/>
              <a:pPr>
                <a:defRPr/>
              </a:pPr>
              <a:t>‹#›</a:t>
            </a:fld>
            <a:endParaRPr lang="es-C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MS PGothic" pitchFamily="34" charset="-128"/>
        </a:defRPr>
      </a:lvl2pPr>
      <a:lvl3pPr algn="ctr" rtl="0" eaLnBrk="0" fontAlgn="base" hangingPunct="0">
        <a:spcBef>
          <a:spcPct val="0"/>
        </a:spcBef>
        <a:spcAft>
          <a:spcPct val="0"/>
        </a:spcAft>
        <a:defRPr sz="4400">
          <a:solidFill>
            <a:schemeClr val="tx1"/>
          </a:solidFill>
          <a:latin typeface="Calibri" panose="020F0502020204030204" pitchFamily="34" charset="0"/>
          <a:ea typeface="MS PGothic" pitchFamily="34" charset="-128"/>
        </a:defRPr>
      </a:lvl3pPr>
      <a:lvl4pPr algn="ctr" rtl="0" eaLnBrk="0" fontAlgn="base" hangingPunct="0">
        <a:spcBef>
          <a:spcPct val="0"/>
        </a:spcBef>
        <a:spcAft>
          <a:spcPct val="0"/>
        </a:spcAft>
        <a:defRPr sz="4400">
          <a:solidFill>
            <a:schemeClr val="tx1"/>
          </a:solidFill>
          <a:latin typeface="Calibri" panose="020F0502020204030204" pitchFamily="34" charset="0"/>
          <a:ea typeface="MS PGothic" pitchFamily="34" charset="-128"/>
        </a:defRPr>
      </a:lvl4pPr>
      <a:lvl5pPr algn="ctr" rtl="0" eaLnBrk="0" fontAlgn="base" hangingPunct="0">
        <a:spcBef>
          <a:spcPct val="0"/>
        </a:spcBef>
        <a:spcAft>
          <a:spcPct val="0"/>
        </a:spcAft>
        <a:defRPr sz="4400">
          <a:solidFill>
            <a:schemeClr val="tx1"/>
          </a:solidFill>
          <a:latin typeface="Calibri" panose="020F0502020204030204" pitchFamily="34" charset="0"/>
          <a:ea typeface="MS PGothic" pitchFamily="34" charset="-128"/>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CO" smtClean="0"/>
              <a:t>Haga clic para modificar el estilo de título del patrón</a:t>
            </a:r>
            <a:endParaRPr lang="es-CR" altLang="es-CO"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CO" smtClean="0"/>
              <a:t>Haga clic para modificar el estilo de texto del patrón</a:t>
            </a:r>
          </a:p>
          <a:p>
            <a:pPr lvl="1"/>
            <a:r>
              <a:rPr lang="es-ES" altLang="es-CO" smtClean="0"/>
              <a:t>Segundo nivel</a:t>
            </a:r>
          </a:p>
          <a:p>
            <a:pPr lvl="2"/>
            <a:r>
              <a:rPr lang="es-ES" altLang="es-CO" smtClean="0"/>
              <a:t>Tercer nivel</a:t>
            </a:r>
          </a:p>
          <a:p>
            <a:pPr lvl="3"/>
            <a:r>
              <a:rPr lang="es-ES" altLang="es-CO" smtClean="0"/>
              <a:t>Cuarto nivel</a:t>
            </a:r>
          </a:p>
          <a:p>
            <a:pPr lvl="4"/>
            <a:r>
              <a:rPr lang="es-ES" altLang="es-CO" smtClean="0"/>
              <a:t>Quinto nivel</a:t>
            </a:r>
            <a:endParaRPr lang="es-CR" altLang="es-CO"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F5FED76A-38E3-4247-8164-5A7715E9CA00}" type="datetime1">
              <a:rPr lang="es-CR" smtClean="0"/>
              <a:t>09/09/2014</a:t>
            </a:fld>
            <a:endParaRPr lang="es-C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s-CR">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7E0664F3-90F9-4F7E-814E-D695C68A3372}" type="slidenum">
              <a:rPr lang="es-CR"/>
              <a:pPr>
                <a:defRPr/>
              </a:pPr>
              <a:t>‹#›</a:t>
            </a:fld>
            <a:endParaRPr lang="es-CR"/>
          </a:p>
        </p:txBody>
      </p:sp>
    </p:spTree>
    <p:extLst>
      <p:ext uri="{BB962C8B-B14F-4D97-AF65-F5344CB8AC3E}">
        <p14:creationId xmlns:p14="http://schemas.microsoft.com/office/powerpoint/2010/main" val="30356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MS PGothic" pitchFamily="34" charset="-128"/>
        </a:defRPr>
      </a:lvl2pPr>
      <a:lvl3pPr algn="ctr" rtl="0" eaLnBrk="0" fontAlgn="base" hangingPunct="0">
        <a:spcBef>
          <a:spcPct val="0"/>
        </a:spcBef>
        <a:spcAft>
          <a:spcPct val="0"/>
        </a:spcAft>
        <a:defRPr sz="4400">
          <a:solidFill>
            <a:schemeClr val="tx1"/>
          </a:solidFill>
          <a:latin typeface="Calibri" panose="020F0502020204030204" pitchFamily="34" charset="0"/>
          <a:ea typeface="MS PGothic" pitchFamily="34" charset="-128"/>
        </a:defRPr>
      </a:lvl3pPr>
      <a:lvl4pPr algn="ctr" rtl="0" eaLnBrk="0" fontAlgn="base" hangingPunct="0">
        <a:spcBef>
          <a:spcPct val="0"/>
        </a:spcBef>
        <a:spcAft>
          <a:spcPct val="0"/>
        </a:spcAft>
        <a:defRPr sz="4400">
          <a:solidFill>
            <a:schemeClr val="tx1"/>
          </a:solidFill>
          <a:latin typeface="Calibri" panose="020F0502020204030204" pitchFamily="34" charset="0"/>
          <a:ea typeface="MS PGothic" pitchFamily="34" charset="-128"/>
        </a:defRPr>
      </a:lvl4pPr>
      <a:lvl5pPr algn="ctr" rtl="0" eaLnBrk="0" fontAlgn="base" hangingPunct="0">
        <a:spcBef>
          <a:spcPct val="0"/>
        </a:spcBef>
        <a:spcAft>
          <a:spcPct val="0"/>
        </a:spcAft>
        <a:defRPr sz="4400">
          <a:solidFill>
            <a:schemeClr val="tx1"/>
          </a:solidFill>
          <a:latin typeface="Calibri" panose="020F0502020204030204" pitchFamily="34" charset="0"/>
          <a:ea typeface="MS PGothic" pitchFamily="34" charset="-128"/>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hemeOverride" Target="../theme/themeOverride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1 Título"/>
          <p:cNvSpPr>
            <a:spLocks noGrp="1"/>
          </p:cNvSpPr>
          <p:nvPr>
            <p:ph type="ctrTitle"/>
          </p:nvPr>
        </p:nvSpPr>
        <p:spPr>
          <a:xfrm>
            <a:off x="685800" y="1484313"/>
            <a:ext cx="7772400" cy="2116137"/>
          </a:xfrm>
        </p:spPr>
        <p:txBody>
          <a:bodyPr/>
          <a:lstStyle/>
          <a:p>
            <a:pPr eaLnBrk="1" hangingPunct="1">
              <a:defRPr/>
            </a:pPr>
            <a:r>
              <a:rPr lang="en-US" altLang="es-CO" sz="4000" b="1" dirty="0" smtClean="0">
                <a:solidFill>
                  <a:srgbClr val="FFC000"/>
                </a:solidFill>
                <a:effectLst>
                  <a:outerShdw blurRad="38100" dist="38100" dir="2700000" algn="tl">
                    <a:srgbClr val="000000">
                      <a:alpha val="43137"/>
                    </a:srgbClr>
                  </a:outerShdw>
                </a:effectLst>
              </a:rPr>
              <a:t>POWERS OF THE AUTHORITY TO INVESTIGATE</a:t>
            </a:r>
            <a:r>
              <a:rPr lang="en-US" altLang="es-CO" sz="4000" dirty="0" smtClean="0">
                <a:solidFill>
                  <a:srgbClr val="FFC000"/>
                </a:solidFill>
                <a:effectLst>
                  <a:outerShdw blurRad="38100" dist="38100" dir="2700000" algn="tl">
                    <a:srgbClr val="000000">
                      <a:alpha val="43137"/>
                    </a:srgbClr>
                  </a:outerShdw>
                </a:effectLst>
              </a:rPr>
              <a:t/>
            </a:r>
            <a:br>
              <a:rPr lang="en-US" altLang="es-CO" sz="4000" dirty="0" smtClean="0">
                <a:solidFill>
                  <a:srgbClr val="FFC000"/>
                </a:solidFill>
                <a:effectLst>
                  <a:outerShdw blurRad="38100" dist="38100" dir="2700000" algn="tl">
                    <a:srgbClr val="000000">
                      <a:alpha val="43137"/>
                    </a:srgbClr>
                  </a:outerShdw>
                </a:effectLst>
              </a:rPr>
            </a:br>
            <a:r>
              <a:rPr lang="en-US" altLang="es-CO" sz="4000" dirty="0">
                <a:solidFill>
                  <a:srgbClr val="FFC000"/>
                </a:solidFill>
                <a:effectLst>
                  <a:outerShdw blurRad="38100" dist="38100" dir="2700000" algn="tl">
                    <a:srgbClr val="000000">
                      <a:alpha val="43137"/>
                    </a:srgbClr>
                  </a:outerShdw>
                </a:effectLst>
              </a:rPr>
              <a:t/>
            </a:r>
            <a:br>
              <a:rPr lang="en-US" altLang="es-CO" sz="4000" dirty="0">
                <a:solidFill>
                  <a:srgbClr val="FFC000"/>
                </a:solidFill>
                <a:effectLst>
                  <a:outerShdw blurRad="38100" dist="38100" dir="2700000" algn="tl">
                    <a:srgbClr val="000000">
                      <a:alpha val="43137"/>
                    </a:srgbClr>
                  </a:outerShdw>
                </a:effectLst>
              </a:rPr>
            </a:br>
            <a:r>
              <a:rPr lang="en-US" altLang="es-CO" sz="3200" dirty="0" smtClean="0">
                <a:solidFill>
                  <a:schemeClr val="bg1"/>
                </a:solidFill>
                <a:effectLst>
                  <a:outerShdw blurRad="38100" dist="38100" dir="2700000" algn="tl">
                    <a:srgbClr val="000000">
                      <a:alpha val="43137"/>
                    </a:srgbClr>
                  </a:outerShdw>
                </a:effectLst>
              </a:rPr>
              <a:t>Andrés Pérez Orduz</a:t>
            </a:r>
            <a:br>
              <a:rPr lang="en-US" altLang="es-CO" sz="3200" dirty="0" smtClean="0">
                <a:solidFill>
                  <a:schemeClr val="bg1"/>
                </a:solidFill>
                <a:effectLst>
                  <a:outerShdw blurRad="38100" dist="38100" dir="2700000" algn="tl">
                    <a:srgbClr val="000000">
                      <a:alpha val="43137"/>
                    </a:srgbClr>
                  </a:outerShdw>
                </a:effectLst>
              </a:rPr>
            </a:br>
            <a:r>
              <a:rPr lang="en-US" altLang="es-CO" sz="2400" i="1" dirty="0" smtClean="0">
                <a:solidFill>
                  <a:schemeClr val="bg1"/>
                </a:solidFill>
                <a:effectLst>
                  <a:outerShdw blurRad="38100" dist="38100" dir="2700000" algn="tl">
                    <a:srgbClr val="000000">
                      <a:alpha val="43137"/>
                    </a:srgbClr>
                  </a:outerShdw>
                </a:effectLst>
              </a:rPr>
              <a:t>Advisor to the Superintendent of Industry and Commerce</a:t>
            </a:r>
            <a:endParaRPr lang="es-CR" altLang="es-CO" sz="4000" i="1" dirty="0" smtClean="0">
              <a:solidFill>
                <a:schemeClr val="bg1"/>
              </a:solidFill>
              <a:effectLst>
                <a:outerShdw blurRad="38100" dist="38100" dir="2700000" algn="tl">
                  <a:srgbClr val="000000">
                    <a:alpha val="43137"/>
                  </a:srgbClr>
                </a:outerShdw>
              </a:effectLst>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solidFill>
                <a:prstClr val="white"/>
              </a:solidFill>
            </a:endParaRPr>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Calibri"/>
              </a:rPr>
              <a:t>POWERS OF THE SIC</a:t>
            </a:r>
            <a:endParaRPr lang="es-MX" b="1" dirty="0">
              <a:solidFill>
                <a:srgbClr val="172C7C"/>
              </a:solidFill>
              <a:latin typeface="Calibri"/>
            </a:endParaRPr>
          </a:p>
        </p:txBody>
      </p:sp>
      <p:graphicFrame>
        <p:nvGraphicFramePr>
          <p:cNvPr id="3" name="2 Diagrama"/>
          <p:cNvGraphicFramePr/>
          <p:nvPr>
            <p:extLst>
              <p:ext uri="{D42A27DB-BD31-4B8C-83A1-F6EECF244321}">
                <p14:modId xmlns:p14="http://schemas.microsoft.com/office/powerpoint/2010/main" val="2296622628"/>
              </p:ext>
            </p:extLst>
          </p:nvPr>
        </p:nvGraphicFramePr>
        <p:xfrm>
          <a:off x="395536" y="1263867"/>
          <a:ext cx="8496944" cy="49734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48227108"/>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solidFill>
                <a:prstClr val="white"/>
              </a:solidFill>
            </a:endParaRPr>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Calibri"/>
              </a:rPr>
              <a:t>POWERS OF THE SIC</a:t>
            </a:r>
            <a:endParaRPr lang="es-MX" b="1" dirty="0">
              <a:solidFill>
                <a:srgbClr val="172C7C"/>
              </a:solidFill>
              <a:latin typeface="Calibri"/>
            </a:endParaRPr>
          </a:p>
        </p:txBody>
      </p:sp>
      <p:graphicFrame>
        <p:nvGraphicFramePr>
          <p:cNvPr id="3" name="2 Diagrama"/>
          <p:cNvGraphicFramePr/>
          <p:nvPr>
            <p:extLst>
              <p:ext uri="{D42A27DB-BD31-4B8C-83A1-F6EECF244321}">
                <p14:modId xmlns:p14="http://schemas.microsoft.com/office/powerpoint/2010/main" val="1727270633"/>
              </p:ext>
            </p:extLst>
          </p:nvPr>
        </p:nvGraphicFramePr>
        <p:xfrm>
          <a:off x="467544" y="1628800"/>
          <a:ext cx="8308032" cy="40324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25464400"/>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solidFill>
                <a:prstClr val="white"/>
              </a:solidFill>
            </a:endParaRPr>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Calibri"/>
              </a:rPr>
              <a:t>POWERS OF THE SIC</a:t>
            </a:r>
            <a:endParaRPr lang="es-MX" b="1" dirty="0">
              <a:solidFill>
                <a:srgbClr val="172C7C"/>
              </a:solidFill>
              <a:latin typeface="Calibri"/>
            </a:endParaRPr>
          </a:p>
        </p:txBody>
      </p:sp>
      <p:graphicFrame>
        <p:nvGraphicFramePr>
          <p:cNvPr id="6" name="2 Diagrama"/>
          <p:cNvGraphicFramePr/>
          <p:nvPr>
            <p:extLst>
              <p:ext uri="{D42A27DB-BD31-4B8C-83A1-F6EECF244321}">
                <p14:modId xmlns:p14="http://schemas.microsoft.com/office/powerpoint/2010/main" val="627593222"/>
              </p:ext>
            </p:extLst>
          </p:nvPr>
        </p:nvGraphicFramePr>
        <p:xfrm>
          <a:off x="374328" y="1628800"/>
          <a:ext cx="8469832" cy="4397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10518542"/>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solidFill>
                <a:prstClr val="white"/>
              </a:solidFill>
            </a:endParaRPr>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Calibri"/>
              </a:rPr>
              <a:t>POWERS OF THE SIC</a:t>
            </a:r>
            <a:endParaRPr lang="es-MX" b="1" dirty="0">
              <a:solidFill>
                <a:srgbClr val="172C7C"/>
              </a:solidFill>
              <a:latin typeface="Calibri"/>
            </a:endParaRPr>
          </a:p>
        </p:txBody>
      </p:sp>
      <p:graphicFrame>
        <p:nvGraphicFramePr>
          <p:cNvPr id="6" name="2 Diagrama"/>
          <p:cNvGraphicFramePr/>
          <p:nvPr>
            <p:extLst>
              <p:ext uri="{D42A27DB-BD31-4B8C-83A1-F6EECF244321}">
                <p14:modId xmlns:p14="http://schemas.microsoft.com/office/powerpoint/2010/main" val="3758194415"/>
              </p:ext>
            </p:extLst>
          </p:nvPr>
        </p:nvGraphicFramePr>
        <p:xfrm>
          <a:off x="374328" y="1628800"/>
          <a:ext cx="8469832" cy="4397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Tabla 2"/>
          <p:cNvGraphicFramePr>
            <a:graphicFrameLocks noGrp="1"/>
          </p:cNvGraphicFramePr>
          <p:nvPr>
            <p:extLst>
              <p:ext uri="{D42A27DB-BD31-4B8C-83A1-F6EECF244321}">
                <p14:modId xmlns:p14="http://schemas.microsoft.com/office/powerpoint/2010/main" val="2396772964"/>
              </p:ext>
            </p:extLst>
          </p:nvPr>
        </p:nvGraphicFramePr>
        <p:xfrm>
          <a:off x="827584" y="2636912"/>
          <a:ext cx="7560840" cy="1944216"/>
        </p:xfrm>
        <a:graphic>
          <a:graphicData uri="http://schemas.openxmlformats.org/drawingml/2006/table">
            <a:tbl>
              <a:tblPr firstRow="1" bandRow="1">
                <a:tableStyleId>{5C22544A-7EE6-4342-B048-85BDC9FD1C3A}</a:tableStyleId>
              </a:tblPr>
              <a:tblGrid>
                <a:gridCol w="1584176"/>
                <a:gridCol w="3456384"/>
                <a:gridCol w="2520280"/>
              </a:tblGrid>
              <a:tr h="568698">
                <a:tc>
                  <a:txBody>
                    <a:bodyPr/>
                    <a:lstStyle/>
                    <a:p>
                      <a:pPr algn="ctr"/>
                      <a:endParaRPr lang="en-US" noProof="0" dirty="0"/>
                    </a:p>
                  </a:txBody>
                  <a:tcPr/>
                </a:tc>
                <a:tc>
                  <a:txBody>
                    <a:bodyPr/>
                    <a:lstStyle/>
                    <a:p>
                      <a:pPr algn="ctr"/>
                      <a:endParaRPr lang="es-CO" dirty="0"/>
                    </a:p>
                  </a:txBody>
                  <a:tcPr/>
                </a:tc>
                <a:tc>
                  <a:txBody>
                    <a:bodyPr/>
                    <a:lstStyle/>
                    <a:p>
                      <a:pPr algn="ctr"/>
                      <a:endParaRPr lang="es-CO" dirty="0"/>
                    </a:p>
                  </a:txBody>
                  <a:tcPr/>
                </a:tc>
              </a:tr>
              <a:tr h="1375518">
                <a:tc>
                  <a:txBody>
                    <a:bodyPr/>
                    <a:lstStyle/>
                    <a:p>
                      <a:endParaRPr lang="es-CO" dirty="0"/>
                    </a:p>
                  </a:txBody>
                  <a:tcPr/>
                </a:tc>
                <a:tc>
                  <a:txBody>
                    <a:bodyPr/>
                    <a:lstStyle/>
                    <a:p>
                      <a:endParaRPr lang="es-CO" dirty="0"/>
                    </a:p>
                  </a:txBody>
                  <a:tcPr/>
                </a:tc>
                <a:tc>
                  <a:txBody>
                    <a:bodyPr/>
                    <a:lstStyle/>
                    <a:p>
                      <a:endParaRPr lang="en-US" dirty="0" smtClean="0"/>
                    </a:p>
                  </a:txBody>
                  <a:tcP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700556227"/>
              </p:ext>
            </p:extLst>
          </p:nvPr>
        </p:nvGraphicFramePr>
        <p:xfrm>
          <a:off x="827584" y="2598957"/>
          <a:ext cx="7560840" cy="3291840"/>
        </p:xfrm>
        <a:graphic>
          <a:graphicData uri="http://schemas.openxmlformats.org/drawingml/2006/table">
            <a:tbl>
              <a:tblPr firstRow="1" bandRow="1">
                <a:tableStyleId>{5C22544A-7EE6-4342-B048-85BDC9FD1C3A}</a:tableStyleId>
              </a:tblPr>
              <a:tblGrid>
                <a:gridCol w="2520280"/>
                <a:gridCol w="2520280"/>
                <a:gridCol w="252028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noProof="0" dirty="0" smtClean="0"/>
                        <a:t>Analyzed</a:t>
                      </a:r>
                      <a:r>
                        <a:rPr lang="en-US" baseline="0" noProof="0" dirty="0" smtClean="0"/>
                        <a:t> Market</a:t>
                      </a:r>
                      <a:endParaRPr lang="en-US" noProof="0" dirty="0" smtClean="0"/>
                    </a:p>
                    <a:p>
                      <a:pPr algn="ctr"/>
                      <a:endParaRPr lang="es-CO"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dirty="0" err="1" smtClean="0"/>
                        <a:t>Alerts</a:t>
                      </a:r>
                      <a:endParaRPr lang="es-CO" dirty="0" smtClean="0"/>
                    </a:p>
                    <a:p>
                      <a:pPr algn="ctr"/>
                      <a:endParaRPr lang="es-CO"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dirty="0" err="1" smtClean="0"/>
                        <a:t>Recomendations</a:t>
                      </a:r>
                      <a:endParaRPr lang="es-CO" dirty="0" smtClean="0"/>
                    </a:p>
                    <a:p>
                      <a:pPr algn="ctr"/>
                      <a:endParaRPr lang="es-CO" dirty="0"/>
                    </a:p>
                  </a:txBody>
                  <a:tcPr/>
                </a:tc>
              </a:tr>
              <a:tr h="1630123">
                <a:tc>
                  <a:txBody>
                    <a:bodyPr/>
                    <a:lstStyle/>
                    <a:p>
                      <a:r>
                        <a:rPr lang="it-IT" dirty="0" smtClean="0"/>
                        <a:t>Automotive Sector in Colombia </a:t>
                      </a:r>
                    </a:p>
                    <a:p>
                      <a:r>
                        <a:rPr lang="it-IT" dirty="0" smtClean="0"/>
                        <a:t>(June 2012)</a:t>
                      </a:r>
                      <a:endParaRPr lang="es-CO"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Absence of a consolidated data base which allows to easily monitor the dynamics of prices, sales policies and incidence data.</a:t>
                      </a:r>
                      <a:endParaRPr lang="es-CO"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Promote international exchanges of information between Control Authorities.</a:t>
                      </a:r>
                      <a:endParaRPr lang="es-CO" dirty="0"/>
                    </a:p>
                  </a:txBody>
                  <a:tcPr/>
                </a:tc>
              </a:tr>
              <a:tr h="370840">
                <a:tc>
                  <a:txBody>
                    <a:bodyPr/>
                    <a:lstStyle/>
                    <a:p>
                      <a:r>
                        <a:rPr lang="es-CO" dirty="0" err="1" smtClean="0"/>
                        <a:t>Telecommunications</a:t>
                      </a:r>
                      <a:r>
                        <a:rPr lang="es-CO" dirty="0" smtClean="0"/>
                        <a:t> Sector in Colombia (</a:t>
                      </a:r>
                      <a:r>
                        <a:rPr lang="es-CO" dirty="0" err="1" smtClean="0"/>
                        <a:t>September</a:t>
                      </a:r>
                      <a:r>
                        <a:rPr lang="es-CO" dirty="0" smtClean="0"/>
                        <a:t> 2012)</a:t>
                      </a:r>
                      <a:endParaRPr lang="es-CO" dirty="0"/>
                    </a:p>
                  </a:txBody>
                  <a:tcPr/>
                </a:tc>
                <a:tc>
                  <a:txBody>
                    <a:bodyPr/>
                    <a:lstStyle/>
                    <a:p>
                      <a:r>
                        <a:rPr lang="es-CO" dirty="0" err="1" smtClean="0"/>
                        <a:t>Significant</a:t>
                      </a:r>
                      <a:r>
                        <a:rPr lang="es-CO" dirty="0" smtClean="0"/>
                        <a:t> </a:t>
                      </a:r>
                      <a:r>
                        <a:rPr lang="es-CO" dirty="0" err="1" smtClean="0"/>
                        <a:t>concentration</a:t>
                      </a:r>
                      <a:r>
                        <a:rPr lang="es-CO" dirty="0" smtClean="0"/>
                        <a:t> and </a:t>
                      </a:r>
                      <a:r>
                        <a:rPr lang="es-CO" dirty="0" err="1" smtClean="0"/>
                        <a:t>dominance</a:t>
                      </a:r>
                      <a:r>
                        <a:rPr lang="es-CO" dirty="0" smtClean="0"/>
                        <a:t>.</a:t>
                      </a:r>
                      <a:endParaRPr lang="es-CO" dirty="0"/>
                    </a:p>
                  </a:txBody>
                  <a:tcPr/>
                </a:tc>
                <a:tc>
                  <a:txBody>
                    <a:bodyPr/>
                    <a:lstStyle/>
                    <a:p>
                      <a:r>
                        <a:rPr lang="en-US" dirty="0" smtClean="0"/>
                        <a:t>Formulation of scenarios for the bidding process for the 4G spectrum.</a:t>
                      </a:r>
                      <a:endParaRPr lang="es-CO" dirty="0"/>
                    </a:p>
                  </a:txBody>
                  <a:tcPr/>
                </a:tc>
              </a:tr>
            </a:tbl>
          </a:graphicData>
        </a:graphic>
      </p:graphicFrame>
    </p:spTree>
    <p:extLst>
      <p:ext uri="{BB962C8B-B14F-4D97-AF65-F5344CB8AC3E}">
        <p14:creationId xmlns:p14="http://schemas.microsoft.com/office/powerpoint/2010/main" val="3921855609"/>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solidFill>
                <a:prstClr val="white"/>
              </a:solidFill>
            </a:endParaRPr>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Calibri"/>
              </a:rPr>
              <a:t>POWERS OF THE SIC</a:t>
            </a:r>
            <a:endParaRPr lang="es-MX" b="1" dirty="0">
              <a:solidFill>
                <a:srgbClr val="172C7C"/>
              </a:solidFill>
              <a:latin typeface="Calibri"/>
            </a:endParaRPr>
          </a:p>
        </p:txBody>
      </p:sp>
      <p:graphicFrame>
        <p:nvGraphicFramePr>
          <p:cNvPr id="6" name="2 Diagrama"/>
          <p:cNvGraphicFramePr/>
          <p:nvPr>
            <p:extLst>
              <p:ext uri="{D42A27DB-BD31-4B8C-83A1-F6EECF244321}">
                <p14:modId xmlns:p14="http://schemas.microsoft.com/office/powerpoint/2010/main" val="3758194415"/>
              </p:ext>
            </p:extLst>
          </p:nvPr>
        </p:nvGraphicFramePr>
        <p:xfrm>
          <a:off x="374328" y="1628800"/>
          <a:ext cx="8469832" cy="4397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Tabla 2"/>
          <p:cNvGraphicFramePr>
            <a:graphicFrameLocks noGrp="1"/>
          </p:cNvGraphicFramePr>
          <p:nvPr>
            <p:extLst>
              <p:ext uri="{D42A27DB-BD31-4B8C-83A1-F6EECF244321}">
                <p14:modId xmlns:p14="http://schemas.microsoft.com/office/powerpoint/2010/main" val="2396772964"/>
              </p:ext>
            </p:extLst>
          </p:nvPr>
        </p:nvGraphicFramePr>
        <p:xfrm>
          <a:off x="827584" y="2636912"/>
          <a:ext cx="7560840" cy="1944216"/>
        </p:xfrm>
        <a:graphic>
          <a:graphicData uri="http://schemas.openxmlformats.org/drawingml/2006/table">
            <a:tbl>
              <a:tblPr firstRow="1" bandRow="1">
                <a:tableStyleId>{5C22544A-7EE6-4342-B048-85BDC9FD1C3A}</a:tableStyleId>
              </a:tblPr>
              <a:tblGrid>
                <a:gridCol w="1584176"/>
                <a:gridCol w="3456384"/>
                <a:gridCol w="2520280"/>
              </a:tblGrid>
              <a:tr h="568698">
                <a:tc>
                  <a:txBody>
                    <a:bodyPr/>
                    <a:lstStyle/>
                    <a:p>
                      <a:pPr algn="ctr"/>
                      <a:endParaRPr lang="en-US" noProof="0" dirty="0"/>
                    </a:p>
                  </a:txBody>
                  <a:tcPr/>
                </a:tc>
                <a:tc>
                  <a:txBody>
                    <a:bodyPr/>
                    <a:lstStyle/>
                    <a:p>
                      <a:pPr algn="ctr"/>
                      <a:endParaRPr lang="es-CO" dirty="0"/>
                    </a:p>
                  </a:txBody>
                  <a:tcPr/>
                </a:tc>
                <a:tc>
                  <a:txBody>
                    <a:bodyPr/>
                    <a:lstStyle/>
                    <a:p>
                      <a:pPr algn="ctr"/>
                      <a:endParaRPr lang="es-CO" dirty="0"/>
                    </a:p>
                  </a:txBody>
                  <a:tcPr/>
                </a:tc>
              </a:tr>
              <a:tr h="1375518">
                <a:tc>
                  <a:txBody>
                    <a:bodyPr/>
                    <a:lstStyle/>
                    <a:p>
                      <a:endParaRPr lang="es-CO" dirty="0"/>
                    </a:p>
                  </a:txBody>
                  <a:tcPr/>
                </a:tc>
                <a:tc>
                  <a:txBody>
                    <a:bodyPr/>
                    <a:lstStyle/>
                    <a:p>
                      <a:endParaRPr lang="es-CO" dirty="0"/>
                    </a:p>
                  </a:txBody>
                  <a:tcPr/>
                </a:tc>
                <a:tc>
                  <a:txBody>
                    <a:bodyPr/>
                    <a:lstStyle/>
                    <a:p>
                      <a:endParaRPr lang="en-US" dirty="0" smtClean="0"/>
                    </a:p>
                  </a:txBody>
                  <a:tcPr/>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662714605"/>
              </p:ext>
            </p:extLst>
          </p:nvPr>
        </p:nvGraphicFramePr>
        <p:xfrm>
          <a:off x="827584" y="2598957"/>
          <a:ext cx="7560840" cy="3184603"/>
        </p:xfrm>
        <a:graphic>
          <a:graphicData uri="http://schemas.openxmlformats.org/drawingml/2006/table">
            <a:tbl>
              <a:tblPr firstRow="1" bandRow="1">
                <a:tableStyleId>{5C22544A-7EE6-4342-B048-85BDC9FD1C3A}</a:tableStyleId>
              </a:tblPr>
              <a:tblGrid>
                <a:gridCol w="2520280"/>
                <a:gridCol w="2520280"/>
                <a:gridCol w="252028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noProof="0" dirty="0" smtClean="0"/>
                        <a:t>Analyzed</a:t>
                      </a:r>
                      <a:r>
                        <a:rPr lang="en-US" baseline="0" noProof="0" dirty="0" smtClean="0"/>
                        <a:t> Market</a:t>
                      </a:r>
                      <a:endParaRPr lang="en-US" noProof="0" dirty="0" smtClean="0"/>
                    </a:p>
                    <a:p>
                      <a:pPr algn="ctr"/>
                      <a:endParaRPr lang="es-CO"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dirty="0" err="1" smtClean="0"/>
                        <a:t>Alerts</a:t>
                      </a:r>
                      <a:endParaRPr lang="es-CO" dirty="0" smtClean="0"/>
                    </a:p>
                    <a:p>
                      <a:pPr algn="ctr"/>
                      <a:endParaRPr lang="es-CO"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dirty="0" err="1" smtClean="0"/>
                        <a:t>Recomendations</a:t>
                      </a:r>
                      <a:endParaRPr lang="es-CO" dirty="0" smtClean="0"/>
                    </a:p>
                    <a:p>
                      <a:pPr algn="ctr"/>
                      <a:endParaRPr lang="es-CO" dirty="0"/>
                    </a:p>
                  </a:txBody>
                  <a:tcPr/>
                </a:tc>
              </a:tr>
              <a:tr h="1630123">
                <a:tc>
                  <a:txBody>
                    <a:bodyPr/>
                    <a:lstStyle/>
                    <a:p>
                      <a:r>
                        <a:rPr lang="en-US" dirty="0" smtClean="0"/>
                        <a:t>The fertilizer sector in Colombia (October 2013)</a:t>
                      </a:r>
                      <a:endParaRPr lang="es-CO"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set of products that are offered in the market require detailed analysis of prices.</a:t>
                      </a:r>
                      <a:endParaRPr lang="es-CO"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Detailed analysis of prices.</a:t>
                      </a:r>
                      <a:endParaRPr lang="es-CO" dirty="0"/>
                    </a:p>
                  </a:txBody>
                  <a:tcPr/>
                </a:tc>
              </a:tr>
              <a:tr h="370840">
                <a:tc>
                  <a:txBody>
                    <a:bodyPr/>
                    <a:lstStyle/>
                    <a:p>
                      <a:r>
                        <a:rPr lang="it-IT" dirty="0" smtClean="0"/>
                        <a:t>Pesticide industry in Colombia </a:t>
                      </a:r>
                    </a:p>
                    <a:p>
                      <a:r>
                        <a:rPr lang="it-IT" dirty="0" smtClean="0"/>
                        <a:t>(December 2013)</a:t>
                      </a:r>
                      <a:endParaRPr lang="es-CO" dirty="0"/>
                    </a:p>
                  </a:txBody>
                  <a:tcPr/>
                </a:tc>
                <a:tc>
                  <a:txBody>
                    <a:bodyPr/>
                    <a:lstStyle/>
                    <a:p>
                      <a:r>
                        <a:rPr lang="en-US" dirty="0" smtClean="0"/>
                        <a:t>Evidence of concentration and dominance</a:t>
                      </a:r>
                      <a:endParaRPr lang="es-CO" dirty="0"/>
                    </a:p>
                  </a:txBody>
                  <a:tcPr/>
                </a:tc>
                <a:tc>
                  <a:txBody>
                    <a:bodyPr/>
                    <a:lstStyle/>
                    <a:p>
                      <a:r>
                        <a:rPr lang="en-US" dirty="0" smtClean="0"/>
                        <a:t>markets that are analyzed should not be  isolated. </a:t>
                      </a:r>
                      <a:endParaRPr lang="es-CO" dirty="0"/>
                    </a:p>
                  </a:txBody>
                  <a:tcPr/>
                </a:tc>
              </a:tr>
            </a:tbl>
          </a:graphicData>
        </a:graphic>
      </p:graphicFrame>
    </p:spTree>
    <p:extLst>
      <p:ext uri="{BB962C8B-B14F-4D97-AF65-F5344CB8AC3E}">
        <p14:creationId xmlns:p14="http://schemas.microsoft.com/office/powerpoint/2010/main" val="1767515706"/>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3 Rectángulo"/>
          <p:cNvSpPr/>
          <p:nvPr/>
        </p:nvSpPr>
        <p:spPr>
          <a:xfrm>
            <a:off x="0" y="1571612"/>
            <a:ext cx="9144000" cy="1428760"/>
          </a:xfrm>
          <a:prstGeom prst="rect">
            <a:avLst/>
          </a:prstGeom>
          <a:solidFill>
            <a:srgbClr val="F5A926"/>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6" name="19 CuadroTexto"/>
          <p:cNvSpPr txBox="1"/>
          <p:nvPr/>
        </p:nvSpPr>
        <p:spPr>
          <a:xfrm>
            <a:off x="671544" y="1857018"/>
            <a:ext cx="7716880" cy="830997"/>
          </a:xfrm>
          <a:prstGeom prst="rect">
            <a:avLst/>
          </a:prstGeom>
          <a:noFill/>
        </p:spPr>
        <p:txBody>
          <a:bodyPr>
            <a:spAutoFit/>
          </a:bodyPr>
          <a:lstStyle/>
          <a:p>
            <a:pPr algn="ctr">
              <a:defRPr/>
            </a:pPr>
            <a:r>
              <a:rPr lang="en-US" sz="4800" b="1" dirty="0" smtClean="0">
                <a:ln w="1905">
                  <a:noFill/>
                </a:ln>
                <a:solidFill>
                  <a:srgbClr val="003366"/>
                </a:solidFill>
                <a:effectLst>
                  <a:outerShdw blurRad="38100" dist="38100" dir="2700000" algn="tl">
                    <a:srgbClr val="000000">
                      <a:alpha val="43137"/>
                    </a:srgbClr>
                  </a:outerShdw>
                </a:effectLst>
                <a:latin typeface="Calibri"/>
                <a:ea typeface="Arial"/>
                <a:cs typeface="Arial"/>
              </a:rPr>
              <a:t>PRACTICAL CASES</a:t>
            </a:r>
            <a:endParaRPr lang="en-US" sz="4800" b="1" dirty="0">
              <a:ln w="1905">
                <a:noFill/>
              </a:ln>
              <a:solidFill>
                <a:srgbClr val="003366"/>
              </a:solidFill>
              <a:effectLst>
                <a:outerShdw blurRad="38100" dist="38100" dir="2700000" algn="tl">
                  <a:srgbClr val="000000">
                    <a:alpha val="43137"/>
                  </a:srgbClr>
                </a:outerShdw>
              </a:effectLst>
              <a:latin typeface="Calibri"/>
              <a:ea typeface="Arial"/>
              <a:cs typeface="Arial"/>
            </a:endParaRPr>
          </a:p>
        </p:txBody>
      </p:sp>
      <p:pic>
        <p:nvPicPr>
          <p:cNvPr id="2" name="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24793" y="3019018"/>
            <a:ext cx="4010382" cy="4010382"/>
          </a:xfrm>
          <a:prstGeom prst="rect">
            <a:avLst/>
          </a:prstGeom>
        </p:spPr>
      </p:pic>
    </p:spTree>
    <p:extLst>
      <p:ext uri="{BB962C8B-B14F-4D97-AF65-F5344CB8AC3E}">
        <p14:creationId xmlns:p14="http://schemas.microsoft.com/office/powerpoint/2010/main" val="10494365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Calibri"/>
              </a:rPr>
              <a:t>CURRENT </a:t>
            </a:r>
            <a:r>
              <a:rPr lang="es-MX" b="1" i="1" dirty="0" smtClean="0">
                <a:solidFill>
                  <a:srgbClr val="172C7C"/>
                </a:solidFill>
                <a:latin typeface="Calibri"/>
              </a:rPr>
              <a:t>EX OFFICIO </a:t>
            </a:r>
            <a:r>
              <a:rPr lang="es-MX" b="1" dirty="0" smtClean="0">
                <a:solidFill>
                  <a:srgbClr val="172C7C"/>
                </a:solidFill>
                <a:latin typeface="Calibri"/>
              </a:rPr>
              <a:t>CASES</a:t>
            </a:r>
            <a:endParaRPr lang="es-MX" b="1" dirty="0">
              <a:solidFill>
                <a:srgbClr val="172C7C"/>
              </a:solidFill>
              <a:latin typeface="Calibri"/>
            </a:endParaRPr>
          </a:p>
        </p:txBody>
      </p:sp>
      <p:graphicFrame>
        <p:nvGraphicFramePr>
          <p:cNvPr id="2" name="1 Tabla"/>
          <p:cNvGraphicFramePr>
            <a:graphicFrameLocks noGrp="1"/>
          </p:cNvGraphicFramePr>
          <p:nvPr>
            <p:extLst>
              <p:ext uri="{D42A27DB-BD31-4B8C-83A1-F6EECF244321}">
                <p14:modId xmlns:p14="http://schemas.microsoft.com/office/powerpoint/2010/main" val="3281833880"/>
              </p:ext>
            </p:extLst>
          </p:nvPr>
        </p:nvGraphicFramePr>
        <p:xfrm>
          <a:off x="1115616" y="1537862"/>
          <a:ext cx="7488832" cy="3907362"/>
        </p:xfrm>
        <a:graphic>
          <a:graphicData uri="http://schemas.openxmlformats.org/drawingml/2006/table">
            <a:tbl>
              <a:tblPr firstRow="1" bandRow="1">
                <a:tableStyleId>{5C22544A-7EE6-4342-B048-85BDC9FD1C3A}</a:tableStyleId>
              </a:tblPr>
              <a:tblGrid>
                <a:gridCol w="3744416"/>
                <a:gridCol w="3744416"/>
              </a:tblGrid>
              <a:tr h="651227">
                <a:tc gridSpan="2">
                  <a:txBody>
                    <a:bodyPr/>
                    <a:lstStyle/>
                    <a:p>
                      <a:pPr algn="ctr"/>
                      <a:r>
                        <a:rPr lang="en-US" noProof="0" dirty="0" smtClean="0"/>
                        <a:t>GROUP</a:t>
                      </a:r>
                      <a:r>
                        <a:rPr lang="en-US" baseline="0" noProof="0" dirty="0" smtClean="0"/>
                        <a:t> FOR THE PROTECTION OF COMPETITION</a:t>
                      </a:r>
                    </a:p>
                    <a:p>
                      <a:pPr algn="ctr"/>
                      <a:r>
                        <a:rPr lang="en-US" b="0" i="1" baseline="0" noProof="0" dirty="0" smtClean="0"/>
                        <a:t>(Ex Officio Investigations)</a:t>
                      </a:r>
                    </a:p>
                  </a:txBody>
                  <a:tcPr anchor="ctr"/>
                </a:tc>
                <a:tc hMerge="1">
                  <a:txBody>
                    <a:bodyPr/>
                    <a:lstStyle/>
                    <a:p>
                      <a:endParaRPr lang="es-CO" dirty="0"/>
                    </a:p>
                  </a:txBody>
                  <a:tcPr/>
                </a:tc>
              </a:tr>
              <a:tr h="651227">
                <a:tc>
                  <a:txBody>
                    <a:bodyPr/>
                    <a:lstStyle/>
                    <a:p>
                      <a:pPr algn="ctr"/>
                      <a:r>
                        <a:rPr lang="en-US" b="1" noProof="0" dirty="0" smtClean="0">
                          <a:effectLst/>
                        </a:rPr>
                        <a:t>Anticompetitive</a:t>
                      </a:r>
                      <a:r>
                        <a:rPr lang="en-US" b="1" baseline="0" noProof="0" dirty="0" smtClean="0">
                          <a:effectLst/>
                        </a:rPr>
                        <a:t> Conduct</a:t>
                      </a:r>
                      <a:endParaRPr lang="en-US" b="1" noProof="0" dirty="0">
                        <a:effectLst/>
                      </a:endParaRPr>
                    </a:p>
                  </a:txBody>
                  <a:tcPr anchor="ctr">
                    <a:solidFill>
                      <a:schemeClr val="accent1">
                        <a:lumMod val="60000"/>
                        <a:lumOff val="40000"/>
                      </a:schemeClr>
                    </a:solidFill>
                  </a:tcPr>
                </a:tc>
                <a:tc>
                  <a:txBody>
                    <a:bodyPr/>
                    <a:lstStyle/>
                    <a:p>
                      <a:pPr algn="ctr"/>
                      <a:r>
                        <a:rPr lang="en-US" b="1" noProof="0" dirty="0" smtClean="0">
                          <a:effectLst/>
                        </a:rPr>
                        <a:t>Number</a:t>
                      </a:r>
                      <a:endParaRPr lang="en-US" b="1" noProof="0" dirty="0">
                        <a:effectLst/>
                      </a:endParaRPr>
                    </a:p>
                  </a:txBody>
                  <a:tcPr anchor="ctr">
                    <a:solidFill>
                      <a:schemeClr val="accent1">
                        <a:lumMod val="60000"/>
                        <a:lumOff val="40000"/>
                      </a:schemeClr>
                    </a:solidFill>
                  </a:tcPr>
                </a:tc>
              </a:tr>
              <a:tr h="651227">
                <a:tc>
                  <a:txBody>
                    <a:bodyPr/>
                    <a:lstStyle/>
                    <a:p>
                      <a:r>
                        <a:rPr lang="en-US" noProof="0" dirty="0" smtClean="0"/>
                        <a:t>Uninformed mergers</a:t>
                      </a:r>
                      <a:endParaRPr lang="en-US" noProof="0" dirty="0"/>
                    </a:p>
                  </a:txBody>
                  <a:tcPr anchor="ctr"/>
                </a:tc>
                <a:tc>
                  <a:txBody>
                    <a:bodyPr/>
                    <a:lstStyle/>
                    <a:p>
                      <a:pPr algn="ctr"/>
                      <a:r>
                        <a:rPr lang="en-US" noProof="0" dirty="0" smtClean="0"/>
                        <a:t>5</a:t>
                      </a:r>
                      <a:endParaRPr lang="en-US" noProof="0" dirty="0"/>
                    </a:p>
                  </a:txBody>
                  <a:tcPr anchor="ctr"/>
                </a:tc>
              </a:tr>
              <a:tr h="651227">
                <a:tc>
                  <a:txBody>
                    <a:bodyPr/>
                    <a:lstStyle/>
                    <a:p>
                      <a:r>
                        <a:rPr lang="en-US" noProof="0" dirty="0" smtClean="0"/>
                        <a:t>Failure to comply with SIC instructions</a:t>
                      </a:r>
                      <a:endParaRPr lang="en-US" noProof="0" dirty="0"/>
                    </a:p>
                  </a:txBody>
                  <a:tcPr anchor="ctr"/>
                </a:tc>
                <a:tc>
                  <a:txBody>
                    <a:bodyPr/>
                    <a:lstStyle/>
                    <a:p>
                      <a:pPr algn="ctr"/>
                      <a:r>
                        <a:rPr lang="en-US" noProof="0" dirty="0" smtClean="0"/>
                        <a:t>12</a:t>
                      </a:r>
                      <a:endParaRPr lang="en-US" noProof="0" dirty="0"/>
                    </a:p>
                  </a:txBody>
                  <a:tcPr anchor="ctr"/>
                </a:tc>
              </a:tr>
              <a:tr h="651227">
                <a:tc>
                  <a:txBody>
                    <a:bodyPr/>
                    <a:lstStyle/>
                    <a:p>
                      <a:r>
                        <a:rPr lang="en-US" noProof="0" dirty="0" smtClean="0"/>
                        <a:t>Abuse of dominance</a:t>
                      </a:r>
                      <a:endParaRPr lang="en-US" noProof="0" dirty="0"/>
                    </a:p>
                  </a:txBody>
                  <a:tcPr anchor="ctr"/>
                </a:tc>
                <a:tc>
                  <a:txBody>
                    <a:bodyPr/>
                    <a:lstStyle/>
                    <a:p>
                      <a:pPr algn="ctr"/>
                      <a:r>
                        <a:rPr lang="en-US" noProof="0" dirty="0" smtClean="0"/>
                        <a:t>2</a:t>
                      </a:r>
                      <a:endParaRPr lang="en-US" noProof="0" dirty="0"/>
                    </a:p>
                  </a:txBody>
                  <a:tcPr anchor="ctr"/>
                </a:tc>
              </a:tr>
              <a:tr h="651227">
                <a:tc>
                  <a:txBody>
                    <a:bodyPr/>
                    <a:lstStyle/>
                    <a:p>
                      <a:r>
                        <a:rPr lang="en-US" b="1" noProof="0" dirty="0" smtClean="0"/>
                        <a:t>Cartel (price fixing)</a:t>
                      </a:r>
                      <a:endParaRPr lang="en-US" b="1" noProof="0" dirty="0"/>
                    </a:p>
                  </a:txBody>
                  <a:tcPr anchor="ctr"/>
                </a:tc>
                <a:tc>
                  <a:txBody>
                    <a:bodyPr/>
                    <a:lstStyle/>
                    <a:p>
                      <a:pPr algn="ctr"/>
                      <a:r>
                        <a:rPr lang="en-US" b="1" noProof="0" dirty="0" smtClean="0"/>
                        <a:t>1</a:t>
                      </a:r>
                      <a:endParaRPr lang="en-US" b="1" noProof="0" dirty="0"/>
                    </a:p>
                  </a:txBody>
                  <a:tcPr anchor="ctr"/>
                </a:tc>
              </a:tr>
            </a:tbl>
          </a:graphicData>
        </a:graphic>
      </p:graphicFrame>
    </p:spTree>
    <p:extLst>
      <p:ext uri="{BB962C8B-B14F-4D97-AF65-F5344CB8AC3E}">
        <p14:creationId xmlns:p14="http://schemas.microsoft.com/office/powerpoint/2010/main" val="3348904267"/>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Calibri"/>
              </a:rPr>
              <a:t>CURRENT </a:t>
            </a:r>
            <a:r>
              <a:rPr lang="es-MX" b="1" i="1" dirty="0" smtClean="0">
                <a:solidFill>
                  <a:srgbClr val="172C7C"/>
                </a:solidFill>
                <a:latin typeface="Calibri"/>
              </a:rPr>
              <a:t>EX OFFICIO </a:t>
            </a:r>
            <a:r>
              <a:rPr lang="es-MX" b="1" dirty="0" smtClean="0">
                <a:solidFill>
                  <a:srgbClr val="172C7C"/>
                </a:solidFill>
                <a:latin typeface="Calibri"/>
              </a:rPr>
              <a:t>CASES</a:t>
            </a:r>
            <a:endParaRPr lang="es-MX" b="1" dirty="0">
              <a:solidFill>
                <a:srgbClr val="172C7C"/>
              </a:solidFill>
              <a:latin typeface="Calibri"/>
            </a:endParaRPr>
          </a:p>
        </p:txBody>
      </p:sp>
      <p:graphicFrame>
        <p:nvGraphicFramePr>
          <p:cNvPr id="4" name="3 Tabla"/>
          <p:cNvGraphicFramePr>
            <a:graphicFrameLocks noGrp="1"/>
          </p:cNvGraphicFramePr>
          <p:nvPr>
            <p:extLst/>
          </p:nvPr>
        </p:nvGraphicFramePr>
        <p:xfrm>
          <a:off x="1115616" y="1537862"/>
          <a:ext cx="7488832" cy="651227"/>
        </p:xfrm>
        <a:graphic>
          <a:graphicData uri="http://schemas.openxmlformats.org/drawingml/2006/table">
            <a:tbl>
              <a:tblPr firstRow="1" bandRow="1">
                <a:tableStyleId>{5C22544A-7EE6-4342-B048-85BDC9FD1C3A}</a:tableStyleId>
              </a:tblPr>
              <a:tblGrid>
                <a:gridCol w="7488832"/>
              </a:tblGrid>
              <a:tr h="651227">
                <a:tc>
                  <a:txBody>
                    <a:bodyPr/>
                    <a:lstStyle/>
                    <a:p>
                      <a:pPr algn="ctr"/>
                      <a:r>
                        <a:rPr lang="en-US" noProof="0" dirty="0" smtClean="0"/>
                        <a:t>BID RIGGING GROUP</a:t>
                      </a:r>
                      <a:endParaRPr lang="en-US" baseline="0" noProof="0" dirty="0" smtClean="0"/>
                    </a:p>
                    <a:p>
                      <a:pPr algn="ctr"/>
                      <a:r>
                        <a:rPr lang="en-US" b="0" i="1" baseline="0" noProof="0" dirty="0" smtClean="0"/>
                        <a:t>(Ex Officio Investigations)</a:t>
                      </a:r>
                    </a:p>
                  </a:txBody>
                  <a:tcPr anchor="ctr"/>
                </a:tc>
              </a:tr>
            </a:tbl>
          </a:graphicData>
        </a:graphic>
      </p:graphicFrame>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9658" t="28369" r="15860" b="23982"/>
          <a:stretch/>
        </p:blipFill>
        <p:spPr bwMode="auto">
          <a:xfrm>
            <a:off x="5076056" y="3848803"/>
            <a:ext cx="3312368" cy="2033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1599768" y="3253626"/>
            <a:ext cx="2900224" cy="369332"/>
          </a:xfrm>
          <a:prstGeom prst="rect">
            <a:avLst/>
          </a:prstGeom>
          <a:noFill/>
        </p:spPr>
        <p:txBody>
          <a:bodyPr wrap="square" rtlCol="0">
            <a:spAutoFit/>
          </a:bodyPr>
          <a:lstStyle/>
          <a:p>
            <a:r>
              <a:rPr lang="es-CO" b="1" i="1" dirty="0" smtClean="0">
                <a:solidFill>
                  <a:prstClr val="black"/>
                </a:solidFill>
              </a:rPr>
              <a:t>Ex </a:t>
            </a:r>
            <a:r>
              <a:rPr lang="es-CO" b="1" i="1" dirty="0" err="1" smtClean="0">
                <a:solidFill>
                  <a:prstClr val="black"/>
                </a:solidFill>
              </a:rPr>
              <a:t>Officio</a:t>
            </a:r>
            <a:endParaRPr lang="es-CO" b="1" i="1" dirty="0">
              <a:solidFill>
                <a:prstClr val="black"/>
              </a:solidFill>
            </a:endParaRPr>
          </a:p>
        </p:txBody>
      </p:sp>
      <p:sp>
        <p:nvSpPr>
          <p:cNvPr id="8" name="7 CuadroTexto"/>
          <p:cNvSpPr txBox="1"/>
          <p:nvPr/>
        </p:nvSpPr>
        <p:spPr>
          <a:xfrm>
            <a:off x="3181233" y="3497709"/>
            <a:ext cx="2900224" cy="369332"/>
          </a:xfrm>
          <a:prstGeom prst="rect">
            <a:avLst/>
          </a:prstGeom>
          <a:noFill/>
        </p:spPr>
        <p:txBody>
          <a:bodyPr wrap="square" rtlCol="0">
            <a:spAutoFit/>
          </a:bodyPr>
          <a:lstStyle/>
          <a:p>
            <a:r>
              <a:rPr lang="es-CO" b="1" i="1" dirty="0" err="1" smtClean="0">
                <a:solidFill>
                  <a:prstClr val="black"/>
                </a:solidFill>
              </a:rPr>
              <a:t>By</a:t>
            </a:r>
            <a:r>
              <a:rPr lang="es-CO" b="1" i="1" dirty="0" smtClean="0">
                <a:solidFill>
                  <a:prstClr val="black"/>
                </a:solidFill>
              </a:rPr>
              <a:t> </a:t>
            </a:r>
            <a:r>
              <a:rPr lang="es-CO" b="1" i="1" dirty="0" err="1" smtClean="0">
                <a:solidFill>
                  <a:prstClr val="black"/>
                </a:solidFill>
              </a:rPr>
              <a:t>complaint</a:t>
            </a:r>
            <a:endParaRPr lang="es-CO" b="1" i="1" dirty="0">
              <a:solidFill>
                <a:prstClr val="black"/>
              </a:solidFill>
            </a:endParaRPr>
          </a:p>
        </p:txBody>
      </p:sp>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4329" t="23392" r="19687" b="24752"/>
          <a:stretch/>
        </p:blipFill>
        <p:spPr bwMode="auto">
          <a:xfrm>
            <a:off x="1154119" y="3861048"/>
            <a:ext cx="349826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CuadroTexto"/>
          <p:cNvSpPr txBox="1"/>
          <p:nvPr/>
        </p:nvSpPr>
        <p:spPr>
          <a:xfrm>
            <a:off x="5632216" y="3275692"/>
            <a:ext cx="2900224" cy="369332"/>
          </a:xfrm>
          <a:prstGeom prst="rect">
            <a:avLst/>
          </a:prstGeom>
          <a:noFill/>
        </p:spPr>
        <p:txBody>
          <a:bodyPr wrap="square" rtlCol="0">
            <a:spAutoFit/>
          </a:bodyPr>
          <a:lstStyle/>
          <a:p>
            <a:r>
              <a:rPr lang="es-CO" b="1" i="1" dirty="0" smtClean="0">
                <a:solidFill>
                  <a:prstClr val="black"/>
                </a:solidFill>
              </a:rPr>
              <a:t>Ex </a:t>
            </a:r>
            <a:r>
              <a:rPr lang="es-CO" b="1" i="1" dirty="0" err="1" smtClean="0">
                <a:solidFill>
                  <a:prstClr val="black"/>
                </a:solidFill>
              </a:rPr>
              <a:t>Officio</a:t>
            </a:r>
            <a:endParaRPr lang="es-CO" b="1" i="1" dirty="0">
              <a:solidFill>
                <a:prstClr val="black"/>
              </a:solidFill>
            </a:endParaRPr>
          </a:p>
        </p:txBody>
      </p:sp>
      <p:sp>
        <p:nvSpPr>
          <p:cNvPr id="12" name="11 CuadroTexto"/>
          <p:cNvSpPr txBox="1"/>
          <p:nvPr/>
        </p:nvSpPr>
        <p:spPr>
          <a:xfrm>
            <a:off x="7288400" y="3563724"/>
            <a:ext cx="2900224" cy="369332"/>
          </a:xfrm>
          <a:prstGeom prst="rect">
            <a:avLst/>
          </a:prstGeom>
          <a:noFill/>
        </p:spPr>
        <p:txBody>
          <a:bodyPr wrap="square" rtlCol="0">
            <a:spAutoFit/>
          </a:bodyPr>
          <a:lstStyle/>
          <a:p>
            <a:r>
              <a:rPr lang="es-CO" b="1" i="1" dirty="0" err="1" smtClean="0">
                <a:solidFill>
                  <a:prstClr val="black"/>
                </a:solidFill>
              </a:rPr>
              <a:t>By</a:t>
            </a:r>
            <a:r>
              <a:rPr lang="es-CO" b="1" i="1" dirty="0" smtClean="0">
                <a:solidFill>
                  <a:prstClr val="black"/>
                </a:solidFill>
              </a:rPr>
              <a:t> </a:t>
            </a:r>
            <a:r>
              <a:rPr lang="es-CO" b="1" i="1" dirty="0" err="1" smtClean="0">
                <a:solidFill>
                  <a:prstClr val="black"/>
                </a:solidFill>
              </a:rPr>
              <a:t>complaint</a:t>
            </a:r>
            <a:endParaRPr lang="es-CO" b="1" i="1" dirty="0">
              <a:solidFill>
                <a:prstClr val="black"/>
              </a:solidFill>
            </a:endParaRPr>
          </a:p>
        </p:txBody>
      </p:sp>
      <p:sp>
        <p:nvSpPr>
          <p:cNvPr id="7" name="6 Flecha arriba"/>
          <p:cNvSpPr/>
          <p:nvPr/>
        </p:nvSpPr>
        <p:spPr>
          <a:xfrm>
            <a:off x="2123728" y="3635732"/>
            <a:ext cx="144016" cy="513348"/>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O">
              <a:solidFill>
                <a:prstClr val="white"/>
              </a:solidFill>
            </a:endParaRPr>
          </a:p>
        </p:txBody>
      </p:sp>
      <p:sp>
        <p:nvSpPr>
          <p:cNvPr id="14" name="13 Flecha arriba"/>
          <p:cNvSpPr/>
          <p:nvPr/>
        </p:nvSpPr>
        <p:spPr>
          <a:xfrm>
            <a:off x="3563888" y="3923764"/>
            <a:ext cx="144016" cy="513348"/>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O">
              <a:solidFill>
                <a:prstClr val="white"/>
              </a:solidFill>
            </a:endParaRPr>
          </a:p>
        </p:txBody>
      </p:sp>
      <p:sp>
        <p:nvSpPr>
          <p:cNvPr id="15" name="14 Flecha arriba"/>
          <p:cNvSpPr/>
          <p:nvPr/>
        </p:nvSpPr>
        <p:spPr>
          <a:xfrm>
            <a:off x="6516216" y="3645024"/>
            <a:ext cx="144016" cy="394697"/>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O">
              <a:solidFill>
                <a:prstClr val="white"/>
              </a:solidFill>
            </a:endParaRPr>
          </a:p>
        </p:txBody>
      </p:sp>
      <p:sp>
        <p:nvSpPr>
          <p:cNvPr id="16" name="15 Flecha arriba"/>
          <p:cNvSpPr/>
          <p:nvPr/>
        </p:nvSpPr>
        <p:spPr>
          <a:xfrm>
            <a:off x="7740352" y="3958172"/>
            <a:ext cx="144016" cy="513348"/>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O">
              <a:solidFill>
                <a:prstClr val="white"/>
              </a:solidFill>
            </a:endParaRPr>
          </a:p>
        </p:txBody>
      </p:sp>
      <p:graphicFrame>
        <p:nvGraphicFramePr>
          <p:cNvPr id="10" name="9 Tabla"/>
          <p:cNvGraphicFramePr>
            <a:graphicFrameLocks noGrp="1"/>
          </p:cNvGraphicFramePr>
          <p:nvPr>
            <p:extLst/>
          </p:nvPr>
        </p:nvGraphicFramePr>
        <p:xfrm>
          <a:off x="1115616" y="2204864"/>
          <a:ext cx="7488832" cy="651227"/>
        </p:xfrm>
        <a:graphic>
          <a:graphicData uri="http://schemas.openxmlformats.org/drawingml/2006/table">
            <a:tbl>
              <a:tblPr firstRow="1" bandRow="1">
                <a:tableStyleId>{5C22544A-7EE6-4342-B048-85BDC9FD1C3A}</a:tableStyleId>
              </a:tblPr>
              <a:tblGrid>
                <a:gridCol w="3744416"/>
                <a:gridCol w="3744416"/>
              </a:tblGrid>
              <a:tr h="651227">
                <a:tc>
                  <a:txBody>
                    <a:bodyPr/>
                    <a:lstStyle/>
                    <a:p>
                      <a:pPr algn="ctr"/>
                      <a:r>
                        <a:rPr lang="en-US" b="1" noProof="0" dirty="0" smtClean="0">
                          <a:effectLst/>
                        </a:rPr>
                        <a:t>Preliminary</a:t>
                      </a:r>
                      <a:r>
                        <a:rPr lang="en-US" b="1" baseline="0" noProof="0" dirty="0" smtClean="0">
                          <a:effectLst/>
                        </a:rPr>
                        <a:t> Inquiries</a:t>
                      </a:r>
                      <a:endParaRPr lang="en-US" b="1" noProof="0" dirty="0">
                        <a:effectLst/>
                      </a:endParaRPr>
                    </a:p>
                  </a:txBody>
                  <a:tcPr anchor="ctr">
                    <a:solidFill>
                      <a:schemeClr val="accent1">
                        <a:lumMod val="60000"/>
                        <a:lumOff val="40000"/>
                      </a:schemeClr>
                    </a:solidFill>
                  </a:tcPr>
                </a:tc>
                <a:tc>
                  <a:txBody>
                    <a:bodyPr/>
                    <a:lstStyle/>
                    <a:p>
                      <a:pPr algn="ctr"/>
                      <a:r>
                        <a:rPr lang="en-US" b="1" noProof="0" dirty="0" smtClean="0">
                          <a:effectLst/>
                        </a:rPr>
                        <a:t>Investigations</a:t>
                      </a:r>
                      <a:endParaRPr lang="en-US" b="1" noProof="0" dirty="0">
                        <a:effectLst/>
                      </a:endParaRPr>
                    </a:p>
                  </a:txBody>
                  <a:tcPr anchor="ctr">
                    <a:solidFill>
                      <a:schemeClr val="accent1">
                        <a:lumMod val="60000"/>
                        <a:lumOff val="40000"/>
                      </a:schemeClr>
                    </a:solidFill>
                  </a:tcPr>
                </a:tc>
              </a:tr>
            </a:tbl>
          </a:graphicData>
        </a:graphic>
      </p:graphicFrame>
      <p:cxnSp>
        <p:nvCxnSpPr>
          <p:cNvPr id="17" name="16 Conector recto"/>
          <p:cNvCxnSpPr/>
          <p:nvPr/>
        </p:nvCxnSpPr>
        <p:spPr>
          <a:xfrm>
            <a:off x="4860032" y="2204864"/>
            <a:ext cx="0" cy="396044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0999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 name="16 Rectángulo redondeado"/>
          <p:cNvSpPr/>
          <p:nvPr/>
        </p:nvSpPr>
        <p:spPr>
          <a:xfrm>
            <a:off x="395536" y="1340768"/>
            <a:ext cx="5760640" cy="5120124"/>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5"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n-US" b="1" dirty="0" smtClean="0">
                <a:solidFill>
                  <a:srgbClr val="172C7C"/>
                </a:solidFill>
                <a:latin typeface="Calibri"/>
              </a:rPr>
              <a:t>NULE GROUP’S CASE</a:t>
            </a:r>
            <a:endParaRPr lang="en-US" b="1" dirty="0">
              <a:solidFill>
                <a:srgbClr val="172C7C"/>
              </a:solidFill>
              <a:latin typeface="Calibri"/>
            </a:endParaRPr>
          </a:p>
        </p:txBody>
      </p:sp>
      <p:sp>
        <p:nvSpPr>
          <p:cNvPr id="3" name="2 CuadroTexto"/>
          <p:cNvSpPr txBox="1"/>
          <p:nvPr/>
        </p:nvSpPr>
        <p:spPr>
          <a:xfrm>
            <a:off x="755576" y="1628800"/>
            <a:ext cx="5058295" cy="4278094"/>
          </a:xfrm>
          <a:prstGeom prst="rect">
            <a:avLst/>
          </a:prstGeom>
          <a:noFill/>
        </p:spPr>
        <p:txBody>
          <a:bodyPr wrap="square" rtlCol="0">
            <a:spAutoFit/>
          </a:bodyPr>
          <a:lstStyle/>
          <a:p>
            <a:pPr algn="just"/>
            <a:r>
              <a:rPr lang="en-GB" sz="1700" dirty="0" smtClean="0">
                <a:solidFill>
                  <a:prstClr val="black"/>
                </a:solidFill>
              </a:rPr>
              <a:t>Members </a:t>
            </a:r>
            <a:r>
              <a:rPr lang="en-GB" sz="1700" dirty="0">
                <a:solidFill>
                  <a:prstClr val="black"/>
                </a:solidFill>
              </a:rPr>
              <a:t>of the NULE GROUP engaged in bid rigging on two public tenders conducted by the Colombian Family Welfare Institute (ICBF) for the adjudication of contracts related to provision of food (</a:t>
            </a:r>
            <a:r>
              <a:rPr lang="en-GB" sz="1700" dirty="0" err="1">
                <a:solidFill>
                  <a:prstClr val="black"/>
                </a:solidFill>
              </a:rPr>
              <a:t>Bienestarina</a:t>
            </a:r>
            <a:r>
              <a:rPr lang="en-GB" sz="1700" dirty="0">
                <a:solidFill>
                  <a:prstClr val="black"/>
                </a:solidFill>
              </a:rPr>
              <a:t>) and household (</a:t>
            </a:r>
            <a:r>
              <a:rPr lang="en-GB" sz="1700" dirty="0" err="1">
                <a:solidFill>
                  <a:prstClr val="black"/>
                </a:solidFill>
              </a:rPr>
              <a:t>Hogares</a:t>
            </a:r>
            <a:r>
              <a:rPr lang="en-GB" sz="1700" dirty="0">
                <a:solidFill>
                  <a:prstClr val="black"/>
                </a:solidFill>
              </a:rPr>
              <a:t>) to children under the ICBF care. As result of the investigation, the SIC determined that the NULE GROUP participated in both tenders through several companies simulating competition between them, thereby increasing the chances of the Group of being granted the contracts, as indeed it happened. </a:t>
            </a:r>
            <a:endParaRPr lang="en-GB" sz="1700" dirty="0" smtClean="0">
              <a:solidFill>
                <a:prstClr val="black"/>
              </a:solidFill>
            </a:endParaRPr>
          </a:p>
          <a:p>
            <a:pPr algn="just"/>
            <a:endParaRPr lang="en-GB" sz="1700" dirty="0">
              <a:solidFill>
                <a:prstClr val="black"/>
              </a:solidFill>
            </a:endParaRPr>
          </a:p>
          <a:p>
            <a:pPr algn="just"/>
            <a:r>
              <a:rPr lang="en-GB" sz="1700" dirty="0">
                <a:solidFill>
                  <a:prstClr val="black"/>
                </a:solidFill>
              </a:rPr>
              <a:t>By Resolutions 54693 and 54695 of 2013, the SIC imposed fines up to a total of 51.000 monthly minimum wages (approx. USD$ 15 million) to several members of </a:t>
            </a:r>
            <a:r>
              <a:rPr lang="en-GB" sz="1700" dirty="0" smtClean="0">
                <a:solidFill>
                  <a:prstClr val="black"/>
                </a:solidFill>
              </a:rPr>
              <a:t>that economic group.</a:t>
            </a:r>
            <a:endParaRPr lang="es-CO" sz="1700" dirty="0">
              <a:solidFill>
                <a:prstClr val="black"/>
              </a:solidFill>
            </a:endParaRP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8712" y="2132856"/>
            <a:ext cx="3528392" cy="3528392"/>
          </a:xfrm>
          <a:prstGeom prst="rect">
            <a:avLst/>
          </a:prstGeom>
        </p:spPr>
      </p:pic>
    </p:spTree>
    <p:extLst>
      <p:ext uri="{BB962C8B-B14F-4D97-AF65-F5344CB8AC3E}">
        <p14:creationId xmlns:p14="http://schemas.microsoft.com/office/powerpoint/2010/main" val="4155575051"/>
      </p:ext>
    </p:extLst>
  </p:cSld>
  <p:clrMapOvr>
    <a:masterClrMapping/>
  </p:clrMapOvr>
  <p:transition spd="slow">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n-US" b="1" dirty="0" smtClean="0">
                <a:solidFill>
                  <a:srgbClr val="172C7C"/>
                </a:solidFill>
                <a:latin typeface="Calibri"/>
              </a:rPr>
              <a:t>1. NULE GROUP’S CASE</a:t>
            </a:r>
            <a:endParaRPr lang="en-US" b="1" dirty="0">
              <a:solidFill>
                <a:srgbClr val="172C7C"/>
              </a:solidFill>
              <a:latin typeface="Calibri"/>
            </a:endParaRPr>
          </a:p>
        </p:txBody>
      </p:sp>
      <p:sp>
        <p:nvSpPr>
          <p:cNvPr id="2" name="1 Rectángulo redondeado"/>
          <p:cNvSpPr/>
          <p:nvPr/>
        </p:nvSpPr>
        <p:spPr>
          <a:xfrm>
            <a:off x="395536" y="1340768"/>
            <a:ext cx="4392488" cy="4858514"/>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3" name="2 CuadroTexto"/>
          <p:cNvSpPr txBox="1"/>
          <p:nvPr/>
        </p:nvSpPr>
        <p:spPr>
          <a:xfrm>
            <a:off x="746708" y="1499255"/>
            <a:ext cx="3834159" cy="4616648"/>
          </a:xfrm>
          <a:prstGeom prst="rect">
            <a:avLst/>
          </a:prstGeom>
          <a:noFill/>
        </p:spPr>
        <p:txBody>
          <a:bodyPr wrap="square" rtlCol="0">
            <a:spAutoFit/>
          </a:bodyPr>
          <a:lstStyle/>
          <a:p>
            <a:pPr algn="just"/>
            <a:r>
              <a:rPr lang="en-GB" sz="1400" b="1" dirty="0" smtClean="0">
                <a:solidFill>
                  <a:prstClr val="black"/>
                </a:solidFill>
              </a:rPr>
              <a:t>The SIC opened the NULE GROUP’S investigation based on news that were published by EL TIEMPO: </a:t>
            </a:r>
          </a:p>
          <a:p>
            <a:pPr algn="just"/>
            <a:endParaRPr lang="en-GB" sz="1400" b="1" dirty="0">
              <a:solidFill>
                <a:prstClr val="black"/>
              </a:solidFill>
            </a:endParaRPr>
          </a:p>
          <a:p>
            <a:pPr algn="just"/>
            <a:r>
              <a:rPr lang="en-US" sz="1400" i="1" dirty="0" smtClean="0">
                <a:solidFill>
                  <a:prstClr val="black"/>
                </a:solidFill>
              </a:rPr>
              <a:t>“Another </a:t>
            </a:r>
            <a:r>
              <a:rPr lang="en-US" sz="1400" i="1" dirty="0" err="1" smtClean="0">
                <a:solidFill>
                  <a:prstClr val="black"/>
                </a:solidFill>
              </a:rPr>
              <a:t>Nule’s</a:t>
            </a:r>
            <a:r>
              <a:rPr lang="en-US" sz="1400" i="1" dirty="0" smtClean="0">
                <a:solidFill>
                  <a:prstClr val="black"/>
                </a:solidFill>
              </a:rPr>
              <a:t> </a:t>
            </a:r>
            <a:r>
              <a:rPr lang="en-US" sz="1400" i="1" dirty="0">
                <a:solidFill>
                  <a:prstClr val="black"/>
                </a:solidFill>
              </a:rPr>
              <a:t>contract </a:t>
            </a:r>
            <a:r>
              <a:rPr lang="en-US" sz="1400" i="1" dirty="0" smtClean="0">
                <a:solidFill>
                  <a:prstClr val="black"/>
                </a:solidFill>
              </a:rPr>
              <a:t>with ICBF appears</a:t>
            </a:r>
          </a:p>
          <a:p>
            <a:pPr algn="just"/>
            <a:r>
              <a:rPr lang="en-US" sz="1400" i="1" dirty="0">
                <a:solidFill>
                  <a:prstClr val="black"/>
                </a:solidFill>
              </a:rPr>
              <a:t/>
            </a:r>
            <a:br>
              <a:rPr lang="en-US" sz="1400" i="1" dirty="0">
                <a:solidFill>
                  <a:prstClr val="black"/>
                </a:solidFill>
              </a:rPr>
            </a:br>
            <a:r>
              <a:rPr lang="en-US" sz="1400" i="1" dirty="0">
                <a:solidFill>
                  <a:prstClr val="black"/>
                </a:solidFill>
              </a:rPr>
              <a:t>(...) </a:t>
            </a:r>
            <a:r>
              <a:rPr lang="en-US" sz="1400" i="1" dirty="0" smtClean="0">
                <a:solidFill>
                  <a:prstClr val="black"/>
                </a:solidFill>
              </a:rPr>
              <a:t>TIEMPO.COM </a:t>
            </a:r>
            <a:r>
              <a:rPr lang="en-US" sz="1400" i="1" dirty="0">
                <a:solidFill>
                  <a:prstClr val="black"/>
                </a:solidFill>
              </a:rPr>
              <a:t>established that </a:t>
            </a:r>
            <a:r>
              <a:rPr lang="en-US" sz="1400" i="1" dirty="0" smtClean="0">
                <a:solidFill>
                  <a:prstClr val="black"/>
                </a:solidFill>
              </a:rPr>
              <a:t>(..) they </a:t>
            </a:r>
            <a:r>
              <a:rPr lang="en-US" sz="1400" i="1" dirty="0">
                <a:solidFill>
                  <a:prstClr val="black"/>
                </a:solidFill>
              </a:rPr>
              <a:t>were given the technical and administrative supervision of the provision of children's breakfasts and emergency rations for group homes, children's homes, boarding schools and emergency centers </a:t>
            </a:r>
            <a:r>
              <a:rPr lang="en-US" sz="1400" i="1" dirty="0" smtClean="0">
                <a:solidFill>
                  <a:prstClr val="black"/>
                </a:solidFill>
              </a:rPr>
              <a:t>(…).</a:t>
            </a:r>
          </a:p>
          <a:p>
            <a:pPr algn="just"/>
            <a:r>
              <a:rPr lang="en-US" sz="1400" i="1" dirty="0" smtClean="0">
                <a:solidFill>
                  <a:prstClr val="black"/>
                </a:solidFill>
              </a:rPr>
              <a:t> </a:t>
            </a:r>
            <a:r>
              <a:rPr lang="en-US" sz="1400" i="1" dirty="0">
                <a:solidFill>
                  <a:prstClr val="black"/>
                </a:solidFill>
              </a:rPr>
              <a:t/>
            </a:r>
            <a:br>
              <a:rPr lang="en-US" sz="1400" i="1" dirty="0">
                <a:solidFill>
                  <a:prstClr val="black"/>
                </a:solidFill>
              </a:rPr>
            </a:br>
            <a:r>
              <a:rPr lang="en-US" sz="1400" i="1" dirty="0" smtClean="0">
                <a:solidFill>
                  <a:prstClr val="black"/>
                </a:solidFill>
              </a:rPr>
              <a:t>The </a:t>
            </a:r>
            <a:r>
              <a:rPr lang="en-US" sz="1400" i="1" dirty="0">
                <a:solidFill>
                  <a:prstClr val="black"/>
                </a:solidFill>
              </a:rPr>
              <a:t>contract was </a:t>
            </a:r>
            <a:r>
              <a:rPr lang="en-US" sz="1400" i="1" dirty="0" smtClean="0">
                <a:solidFill>
                  <a:prstClr val="black"/>
                </a:solidFill>
              </a:rPr>
              <a:t>awarded to </a:t>
            </a:r>
            <a:r>
              <a:rPr lang="en-US" sz="1400" i="1" dirty="0">
                <a:solidFill>
                  <a:prstClr val="black"/>
                </a:solidFill>
              </a:rPr>
              <a:t>the c</a:t>
            </a:r>
            <a:r>
              <a:rPr lang="en-US" sz="1400" i="1" dirty="0" smtClean="0">
                <a:solidFill>
                  <a:prstClr val="black"/>
                </a:solidFill>
              </a:rPr>
              <a:t>onsortium named “</a:t>
            </a:r>
            <a:r>
              <a:rPr lang="en-US" sz="1400" i="1" dirty="0" err="1" smtClean="0">
                <a:solidFill>
                  <a:prstClr val="black"/>
                </a:solidFill>
              </a:rPr>
              <a:t>Supervisores</a:t>
            </a:r>
            <a:r>
              <a:rPr lang="en-US" sz="1400" i="1" dirty="0" smtClean="0">
                <a:solidFill>
                  <a:prstClr val="black"/>
                </a:solidFill>
              </a:rPr>
              <a:t> Inter-ICBF-2007”, composed by </a:t>
            </a:r>
            <a:r>
              <a:rPr lang="en-US" sz="1400" i="1" dirty="0">
                <a:solidFill>
                  <a:prstClr val="black"/>
                </a:solidFill>
              </a:rPr>
              <a:t>the company </a:t>
            </a:r>
            <a:r>
              <a:rPr lang="en-US" sz="1400" i="1" dirty="0" smtClean="0">
                <a:solidFill>
                  <a:prstClr val="black"/>
                </a:solidFill>
              </a:rPr>
              <a:t>“Ponce </a:t>
            </a:r>
            <a:r>
              <a:rPr lang="en-US" sz="1400" i="1" dirty="0">
                <a:solidFill>
                  <a:prstClr val="black"/>
                </a:solidFill>
              </a:rPr>
              <a:t>de </a:t>
            </a:r>
            <a:r>
              <a:rPr lang="en-US" sz="1400" i="1" dirty="0" smtClean="0">
                <a:solidFill>
                  <a:prstClr val="black"/>
                </a:solidFill>
              </a:rPr>
              <a:t>León” </a:t>
            </a:r>
            <a:r>
              <a:rPr lang="en-US" sz="1400" i="1" dirty="0">
                <a:solidFill>
                  <a:prstClr val="black"/>
                </a:solidFill>
              </a:rPr>
              <a:t>and </a:t>
            </a:r>
            <a:r>
              <a:rPr lang="en-US" sz="1400" i="1" dirty="0" smtClean="0">
                <a:solidFill>
                  <a:prstClr val="black"/>
                </a:solidFill>
              </a:rPr>
              <a:t>the firm “</a:t>
            </a:r>
            <a:r>
              <a:rPr lang="en-US" sz="1400" i="1" dirty="0" err="1" smtClean="0">
                <a:solidFill>
                  <a:prstClr val="black"/>
                </a:solidFill>
              </a:rPr>
              <a:t>Hidrotec</a:t>
            </a:r>
            <a:r>
              <a:rPr lang="en-US" sz="1400" i="1" dirty="0" smtClean="0">
                <a:solidFill>
                  <a:prstClr val="black"/>
                </a:solidFill>
              </a:rPr>
              <a:t>”, the same of the </a:t>
            </a:r>
            <a:r>
              <a:rPr lang="en-US" sz="1400" i="1" dirty="0" err="1" smtClean="0">
                <a:solidFill>
                  <a:prstClr val="black"/>
                </a:solidFill>
              </a:rPr>
              <a:t>Bienestarina’s</a:t>
            </a:r>
            <a:r>
              <a:rPr lang="en-US" sz="1400" i="1" dirty="0" smtClean="0">
                <a:solidFill>
                  <a:prstClr val="black"/>
                </a:solidFill>
              </a:rPr>
              <a:t> contract. (...).</a:t>
            </a:r>
          </a:p>
          <a:p>
            <a:pPr algn="just"/>
            <a:r>
              <a:rPr lang="en-US" sz="1400" i="1" dirty="0" smtClean="0">
                <a:solidFill>
                  <a:prstClr val="black"/>
                </a:solidFill>
              </a:rPr>
              <a:t> </a:t>
            </a:r>
            <a:r>
              <a:rPr lang="en-US" sz="1400" i="1" dirty="0">
                <a:solidFill>
                  <a:prstClr val="black"/>
                </a:solidFill>
              </a:rPr>
              <a:t/>
            </a:r>
            <a:br>
              <a:rPr lang="en-US" sz="1400" i="1" dirty="0">
                <a:solidFill>
                  <a:prstClr val="black"/>
                </a:solidFill>
              </a:rPr>
            </a:br>
            <a:r>
              <a:rPr lang="en-US" sz="1400" i="1" dirty="0" smtClean="0">
                <a:solidFill>
                  <a:prstClr val="black"/>
                </a:solidFill>
              </a:rPr>
              <a:t>In </a:t>
            </a:r>
            <a:r>
              <a:rPr lang="en-US" sz="1400" i="1" dirty="0">
                <a:solidFill>
                  <a:prstClr val="black"/>
                </a:solidFill>
              </a:rPr>
              <a:t>both </a:t>
            </a:r>
            <a:r>
              <a:rPr lang="en-US" sz="1400" i="1" dirty="0" smtClean="0">
                <a:solidFill>
                  <a:prstClr val="black"/>
                </a:solidFill>
              </a:rPr>
              <a:t>tenders the </a:t>
            </a:r>
            <a:r>
              <a:rPr lang="en-US" sz="1400" i="1" dirty="0" err="1" smtClean="0">
                <a:solidFill>
                  <a:prstClr val="black"/>
                </a:solidFill>
              </a:rPr>
              <a:t>Nule</a:t>
            </a:r>
            <a:r>
              <a:rPr lang="en-US" sz="1400" i="1" dirty="0" smtClean="0">
                <a:solidFill>
                  <a:prstClr val="black"/>
                </a:solidFill>
              </a:rPr>
              <a:t> Group </a:t>
            </a:r>
            <a:r>
              <a:rPr lang="en-US" sz="1400" i="1" dirty="0">
                <a:solidFill>
                  <a:prstClr val="black"/>
                </a:solidFill>
              </a:rPr>
              <a:t>presented more than one </a:t>
            </a:r>
            <a:r>
              <a:rPr lang="en-US" sz="1400" i="1" dirty="0" smtClean="0">
                <a:solidFill>
                  <a:prstClr val="black"/>
                </a:solidFill>
              </a:rPr>
              <a:t>proposal. (...)”</a:t>
            </a:r>
            <a:endParaRPr lang="es-CO" sz="1400" i="1" dirty="0">
              <a:solidFill>
                <a:prstClr val="black"/>
              </a:solidFill>
            </a:endParaRPr>
          </a:p>
        </p:txBody>
      </p:sp>
      <p:pic>
        <p:nvPicPr>
          <p:cNvPr id="8" name="Imagen 7"/>
          <p:cNvPicPr>
            <a:picLocks noChangeAspect="1"/>
          </p:cNvPicPr>
          <p:nvPr/>
        </p:nvPicPr>
        <p:blipFill>
          <a:blip r:embed="rId3"/>
          <a:stretch>
            <a:fillRect/>
          </a:stretch>
        </p:blipFill>
        <p:spPr>
          <a:xfrm>
            <a:off x="4932039" y="1700808"/>
            <a:ext cx="4170648" cy="3992858"/>
          </a:xfrm>
          <a:prstGeom prst="rect">
            <a:avLst/>
          </a:prstGeom>
        </p:spPr>
      </p:pic>
      <p:sp>
        <p:nvSpPr>
          <p:cNvPr id="9" name="Rectángulo 8"/>
          <p:cNvSpPr/>
          <p:nvPr/>
        </p:nvSpPr>
        <p:spPr>
          <a:xfrm>
            <a:off x="4944614" y="5477642"/>
            <a:ext cx="2867746" cy="21602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Tree>
    <p:extLst>
      <p:ext uri="{BB962C8B-B14F-4D97-AF65-F5344CB8AC3E}">
        <p14:creationId xmlns:p14="http://schemas.microsoft.com/office/powerpoint/2010/main" val="969953107"/>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4" name="3 Rectángulo"/>
          <p:cNvSpPr/>
          <p:nvPr/>
        </p:nvSpPr>
        <p:spPr>
          <a:xfrm>
            <a:off x="0" y="1571612"/>
            <a:ext cx="9144000" cy="1428760"/>
          </a:xfrm>
          <a:prstGeom prst="rect">
            <a:avLst/>
          </a:prstGeom>
          <a:solidFill>
            <a:srgbClr val="F5A926"/>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19 CuadroTexto"/>
          <p:cNvSpPr txBox="1"/>
          <p:nvPr/>
        </p:nvSpPr>
        <p:spPr>
          <a:xfrm>
            <a:off x="671544" y="1605495"/>
            <a:ext cx="7716880" cy="1323439"/>
          </a:xfrm>
          <a:prstGeom prst="rect">
            <a:avLst/>
          </a:prstGeom>
          <a:noFill/>
        </p:spPr>
        <p:txBody>
          <a:bodyPr>
            <a:spAutoFit/>
          </a:bodyPr>
          <a:lstStyle/>
          <a:p>
            <a:pPr algn="ctr">
              <a:defRPr/>
            </a:pPr>
            <a:r>
              <a:rPr lang="en-US" sz="4000" b="1" dirty="0" smtClean="0">
                <a:ln w="1905">
                  <a:noFill/>
                </a:ln>
                <a:solidFill>
                  <a:srgbClr val="003366"/>
                </a:solidFill>
                <a:effectLst>
                  <a:outerShdw blurRad="38100" dist="38100" dir="2700000" algn="tl">
                    <a:srgbClr val="000000">
                      <a:alpha val="43137"/>
                    </a:srgbClr>
                  </a:outerShdw>
                </a:effectLst>
                <a:latin typeface="+mn-lt"/>
                <a:ea typeface="Arial"/>
                <a:cs typeface="Arial"/>
              </a:rPr>
              <a:t>POWERS OF THE SIC REGARDING COMPETITION PROTECTION</a:t>
            </a:r>
            <a:endParaRPr lang="en-US" sz="4000" b="1" dirty="0">
              <a:ln w="1905">
                <a:noFill/>
              </a:ln>
              <a:solidFill>
                <a:srgbClr val="003366"/>
              </a:solidFill>
              <a:effectLst>
                <a:outerShdw blurRad="38100" dist="38100" dir="2700000" algn="tl">
                  <a:srgbClr val="000000">
                    <a:alpha val="43137"/>
                  </a:srgbClr>
                </a:outerShdw>
              </a:effectLst>
              <a:latin typeface="+mn-lt"/>
              <a:ea typeface="Arial"/>
              <a:cs typeface="Arial"/>
            </a:endParaRPr>
          </a:p>
        </p:txBody>
      </p:sp>
      <p:pic>
        <p:nvPicPr>
          <p:cNvPr id="3" name="2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83768" y="2569840"/>
            <a:ext cx="3883496" cy="3883496"/>
          </a:xfrm>
          <a:prstGeom prst="rect">
            <a:avLst/>
          </a:prstGeom>
        </p:spPr>
      </p:pic>
    </p:spTree>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n-US" b="1" dirty="0" smtClean="0">
                <a:solidFill>
                  <a:srgbClr val="172C7C"/>
                </a:solidFill>
                <a:latin typeface="Calibri"/>
              </a:rPr>
              <a:t>PAVIGAS’ CASE</a:t>
            </a:r>
            <a:endParaRPr lang="en-US" b="1" dirty="0">
              <a:solidFill>
                <a:srgbClr val="172C7C"/>
              </a:solidFill>
              <a:latin typeface="Calibri"/>
            </a:endParaRPr>
          </a:p>
        </p:txBody>
      </p:sp>
      <p:sp>
        <p:nvSpPr>
          <p:cNvPr id="2" name="1 Rectángulo redondeado"/>
          <p:cNvSpPr/>
          <p:nvPr/>
        </p:nvSpPr>
        <p:spPr>
          <a:xfrm>
            <a:off x="3203848" y="1340768"/>
            <a:ext cx="5760640" cy="468052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3" name="2 CuadroTexto"/>
          <p:cNvSpPr txBox="1"/>
          <p:nvPr/>
        </p:nvSpPr>
        <p:spPr>
          <a:xfrm>
            <a:off x="3618161" y="1556792"/>
            <a:ext cx="5058295" cy="4616648"/>
          </a:xfrm>
          <a:prstGeom prst="rect">
            <a:avLst/>
          </a:prstGeom>
          <a:noFill/>
        </p:spPr>
        <p:txBody>
          <a:bodyPr wrap="square" rtlCol="0">
            <a:spAutoFit/>
          </a:bodyPr>
          <a:lstStyle/>
          <a:p>
            <a:pPr algn="just"/>
            <a:r>
              <a:rPr lang="en-US" sz="1600" dirty="0" smtClean="0">
                <a:solidFill>
                  <a:prstClr val="black"/>
                </a:solidFill>
              </a:rPr>
              <a:t>During the pre-contractual stage of a public tender conducted by the NATIONAL INSTITUTE OF ROADS (INVÍAS)​​, many similarities were identified in the offers that were submitted by PAVIGAS LTDA., GISAICO S.A., ESTYMA S.A., and the consortium “VÍAS NARIÑO 2500”. </a:t>
            </a:r>
          </a:p>
          <a:p>
            <a:pPr algn="just"/>
            <a:endParaRPr lang="en-US" sz="1600" dirty="0" smtClean="0">
              <a:solidFill>
                <a:prstClr val="black"/>
              </a:solidFill>
            </a:endParaRPr>
          </a:p>
          <a:p>
            <a:pPr algn="just"/>
            <a:r>
              <a:rPr lang="en-US" sz="1600" dirty="0" smtClean="0">
                <a:solidFill>
                  <a:prstClr val="black"/>
                </a:solidFill>
              </a:rPr>
              <a:t>Because of that, INVÍAS declared the annulment of the bidding process, and decided to give notice of the irregularities to the General Attorney’s Office. Criminal proceedings could not succeed and were filed because the facts happened when Law 1474 of 2011 (Anti-Corruption Statute) had not been issued (that statute establishes criminal penalties for bid rigging practices).</a:t>
            </a:r>
          </a:p>
          <a:p>
            <a:pPr algn="just"/>
            <a:endParaRPr lang="en-US" sz="1600" b="1" dirty="0" smtClean="0">
              <a:solidFill>
                <a:prstClr val="black"/>
              </a:solidFill>
            </a:endParaRPr>
          </a:p>
          <a:p>
            <a:pPr algn="ctr"/>
            <a:r>
              <a:rPr lang="en-US" b="1" dirty="0" smtClean="0">
                <a:solidFill>
                  <a:prstClr val="black"/>
                </a:solidFill>
              </a:rPr>
              <a:t>However, the General Attorney’s Office, based on the atypical coincidences that were identified, sent the case to the SIC. </a:t>
            </a:r>
          </a:p>
          <a:p>
            <a:pPr algn="just"/>
            <a:endParaRPr lang="es-CO" sz="1600" dirty="0">
              <a:solidFill>
                <a:prstClr val="black"/>
              </a:solidFill>
            </a:endParaRPr>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664" y="1998712"/>
            <a:ext cx="3734544" cy="3734544"/>
          </a:xfrm>
          <a:prstGeom prst="rect">
            <a:avLst/>
          </a:prstGeom>
        </p:spPr>
      </p:pic>
    </p:spTree>
    <p:extLst>
      <p:ext uri="{BB962C8B-B14F-4D97-AF65-F5344CB8AC3E}">
        <p14:creationId xmlns:p14="http://schemas.microsoft.com/office/powerpoint/2010/main" val="146189003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n-US" b="1" dirty="0" smtClean="0">
                <a:solidFill>
                  <a:srgbClr val="172C7C"/>
                </a:solidFill>
                <a:latin typeface="Calibri"/>
              </a:rPr>
              <a:t>1. IDU’S CASE</a:t>
            </a:r>
            <a:endParaRPr lang="en-US" b="1" dirty="0">
              <a:solidFill>
                <a:srgbClr val="172C7C"/>
              </a:solidFill>
              <a:latin typeface="Calibri"/>
            </a:endParaRPr>
          </a:p>
        </p:txBody>
      </p:sp>
      <p:sp>
        <p:nvSpPr>
          <p:cNvPr id="7" name="6 Rectángulo redondeado"/>
          <p:cNvSpPr/>
          <p:nvPr/>
        </p:nvSpPr>
        <p:spPr>
          <a:xfrm>
            <a:off x="395536" y="1340768"/>
            <a:ext cx="5760640" cy="5120124"/>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8" name="7 CuadroTexto"/>
          <p:cNvSpPr txBox="1"/>
          <p:nvPr/>
        </p:nvSpPr>
        <p:spPr>
          <a:xfrm>
            <a:off x="755576" y="1628800"/>
            <a:ext cx="5058295" cy="4585871"/>
          </a:xfrm>
          <a:prstGeom prst="rect">
            <a:avLst/>
          </a:prstGeom>
          <a:noFill/>
        </p:spPr>
        <p:txBody>
          <a:bodyPr wrap="square" rtlCol="0">
            <a:spAutoFit/>
          </a:bodyPr>
          <a:lstStyle/>
          <a:p>
            <a:pPr algn="just"/>
            <a:r>
              <a:rPr lang="en-US" sz="1600" b="1" dirty="0" smtClean="0">
                <a:solidFill>
                  <a:prstClr val="black"/>
                </a:solidFill>
              </a:rPr>
              <a:t>This investigation started </a:t>
            </a:r>
            <a:r>
              <a:rPr lang="en-US" sz="1600" b="1" dirty="0">
                <a:solidFill>
                  <a:prstClr val="black"/>
                </a:solidFill>
              </a:rPr>
              <a:t>from a report called </a:t>
            </a:r>
            <a:r>
              <a:rPr lang="en-US" sz="1600" b="1" i="1" dirty="0">
                <a:solidFill>
                  <a:prstClr val="black"/>
                </a:solidFill>
              </a:rPr>
              <a:t>"monitoring committee to the district </a:t>
            </a:r>
            <a:r>
              <a:rPr lang="en-US" sz="1600" b="1" i="1" dirty="0" smtClean="0">
                <a:solidFill>
                  <a:prstClr val="black"/>
                </a:solidFill>
              </a:rPr>
              <a:t>procurement“</a:t>
            </a:r>
            <a:r>
              <a:rPr lang="en-US" sz="1600" b="1" dirty="0" smtClean="0">
                <a:solidFill>
                  <a:prstClr val="black"/>
                </a:solidFill>
              </a:rPr>
              <a:t>, which was published </a:t>
            </a:r>
            <a:r>
              <a:rPr lang="en-US" sz="1600" b="1" dirty="0">
                <a:solidFill>
                  <a:prstClr val="black"/>
                </a:solidFill>
              </a:rPr>
              <a:t>by </a:t>
            </a:r>
            <a:r>
              <a:rPr lang="en-US" sz="1600" b="1" dirty="0" smtClean="0">
                <a:solidFill>
                  <a:prstClr val="black"/>
                </a:solidFill>
              </a:rPr>
              <a:t>the City </a:t>
            </a:r>
            <a:r>
              <a:rPr lang="en-US" sz="1600" b="1" dirty="0" err="1" smtClean="0">
                <a:solidFill>
                  <a:prstClr val="black"/>
                </a:solidFill>
              </a:rPr>
              <a:t>Councel</a:t>
            </a:r>
            <a:r>
              <a:rPr lang="en-US" sz="1600" b="1" dirty="0" smtClean="0">
                <a:solidFill>
                  <a:prstClr val="black"/>
                </a:solidFill>
              </a:rPr>
              <a:t>. </a:t>
            </a:r>
            <a:r>
              <a:rPr lang="en-US" sz="1600" dirty="0" smtClean="0">
                <a:solidFill>
                  <a:prstClr val="black"/>
                </a:solidFill>
              </a:rPr>
              <a:t>In</a:t>
            </a:r>
            <a:r>
              <a:rPr lang="en-US" sz="1600" b="1" dirty="0" smtClean="0">
                <a:solidFill>
                  <a:prstClr val="black"/>
                </a:solidFill>
              </a:rPr>
              <a:t> </a:t>
            </a:r>
            <a:r>
              <a:rPr lang="en-US" sz="1600" dirty="0" smtClean="0">
                <a:solidFill>
                  <a:prstClr val="black"/>
                </a:solidFill>
              </a:rPr>
              <a:t>its “</a:t>
            </a:r>
            <a:r>
              <a:rPr lang="en-US" sz="1600" i="1" dirty="0" smtClean="0">
                <a:solidFill>
                  <a:prstClr val="black"/>
                </a:solidFill>
              </a:rPr>
              <a:t>mobility sector</a:t>
            </a:r>
            <a:r>
              <a:rPr lang="en-US" sz="1600" dirty="0" smtClean="0">
                <a:solidFill>
                  <a:prstClr val="black"/>
                </a:solidFill>
              </a:rPr>
              <a:t>” chapter, the report said that the </a:t>
            </a:r>
            <a:r>
              <a:rPr lang="en-US" sz="1600" dirty="0">
                <a:solidFill>
                  <a:prstClr val="black"/>
                </a:solidFill>
              </a:rPr>
              <a:t>Institute of Urban Development (IDU) was developing road infrastructure </a:t>
            </a:r>
            <a:r>
              <a:rPr lang="en-US" sz="1600" dirty="0" smtClean="0">
                <a:solidFill>
                  <a:prstClr val="black"/>
                </a:solidFill>
              </a:rPr>
              <a:t>works in </a:t>
            </a:r>
            <a:r>
              <a:rPr lang="en-US" sz="1600" dirty="0">
                <a:solidFill>
                  <a:prstClr val="black"/>
                </a:solidFill>
              </a:rPr>
              <a:t>three major fronts: </a:t>
            </a:r>
            <a:r>
              <a:rPr lang="en-US" sz="1600" dirty="0" smtClean="0">
                <a:solidFill>
                  <a:prstClr val="black"/>
                </a:solidFill>
              </a:rPr>
              <a:t>(</a:t>
            </a:r>
            <a:r>
              <a:rPr lang="en-US" sz="1600" dirty="0" err="1" smtClean="0">
                <a:solidFill>
                  <a:prstClr val="black"/>
                </a:solidFill>
              </a:rPr>
              <a:t>i</a:t>
            </a:r>
            <a:r>
              <a:rPr lang="en-US" sz="1600" dirty="0" smtClean="0">
                <a:solidFill>
                  <a:prstClr val="black"/>
                </a:solidFill>
              </a:rPr>
              <a:t>) </a:t>
            </a:r>
            <a:r>
              <a:rPr lang="en-US" sz="1600" dirty="0" err="1" smtClean="0">
                <a:solidFill>
                  <a:prstClr val="black"/>
                </a:solidFill>
              </a:rPr>
              <a:t>Transmilenio</a:t>
            </a:r>
            <a:r>
              <a:rPr lang="en-US" sz="1600" dirty="0" smtClean="0">
                <a:solidFill>
                  <a:prstClr val="black"/>
                </a:solidFill>
              </a:rPr>
              <a:t> </a:t>
            </a:r>
            <a:r>
              <a:rPr lang="en-US" sz="1600" dirty="0">
                <a:solidFill>
                  <a:prstClr val="black"/>
                </a:solidFill>
              </a:rPr>
              <a:t>phase, </a:t>
            </a:r>
            <a:r>
              <a:rPr lang="en-US" sz="1600" dirty="0" smtClean="0">
                <a:solidFill>
                  <a:prstClr val="black"/>
                </a:solidFill>
              </a:rPr>
              <a:t>(ii) six </a:t>
            </a:r>
            <a:r>
              <a:rPr lang="en-US" sz="1600" dirty="0">
                <a:solidFill>
                  <a:prstClr val="black"/>
                </a:solidFill>
              </a:rPr>
              <a:t>districts of </a:t>
            </a:r>
            <a:r>
              <a:rPr lang="en-US" sz="1600" dirty="0" smtClean="0">
                <a:solidFill>
                  <a:prstClr val="black"/>
                </a:solidFill>
              </a:rPr>
              <a:t>Bogota, </a:t>
            </a:r>
            <a:r>
              <a:rPr lang="en-US" sz="1600" dirty="0">
                <a:solidFill>
                  <a:prstClr val="black"/>
                </a:solidFill>
              </a:rPr>
              <a:t>and </a:t>
            </a:r>
            <a:r>
              <a:rPr lang="en-US" sz="1600" dirty="0" smtClean="0">
                <a:solidFill>
                  <a:prstClr val="black"/>
                </a:solidFill>
              </a:rPr>
              <a:t>(iii) a phase of recovery work that was stablished in an administrative act. </a:t>
            </a:r>
          </a:p>
          <a:p>
            <a:pPr algn="just"/>
            <a:endParaRPr lang="en-US" sz="1600" dirty="0">
              <a:solidFill>
                <a:prstClr val="black"/>
              </a:solidFill>
            </a:endParaRPr>
          </a:p>
          <a:p>
            <a:pPr algn="just"/>
            <a:r>
              <a:rPr lang="en-US" sz="1600" dirty="0">
                <a:solidFill>
                  <a:prstClr val="black"/>
                </a:solidFill>
              </a:rPr>
              <a:t>According to this report, </a:t>
            </a:r>
            <a:r>
              <a:rPr lang="en-US" sz="1600" dirty="0" smtClean="0">
                <a:solidFill>
                  <a:prstClr val="black"/>
                </a:solidFill>
              </a:rPr>
              <a:t>the infrastructure works of those three fronts were awarded, in more than 60%, to five or six family or business groups, including </a:t>
            </a:r>
            <a:r>
              <a:rPr lang="en-US" sz="1600" dirty="0">
                <a:solidFill>
                  <a:prstClr val="black"/>
                </a:solidFill>
              </a:rPr>
              <a:t>the group of Mr. </a:t>
            </a:r>
            <a:r>
              <a:rPr lang="en-US" sz="1600" dirty="0" smtClean="0">
                <a:solidFill>
                  <a:prstClr val="black"/>
                </a:solidFill>
              </a:rPr>
              <a:t>HÉCTOR JULIO GÓMEZ and </a:t>
            </a:r>
            <a:r>
              <a:rPr lang="es-CO" sz="1600" dirty="0" smtClean="0">
                <a:solidFill>
                  <a:prstClr val="black"/>
                </a:solidFill>
              </a:rPr>
              <a:t>EMILIO JOSÉ TAPIA</a:t>
            </a:r>
            <a:r>
              <a:rPr lang="en-US" sz="1600" dirty="0" smtClean="0">
                <a:solidFill>
                  <a:prstClr val="black"/>
                </a:solidFill>
              </a:rPr>
              <a:t>.</a:t>
            </a:r>
          </a:p>
          <a:p>
            <a:pPr algn="just"/>
            <a:endParaRPr lang="en-US" sz="1600" dirty="0" smtClean="0">
              <a:solidFill>
                <a:prstClr val="black"/>
              </a:solidFill>
            </a:endParaRPr>
          </a:p>
          <a:p>
            <a:pPr algn="just"/>
            <a:r>
              <a:rPr lang="en-US" sz="1600" dirty="0" smtClean="0">
                <a:solidFill>
                  <a:prstClr val="black"/>
                </a:solidFill>
              </a:rPr>
              <a:t>By </a:t>
            </a:r>
            <a:r>
              <a:rPr lang="en-US" sz="1700" dirty="0" smtClean="0">
                <a:solidFill>
                  <a:prstClr val="black"/>
                </a:solidFill>
              </a:rPr>
              <a:t>Resolution 61497 of 2012, the Deputy Superintendence for the Protection of Competition opened a formal investigation for possible bid rigging practices in the mobility sector. </a:t>
            </a:r>
            <a:endParaRPr lang="en-US" sz="1700" dirty="0">
              <a:solidFill>
                <a:prstClr val="black"/>
              </a:solidFill>
            </a:endParaRPr>
          </a:p>
        </p:txBody>
      </p:sp>
      <p:pic>
        <p:nvPicPr>
          <p:cNvPr id="11" name="10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2787" y="2229547"/>
            <a:ext cx="3287685" cy="32876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9031272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5 Rectángulo redondeado"/>
          <p:cNvSpPr/>
          <p:nvPr/>
        </p:nvSpPr>
        <p:spPr>
          <a:xfrm>
            <a:off x="3203848" y="1340768"/>
            <a:ext cx="5760640" cy="468052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5"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n-US" b="1" dirty="0" smtClean="0">
                <a:solidFill>
                  <a:srgbClr val="172C7C"/>
                </a:solidFill>
                <a:latin typeface="Calibri"/>
              </a:rPr>
              <a:t>AUTO PARTS’ CASE</a:t>
            </a:r>
            <a:endParaRPr lang="en-US" b="1" dirty="0">
              <a:solidFill>
                <a:srgbClr val="172C7C"/>
              </a:solidFill>
              <a:latin typeface="Calibri"/>
            </a:endParaRPr>
          </a:p>
        </p:txBody>
      </p:sp>
      <p:sp>
        <p:nvSpPr>
          <p:cNvPr id="3" name="2 CuadroTexto"/>
          <p:cNvSpPr txBox="1"/>
          <p:nvPr/>
        </p:nvSpPr>
        <p:spPr>
          <a:xfrm>
            <a:off x="3618161" y="1527170"/>
            <a:ext cx="5058295" cy="4278094"/>
          </a:xfrm>
          <a:prstGeom prst="rect">
            <a:avLst/>
          </a:prstGeom>
          <a:noFill/>
        </p:spPr>
        <p:txBody>
          <a:bodyPr wrap="square" rtlCol="0">
            <a:spAutoFit/>
          </a:bodyPr>
          <a:lstStyle/>
          <a:p>
            <a:pPr algn="just"/>
            <a:r>
              <a:rPr lang="en-US" sz="1600" dirty="0">
                <a:solidFill>
                  <a:prstClr val="black"/>
                </a:solidFill>
              </a:rPr>
              <a:t>By </a:t>
            </a:r>
            <a:r>
              <a:rPr lang="en-US" sz="1600" dirty="0" smtClean="0">
                <a:solidFill>
                  <a:prstClr val="black"/>
                </a:solidFill>
              </a:rPr>
              <a:t>Resolution 61570 </a:t>
            </a:r>
            <a:r>
              <a:rPr lang="en-US" sz="1600" dirty="0">
                <a:solidFill>
                  <a:prstClr val="black"/>
                </a:solidFill>
              </a:rPr>
              <a:t>of </a:t>
            </a:r>
            <a:r>
              <a:rPr lang="en-US" sz="1600" dirty="0" smtClean="0">
                <a:solidFill>
                  <a:prstClr val="black"/>
                </a:solidFill>
              </a:rPr>
              <a:t>2012, the Deputy Superintendence for the Protection of Competition opened an </a:t>
            </a:r>
            <a:r>
              <a:rPr lang="en-US" sz="1600" dirty="0">
                <a:solidFill>
                  <a:prstClr val="black"/>
                </a:solidFill>
              </a:rPr>
              <a:t>investigation to determine if Japanese companies FURUKUWA ELECTRIC CO. LTD., DENSO CORPORATION, </a:t>
            </a:r>
            <a:r>
              <a:rPr lang="en-US" sz="1600" dirty="0" smtClean="0">
                <a:solidFill>
                  <a:prstClr val="black"/>
                </a:solidFill>
              </a:rPr>
              <a:t>YAZAKI CORPORATION</a:t>
            </a:r>
            <a:r>
              <a:rPr lang="en-US" sz="1600" dirty="0">
                <a:solidFill>
                  <a:prstClr val="black"/>
                </a:solidFill>
              </a:rPr>
              <a:t>, LTD FUJIKURA., </a:t>
            </a:r>
            <a:r>
              <a:rPr lang="en-US" sz="1600" dirty="0" smtClean="0">
                <a:solidFill>
                  <a:prstClr val="black"/>
                </a:solidFill>
              </a:rPr>
              <a:t>YAZAKI CIEMEL S.A., </a:t>
            </a:r>
            <a:r>
              <a:rPr lang="en-US" sz="1600" dirty="0">
                <a:solidFill>
                  <a:prstClr val="black"/>
                </a:solidFill>
              </a:rPr>
              <a:t>and </a:t>
            </a:r>
            <a:r>
              <a:rPr lang="en-US" sz="1600" dirty="0" smtClean="0">
                <a:solidFill>
                  <a:prstClr val="black"/>
                </a:solidFill>
              </a:rPr>
              <a:t>YAZAKI CIEMEL FTZ LTDA, made agreements between them to fix the </a:t>
            </a:r>
            <a:r>
              <a:rPr lang="en-US" sz="1600" dirty="0">
                <a:solidFill>
                  <a:prstClr val="black"/>
                </a:solidFill>
              </a:rPr>
              <a:t>selling price of electrical kits, electrical wiring </a:t>
            </a:r>
            <a:r>
              <a:rPr lang="en-US" sz="1600" dirty="0" smtClean="0">
                <a:solidFill>
                  <a:prstClr val="black"/>
                </a:solidFill>
              </a:rPr>
              <a:t>and </a:t>
            </a:r>
            <a:r>
              <a:rPr lang="en-US" sz="1600" dirty="0">
                <a:solidFill>
                  <a:prstClr val="black"/>
                </a:solidFill>
              </a:rPr>
              <a:t>electrical installations </a:t>
            </a:r>
            <a:r>
              <a:rPr lang="en-US" sz="1600" dirty="0" smtClean="0">
                <a:solidFill>
                  <a:prstClr val="black"/>
                </a:solidFill>
              </a:rPr>
              <a:t>of motor vehicles. Those </a:t>
            </a:r>
            <a:r>
              <a:rPr lang="en-US" sz="1600" dirty="0">
                <a:solidFill>
                  <a:prstClr val="black"/>
                </a:solidFill>
              </a:rPr>
              <a:t>products were imported </a:t>
            </a:r>
            <a:r>
              <a:rPr lang="en-US" sz="1600" dirty="0" smtClean="0">
                <a:solidFill>
                  <a:prstClr val="black"/>
                </a:solidFill>
              </a:rPr>
              <a:t>to Colombia </a:t>
            </a:r>
            <a:r>
              <a:rPr lang="en-US" sz="1600" dirty="0">
                <a:solidFill>
                  <a:prstClr val="black"/>
                </a:solidFill>
              </a:rPr>
              <a:t>by the </a:t>
            </a:r>
            <a:r>
              <a:rPr lang="en-US" sz="1600" dirty="0" smtClean="0">
                <a:solidFill>
                  <a:prstClr val="black"/>
                </a:solidFill>
              </a:rPr>
              <a:t>referred entities</a:t>
            </a:r>
            <a:r>
              <a:rPr lang="en-US" sz="1600" dirty="0">
                <a:solidFill>
                  <a:prstClr val="black"/>
                </a:solidFill>
              </a:rPr>
              <a:t>. </a:t>
            </a:r>
          </a:p>
          <a:p>
            <a:pPr algn="just"/>
            <a:endParaRPr lang="en-US" sz="1600" dirty="0">
              <a:solidFill>
                <a:prstClr val="black"/>
              </a:solidFill>
            </a:endParaRPr>
          </a:p>
          <a:p>
            <a:pPr algn="just"/>
            <a:r>
              <a:rPr lang="en-US" sz="1600" dirty="0" smtClean="0">
                <a:solidFill>
                  <a:prstClr val="black"/>
                </a:solidFill>
              </a:rPr>
              <a:t>The </a:t>
            </a:r>
            <a:r>
              <a:rPr lang="en-US" sz="1600" dirty="0">
                <a:solidFill>
                  <a:prstClr val="black"/>
                </a:solidFill>
              </a:rPr>
              <a:t>administrative </a:t>
            </a:r>
            <a:r>
              <a:rPr lang="en-US" sz="1600" dirty="0" smtClean="0">
                <a:solidFill>
                  <a:prstClr val="black"/>
                </a:solidFill>
              </a:rPr>
              <a:t>proceedings initiated </a:t>
            </a:r>
            <a:r>
              <a:rPr lang="en-US" sz="1600" i="1" dirty="0">
                <a:solidFill>
                  <a:prstClr val="black"/>
                </a:solidFill>
              </a:rPr>
              <a:t>ex officio</a:t>
            </a:r>
            <a:r>
              <a:rPr lang="en-US" sz="1600" dirty="0">
                <a:solidFill>
                  <a:prstClr val="black"/>
                </a:solidFill>
              </a:rPr>
              <a:t>, </a:t>
            </a:r>
            <a:r>
              <a:rPr lang="en-US" sz="1600" dirty="0" smtClean="0">
                <a:solidFill>
                  <a:prstClr val="black"/>
                </a:solidFill>
              </a:rPr>
              <a:t>based on some </a:t>
            </a:r>
            <a:r>
              <a:rPr lang="en-US" sz="1600" dirty="0">
                <a:solidFill>
                  <a:prstClr val="black"/>
                </a:solidFill>
              </a:rPr>
              <a:t>news that made reference to the alleged existence of an international price </a:t>
            </a:r>
            <a:r>
              <a:rPr lang="en-US" sz="1600" dirty="0" smtClean="0">
                <a:solidFill>
                  <a:prstClr val="black"/>
                </a:solidFill>
              </a:rPr>
              <a:t>cartel in the auto parts’ market</a:t>
            </a:r>
            <a:r>
              <a:rPr lang="en-US" sz="1600" dirty="0">
                <a:solidFill>
                  <a:prstClr val="black"/>
                </a:solidFill>
              </a:rPr>
              <a:t>. According to </a:t>
            </a:r>
            <a:r>
              <a:rPr lang="en-US" sz="1600" dirty="0" smtClean="0">
                <a:solidFill>
                  <a:prstClr val="black"/>
                </a:solidFill>
              </a:rPr>
              <a:t>the news, </a:t>
            </a:r>
            <a:r>
              <a:rPr lang="en-US" sz="1600" dirty="0">
                <a:solidFill>
                  <a:prstClr val="black"/>
                </a:solidFill>
              </a:rPr>
              <a:t>the anti-competitive conduct </a:t>
            </a:r>
            <a:r>
              <a:rPr lang="en-US" sz="1600" dirty="0" smtClean="0">
                <a:solidFill>
                  <a:prstClr val="black"/>
                </a:solidFill>
              </a:rPr>
              <a:t>had been recognized in plea </a:t>
            </a:r>
            <a:r>
              <a:rPr lang="en-US" sz="1600" dirty="0">
                <a:solidFill>
                  <a:prstClr val="black"/>
                </a:solidFill>
              </a:rPr>
              <a:t>agreements </a:t>
            </a:r>
            <a:r>
              <a:rPr lang="en-US" sz="1600" dirty="0" smtClean="0">
                <a:solidFill>
                  <a:prstClr val="black"/>
                </a:solidFill>
              </a:rPr>
              <a:t>that such </a:t>
            </a:r>
            <a:r>
              <a:rPr lang="en-US" sz="1600" dirty="0">
                <a:solidFill>
                  <a:prstClr val="black"/>
                </a:solidFill>
              </a:rPr>
              <a:t>undertakings held with the Department of Justice of the United States.</a:t>
            </a:r>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30" y="2027311"/>
            <a:ext cx="3531731" cy="3531731"/>
          </a:xfrm>
          <a:prstGeom prst="rect">
            <a:avLst/>
          </a:prstGeom>
        </p:spPr>
      </p:pic>
    </p:spTree>
    <p:extLst>
      <p:ext uri="{BB962C8B-B14F-4D97-AF65-F5344CB8AC3E}">
        <p14:creationId xmlns:p14="http://schemas.microsoft.com/office/powerpoint/2010/main" val="3648574902"/>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3 CuadroTexto"/>
          <p:cNvSpPr txBox="1">
            <a:spLocks noChangeArrowheads="1"/>
          </p:cNvSpPr>
          <p:nvPr/>
        </p:nvSpPr>
        <p:spPr bwMode="auto">
          <a:xfrm>
            <a:off x="520717" y="3535450"/>
            <a:ext cx="6551613" cy="1107996"/>
          </a:xfrm>
          <a:prstGeom prst="rect">
            <a:avLst/>
          </a:prstGeom>
          <a:noFill/>
          <a:ln w="9525">
            <a:noFill/>
            <a:miter lim="800000"/>
            <a:headEnd/>
            <a:tailEnd/>
          </a:ln>
        </p:spPr>
        <p:txBody>
          <a:bodyPr>
            <a:spAutoFit/>
          </a:bodyPr>
          <a:lstStyle/>
          <a:p>
            <a:r>
              <a:rPr lang="es-CO" altLang="es-CO" sz="6600" dirty="0" err="1" smtClean="0">
                <a:solidFill>
                  <a:srgbClr val="172C7C"/>
                </a:solidFill>
                <a:effectLst>
                  <a:outerShdw blurRad="38100" dist="38100" dir="2700000" algn="tl">
                    <a:srgbClr val="000000">
                      <a:alpha val="43137"/>
                    </a:srgbClr>
                  </a:outerShdw>
                </a:effectLst>
              </a:rPr>
              <a:t>Thank</a:t>
            </a:r>
            <a:r>
              <a:rPr lang="es-CO" altLang="es-CO" sz="6600" dirty="0" smtClean="0">
                <a:solidFill>
                  <a:srgbClr val="172C7C"/>
                </a:solidFill>
                <a:effectLst>
                  <a:outerShdw blurRad="38100" dist="38100" dir="2700000" algn="tl">
                    <a:srgbClr val="000000">
                      <a:alpha val="43137"/>
                    </a:srgbClr>
                  </a:outerShdw>
                </a:effectLst>
              </a:rPr>
              <a:t> </a:t>
            </a:r>
            <a:r>
              <a:rPr lang="es-CO" altLang="es-CO" sz="6600" dirty="0" err="1" smtClean="0">
                <a:solidFill>
                  <a:srgbClr val="172C7C"/>
                </a:solidFill>
                <a:effectLst>
                  <a:outerShdw blurRad="38100" dist="38100" dir="2700000" algn="tl">
                    <a:srgbClr val="000000">
                      <a:alpha val="43137"/>
                    </a:srgbClr>
                  </a:outerShdw>
                </a:effectLst>
              </a:rPr>
              <a:t>you</a:t>
            </a:r>
            <a:endParaRPr lang="es-CO" altLang="es-CO" sz="6600" dirty="0">
              <a:solidFill>
                <a:srgbClr val="172C7C"/>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3557351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mn-lt"/>
              </a:rPr>
              <a:t>POWERS OF THE SIC</a:t>
            </a:r>
            <a:endParaRPr lang="es-MX" b="1" dirty="0">
              <a:solidFill>
                <a:srgbClr val="172C7C"/>
              </a:solidFill>
              <a:latin typeface="+mn-lt"/>
            </a:endParaRPr>
          </a:p>
        </p:txBody>
      </p:sp>
      <p:graphicFrame>
        <p:nvGraphicFramePr>
          <p:cNvPr id="3" name="2 Diagrama"/>
          <p:cNvGraphicFramePr/>
          <p:nvPr>
            <p:extLst>
              <p:ext uri="{D42A27DB-BD31-4B8C-83A1-F6EECF244321}">
                <p14:modId xmlns:p14="http://schemas.microsoft.com/office/powerpoint/2010/main" val="4142361687"/>
              </p:ext>
            </p:extLst>
          </p:nvPr>
        </p:nvGraphicFramePr>
        <p:xfrm>
          <a:off x="395536" y="1263867"/>
          <a:ext cx="8469832" cy="475742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8527628"/>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mn-lt"/>
              </a:rPr>
              <a:t>POWERS OF THE SIC</a:t>
            </a:r>
            <a:endParaRPr lang="es-MX" b="1" dirty="0">
              <a:solidFill>
                <a:srgbClr val="172C7C"/>
              </a:solidFill>
              <a:latin typeface="+mn-lt"/>
            </a:endParaRPr>
          </a:p>
        </p:txBody>
      </p:sp>
      <p:graphicFrame>
        <p:nvGraphicFramePr>
          <p:cNvPr id="3" name="2 Diagrama"/>
          <p:cNvGraphicFramePr/>
          <p:nvPr>
            <p:extLst>
              <p:ext uri="{D42A27DB-BD31-4B8C-83A1-F6EECF244321}">
                <p14:modId xmlns:p14="http://schemas.microsoft.com/office/powerpoint/2010/main" val="435435223"/>
              </p:ext>
            </p:extLst>
          </p:nvPr>
        </p:nvGraphicFramePr>
        <p:xfrm>
          <a:off x="372840" y="1484784"/>
          <a:ext cx="8469832" cy="4397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89049886"/>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mn-lt"/>
              </a:rPr>
              <a:t>POWERS OF THE SIC</a:t>
            </a:r>
            <a:endParaRPr lang="es-MX" b="1" dirty="0">
              <a:solidFill>
                <a:srgbClr val="172C7C"/>
              </a:solidFill>
              <a:latin typeface="+mn-lt"/>
            </a:endParaRPr>
          </a:p>
        </p:txBody>
      </p:sp>
      <p:sp>
        <p:nvSpPr>
          <p:cNvPr id="9" name="8 CuadroTexto"/>
          <p:cNvSpPr txBox="1"/>
          <p:nvPr/>
        </p:nvSpPr>
        <p:spPr>
          <a:xfrm>
            <a:off x="611560" y="1412776"/>
            <a:ext cx="8253808" cy="2185214"/>
          </a:xfrm>
          <a:prstGeom prst="rect">
            <a:avLst/>
          </a:prstGeom>
          <a:noFill/>
        </p:spPr>
        <p:txBody>
          <a:bodyPr wrap="square" rtlCol="0">
            <a:spAutoFit/>
          </a:bodyPr>
          <a:lstStyle/>
          <a:p>
            <a:pPr algn="ctr"/>
            <a:r>
              <a:rPr lang="en-US" b="1" dirty="0" smtClean="0"/>
              <a:t>INSTRUMENTS</a:t>
            </a:r>
          </a:p>
          <a:p>
            <a:pPr algn="just"/>
            <a:r>
              <a:rPr lang="en-US" dirty="0" smtClean="0"/>
              <a:t>By </a:t>
            </a:r>
            <a:r>
              <a:rPr lang="en-US" dirty="0"/>
              <a:t>virtue of Decree 2153 of 1992 and Law 1340 of 2009, </a:t>
            </a:r>
            <a:r>
              <a:rPr lang="en-US" dirty="0" smtClean="0"/>
              <a:t>the SIC has </a:t>
            </a:r>
            <a:r>
              <a:rPr lang="en-US" dirty="0"/>
              <a:t>the following instruments for the purposes of carrying out </a:t>
            </a:r>
            <a:r>
              <a:rPr lang="en-US" dirty="0" smtClean="0"/>
              <a:t>investigations </a:t>
            </a:r>
            <a:r>
              <a:rPr lang="en-US" dirty="0"/>
              <a:t>on restrictive trade </a:t>
            </a:r>
            <a:r>
              <a:rPr lang="en-US" dirty="0" smtClean="0"/>
              <a:t>practices:</a:t>
            </a:r>
            <a:endParaRPr lang="es-CO" dirty="0"/>
          </a:p>
          <a:p>
            <a:pPr algn="ctr"/>
            <a:endParaRPr lang="en-GB" sz="1600" dirty="0" smtClean="0"/>
          </a:p>
          <a:p>
            <a:pPr algn="ctr"/>
            <a:endParaRPr lang="en-GB" sz="1600" dirty="0"/>
          </a:p>
          <a:p>
            <a:pPr algn="ctr"/>
            <a:r>
              <a:rPr lang="en-GB" sz="1600" dirty="0"/>
              <a:t>	</a:t>
            </a:r>
            <a:endParaRPr lang="en-GB" sz="1600" dirty="0" smtClean="0"/>
          </a:p>
          <a:p>
            <a:pPr algn="ctr"/>
            <a:endParaRPr lang="es-CO" sz="1600" dirty="0"/>
          </a:p>
        </p:txBody>
      </p:sp>
      <p:graphicFrame>
        <p:nvGraphicFramePr>
          <p:cNvPr id="2" name="1 Diagrama"/>
          <p:cNvGraphicFramePr/>
          <p:nvPr>
            <p:extLst>
              <p:ext uri="{D42A27DB-BD31-4B8C-83A1-F6EECF244321}">
                <p14:modId xmlns:p14="http://schemas.microsoft.com/office/powerpoint/2010/main" val="2976565862"/>
              </p:ext>
            </p:extLst>
          </p:nvPr>
        </p:nvGraphicFramePr>
        <p:xfrm>
          <a:off x="-1404664" y="2708920"/>
          <a:ext cx="11521280"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63286851"/>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mn-lt"/>
              </a:rPr>
              <a:t>POWERS OF THE SIC</a:t>
            </a:r>
            <a:endParaRPr lang="es-MX" b="1" dirty="0">
              <a:solidFill>
                <a:srgbClr val="172C7C"/>
              </a:solidFill>
              <a:latin typeface="+mn-lt"/>
            </a:endParaRPr>
          </a:p>
        </p:txBody>
      </p:sp>
      <p:sp>
        <p:nvSpPr>
          <p:cNvPr id="9" name="8 CuadroTexto"/>
          <p:cNvSpPr txBox="1"/>
          <p:nvPr/>
        </p:nvSpPr>
        <p:spPr>
          <a:xfrm>
            <a:off x="611560" y="1412776"/>
            <a:ext cx="8253808" cy="1938992"/>
          </a:xfrm>
          <a:prstGeom prst="rect">
            <a:avLst/>
          </a:prstGeom>
          <a:noFill/>
        </p:spPr>
        <p:txBody>
          <a:bodyPr wrap="square" rtlCol="0">
            <a:spAutoFit/>
          </a:bodyPr>
          <a:lstStyle/>
          <a:p>
            <a:pPr algn="ctr"/>
            <a:r>
              <a:rPr lang="en-US" dirty="0"/>
              <a:t>By virtue of Decree 2153 of 1992 and Law 1340 of 2009, </a:t>
            </a:r>
            <a:r>
              <a:rPr lang="en-US" dirty="0" smtClean="0"/>
              <a:t>the SIC has </a:t>
            </a:r>
            <a:r>
              <a:rPr lang="en-US" dirty="0"/>
              <a:t>the following instruments for the purposes of carrying out </a:t>
            </a:r>
            <a:r>
              <a:rPr lang="en-US" dirty="0" smtClean="0"/>
              <a:t>investigations </a:t>
            </a:r>
            <a:r>
              <a:rPr lang="en-US" dirty="0"/>
              <a:t>on restrictive trade practices (agreements, abuse of dominance, and other unilateral acts)</a:t>
            </a:r>
            <a:r>
              <a:rPr lang="en-US" dirty="0" smtClean="0"/>
              <a:t>:</a:t>
            </a:r>
            <a:endParaRPr lang="es-CO" dirty="0"/>
          </a:p>
          <a:p>
            <a:pPr algn="ctr"/>
            <a:endParaRPr lang="en-GB" sz="1600" dirty="0" smtClean="0"/>
          </a:p>
          <a:p>
            <a:pPr algn="ctr"/>
            <a:endParaRPr lang="en-GB" sz="1600" dirty="0"/>
          </a:p>
          <a:p>
            <a:pPr algn="ctr"/>
            <a:r>
              <a:rPr lang="en-GB" sz="1600" dirty="0"/>
              <a:t>	</a:t>
            </a:r>
            <a:endParaRPr lang="en-GB" sz="1600" dirty="0" smtClean="0"/>
          </a:p>
          <a:p>
            <a:pPr algn="ctr"/>
            <a:endParaRPr lang="es-CO" sz="1600" dirty="0"/>
          </a:p>
        </p:txBody>
      </p:sp>
      <p:graphicFrame>
        <p:nvGraphicFramePr>
          <p:cNvPr id="2" name="1 Diagrama"/>
          <p:cNvGraphicFramePr/>
          <p:nvPr>
            <p:extLst>
              <p:ext uri="{D42A27DB-BD31-4B8C-83A1-F6EECF244321}">
                <p14:modId xmlns:p14="http://schemas.microsoft.com/office/powerpoint/2010/main" val="497558223"/>
              </p:ext>
            </p:extLst>
          </p:nvPr>
        </p:nvGraphicFramePr>
        <p:xfrm>
          <a:off x="-1404664" y="2708920"/>
          <a:ext cx="11521280"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50315043"/>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mn-lt"/>
              </a:rPr>
              <a:t>POWERS OF THE SIC</a:t>
            </a:r>
            <a:endParaRPr lang="es-MX" b="1" dirty="0">
              <a:solidFill>
                <a:srgbClr val="172C7C"/>
              </a:solidFill>
              <a:latin typeface="+mn-lt"/>
            </a:endParaRPr>
          </a:p>
        </p:txBody>
      </p:sp>
      <p:graphicFrame>
        <p:nvGraphicFramePr>
          <p:cNvPr id="3" name="2 Diagrama"/>
          <p:cNvGraphicFramePr/>
          <p:nvPr>
            <p:extLst>
              <p:ext uri="{D42A27DB-BD31-4B8C-83A1-F6EECF244321}">
                <p14:modId xmlns:p14="http://schemas.microsoft.com/office/powerpoint/2010/main" val="2161787084"/>
              </p:ext>
            </p:extLst>
          </p:nvPr>
        </p:nvGraphicFramePr>
        <p:xfrm>
          <a:off x="683568" y="3847428"/>
          <a:ext cx="8064896" cy="3271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683568" y="3356992"/>
            <a:ext cx="7128792" cy="369332"/>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AMOUNT OF FINES FOR COMPETITION’S REGIME INFRINGEMENTS</a:t>
            </a:r>
            <a:endParaRPr lang="en-US" b="1" dirty="0">
              <a:effectLst>
                <a:outerShdw blurRad="38100" dist="38100" dir="2700000" algn="tl">
                  <a:srgbClr val="000000">
                    <a:alpha val="43137"/>
                  </a:srgbClr>
                </a:outerShdw>
              </a:effectLst>
            </a:endParaRPr>
          </a:p>
        </p:txBody>
      </p:sp>
      <p:graphicFrame>
        <p:nvGraphicFramePr>
          <p:cNvPr id="6" name="1 Diagrama"/>
          <p:cNvGraphicFramePr/>
          <p:nvPr>
            <p:extLst>
              <p:ext uri="{D42A27DB-BD31-4B8C-83A1-F6EECF244321}">
                <p14:modId xmlns:p14="http://schemas.microsoft.com/office/powerpoint/2010/main" val="2524302301"/>
              </p:ext>
            </p:extLst>
          </p:nvPr>
        </p:nvGraphicFramePr>
        <p:xfrm>
          <a:off x="-505072" y="1988840"/>
          <a:ext cx="9649072" cy="93610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3 CuadroTexto"/>
          <p:cNvSpPr txBox="1"/>
          <p:nvPr/>
        </p:nvSpPr>
        <p:spPr>
          <a:xfrm>
            <a:off x="1259632" y="1230600"/>
            <a:ext cx="7128792" cy="369332"/>
          </a:xfrm>
          <a:prstGeom prst="rect">
            <a:avLst/>
          </a:prstGeom>
          <a:noFill/>
        </p:spPr>
        <p:txBody>
          <a:bodyPr wrap="square" rtlCol="0">
            <a:spAutoFit/>
          </a:bodyPr>
          <a:lstStyle/>
          <a:p>
            <a:pPr algn="ctr"/>
            <a:r>
              <a:rPr lang="en-US" b="1" dirty="0" smtClean="0">
                <a:effectLst>
                  <a:outerShdw blurRad="38100" dist="38100" dir="2700000" algn="tl">
                    <a:srgbClr val="000000">
                      <a:alpha val="43137"/>
                    </a:srgbClr>
                  </a:outerShdw>
                </a:effectLst>
              </a:rPr>
              <a:t>SANCTIONS</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28161301"/>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mn-lt"/>
              </a:rPr>
              <a:t>POWERS OF THE SIC</a:t>
            </a:r>
            <a:endParaRPr lang="es-MX" b="1" dirty="0">
              <a:solidFill>
                <a:srgbClr val="172C7C"/>
              </a:solidFill>
              <a:latin typeface="+mn-lt"/>
            </a:endParaRPr>
          </a:p>
        </p:txBody>
      </p:sp>
      <p:graphicFrame>
        <p:nvGraphicFramePr>
          <p:cNvPr id="6" name="2 Diagrama"/>
          <p:cNvGraphicFramePr/>
          <p:nvPr>
            <p:extLst>
              <p:ext uri="{D42A27DB-BD31-4B8C-83A1-F6EECF244321}">
                <p14:modId xmlns:p14="http://schemas.microsoft.com/office/powerpoint/2010/main" val="3689181248"/>
              </p:ext>
            </p:extLst>
          </p:nvPr>
        </p:nvGraphicFramePr>
        <p:xfrm>
          <a:off x="374328" y="1628800"/>
          <a:ext cx="8469832" cy="43973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 name="23 Rectángulo"/>
          <p:cNvSpPr/>
          <p:nvPr/>
        </p:nvSpPr>
        <p:spPr>
          <a:xfrm>
            <a:off x="6380584" y="4874052"/>
            <a:ext cx="2484784" cy="1296145"/>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defTabSz="755650">
              <a:lnSpc>
                <a:spcPct val="90000"/>
              </a:lnSpc>
              <a:spcAft>
                <a:spcPct val="35000"/>
              </a:spcAft>
              <a:defRPr/>
            </a:pPr>
            <a:endParaRPr lang="es-CO" sz="1700" b="1" dirty="0"/>
          </a:p>
        </p:txBody>
      </p:sp>
      <p:sp>
        <p:nvSpPr>
          <p:cNvPr id="17" name="12 CuadroTexto"/>
          <p:cNvSpPr txBox="1">
            <a:spLocks noChangeArrowheads="1"/>
          </p:cNvSpPr>
          <p:nvPr/>
        </p:nvSpPr>
        <p:spPr bwMode="auto">
          <a:xfrm>
            <a:off x="2771775" y="620713"/>
            <a:ext cx="6372225" cy="369887"/>
          </a:xfrm>
          <a:prstGeom prst="rect">
            <a:avLst/>
          </a:prstGeom>
          <a:solidFill>
            <a:srgbClr val="F5A925"/>
          </a:solidFill>
          <a:ln w="9525">
            <a:solidFill>
              <a:srgbClr val="F5A926"/>
            </a:solidFill>
            <a:miter lim="800000"/>
            <a:headEnd/>
            <a:tailEnd/>
          </a:ln>
          <a:effectLst>
            <a:innerShdw blurRad="63500" dist="50800" dir="2700000">
              <a:prstClr val="black">
                <a:alpha val="50000"/>
              </a:prstClr>
            </a:innerShdw>
          </a:effectLst>
        </p:spPr>
        <p:txBody>
          <a:bodyPr>
            <a:spAutoFit/>
          </a:bodyPr>
          <a:lstStyle/>
          <a:p>
            <a:pPr algn="ctr" eaLnBrk="1" hangingPunct="1">
              <a:defRPr/>
            </a:pPr>
            <a:r>
              <a:rPr lang="es-MX" b="1" dirty="0" smtClean="0">
                <a:solidFill>
                  <a:srgbClr val="172C7C"/>
                </a:solidFill>
                <a:latin typeface="+mn-lt"/>
              </a:rPr>
              <a:t>POWERS OF THE SIC</a:t>
            </a:r>
            <a:endParaRPr lang="es-MX" b="1" dirty="0">
              <a:solidFill>
                <a:srgbClr val="172C7C"/>
              </a:solidFill>
              <a:latin typeface="+mn-lt"/>
            </a:endParaRPr>
          </a:p>
        </p:txBody>
      </p:sp>
      <p:graphicFrame>
        <p:nvGraphicFramePr>
          <p:cNvPr id="13" name="12 Diagrama"/>
          <p:cNvGraphicFramePr/>
          <p:nvPr>
            <p:extLst>
              <p:ext uri="{D42A27DB-BD31-4B8C-83A1-F6EECF244321}">
                <p14:modId xmlns:p14="http://schemas.microsoft.com/office/powerpoint/2010/main" val="3983092094"/>
              </p:ext>
            </p:extLst>
          </p:nvPr>
        </p:nvGraphicFramePr>
        <p:xfrm>
          <a:off x="2769368" y="1268759"/>
          <a:ext cx="6096000" cy="50405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6" name="45 CuadroTexto"/>
          <p:cNvSpPr txBox="1"/>
          <p:nvPr/>
        </p:nvSpPr>
        <p:spPr>
          <a:xfrm>
            <a:off x="216024" y="2996952"/>
            <a:ext cx="3131840" cy="1477328"/>
          </a:xfrm>
          <a:prstGeom prst="rect">
            <a:avLst/>
          </a:prstGeom>
          <a:noFill/>
        </p:spPr>
        <p:txBody>
          <a:bodyPr wrap="square" rtlCol="0">
            <a:spAutoFit/>
          </a:bodyPr>
          <a:lstStyle/>
          <a:p>
            <a:pPr algn="ctr"/>
            <a:r>
              <a:rPr lang="en-GB" dirty="0">
                <a:effectLst>
                  <a:outerShdw blurRad="38100" dist="38100" dir="2700000" algn="tl">
                    <a:srgbClr val="000000">
                      <a:alpha val="43137"/>
                    </a:srgbClr>
                  </a:outerShdw>
                </a:effectLst>
              </a:rPr>
              <a:t>The Competition Protection Division </a:t>
            </a:r>
            <a:r>
              <a:rPr lang="en-GB" dirty="0" smtClean="0">
                <a:effectLst>
                  <a:outerShdw blurRad="38100" dist="38100" dir="2700000" algn="tl">
                    <a:srgbClr val="000000">
                      <a:alpha val="43137"/>
                    </a:srgbClr>
                  </a:outerShdw>
                </a:effectLst>
              </a:rPr>
              <a:t>initiates cartels’ </a:t>
            </a:r>
            <a:r>
              <a:rPr lang="en-GB" dirty="0">
                <a:effectLst>
                  <a:outerShdw blurRad="38100" dist="38100" dir="2700000" algn="tl">
                    <a:srgbClr val="000000">
                      <a:alpha val="43137"/>
                    </a:srgbClr>
                  </a:outerShdw>
                </a:effectLst>
              </a:rPr>
              <a:t>investigations </a:t>
            </a:r>
            <a:r>
              <a:rPr lang="en-GB" b="1" i="1" dirty="0">
                <a:effectLst>
                  <a:outerShdw blurRad="38100" dist="38100" dir="2700000" algn="tl">
                    <a:srgbClr val="000000">
                      <a:alpha val="43137"/>
                    </a:srgbClr>
                  </a:outerShdw>
                </a:effectLst>
              </a:rPr>
              <a:t>ex officio</a:t>
            </a:r>
            <a:r>
              <a:rPr lang="en-GB" b="1" dirty="0">
                <a:effectLst>
                  <a:outerShdw blurRad="38100" dist="38100" dir="2700000" algn="tl">
                    <a:srgbClr val="000000">
                      <a:alpha val="43137"/>
                    </a:srgbClr>
                  </a:outerShdw>
                </a:effectLst>
              </a:rPr>
              <a:t> </a:t>
            </a:r>
            <a:r>
              <a:rPr lang="en-GB" dirty="0">
                <a:effectLst>
                  <a:outerShdw blurRad="38100" dist="38100" dir="2700000" algn="tl">
                    <a:srgbClr val="000000">
                      <a:alpha val="43137"/>
                    </a:srgbClr>
                  </a:outerShdw>
                </a:effectLst>
              </a:rPr>
              <a:t>based on information derived from a variety of sources, </a:t>
            </a:r>
            <a:r>
              <a:rPr lang="en-GB" dirty="0" smtClean="0">
                <a:effectLst>
                  <a:outerShdw blurRad="38100" dist="38100" dir="2700000" algn="tl">
                    <a:srgbClr val="000000">
                      <a:alpha val="43137"/>
                    </a:srgbClr>
                  </a:outerShdw>
                </a:effectLst>
              </a:rPr>
              <a:t>including:</a:t>
            </a:r>
          </a:p>
        </p:txBody>
      </p:sp>
    </p:spTree>
    <p:extLst>
      <p:ext uri="{BB962C8B-B14F-4D97-AF65-F5344CB8AC3E}">
        <p14:creationId xmlns:p14="http://schemas.microsoft.com/office/powerpoint/2010/main" val="2437155756"/>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3526</TotalTime>
  <Words>1792</Words>
  <Application>Microsoft Office PowerPoint</Application>
  <PresentationFormat>On-screen Show (4:3)</PresentationFormat>
  <Paragraphs>148</Paragraphs>
  <Slides>23</Slides>
  <Notes>3</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Tema de Office</vt:lpstr>
      <vt:lpstr>1_Tema de Office</vt:lpstr>
      <vt:lpstr>POWERS OF THE AUTHORITY TO INVESTIGATE  Andrés Pérez Orduz Advisor to the Superintendent of Industry and Commerce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SUPERINTENDENCIA DE INDUSTRIA Y COMERCIO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Oswaldo Gonzalez</dc:creator>
  <cp:lastModifiedBy>VASILEIOU Sofia (COMP)</cp:lastModifiedBy>
  <cp:revision>224</cp:revision>
  <dcterms:created xsi:type="dcterms:W3CDTF">2011-02-22T18:11:23Z</dcterms:created>
  <dcterms:modified xsi:type="dcterms:W3CDTF">2014-09-09T06:37:39Z</dcterms:modified>
</cp:coreProperties>
</file>