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handoutMasterIdLst>
    <p:handoutMasterId r:id="rId12"/>
  </p:handoutMasterIdLst>
  <p:sldIdLst>
    <p:sldId id="256" r:id="rId2"/>
    <p:sldId id="262" r:id="rId3"/>
    <p:sldId id="264" r:id="rId4"/>
    <p:sldId id="265" r:id="rId5"/>
    <p:sldId id="266" r:id="rId6"/>
    <p:sldId id="267" r:id="rId7"/>
    <p:sldId id="269" r:id="rId8"/>
    <p:sldId id="268" r:id="rId9"/>
    <p:sldId id="263" r:id="rId10"/>
  </p:sldIdLst>
  <p:sldSz cx="12192000" cy="6858000"/>
  <p:notesSz cx="6805613" cy="9944100"/>
  <p:defaultText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8983"/>
    <a:srgbClr val="DBD8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p:scale>
          <a:sx n="103" d="100"/>
          <a:sy n="103" d="100"/>
        </p:scale>
        <p:origin x="322" y="264"/>
      </p:cViewPr>
      <p:guideLst>
        <p:guide orient="horz" pos="2160"/>
        <p:guide pos="3840"/>
      </p:guideLst>
    </p:cSldViewPr>
  </p:slideViewPr>
  <p:notesTextViewPr>
    <p:cViewPr>
      <p:scale>
        <a:sx n="1" d="1"/>
        <a:sy n="1" d="1"/>
      </p:scale>
      <p:origin x="0" y="0"/>
    </p:cViewPr>
  </p:notesTextViewPr>
  <p:notesViewPr>
    <p:cSldViewPr snapToGrid="0">
      <p:cViewPr varScale="1">
        <p:scale>
          <a:sx n="83" d="100"/>
          <a:sy n="83" d="100"/>
        </p:scale>
        <p:origin x="313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4939" y="0"/>
            <a:ext cx="2949099" cy="498932"/>
          </a:xfrm>
          <a:prstGeom prst="rect">
            <a:avLst/>
          </a:prstGeom>
        </p:spPr>
        <p:txBody>
          <a:bodyPr vert="horz" lIns="91440" tIns="45720" rIns="91440" bIns="45720" rtlCol="0"/>
          <a:lstStyle>
            <a:lvl1pPr algn="r">
              <a:defRPr sz="1200"/>
            </a:lvl1pPr>
          </a:lstStyle>
          <a:p>
            <a:r>
              <a:rPr lang="en-GB" smtClean="0"/>
              <a:t>12 November 2015</a:t>
            </a:r>
            <a:endParaRPr lang="en-GB"/>
          </a:p>
        </p:txBody>
      </p:sp>
      <p:sp>
        <p:nvSpPr>
          <p:cNvPr id="4" name="Footer Placeholder 3"/>
          <p:cNvSpPr>
            <a:spLocks noGrp="1"/>
          </p:cNvSpPr>
          <p:nvPr>
            <p:ph type="ftr" sz="quarter" idx="2"/>
          </p:nvPr>
        </p:nvSpPr>
        <p:spPr>
          <a:xfrm>
            <a:off x="0" y="9445170"/>
            <a:ext cx="2949099" cy="49893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4939" y="9445170"/>
            <a:ext cx="2949099" cy="498931"/>
          </a:xfrm>
          <a:prstGeom prst="rect">
            <a:avLst/>
          </a:prstGeom>
        </p:spPr>
        <p:txBody>
          <a:bodyPr vert="horz" lIns="91440" tIns="45720" rIns="91440" bIns="45720" rtlCol="0" anchor="b"/>
          <a:lstStyle>
            <a:lvl1pPr algn="r">
              <a:defRPr sz="1200"/>
            </a:lvl1pPr>
          </a:lstStyle>
          <a:p>
            <a:fld id="{62E76B7C-EE9B-40E7-99CE-99D3651A6532}" type="slidenum">
              <a:rPr lang="en-GB" smtClean="0"/>
              <a:t>‹#›</a:t>
            </a:fld>
            <a:endParaRPr lang="en-GB"/>
          </a:p>
        </p:txBody>
      </p:sp>
    </p:spTree>
    <p:extLst>
      <p:ext uri="{BB962C8B-B14F-4D97-AF65-F5344CB8AC3E}">
        <p14:creationId xmlns:p14="http://schemas.microsoft.com/office/powerpoint/2010/main" val="410873449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r>
              <a:rPr lang="en-GB" smtClean="0"/>
              <a:t>12 November 2015</a:t>
            </a:r>
            <a:endParaRPr lang="en-GB"/>
          </a:p>
        </p:txBody>
      </p:sp>
      <p:sp>
        <p:nvSpPr>
          <p:cNvPr id="4" name="Slide Image Placeholder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75D13714-A3C6-4C5E-B44B-1CC4106BFE2D}" type="slidenum">
              <a:rPr lang="en-GB" smtClean="0"/>
              <a:t>‹#›</a:t>
            </a:fld>
            <a:endParaRPr lang="en-GB"/>
          </a:p>
        </p:txBody>
      </p:sp>
    </p:spTree>
    <p:extLst>
      <p:ext uri="{BB962C8B-B14F-4D97-AF65-F5344CB8AC3E}">
        <p14:creationId xmlns:p14="http://schemas.microsoft.com/office/powerpoint/2010/main" val="3733194473"/>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75D13714-A3C6-4C5E-B44B-1CC4106BFE2D}" type="slidenum">
              <a:rPr lang="en-GB" smtClean="0"/>
              <a:t>1</a:t>
            </a:fld>
            <a:endParaRPr lang="en-GB"/>
          </a:p>
        </p:txBody>
      </p:sp>
    </p:spTree>
    <p:extLst>
      <p:ext uri="{BB962C8B-B14F-4D97-AF65-F5344CB8AC3E}">
        <p14:creationId xmlns:p14="http://schemas.microsoft.com/office/powerpoint/2010/main" val="38495792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p:spTree>
      <p:nvGrpSpPr>
        <p:cNvPr id="1" name=""/>
        <p:cNvGrpSpPr/>
        <p:nvPr/>
      </p:nvGrpSpPr>
      <p:grpSpPr>
        <a:xfrm>
          <a:off x="0" y="0"/>
          <a:ext cx="0" cy="0"/>
          <a:chOff x="0" y="0"/>
          <a:chExt cx="0" cy="0"/>
        </a:xfrm>
      </p:grpSpPr>
      <p:sp>
        <p:nvSpPr>
          <p:cNvPr id="9" name="Rectangle 8"/>
          <p:cNvSpPr/>
          <p:nvPr/>
        </p:nvSpPr>
        <p:spPr bwMode="gray">
          <a:xfrm>
            <a:off x="0" y="0"/>
            <a:ext cx="12192213" cy="759600"/>
          </a:xfrm>
          <a:prstGeom prst="rect">
            <a:avLst/>
          </a:prstGeom>
          <a:solidFill>
            <a:srgbClr val="9289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33" dirty="0"/>
          </a:p>
        </p:txBody>
      </p:sp>
      <p:sp>
        <p:nvSpPr>
          <p:cNvPr id="8" name="Rectangle 7"/>
          <p:cNvSpPr/>
          <p:nvPr/>
        </p:nvSpPr>
        <p:spPr bwMode="gray">
          <a:xfrm>
            <a:off x="0" y="759600"/>
            <a:ext cx="12192213" cy="1141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33" dirty="0"/>
          </a:p>
        </p:txBody>
      </p:sp>
      <p:sp>
        <p:nvSpPr>
          <p:cNvPr id="2" name="Title 1"/>
          <p:cNvSpPr>
            <a:spLocks noGrp="1"/>
          </p:cNvSpPr>
          <p:nvPr>
            <p:ph type="ctrTitle"/>
          </p:nvPr>
        </p:nvSpPr>
        <p:spPr>
          <a:xfrm>
            <a:off x="712800" y="895275"/>
            <a:ext cx="10386000" cy="280800"/>
          </a:xfrm>
        </p:spPr>
        <p:txBody>
          <a:bodyPr lIns="0" tIns="0" rIns="0" bIns="0" anchor="ctr" anchorCtr="0"/>
          <a:lstStyle>
            <a:lvl1pPr algn="l">
              <a:defRPr sz="2400">
                <a:solidFill>
                  <a:schemeClr val="bg1"/>
                </a:solidFill>
              </a:defRPr>
            </a:lvl1pPr>
          </a:lstStyle>
          <a:p>
            <a:r>
              <a:rPr lang="en-GB" dirty="0" smtClean="0"/>
              <a:t>Click to edit Master title style</a:t>
            </a:r>
            <a:endParaRPr lang="en-GB" dirty="0"/>
          </a:p>
        </p:txBody>
      </p:sp>
      <p:sp>
        <p:nvSpPr>
          <p:cNvPr id="3" name="Subtitle 2"/>
          <p:cNvSpPr>
            <a:spLocks noGrp="1"/>
          </p:cNvSpPr>
          <p:nvPr>
            <p:ph type="subTitle" idx="1"/>
          </p:nvPr>
        </p:nvSpPr>
        <p:spPr bwMode="gray">
          <a:xfrm>
            <a:off x="712800" y="1248604"/>
            <a:ext cx="10386000" cy="262800"/>
          </a:xfrm>
        </p:spPr>
        <p:txBody>
          <a:bodyPr lIns="0" tIns="0" rIns="0" bIns="0" anchor="ctr" anchorCtr="0">
            <a:noAutofit/>
          </a:bodyPr>
          <a:lstStyle>
            <a:lvl1pPr marL="0" indent="0" algn="l">
              <a:lnSpc>
                <a:spcPts val="1800"/>
              </a:lnSpc>
              <a:buNone/>
              <a:defRPr sz="1600">
                <a:solidFill>
                  <a:schemeClr val="bg1"/>
                </a:solidFill>
              </a:defRPr>
            </a:lvl1pPr>
            <a:lvl2pPr marL="457203" indent="0" algn="ctr">
              <a:buNone/>
              <a:defRPr sz="2000"/>
            </a:lvl2pPr>
            <a:lvl3pPr marL="914406" indent="0" algn="ctr">
              <a:buNone/>
              <a:defRPr sz="1800"/>
            </a:lvl3pPr>
            <a:lvl4pPr marL="1371609" indent="0" algn="ctr">
              <a:buNone/>
              <a:defRPr sz="1600"/>
            </a:lvl4pPr>
            <a:lvl5pPr marL="1828812" indent="0" algn="ctr">
              <a:buNone/>
              <a:defRPr sz="1600"/>
            </a:lvl5pPr>
            <a:lvl6pPr marL="2286015" indent="0" algn="ctr">
              <a:buNone/>
              <a:defRPr sz="1600"/>
            </a:lvl6pPr>
            <a:lvl7pPr marL="2743218" indent="0" algn="ctr">
              <a:buNone/>
              <a:defRPr sz="1600"/>
            </a:lvl7pPr>
            <a:lvl8pPr marL="3200421" indent="0" algn="ctr">
              <a:buNone/>
              <a:defRPr sz="1600"/>
            </a:lvl8pPr>
            <a:lvl9pPr marL="3657624" indent="0" algn="ctr">
              <a:buNone/>
              <a:defRPr sz="1600"/>
            </a:lvl9pPr>
          </a:lstStyle>
          <a:p>
            <a:r>
              <a:rPr lang="en-GB" dirty="0" smtClean="0"/>
              <a:t>Click to edit Master subtitle style</a:t>
            </a:r>
            <a:endParaRPr lang="en-GB" dirty="0"/>
          </a:p>
        </p:txBody>
      </p:sp>
      <p:sp>
        <p:nvSpPr>
          <p:cNvPr id="10" name="Date Placeholder 9"/>
          <p:cNvSpPr>
            <a:spLocks noGrp="1"/>
          </p:cNvSpPr>
          <p:nvPr>
            <p:ph type="dt" sz="half" idx="10"/>
          </p:nvPr>
        </p:nvSpPr>
        <p:spPr/>
        <p:txBody>
          <a:bodyPr/>
          <a:lstStyle/>
          <a:p>
            <a:r>
              <a:rPr lang="en-GB" smtClean="0"/>
              <a:t>12 November 2015</a:t>
            </a:r>
            <a:endParaRPr lang="en-GB" dirty="0"/>
          </a:p>
        </p:txBody>
      </p:sp>
      <p:sp>
        <p:nvSpPr>
          <p:cNvPr id="15" name="Text Placeholder 14"/>
          <p:cNvSpPr>
            <a:spLocks noGrp="1"/>
          </p:cNvSpPr>
          <p:nvPr>
            <p:ph type="body" sz="quarter" idx="11"/>
          </p:nvPr>
        </p:nvSpPr>
        <p:spPr bwMode="gray">
          <a:xfrm>
            <a:off x="712800" y="1562592"/>
            <a:ext cx="10386000" cy="234000"/>
          </a:xfrm>
        </p:spPr>
        <p:txBody>
          <a:bodyPr wrap="none" lIns="0" tIns="0" rIns="0" bIns="0" anchor="ctr" anchorCtr="0">
            <a:noAutofit/>
          </a:bodyPr>
          <a:lstStyle>
            <a:lvl1pPr>
              <a:lnSpc>
                <a:spcPts val="1800"/>
              </a:lnSpc>
              <a:defRPr sz="10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smtClean="0"/>
              <a:t>Click to edit Master text styles</a:t>
            </a:r>
          </a:p>
        </p:txBody>
      </p:sp>
      <p:sp>
        <p:nvSpPr>
          <p:cNvPr id="17" name="Picture Placeholder 16"/>
          <p:cNvSpPr>
            <a:spLocks noGrp="1"/>
          </p:cNvSpPr>
          <p:nvPr>
            <p:ph type="pic" sz="quarter" idx="12"/>
          </p:nvPr>
        </p:nvSpPr>
        <p:spPr>
          <a:xfrm>
            <a:off x="1" y="1900800"/>
            <a:ext cx="12191999" cy="4966093"/>
          </a:xfrm>
        </p:spPr>
        <p:txBody>
          <a:bodyPr lIns="0" tIns="0" rIns="0" bIns="0"/>
          <a:lstStyle/>
          <a:p>
            <a:r>
              <a:rPr lang="en-US" smtClean="0"/>
              <a:t>Click icon to add picture</a:t>
            </a:r>
            <a:endParaRPr lang="nl-NL" dirty="0"/>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2000" y="64800"/>
            <a:ext cx="1352619" cy="576000"/>
          </a:xfrm>
          <a:prstGeom prst="rect">
            <a:avLst/>
          </a:prstGeom>
        </p:spPr>
      </p:pic>
    </p:spTree>
    <p:extLst>
      <p:ext uri="{BB962C8B-B14F-4D97-AF65-F5344CB8AC3E}">
        <p14:creationId xmlns:p14="http://schemas.microsoft.com/office/powerpoint/2010/main" val="980397819"/>
      </p:ext>
    </p:extLst>
  </p:cSld>
  <p:clrMapOvr>
    <a:masterClrMapping/>
  </p:clrMapOvr>
  <p:timing>
    <p:tnLst>
      <p:par>
        <p:cTn id="1" dur="indefinite" restart="never" nodeType="tmRoot"/>
      </p:par>
    </p:tnLst>
  </p:timing>
  <p:hf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35776BF8-EDBB-404C-821D-54B8C1A14D73}" type="slidenum">
              <a:rPr lang="en-GB" smtClean="0"/>
              <a:t>‹#›</a:t>
            </a:fld>
            <a:endParaRPr lang="en-GB" dirty="0"/>
          </a:p>
        </p:txBody>
      </p:sp>
    </p:spTree>
    <p:extLst>
      <p:ext uri="{BB962C8B-B14F-4D97-AF65-F5344CB8AC3E}">
        <p14:creationId xmlns:p14="http://schemas.microsoft.com/office/powerpoint/2010/main" val="109482925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able of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Click to edit Master title style</a:t>
            </a:r>
            <a:endParaRPr lang="en-GB" dirty="0"/>
          </a:p>
        </p:txBody>
      </p:sp>
      <p:sp>
        <p:nvSpPr>
          <p:cNvPr id="8" name="Text Placeholder 7"/>
          <p:cNvSpPr>
            <a:spLocks noGrp="1"/>
          </p:cNvSpPr>
          <p:nvPr>
            <p:ph type="body" sz="quarter" idx="13"/>
          </p:nvPr>
        </p:nvSpPr>
        <p:spPr>
          <a:xfrm>
            <a:off x="903599" y="1990800"/>
            <a:ext cx="3272400" cy="4229282"/>
          </a:xfrm>
        </p:spPr>
        <p:txBody>
          <a:bodyPr/>
          <a:lstStyle>
            <a:lvl1pPr>
              <a:lnSpc>
                <a:spcPts val="2400"/>
              </a:lnSpc>
              <a:defRPr sz="2400" b="0"/>
            </a:lvl1pPr>
            <a:lvl2pPr>
              <a:lnSpc>
                <a:spcPts val="2400"/>
              </a:lnSpc>
              <a:defRPr sz="1800"/>
            </a:lvl2pPr>
            <a:lvl3pPr>
              <a:lnSpc>
                <a:spcPts val="2400"/>
              </a:lnSpc>
              <a:defRPr sz="1800"/>
            </a:lvl3pPr>
            <a:lvl4pPr>
              <a:lnSpc>
                <a:spcPts val="2400"/>
              </a:lnSpc>
              <a:defRPr sz="1800"/>
            </a:lvl4pPr>
            <a:lvl5pPr>
              <a:lnSpc>
                <a:spcPts val="2400"/>
              </a:lnSpc>
              <a:defRPr sz="1800"/>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9" name="Date Placeholder 8"/>
          <p:cNvSpPr>
            <a:spLocks noGrp="1"/>
          </p:cNvSpPr>
          <p:nvPr>
            <p:ph type="dt" sz="half" idx="14"/>
          </p:nvPr>
        </p:nvSpPr>
        <p:spPr/>
        <p:txBody>
          <a:bodyPr/>
          <a:lstStyle/>
          <a:p>
            <a:r>
              <a:rPr lang="en-GB" smtClean="0"/>
              <a:t>12 November 2015</a:t>
            </a:r>
            <a:endParaRPr lang="en-GB" dirty="0"/>
          </a:p>
        </p:txBody>
      </p:sp>
      <p:sp>
        <p:nvSpPr>
          <p:cNvPr id="10" name="Slide Number Placeholder 9"/>
          <p:cNvSpPr>
            <a:spLocks noGrp="1"/>
          </p:cNvSpPr>
          <p:nvPr>
            <p:ph type="sldNum" sz="quarter" idx="15"/>
          </p:nvPr>
        </p:nvSpPr>
        <p:spPr/>
        <p:txBody>
          <a:bodyPr/>
          <a:lstStyle/>
          <a:p>
            <a:fld id="{35776BF8-EDBB-404C-821D-54B8C1A14D73}" type="slidenum">
              <a:rPr lang="en-GB" smtClean="0"/>
              <a:t>‹#›</a:t>
            </a:fld>
            <a:endParaRPr lang="en-GB" dirty="0"/>
          </a:p>
        </p:txBody>
      </p:sp>
      <p:sp>
        <p:nvSpPr>
          <p:cNvPr id="17" name="Text Placeholder 16"/>
          <p:cNvSpPr>
            <a:spLocks noGrp="1"/>
          </p:cNvSpPr>
          <p:nvPr>
            <p:ph type="body" sz="quarter" idx="16"/>
          </p:nvPr>
        </p:nvSpPr>
        <p:spPr>
          <a:xfrm>
            <a:off x="4456800" y="1994400"/>
            <a:ext cx="6832800" cy="4229282"/>
          </a:xfrm>
        </p:spPr>
        <p:txBody>
          <a:bodyPr>
            <a:noAutofit/>
          </a:bodyPr>
          <a:lstStyle>
            <a:lvl1pPr marL="358775" indent="-358775">
              <a:lnSpc>
                <a:spcPts val="2400"/>
              </a:lnSpc>
              <a:buClr>
                <a:schemeClr val="tx2"/>
              </a:buClr>
              <a:buFont typeface="+mj-lt"/>
              <a:buAutoNum type="arabicPeriod"/>
              <a:defRPr sz="1800" b="0">
                <a:solidFill>
                  <a:schemeClr val="tx1"/>
                </a:solidFill>
              </a:defRPr>
            </a:lvl1pPr>
            <a:lvl2pPr marL="360000" indent="-360000">
              <a:lnSpc>
                <a:spcPts val="2400"/>
              </a:lnSpc>
              <a:buClr>
                <a:schemeClr val="tx2"/>
              </a:buClr>
              <a:buFont typeface="+mj-lt"/>
              <a:buAutoNum type="romanUcPeriod"/>
              <a:defRPr sz="1800">
                <a:solidFill>
                  <a:schemeClr val="tx1"/>
                </a:solidFill>
              </a:defRPr>
            </a:lvl2pPr>
            <a:lvl3pPr marL="0" indent="0">
              <a:lnSpc>
                <a:spcPts val="2400"/>
              </a:lnSpc>
              <a:buFontTx/>
              <a:buNone/>
              <a:defRPr sz="1800"/>
            </a:lvl3pPr>
            <a:lvl4pPr marL="144000" indent="-144000">
              <a:lnSpc>
                <a:spcPts val="2400"/>
              </a:lnSpc>
              <a:buClr>
                <a:schemeClr val="tx2"/>
              </a:buClr>
              <a:buSzPct val="120000"/>
              <a:buFont typeface="Arial" panose="020B0604020202020204" pitchFamily="34" charset="0"/>
              <a:buChar char="•"/>
              <a:defRPr sz="1800"/>
            </a:lvl4pPr>
            <a:lvl5pPr marL="288000" indent="-144000">
              <a:lnSpc>
                <a:spcPts val="2400"/>
              </a:lnSpc>
              <a:buSzPct val="100000"/>
              <a:buFont typeface="Arial" panose="020B0604020202020204" pitchFamily="34" charset="0"/>
              <a:buChar char="-"/>
              <a:defRPr sz="1800"/>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Tree>
    <p:extLst>
      <p:ext uri="{BB962C8B-B14F-4D97-AF65-F5344CB8AC3E}">
        <p14:creationId xmlns:p14="http://schemas.microsoft.com/office/powerpoint/2010/main" val="2951080712"/>
      </p:ext>
    </p:extLst>
  </p:cSld>
  <p:clrMapOvr>
    <a:masterClrMapping/>
  </p:clrMapOvr>
  <p:timing>
    <p:tnLst>
      <p:par>
        <p:cTn id="1" dur="indefinite" restart="never" nodeType="tmRoot"/>
      </p:par>
    </p:tnLst>
  </p:timing>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1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Click to edit Master title style</a:t>
            </a:r>
            <a:endParaRPr lang="en-GB" dirty="0"/>
          </a:p>
        </p:txBody>
      </p:sp>
      <p:sp>
        <p:nvSpPr>
          <p:cNvPr id="3" name="Content Placeholder 2"/>
          <p:cNvSpPr>
            <a:spLocks noGrp="1"/>
          </p:cNvSpPr>
          <p:nvPr>
            <p:ph idx="1"/>
          </p:nvPr>
        </p:nvSpPr>
        <p:spPr>
          <a:xfrm>
            <a:off x="2682000" y="1990800"/>
            <a:ext cx="6829200" cy="4229282"/>
          </a:xfrm>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7" name="Date Placeholder 6"/>
          <p:cNvSpPr>
            <a:spLocks noGrp="1"/>
          </p:cNvSpPr>
          <p:nvPr>
            <p:ph type="dt" sz="half" idx="10"/>
          </p:nvPr>
        </p:nvSpPr>
        <p:spPr/>
        <p:txBody>
          <a:bodyPr/>
          <a:lstStyle/>
          <a:p>
            <a:r>
              <a:rPr lang="en-GB" smtClean="0"/>
              <a:t>12 November 2015</a:t>
            </a:r>
            <a:endParaRPr lang="en-GB" dirty="0"/>
          </a:p>
        </p:txBody>
      </p:sp>
      <p:sp>
        <p:nvSpPr>
          <p:cNvPr id="8" name="Slide Number Placeholder 7"/>
          <p:cNvSpPr>
            <a:spLocks noGrp="1"/>
          </p:cNvSpPr>
          <p:nvPr>
            <p:ph type="sldNum" sz="quarter" idx="11"/>
          </p:nvPr>
        </p:nvSpPr>
        <p:spPr/>
        <p:txBody>
          <a:bodyPr/>
          <a:lstStyle/>
          <a:p>
            <a:fld id="{35776BF8-EDBB-404C-821D-54B8C1A14D73}" type="slidenum">
              <a:rPr lang="en-GB" smtClean="0"/>
              <a:t>‹#›</a:t>
            </a:fld>
            <a:endParaRPr lang="en-GB" dirty="0"/>
          </a:p>
        </p:txBody>
      </p:sp>
    </p:spTree>
    <p:extLst>
      <p:ext uri="{BB962C8B-B14F-4D97-AF65-F5344CB8AC3E}">
        <p14:creationId xmlns:p14="http://schemas.microsoft.com/office/powerpoint/2010/main" val="860731800"/>
      </p:ext>
    </p:extLst>
  </p:cSld>
  <p:clrMapOvr>
    <a:masterClrMapping/>
  </p:clrMapOvr>
  <p:timing>
    <p:tnLst>
      <p:par>
        <p:cTn id="1" dur="indefinite" restart="never" nodeType="tmRoot"/>
      </p:par>
    </p:tnLst>
  </p:timing>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2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Click to edit Master title style</a:t>
            </a:r>
            <a:endParaRPr lang="en-GB" dirty="0"/>
          </a:p>
        </p:txBody>
      </p:sp>
      <p:sp>
        <p:nvSpPr>
          <p:cNvPr id="3" name="Content Placeholder 2"/>
          <p:cNvSpPr>
            <a:spLocks noGrp="1"/>
          </p:cNvSpPr>
          <p:nvPr>
            <p:ph idx="1"/>
          </p:nvPr>
        </p:nvSpPr>
        <p:spPr>
          <a:xfrm>
            <a:off x="903599" y="1990800"/>
            <a:ext cx="5050800" cy="4229282"/>
          </a:xfrm>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7" name="Date Placeholder 6"/>
          <p:cNvSpPr>
            <a:spLocks noGrp="1"/>
          </p:cNvSpPr>
          <p:nvPr>
            <p:ph type="dt" sz="half" idx="10"/>
          </p:nvPr>
        </p:nvSpPr>
        <p:spPr/>
        <p:txBody>
          <a:bodyPr/>
          <a:lstStyle/>
          <a:p>
            <a:r>
              <a:rPr lang="en-GB" smtClean="0"/>
              <a:t>12 November 2015</a:t>
            </a:r>
            <a:endParaRPr lang="en-GB" dirty="0"/>
          </a:p>
        </p:txBody>
      </p:sp>
      <p:sp>
        <p:nvSpPr>
          <p:cNvPr id="8" name="Slide Number Placeholder 7"/>
          <p:cNvSpPr>
            <a:spLocks noGrp="1"/>
          </p:cNvSpPr>
          <p:nvPr>
            <p:ph type="sldNum" sz="quarter" idx="11"/>
          </p:nvPr>
        </p:nvSpPr>
        <p:spPr/>
        <p:txBody>
          <a:bodyPr/>
          <a:lstStyle/>
          <a:p>
            <a:fld id="{35776BF8-EDBB-404C-821D-54B8C1A14D73}" type="slidenum">
              <a:rPr lang="en-GB" smtClean="0"/>
              <a:t>‹#›</a:t>
            </a:fld>
            <a:endParaRPr lang="en-GB" dirty="0"/>
          </a:p>
        </p:txBody>
      </p:sp>
      <p:sp>
        <p:nvSpPr>
          <p:cNvPr id="6" name="Content Placeholder 2"/>
          <p:cNvSpPr>
            <a:spLocks noGrp="1"/>
          </p:cNvSpPr>
          <p:nvPr>
            <p:ph idx="12"/>
          </p:nvPr>
        </p:nvSpPr>
        <p:spPr>
          <a:xfrm>
            <a:off x="6238800" y="1990800"/>
            <a:ext cx="5050800" cy="4229282"/>
          </a:xfrm>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Tree>
    <p:extLst>
      <p:ext uri="{BB962C8B-B14F-4D97-AF65-F5344CB8AC3E}">
        <p14:creationId xmlns:p14="http://schemas.microsoft.com/office/powerpoint/2010/main" val="3586477295"/>
      </p:ext>
    </p:extLst>
  </p:cSld>
  <p:clrMapOvr>
    <a:masterClrMapping/>
  </p:clrMapOvr>
  <p:timing>
    <p:tnLst>
      <p:par>
        <p:cTn id="1" dur="indefinite" restart="never" nodeType="tmRoot"/>
      </p:par>
    </p:tnLst>
  </p:timing>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with quot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Click to edit Master title style</a:t>
            </a:r>
            <a:endParaRPr lang="en-GB" dirty="0"/>
          </a:p>
        </p:txBody>
      </p:sp>
      <p:sp>
        <p:nvSpPr>
          <p:cNvPr id="3" name="Content Placeholder 2"/>
          <p:cNvSpPr>
            <a:spLocks noGrp="1"/>
          </p:cNvSpPr>
          <p:nvPr>
            <p:ph idx="1"/>
          </p:nvPr>
        </p:nvSpPr>
        <p:spPr>
          <a:xfrm>
            <a:off x="3038400" y="1990800"/>
            <a:ext cx="8251200" cy="4229282"/>
          </a:xfrm>
        </p:spPr>
        <p:txBody>
          <a:bodyPr/>
          <a:lstStyle>
            <a:lvl1pPr>
              <a:lnSpc>
                <a:spcPts val="2200"/>
              </a:lnSpc>
              <a:spcBef>
                <a:spcPts val="0"/>
              </a:spcBef>
              <a:defRPr sz="1600">
                <a:solidFill>
                  <a:schemeClr val="tx2"/>
                </a:solidFill>
              </a:defRPr>
            </a:lvl1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8" name="Text Placeholder 7"/>
          <p:cNvSpPr>
            <a:spLocks noGrp="1"/>
          </p:cNvSpPr>
          <p:nvPr>
            <p:ph type="body" sz="quarter" idx="13"/>
          </p:nvPr>
        </p:nvSpPr>
        <p:spPr>
          <a:xfrm>
            <a:off x="903599" y="1990800"/>
            <a:ext cx="1850400" cy="4229282"/>
          </a:xfrm>
        </p:spPr>
        <p:txBody>
          <a:bodyPr/>
          <a:lstStyle>
            <a:lvl1pPr>
              <a:defRPr sz="2400" b="0"/>
            </a:lvl1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9" name="Date Placeholder 8"/>
          <p:cNvSpPr>
            <a:spLocks noGrp="1"/>
          </p:cNvSpPr>
          <p:nvPr>
            <p:ph type="dt" sz="half" idx="14"/>
          </p:nvPr>
        </p:nvSpPr>
        <p:spPr/>
        <p:txBody>
          <a:bodyPr/>
          <a:lstStyle/>
          <a:p>
            <a:r>
              <a:rPr lang="en-GB" smtClean="0"/>
              <a:t>12 November 2015</a:t>
            </a:r>
            <a:endParaRPr lang="en-GB" dirty="0"/>
          </a:p>
        </p:txBody>
      </p:sp>
      <p:sp>
        <p:nvSpPr>
          <p:cNvPr id="10" name="Slide Number Placeholder 9"/>
          <p:cNvSpPr>
            <a:spLocks noGrp="1"/>
          </p:cNvSpPr>
          <p:nvPr>
            <p:ph type="sldNum" sz="quarter" idx="15"/>
          </p:nvPr>
        </p:nvSpPr>
        <p:spPr/>
        <p:txBody>
          <a:bodyPr/>
          <a:lstStyle/>
          <a:p>
            <a:fld id="{35776BF8-EDBB-404C-821D-54B8C1A14D73}" type="slidenum">
              <a:rPr lang="en-GB" smtClean="0"/>
              <a:t>‹#›</a:t>
            </a:fld>
            <a:endParaRPr lang="en-GB" dirty="0"/>
          </a:p>
        </p:txBody>
      </p:sp>
    </p:spTree>
    <p:extLst>
      <p:ext uri="{BB962C8B-B14F-4D97-AF65-F5344CB8AC3E}">
        <p14:creationId xmlns:p14="http://schemas.microsoft.com/office/powerpoint/2010/main" val="3398245775"/>
      </p:ext>
    </p:extLst>
  </p:cSld>
  <p:clrMapOvr>
    <a:masterClrMapping/>
  </p:clrMapOvr>
  <p:timing>
    <p:tnLst>
      <p:par>
        <p:cTn id="1" dur="indefinite" restart="never" nodeType="tmRoot"/>
      </p:par>
    </p:tnLst>
  </p:timing>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Click to edit Master title style</a:t>
            </a:r>
            <a:endParaRPr lang="en-GB" dirty="0"/>
          </a:p>
        </p:txBody>
      </p:sp>
      <p:sp>
        <p:nvSpPr>
          <p:cNvPr id="3" name="Content Placeholder 2"/>
          <p:cNvSpPr>
            <a:spLocks noGrp="1"/>
          </p:cNvSpPr>
          <p:nvPr>
            <p:ph idx="1"/>
          </p:nvPr>
        </p:nvSpPr>
        <p:spPr>
          <a:xfrm>
            <a:off x="1293114" y="3708000"/>
            <a:ext cx="4679839" cy="2558688"/>
          </a:xfrm>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7" name="Date Placeholder 6"/>
          <p:cNvSpPr>
            <a:spLocks noGrp="1"/>
          </p:cNvSpPr>
          <p:nvPr>
            <p:ph type="dt" sz="half" idx="10"/>
          </p:nvPr>
        </p:nvSpPr>
        <p:spPr/>
        <p:txBody>
          <a:bodyPr/>
          <a:lstStyle/>
          <a:p>
            <a:r>
              <a:rPr lang="en-GB" smtClean="0"/>
              <a:t>12 November 2015</a:t>
            </a:r>
            <a:endParaRPr lang="en-GB" dirty="0"/>
          </a:p>
        </p:txBody>
      </p:sp>
      <p:sp>
        <p:nvSpPr>
          <p:cNvPr id="8" name="Slide Number Placeholder 7"/>
          <p:cNvSpPr>
            <a:spLocks noGrp="1"/>
          </p:cNvSpPr>
          <p:nvPr>
            <p:ph type="sldNum" sz="quarter" idx="11"/>
          </p:nvPr>
        </p:nvSpPr>
        <p:spPr/>
        <p:txBody>
          <a:bodyPr/>
          <a:lstStyle/>
          <a:p>
            <a:fld id="{35776BF8-EDBB-404C-821D-54B8C1A14D73}" type="slidenum">
              <a:rPr lang="en-GB" smtClean="0"/>
              <a:t>‹#›</a:t>
            </a:fld>
            <a:endParaRPr lang="en-GB" dirty="0"/>
          </a:p>
        </p:txBody>
      </p:sp>
      <p:sp>
        <p:nvSpPr>
          <p:cNvPr id="6" name="Content Placeholder 2"/>
          <p:cNvSpPr>
            <a:spLocks noGrp="1"/>
          </p:cNvSpPr>
          <p:nvPr>
            <p:ph idx="12"/>
          </p:nvPr>
        </p:nvSpPr>
        <p:spPr>
          <a:xfrm>
            <a:off x="6219261" y="3708000"/>
            <a:ext cx="4679839" cy="2558688"/>
          </a:xfrm>
        </p:spPr>
        <p:txBody>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GB" dirty="0"/>
          </a:p>
        </p:txBody>
      </p:sp>
      <p:sp>
        <p:nvSpPr>
          <p:cNvPr id="5" name="Picture Placeholder 4"/>
          <p:cNvSpPr>
            <a:spLocks noGrp="1"/>
          </p:cNvSpPr>
          <p:nvPr>
            <p:ph type="pic" sz="quarter" idx="13"/>
          </p:nvPr>
        </p:nvSpPr>
        <p:spPr>
          <a:xfrm>
            <a:off x="0" y="1519200"/>
            <a:ext cx="12192213" cy="1713600"/>
          </a:xfrm>
        </p:spPr>
        <p:txBody>
          <a:bodyPr lIns="0" tIns="0" rIns="0" bIns="0"/>
          <a:lstStyle/>
          <a:p>
            <a:r>
              <a:rPr lang="en-US" smtClean="0"/>
              <a:t>Click icon to add picture</a:t>
            </a:r>
            <a:endParaRPr lang="nl-NL"/>
          </a:p>
        </p:txBody>
      </p:sp>
    </p:spTree>
    <p:extLst>
      <p:ext uri="{BB962C8B-B14F-4D97-AF65-F5344CB8AC3E}">
        <p14:creationId xmlns:p14="http://schemas.microsoft.com/office/powerpoint/2010/main" val="1635472563"/>
      </p:ext>
    </p:extLst>
  </p:cSld>
  <p:clrMapOvr>
    <a:masterClrMapping/>
  </p:clrMapOvr>
  <p:timing>
    <p:tnLst>
      <p:par>
        <p:cTn id="1" dur="indefinite" restart="never" nodeType="tmRoot"/>
      </p:par>
    </p:tnLst>
  </p:timing>
  <p:hf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Divider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Click to edit Master title style</a:t>
            </a:r>
            <a:endParaRPr lang="en-GB" dirty="0"/>
          </a:p>
        </p:txBody>
      </p:sp>
      <p:sp>
        <p:nvSpPr>
          <p:cNvPr id="3" name="Content Placeholder 2"/>
          <p:cNvSpPr>
            <a:spLocks noGrp="1"/>
          </p:cNvSpPr>
          <p:nvPr>
            <p:ph idx="1"/>
          </p:nvPr>
        </p:nvSpPr>
        <p:spPr>
          <a:xfrm>
            <a:off x="2682000" y="1990800"/>
            <a:ext cx="6829200" cy="4229282"/>
          </a:xfrm>
        </p:spPr>
        <p:txBody>
          <a:bodyPr/>
          <a:lstStyle>
            <a:lvl1pPr>
              <a:defRPr sz="2400" b="0"/>
            </a:lvl1pPr>
            <a:lvl2pPr>
              <a:lnSpc>
                <a:spcPct val="100000"/>
              </a:lnSpc>
              <a:defRPr sz="2400" b="1">
                <a:solidFill>
                  <a:schemeClr val="tx2"/>
                </a:solidFill>
              </a:defRPr>
            </a:lvl2pPr>
          </a:lstStyle>
          <a:p>
            <a:pPr lvl="0"/>
            <a:r>
              <a:rPr lang="en-GB" dirty="0" smtClean="0"/>
              <a:t>Click to edit Master text styles</a:t>
            </a:r>
          </a:p>
          <a:p>
            <a:pPr lvl="1"/>
            <a:r>
              <a:rPr lang="en-GB" dirty="0" smtClean="0"/>
              <a:t>Second level</a:t>
            </a:r>
          </a:p>
        </p:txBody>
      </p:sp>
      <p:sp>
        <p:nvSpPr>
          <p:cNvPr id="7" name="Date Placeholder 6"/>
          <p:cNvSpPr>
            <a:spLocks noGrp="1"/>
          </p:cNvSpPr>
          <p:nvPr>
            <p:ph type="dt" sz="half" idx="10"/>
          </p:nvPr>
        </p:nvSpPr>
        <p:spPr/>
        <p:txBody>
          <a:bodyPr/>
          <a:lstStyle/>
          <a:p>
            <a:r>
              <a:rPr lang="en-GB" smtClean="0"/>
              <a:t>12 November 2015</a:t>
            </a:r>
            <a:endParaRPr lang="en-GB" dirty="0"/>
          </a:p>
        </p:txBody>
      </p:sp>
      <p:sp>
        <p:nvSpPr>
          <p:cNvPr id="8" name="Slide Number Placeholder 7"/>
          <p:cNvSpPr>
            <a:spLocks noGrp="1"/>
          </p:cNvSpPr>
          <p:nvPr>
            <p:ph type="sldNum" sz="quarter" idx="11"/>
          </p:nvPr>
        </p:nvSpPr>
        <p:spPr/>
        <p:txBody>
          <a:bodyPr/>
          <a:lstStyle/>
          <a:p>
            <a:fld id="{35776BF8-EDBB-404C-821D-54B8C1A14D73}" type="slidenum">
              <a:rPr lang="en-GB" smtClean="0"/>
              <a:t>‹#›</a:t>
            </a:fld>
            <a:endParaRPr lang="en-GB" dirty="0"/>
          </a:p>
        </p:txBody>
      </p:sp>
    </p:spTree>
    <p:extLst>
      <p:ext uri="{BB962C8B-B14F-4D97-AF65-F5344CB8AC3E}">
        <p14:creationId xmlns:p14="http://schemas.microsoft.com/office/powerpoint/2010/main" val="1450224531"/>
      </p:ext>
    </p:extLst>
  </p:cSld>
  <p:clrMapOvr>
    <a:masterClrMapping/>
  </p:clrMapOvr>
  <p:timing>
    <p:tnLst>
      <p:par>
        <p:cTn id="1" dur="indefinite" restart="never" nodeType="tmRoot"/>
      </p:par>
    </p:tnLst>
  </p:timing>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with header and 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Click to edit Master title style</a:t>
            </a:r>
            <a:endParaRPr lang="en-GB" dirty="0"/>
          </a:p>
        </p:txBody>
      </p:sp>
      <p:sp>
        <p:nvSpPr>
          <p:cNvPr id="7" name="Date Placeholder 6"/>
          <p:cNvSpPr>
            <a:spLocks noGrp="1"/>
          </p:cNvSpPr>
          <p:nvPr>
            <p:ph type="dt" sz="half" idx="10"/>
          </p:nvPr>
        </p:nvSpPr>
        <p:spPr/>
        <p:txBody>
          <a:bodyPr/>
          <a:lstStyle/>
          <a:p>
            <a:r>
              <a:rPr lang="en-GB" smtClean="0"/>
              <a:t>12 November 2015</a:t>
            </a:r>
            <a:endParaRPr lang="en-GB" dirty="0"/>
          </a:p>
        </p:txBody>
      </p:sp>
      <p:sp>
        <p:nvSpPr>
          <p:cNvPr id="8" name="Slide Number Placeholder 7"/>
          <p:cNvSpPr>
            <a:spLocks noGrp="1"/>
          </p:cNvSpPr>
          <p:nvPr>
            <p:ph type="sldNum" sz="quarter" idx="11"/>
          </p:nvPr>
        </p:nvSpPr>
        <p:spPr/>
        <p:txBody>
          <a:bodyPr/>
          <a:lstStyle/>
          <a:p>
            <a:fld id="{35776BF8-EDBB-404C-821D-54B8C1A14D73}" type="slidenum">
              <a:rPr lang="en-GB" smtClean="0"/>
              <a:t>‹#›</a:t>
            </a:fld>
            <a:endParaRPr lang="en-GB" dirty="0"/>
          </a:p>
        </p:txBody>
      </p:sp>
    </p:spTree>
    <p:extLst>
      <p:ext uri="{BB962C8B-B14F-4D97-AF65-F5344CB8AC3E}">
        <p14:creationId xmlns:p14="http://schemas.microsoft.com/office/powerpoint/2010/main" val="1452323427"/>
      </p:ext>
    </p:extLst>
  </p:cSld>
  <p:clrMapOvr>
    <a:masterClrMapping/>
  </p:clrMapOvr>
  <p:timing>
    <p:tnLst>
      <p:par>
        <p:cTn id="1" dur="indefinite" restart="never" nodeType="tmRoot"/>
      </p:par>
    </p:tnLst>
  </p:timing>
  <p:hf hdr="0" ftr="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Blank with header">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35776BF8-EDBB-404C-821D-54B8C1A14D73}" type="slidenum">
              <a:rPr lang="en-GB" smtClean="0"/>
              <a:t>‹#›</a:t>
            </a:fld>
            <a:endParaRPr lang="en-GB" dirty="0"/>
          </a:p>
        </p:txBody>
      </p:sp>
      <p:sp>
        <p:nvSpPr>
          <p:cNvPr id="6" name="Rectangle 5"/>
          <p:cNvSpPr/>
          <p:nvPr userDrawn="1"/>
        </p:nvSpPr>
        <p:spPr bwMode="gray">
          <a:xfrm>
            <a:off x="0" y="0"/>
            <a:ext cx="12192213" cy="759600"/>
          </a:xfrm>
          <a:prstGeom prst="rect">
            <a:avLst/>
          </a:prstGeom>
          <a:solidFill>
            <a:srgbClr val="DBD8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33" dirty="0"/>
          </a:p>
        </p:txBody>
      </p:sp>
      <p:sp>
        <p:nvSpPr>
          <p:cNvPr id="8" name="Date Placeholder 3"/>
          <p:cNvSpPr>
            <a:spLocks noGrp="1"/>
          </p:cNvSpPr>
          <p:nvPr>
            <p:ph type="dt" sz="half" idx="2"/>
          </p:nvPr>
        </p:nvSpPr>
        <p:spPr bwMode="gray">
          <a:xfrm>
            <a:off x="8776011" y="284400"/>
            <a:ext cx="2873586" cy="195951"/>
          </a:xfrm>
          <a:prstGeom prst="rect">
            <a:avLst/>
          </a:prstGeom>
        </p:spPr>
        <p:txBody>
          <a:bodyPr vert="horz" wrap="none" lIns="0" tIns="0" rIns="0" bIns="0" rtlCol="0" anchor="ctr"/>
          <a:lstStyle>
            <a:lvl1pPr algn="r">
              <a:defRPr sz="1200">
                <a:solidFill>
                  <a:schemeClr val="bg1"/>
                </a:solidFill>
              </a:defRPr>
            </a:lvl1pPr>
          </a:lstStyle>
          <a:p>
            <a:r>
              <a:rPr lang="en-GB" smtClean="0"/>
              <a:t>12 November 2015</a:t>
            </a:r>
            <a:endParaRPr lang="en-GB"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2000" y="64800"/>
            <a:ext cx="1352619" cy="576000"/>
          </a:xfrm>
          <a:prstGeom prst="rect">
            <a:avLst/>
          </a:prstGeom>
        </p:spPr>
      </p:pic>
    </p:spTree>
    <p:extLst>
      <p:ext uri="{BB962C8B-B14F-4D97-AF65-F5344CB8AC3E}">
        <p14:creationId xmlns:p14="http://schemas.microsoft.com/office/powerpoint/2010/main" val="1760940665"/>
      </p:ext>
    </p:extLst>
  </p:cSld>
  <p:clrMapOvr>
    <a:masterClrMapping/>
  </p:clrMapOvr>
  <p:timing>
    <p:tnLst>
      <p:par>
        <p:cTn id="1" dur="indefinite" restart="never" nodeType="tmRoot"/>
      </p:par>
    </p:tnLst>
  </p:timing>
  <p:hf hdr="0" ft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w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p:cNvSpPr/>
          <p:nvPr/>
        </p:nvSpPr>
        <p:spPr bwMode="gray">
          <a:xfrm>
            <a:off x="0" y="0"/>
            <a:ext cx="12192213" cy="759600"/>
          </a:xfrm>
          <a:prstGeom prst="rect">
            <a:avLst/>
          </a:prstGeom>
          <a:solidFill>
            <a:srgbClr val="DBD8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33" dirty="0"/>
          </a:p>
        </p:txBody>
      </p:sp>
      <p:sp>
        <p:nvSpPr>
          <p:cNvPr id="7" name="Rectangle 6"/>
          <p:cNvSpPr/>
          <p:nvPr/>
        </p:nvSpPr>
        <p:spPr bwMode="gray">
          <a:xfrm>
            <a:off x="0" y="759600"/>
            <a:ext cx="12192213" cy="759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33" dirty="0"/>
          </a:p>
        </p:txBody>
      </p:sp>
      <p:sp>
        <p:nvSpPr>
          <p:cNvPr id="2" name="Title Placeholder 1"/>
          <p:cNvSpPr>
            <a:spLocks noGrp="1"/>
          </p:cNvSpPr>
          <p:nvPr>
            <p:ph type="title"/>
          </p:nvPr>
        </p:nvSpPr>
        <p:spPr bwMode="gray">
          <a:xfrm>
            <a:off x="903600" y="756000"/>
            <a:ext cx="10386000" cy="759600"/>
          </a:xfrm>
          <a:prstGeom prst="rect">
            <a:avLst/>
          </a:prstGeom>
        </p:spPr>
        <p:txBody>
          <a:bodyPr vert="horz" wrap="none" lIns="36000" tIns="36000" rIns="36000" bIns="36000" rtlCol="0" anchor="ctr">
            <a:noAutofit/>
          </a:bodyPr>
          <a:lstStyle/>
          <a:p>
            <a:r>
              <a:rPr lang="en-GB" dirty="0" smtClean="0"/>
              <a:t>Click to edit Master title style</a:t>
            </a:r>
            <a:endParaRPr lang="en-GB" dirty="0"/>
          </a:p>
        </p:txBody>
      </p:sp>
      <p:sp>
        <p:nvSpPr>
          <p:cNvPr id="3" name="Text Placeholder 2"/>
          <p:cNvSpPr>
            <a:spLocks noGrp="1"/>
          </p:cNvSpPr>
          <p:nvPr>
            <p:ph type="body" idx="1"/>
          </p:nvPr>
        </p:nvSpPr>
        <p:spPr>
          <a:xfrm>
            <a:off x="903600" y="1990800"/>
            <a:ext cx="10386000" cy="4229282"/>
          </a:xfrm>
          <a:prstGeom prst="rect">
            <a:avLst/>
          </a:prstGeom>
        </p:spPr>
        <p:txBody>
          <a:bodyPr vert="horz" lIns="36000" tIns="36000" rIns="36000" bIns="36000" rtlCol="0">
            <a:no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a:p>
            <a:pPr lvl="5"/>
            <a:r>
              <a:rPr lang="en-GB" dirty="0" smtClean="0"/>
              <a:t>Sixth level</a:t>
            </a:r>
          </a:p>
          <a:p>
            <a:pPr lvl="6"/>
            <a:r>
              <a:rPr lang="en-GB" dirty="0" smtClean="0"/>
              <a:t>Seventh level</a:t>
            </a:r>
          </a:p>
          <a:p>
            <a:pPr lvl="7"/>
            <a:r>
              <a:rPr lang="en-GB" dirty="0" smtClean="0"/>
              <a:t>Eighth level</a:t>
            </a:r>
          </a:p>
          <a:p>
            <a:pPr lvl="8"/>
            <a:r>
              <a:rPr lang="en-GB" dirty="0" smtClean="0"/>
              <a:t>Ninth level</a:t>
            </a:r>
            <a:endParaRPr lang="en-GB" dirty="0"/>
          </a:p>
        </p:txBody>
      </p:sp>
      <p:sp>
        <p:nvSpPr>
          <p:cNvPr id="4" name="Date Placeholder 3"/>
          <p:cNvSpPr>
            <a:spLocks noGrp="1"/>
          </p:cNvSpPr>
          <p:nvPr>
            <p:ph type="dt" sz="half" idx="2"/>
          </p:nvPr>
        </p:nvSpPr>
        <p:spPr bwMode="gray">
          <a:xfrm>
            <a:off x="8776011" y="284400"/>
            <a:ext cx="2873586" cy="195951"/>
          </a:xfrm>
          <a:prstGeom prst="rect">
            <a:avLst/>
          </a:prstGeom>
        </p:spPr>
        <p:txBody>
          <a:bodyPr vert="horz" wrap="none" lIns="0" tIns="0" rIns="0" bIns="0" rtlCol="0" anchor="ctr"/>
          <a:lstStyle>
            <a:lvl1pPr algn="r">
              <a:defRPr sz="1200">
                <a:solidFill>
                  <a:schemeClr val="bg1"/>
                </a:solidFill>
              </a:defRPr>
            </a:lvl1pPr>
          </a:lstStyle>
          <a:p>
            <a:r>
              <a:rPr lang="en-GB" smtClean="0"/>
              <a:t>12 November 2015</a:t>
            </a:r>
            <a:endParaRPr lang="en-GB" dirty="0"/>
          </a:p>
        </p:txBody>
      </p:sp>
      <p:sp>
        <p:nvSpPr>
          <p:cNvPr id="6" name="Slide Number Placeholder 5"/>
          <p:cNvSpPr>
            <a:spLocks noGrp="1"/>
          </p:cNvSpPr>
          <p:nvPr>
            <p:ph type="sldNum" sz="quarter" idx="4"/>
          </p:nvPr>
        </p:nvSpPr>
        <p:spPr>
          <a:xfrm>
            <a:off x="5747171" y="6507326"/>
            <a:ext cx="697871" cy="195951"/>
          </a:xfrm>
          <a:prstGeom prst="rect">
            <a:avLst/>
          </a:prstGeom>
        </p:spPr>
        <p:txBody>
          <a:bodyPr vert="horz" lIns="0" tIns="0" rIns="0" bIns="0" rtlCol="0" anchor="ctr"/>
          <a:lstStyle>
            <a:lvl1pPr algn="ctr">
              <a:defRPr sz="1200">
                <a:solidFill>
                  <a:schemeClr val="tx2"/>
                </a:solidFill>
              </a:defRPr>
            </a:lvl1pPr>
          </a:lstStyle>
          <a:p>
            <a:fld id="{35776BF8-EDBB-404C-821D-54B8C1A14D73}" type="slidenum">
              <a:rPr lang="en-GB" smtClean="0"/>
              <a:t>‹#›</a:t>
            </a:fld>
            <a:endParaRPr lang="en-GB" dirty="0"/>
          </a:p>
        </p:txBody>
      </p:sp>
      <p:pic>
        <p:nvPicPr>
          <p:cNvPr id="9" name="Picture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52000" y="64800"/>
            <a:ext cx="1352619" cy="576000"/>
          </a:xfrm>
          <a:prstGeom prst="rect">
            <a:avLst/>
          </a:prstGeom>
        </p:spPr>
      </p:pic>
    </p:spTree>
    <p:extLst>
      <p:ext uri="{BB962C8B-B14F-4D97-AF65-F5344CB8AC3E}">
        <p14:creationId xmlns:p14="http://schemas.microsoft.com/office/powerpoint/2010/main" val="26286891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8" r:id="rId6"/>
    <p:sldLayoutId id="2147483672" r:id="rId7"/>
    <p:sldLayoutId id="2147483671" r:id="rId8"/>
    <p:sldLayoutId id="2147483669" r:id="rId9"/>
    <p:sldLayoutId id="2147483670" r:id="rId10"/>
  </p:sldLayoutIdLst>
  <p:timing>
    <p:tnLst>
      <p:par>
        <p:cTn id="1" dur="indefinite" restart="never" nodeType="tmRoot"/>
      </p:par>
    </p:tnLst>
  </p:timing>
  <p:hf hdr="0" ftr="0"/>
  <p:txStyles>
    <p:titleStyle>
      <a:lvl1pPr algn="l" defTabSz="914406" rtl="0" eaLnBrk="1" latinLnBrk="0" hangingPunct="1">
        <a:lnSpc>
          <a:spcPct val="90000"/>
        </a:lnSpc>
        <a:spcBef>
          <a:spcPct val="0"/>
        </a:spcBef>
        <a:buNone/>
        <a:defRPr sz="2400" b="0" kern="1200">
          <a:solidFill>
            <a:schemeClr val="bg1"/>
          </a:solidFill>
          <a:latin typeface="+mj-lt"/>
          <a:ea typeface="+mj-ea"/>
          <a:cs typeface="+mj-cs"/>
        </a:defRPr>
      </a:lvl1pPr>
    </p:titleStyle>
    <p:bodyStyle>
      <a:lvl1pPr marL="0" indent="0" algn="l" defTabSz="914406" rtl="0" eaLnBrk="1" latinLnBrk="0" hangingPunct="1">
        <a:lnSpc>
          <a:spcPts val="2400"/>
        </a:lnSpc>
        <a:spcBef>
          <a:spcPts val="0"/>
        </a:spcBef>
        <a:buFontTx/>
        <a:buNone/>
        <a:defRPr sz="1600" b="1" kern="1200">
          <a:solidFill>
            <a:schemeClr val="tx2"/>
          </a:solidFill>
          <a:latin typeface="+mn-lt"/>
          <a:ea typeface="+mn-ea"/>
          <a:cs typeface="+mn-cs"/>
        </a:defRPr>
      </a:lvl1pPr>
      <a:lvl2pPr marL="0" indent="0" algn="l" defTabSz="914406" rtl="0" eaLnBrk="1" latinLnBrk="0" hangingPunct="1">
        <a:lnSpc>
          <a:spcPts val="2200"/>
        </a:lnSpc>
        <a:spcBef>
          <a:spcPts val="0"/>
        </a:spcBef>
        <a:buFontTx/>
        <a:buNone/>
        <a:defRPr sz="1600" kern="1200">
          <a:solidFill>
            <a:schemeClr val="tx1"/>
          </a:solidFill>
          <a:latin typeface="+mn-lt"/>
          <a:ea typeface="+mn-ea"/>
          <a:cs typeface="+mn-cs"/>
        </a:defRPr>
      </a:lvl2pPr>
      <a:lvl3pPr marL="144000" indent="-144000" algn="l" defTabSz="914406" rtl="0" eaLnBrk="1" latinLnBrk="0" hangingPunct="1">
        <a:lnSpc>
          <a:spcPts val="2200"/>
        </a:lnSpc>
        <a:spcBef>
          <a:spcPts val="0"/>
        </a:spcBef>
        <a:buClr>
          <a:schemeClr val="tx2"/>
        </a:buClr>
        <a:buSzPct val="120000"/>
        <a:buFont typeface="Arial" panose="020B0604020202020204" pitchFamily="34" charset="0"/>
        <a:buChar char="•"/>
        <a:defRPr sz="1600" kern="1200">
          <a:solidFill>
            <a:schemeClr val="tx1"/>
          </a:solidFill>
          <a:latin typeface="+mn-lt"/>
          <a:ea typeface="+mn-ea"/>
          <a:cs typeface="+mn-cs"/>
        </a:defRPr>
      </a:lvl3pPr>
      <a:lvl4pPr marL="288000" indent="-144000" algn="l" defTabSz="914406" rtl="0" eaLnBrk="1" latinLnBrk="0" hangingPunct="1">
        <a:lnSpc>
          <a:spcPts val="2200"/>
        </a:lnSpc>
        <a:spcBef>
          <a:spcPts val="0"/>
        </a:spcBef>
        <a:buClr>
          <a:schemeClr val="tx2"/>
        </a:buClr>
        <a:buSzPct val="100000"/>
        <a:buFont typeface="Arial" panose="020B0604020202020204" pitchFamily="34" charset="0"/>
        <a:buChar char="-"/>
        <a:defRPr sz="1600" kern="1200">
          <a:solidFill>
            <a:schemeClr val="tx1"/>
          </a:solidFill>
          <a:latin typeface="+mn-lt"/>
          <a:ea typeface="+mn-ea"/>
          <a:cs typeface="+mn-cs"/>
        </a:defRPr>
      </a:lvl4pPr>
      <a:lvl5pPr marL="432000" indent="-144000" algn="l" defTabSz="914406" rtl="0" eaLnBrk="1" latinLnBrk="0" hangingPunct="1">
        <a:lnSpc>
          <a:spcPts val="2200"/>
        </a:lnSpc>
        <a:spcBef>
          <a:spcPts val="0"/>
        </a:spcBef>
        <a:buClr>
          <a:schemeClr val="tx2"/>
        </a:buClr>
        <a:buSzPct val="120000"/>
        <a:buFont typeface="Arial" panose="020B0604020202020204" pitchFamily="34" charset="0"/>
        <a:buChar char="•"/>
        <a:defRPr sz="1600" kern="1200">
          <a:solidFill>
            <a:schemeClr val="tx1"/>
          </a:solidFill>
          <a:latin typeface="+mn-lt"/>
          <a:ea typeface="+mn-ea"/>
          <a:cs typeface="+mn-cs"/>
        </a:defRPr>
      </a:lvl5pPr>
      <a:lvl6pPr marL="576000" indent="-144000" algn="l" defTabSz="914406" rtl="0" eaLnBrk="1" latinLnBrk="0" hangingPunct="1">
        <a:lnSpc>
          <a:spcPts val="2200"/>
        </a:lnSpc>
        <a:spcBef>
          <a:spcPts val="0"/>
        </a:spcBef>
        <a:buClr>
          <a:schemeClr val="tx2"/>
        </a:buClr>
        <a:buFont typeface="Arial" panose="020B0604020202020204" pitchFamily="34" charset="0"/>
        <a:buChar char="-"/>
        <a:defRPr sz="1600" kern="1200">
          <a:solidFill>
            <a:schemeClr val="tx1"/>
          </a:solidFill>
          <a:latin typeface="+mn-lt"/>
          <a:ea typeface="+mn-ea"/>
          <a:cs typeface="+mn-cs"/>
        </a:defRPr>
      </a:lvl6pPr>
      <a:lvl7pPr marL="720000" indent="-144000" algn="l" defTabSz="914406" rtl="0" eaLnBrk="1" latinLnBrk="0" hangingPunct="1">
        <a:lnSpc>
          <a:spcPts val="2200"/>
        </a:lnSpc>
        <a:spcBef>
          <a:spcPts val="0"/>
        </a:spcBef>
        <a:buClr>
          <a:schemeClr val="tx2"/>
        </a:buClr>
        <a:buSzPct val="120000"/>
        <a:buFont typeface="Arial" panose="020B0604020202020204" pitchFamily="34" charset="0"/>
        <a:buChar char="•"/>
        <a:defRPr sz="1600" kern="1200">
          <a:solidFill>
            <a:schemeClr val="tx1"/>
          </a:solidFill>
          <a:latin typeface="+mn-lt"/>
          <a:ea typeface="+mn-ea"/>
          <a:cs typeface="+mn-cs"/>
        </a:defRPr>
      </a:lvl7pPr>
      <a:lvl8pPr marL="864000" indent="-144000" algn="l" defTabSz="914406" rtl="0" eaLnBrk="1" latinLnBrk="0" hangingPunct="1">
        <a:lnSpc>
          <a:spcPts val="2200"/>
        </a:lnSpc>
        <a:spcBef>
          <a:spcPts val="0"/>
        </a:spcBef>
        <a:buFont typeface="Arial" panose="020B0604020202020204" pitchFamily="34" charset="0"/>
        <a:buChar char="-"/>
        <a:defRPr sz="1600" kern="1200">
          <a:solidFill>
            <a:schemeClr val="tx1"/>
          </a:solidFill>
          <a:latin typeface="+mn-lt"/>
          <a:ea typeface="+mn-ea"/>
          <a:cs typeface="+mn-cs"/>
        </a:defRPr>
      </a:lvl8pPr>
      <a:lvl9pPr marL="1008000" indent="-144000" algn="l" defTabSz="914406" rtl="0" eaLnBrk="1" latinLnBrk="0" hangingPunct="1">
        <a:lnSpc>
          <a:spcPts val="2200"/>
        </a:lnSpc>
        <a:spcBef>
          <a:spcPts val="0"/>
        </a:spcBef>
        <a:buClr>
          <a:schemeClr val="tx2"/>
        </a:buClr>
        <a:buSzPct val="120000"/>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6" rtl="0" eaLnBrk="1" latinLnBrk="0" hangingPunct="1">
        <a:defRPr sz="1800" kern="1200">
          <a:solidFill>
            <a:schemeClr val="tx1"/>
          </a:solidFill>
          <a:latin typeface="+mn-lt"/>
          <a:ea typeface="+mn-ea"/>
          <a:cs typeface="+mn-cs"/>
        </a:defRPr>
      </a:lvl1pPr>
      <a:lvl2pPr marL="457203" algn="l" defTabSz="914406" rtl="0" eaLnBrk="1" latinLnBrk="0" hangingPunct="1">
        <a:defRPr sz="1800" kern="1200">
          <a:solidFill>
            <a:schemeClr val="tx1"/>
          </a:solidFill>
          <a:latin typeface="+mn-lt"/>
          <a:ea typeface="+mn-ea"/>
          <a:cs typeface="+mn-cs"/>
        </a:defRPr>
      </a:lvl2pPr>
      <a:lvl3pPr marL="914406" algn="l" defTabSz="914406" rtl="0" eaLnBrk="1" latinLnBrk="0" hangingPunct="1">
        <a:defRPr sz="1800" kern="1200">
          <a:solidFill>
            <a:schemeClr val="tx1"/>
          </a:solidFill>
          <a:latin typeface="+mn-lt"/>
          <a:ea typeface="+mn-ea"/>
          <a:cs typeface="+mn-cs"/>
        </a:defRPr>
      </a:lvl3pPr>
      <a:lvl4pPr marL="1371609" algn="l" defTabSz="914406" rtl="0" eaLnBrk="1" latinLnBrk="0" hangingPunct="1">
        <a:defRPr sz="1800" kern="1200">
          <a:solidFill>
            <a:schemeClr val="tx1"/>
          </a:solidFill>
          <a:latin typeface="+mn-lt"/>
          <a:ea typeface="+mn-ea"/>
          <a:cs typeface="+mn-cs"/>
        </a:defRPr>
      </a:lvl4pPr>
      <a:lvl5pPr marL="1828812" algn="l" defTabSz="914406" rtl="0" eaLnBrk="1" latinLnBrk="0" hangingPunct="1">
        <a:defRPr sz="1800" kern="1200">
          <a:solidFill>
            <a:schemeClr val="tx1"/>
          </a:solidFill>
          <a:latin typeface="+mn-lt"/>
          <a:ea typeface="+mn-ea"/>
          <a:cs typeface="+mn-cs"/>
        </a:defRPr>
      </a:lvl5pPr>
      <a:lvl6pPr marL="2286015" algn="l" defTabSz="914406" rtl="0" eaLnBrk="1" latinLnBrk="0" hangingPunct="1">
        <a:defRPr sz="1800" kern="1200">
          <a:solidFill>
            <a:schemeClr val="tx1"/>
          </a:solidFill>
          <a:latin typeface="+mn-lt"/>
          <a:ea typeface="+mn-ea"/>
          <a:cs typeface="+mn-cs"/>
        </a:defRPr>
      </a:lvl6pPr>
      <a:lvl7pPr marL="2743218" algn="l" defTabSz="914406" rtl="0" eaLnBrk="1" latinLnBrk="0" hangingPunct="1">
        <a:defRPr sz="1800" kern="1200">
          <a:solidFill>
            <a:schemeClr val="tx1"/>
          </a:solidFill>
          <a:latin typeface="+mn-lt"/>
          <a:ea typeface="+mn-ea"/>
          <a:cs typeface="+mn-cs"/>
        </a:defRPr>
      </a:lvl7pPr>
      <a:lvl8pPr marL="3200421" algn="l" defTabSz="914406" rtl="0" eaLnBrk="1" latinLnBrk="0" hangingPunct="1">
        <a:defRPr sz="1800" kern="1200">
          <a:solidFill>
            <a:schemeClr val="tx1"/>
          </a:solidFill>
          <a:latin typeface="+mn-lt"/>
          <a:ea typeface="+mn-ea"/>
          <a:cs typeface="+mn-cs"/>
        </a:defRPr>
      </a:lvl8pPr>
      <a:lvl9pPr marL="3657624" algn="l" defTabSz="91440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wrap="none"/>
          <a:lstStyle/>
          <a:p>
            <a:r>
              <a:rPr lang="en-GB" dirty="0" smtClean="0"/>
              <a:t>ICN | The interplay between private enforcement and leniency policy</a:t>
            </a:r>
            <a:endParaRPr lang="en-GB" dirty="0"/>
          </a:p>
        </p:txBody>
      </p:sp>
      <p:sp>
        <p:nvSpPr>
          <p:cNvPr id="7" name="Subtitle 6"/>
          <p:cNvSpPr>
            <a:spLocks noGrp="1"/>
          </p:cNvSpPr>
          <p:nvPr>
            <p:ph type="subTitle" idx="1"/>
          </p:nvPr>
        </p:nvSpPr>
        <p:spPr/>
        <p:txBody>
          <a:bodyPr wrap="square"/>
          <a:lstStyle/>
          <a:p>
            <a:r>
              <a:rPr lang="en-GB" dirty="0" smtClean="0"/>
              <a:t>Jolling de Pree</a:t>
            </a:r>
            <a:endParaRPr lang="en-GB" dirty="0"/>
          </a:p>
        </p:txBody>
      </p:sp>
      <p:sp>
        <p:nvSpPr>
          <p:cNvPr id="6" name="Date Placeholder 5"/>
          <p:cNvSpPr>
            <a:spLocks noGrp="1"/>
          </p:cNvSpPr>
          <p:nvPr>
            <p:ph type="dt" sz="half" idx="10"/>
          </p:nvPr>
        </p:nvSpPr>
        <p:spPr/>
        <p:txBody>
          <a:bodyPr wrap="none"/>
          <a:lstStyle/>
          <a:p>
            <a:r>
              <a:rPr lang="en-GB" dirty="0" smtClean="0"/>
              <a:t>17 November 2015</a:t>
            </a:r>
            <a:endParaRPr lang="en-GB" dirty="0"/>
          </a:p>
        </p:txBody>
      </p:sp>
      <p:sp>
        <p:nvSpPr>
          <p:cNvPr id="8" name="Text Placeholder 7"/>
          <p:cNvSpPr>
            <a:spLocks noGrp="1"/>
          </p:cNvSpPr>
          <p:nvPr>
            <p:ph type="body" sz="quarter" idx="11"/>
          </p:nvPr>
        </p:nvSpPr>
        <p:spPr/>
        <p:txBody>
          <a:bodyPr wrap="none"/>
          <a:lstStyle/>
          <a:p>
            <a:endParaRPr lang="en-GB" dirty="0"/>
          </a:p>
        </p:txBody>
      </p:sp>
      <p:pic>
        <p:nvPicPr>
          <p:cNvPr id="10" name="Picture Placeholder 9"/>
          <p:cNvPicPr>
            <a:picLocks noGrp="1" noChangeAspect="1"/>
          </p:cNvPicPr>
          <p:nvPr>
            <p:ph type="pic" sz="quarter" idx="12"/>
          </p:nvPr>
        </p:nvPicPr>
        <p:blipFill rotWithShape="1">
          <a:blip r:embed="rId3">
            <a:extLst>
              <a:ext uri="{28A0092B-C50C-407E-A947-70E740481C1C}">
                <a14:useLocalDpi xmlns:a14="http://schemas.microsoft.com/office/drawing/2010/main" val="0"/>
              </a:ext>
            </a:extLst>
          </a:blip>
          <a:srcRect l="5179" t="23843" r="5862" b="22839"/>
          <a:stretch/>
        </p:blipFill>
        <p:spPr>
          <a:xfrm>
            <a:off x="13648" y="1910684"/>
            <a:ext cx="12178352" cy="4947315"/>
          </a:xfrm>
        </p:spPr>
      </p:pic>
    </p:spTree>
    <p:extLst>
      <p:ext uri="{BB962C8B-B14F-4D97-AF65-F5344CB8AC3E}">
        <p14:creationId xmlns:p14="http://schemas.microsoft.com/office/powerpoint/2010/main" val="31019560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wrap="none"/>
          <a:lstStyle/>
          <a:p>
            <a:r>
              <a:rPr lang="en-GB" dirty="0"/>
              <a:t>I</a:t>
            </a:r>
            <a:r>
              <a:rPr lang="en-GB" dirty="0" smtClean="0"/>
              <a:t>ntroduction</a:t>
            </a:r>
            <a:endParaRPr lang="en-GB" dirty="0"/>
          </a:p>
        </p:txBody>
      </p:sp>
      <p:sp>
        <p:nvSpPr>
          <p:cNvPr id="7" name="Content Placeholder 6"/>
          <p:cNvSpPr>
            <a:spLocks noGrp="1"/>
          </p:cNvSpPr>
          <p:nvPr>
            <p:ph idx="1"/>
          </p:nvPr>
        </p:nvSpPr>
        <p:spPr>
          <a:xfrm>
            <a:off x="3555456" y="1972862"/>
            <a:ext cx="8440925" cy="4229282"/>
          </a:xfrm>
        </p:spPr>
        <p:txBody>
          <a:bodyPr wrap="square"/>
          <a:lstStyle/>
          <a:p>
            <a:pPr lvl="2"/>
            <a:r>
              <a:rPr lang="en-GB" sz="1800" dirty="0" smtClean="0"/>
              <a:t>Contribution to development of private litigation in Europe by:</a:t>
            </a:r>
          </a:p>
          <a:p>
            <a:pPr marL="0" lvl="2" indent="0">
              <a:buNone/>
            </a:pPr>
            <a:endParaRPr lang="en-GB" sz="1800" dirty="0" smtClean="0"/>
          </a:p>
          <a:p>
            <a:pPr lvl="3"/>
            <a:r>
              <a:rPr lang="en-GB" sz="1800" dirty="0"/>
              <a:t>c</a:t>
            </a:r>
            <a:r>
              <a:rPr lang="en-GB" sz="1800" dirty="0" smtClean="0"/>
              <a:t>ase law of the European Courts in Luxembourg</a:t>
            </a:r>
          </a:p>
          <a:p>
            <a:pPr lvl="3"/>
            <a:r>
              <a:rPr lang="en-GB" sz="1800" dirty="0"/>
              <a:t>p</a:t>
            </a:r>
            <a:r>
              <a:rPr lang="en-GB" sz="1800" dirty="0" smtClean="0"/>
              <a:t>ro-active marketing by claimants' lawyers and litigation funders</a:t>
            </a:r>
          </a:p>
          <a:p>
            <a:pPr lvl="3"/>
            <a:endParaRPr lang="en-GB" sz="1800" dirty="0"/>
          </a:p>
          <a:p>
            <a:pPr lvl="2"/>
            <a:r>
              <a:rPr lang="en-GB" sz="1800" dirty="0" smtClean="0"/>
              <a:t>England, Germany and the Netherlands most popular jurisdictions</a:t>
            </a:r>
          </a:p>
          <a:p>
            <a:pPr lvl="2"/>
            <a:endParaRPr lang="en-GB" sz="1800" dirty="0"/>
          </a:p>
          <a:p>
            <a:pPr lvl="2"/>
            <a:r>
              <a:rPr lang="en-GB" sz="1800" dirty="0" smtClean="0"/>
              <a:t>Directive 2014/104/EU aims to ensure that cartel victims can effectively exercise their rights to claim cartel damages </a:t>
            </a:r>
            <a:r>
              <a:rPr lang="en-GB" sz="1800" dirty="0"/>
              <a:t>in all EU Member State c</a:t>
            </a:r>
            <a:r>
              <a:rPr lang="en-GB" sz="1800" dirty="0" smtClean="0"/>
              <a:t>ourts and that this will not negatively affect public enforcement (leniency programmes)</a:t>
            </a:r>
          </a:p>
          <a:p>
            <a:pPr lvl="2"/>
            <a:endParaRPr lang="en-US" sz="1800" dirty="0"/>
          </a:p>
          <a:p>
            <a:pPr lvl="2"/>
            <a:r>
              <a:rPr lang="en-US" sz="1800" dirty="0" smtClean="0"/>
              <a:t>Observations on jurisdiction, access to evidence, joint and several liability and calculation of damages</a:t>
            </a:r>
            <a:endParaRPr lang="en-GB" sz="1800" dirty="0" smtClean="0"/>
          </a:p>
          <a:p>
            <a:pPr lvl="2"/>
            <a:endParaRPr lang="en-GB" sz="1800" dirty="0"/>
          </a:p>
        </p:txBody>
      </p:sp>
      <p:sp>
        <p:nvSpPr>
          <p:cNvPr id="4" name="Date Placeholder 3"/>
          <p:cNvSpPr>
            <a:spLocks noGrp="1"/>
          </p:cNvSpPr>
          <p:nvPr>
            <p:ph type="dt" sz="half" idx="10"/>
          </p:nvPr>
        </p:nvSpPr>
        <p:spPr/>
        <p:txBody>
          <a:bodyPr wrap="none"/>
          <a:lstStyle/>
          <a:p>
            <a:r>
              <a:rPr lang="en-GB" dirty="0" smtClean="0"/>
              <a:t>17 November 2015</a:t>
            </a:r>
            <a:endParaRPr lang="en-GB" dirty="0"/>
          </a:p>
        </p:txBody>
      </p:sp>
      <p:sp>
        <p:nvSpPr>
          <p:cNvPr id="2" name="Tijdelijke aanduiding voor dianummer 1"/>
          <p:cNvSpPr>
            <a:spLocks noGrp="1"/>
          </p:cNvSpPr>
          <p:nvPr>
            <p:ph type="sldNum" sz="quarter" idx="11"/>
          </p:nvPr>
        </p:nvSpPr>
        <p:spPr/>
        <p:txBody>
          <a:bodyPr wrap="square"/>
          <a:lstStyle/>
          <a:p>
            <a:fld id="{35776BF8-EDBB-404C-821D-54B8C1A14D73}" type="slidenum">
              <a:rPr lang="en-GB" smtClean="0"/>
              <a:pPr/>
              <a:t>2</a:t>
            </a:fld>
            <a:endParaRPr lang="en-GB"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26468" t="20299" r="34129" b="13433"/>
          <a:stretch/>
        </p:blipFill>
        <p:spPr>
          <a:xfrm>
            <a:off x="204716" y="2047163"/>
            <a:ext cx="3083656" cy="3889611"/>
          </a:xfrm>
          <a:prstGeom prst="rect">
            <a:avLst/>
          </a:prstGeom>
        </p:spPr>
      </p:pic>
    </p:spTree>
    <p:extLst>
      <p:ext uri="{BB962C8B-B14F-4D97-AF65-F5344CB8AC3E}">
        <p14:creationId xmlns:p14="http://schemas.microsoft.com/office/powerpoint/2010/main" val="3846403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704"/>
            <a:ext cx="2095500"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itle 7"/>
          <p:cNvSpPr>
            <a:spLocks noGrp="1"/>
          </p:cNvSpPr>
          <p:nvPr>
            <p:ph type="title"/>
          </p:nvPr>
        </p:nvSpPr>
        <p:spPr/>
        <p:txBody>
          <a:bodyPr wrap="none"/>
          <a:lstStyle/>
          <a:p>
            <a:r>
              <a:rPr lang="en-GB" dirty="0" smtClean="0"/>
              <a:t>Jurisdiction, governing law and enforceability</a:t>
            </a:r>
            <a:endParaRPr lang="en-GB" dirty="0"/>
          </a:p>
        </p:txBody>
      </p:sp>
      <p:sp>
        <p:nvSpPr>
          <p:cNvPr id="7" name="Content Placeholder 6"/>
          <p:cNvSpPr>
            <a:spLocks noGrp="1"/>
          </p:cNvSpPr>
          <p:nvPr>
            <p:ph idx="1"/>
          </p:nvPr>
        </p:nvSpPr>
        <p:spPr>
          <a:xfrm>
            <a:off x="2136090" y="2072686"/>
            <a:ext cx="8659289" cy="4229282"/>
          </a:xfrm>
        </p:spPr>
        <p:txBody>
          <a:bodyPr wrap="square"/>
          <a:lstStyle/>
          <a:p>
            <a:pPr lvl="2"/>
            <a:r>
              <a:rPr lang="en-GB" sz="1800" dirty="0" smtClean="0"/>
              <a:t>Wide opportunities for forum shopping by use of anchor defendants</a:t>
            </a:r>
          </a:p>
          <a:p>
            <a:pPr lvl="3"/>
            <a:r>
              <a:rPr lang="en-GB" sz="1800" dirty="0" smtClean="0"/>
              <a:t>e.g., Chinese companies filing claims in England and the Netherlands for alleged overcharges against an international cartel mainly operating in Asia</a:t>
            </a:r>
          </a:p>
          <a:p>
            <a:pPr lvl="3"/>
            <a:endParaRPr lang="en-GB" sz="1800" dirty="0"/>
          </a:p>
          <a:p>
            <a:pPr lvl="2"/>
            <a:r>
              <a:rPr lang="en-GB" sz="1800" dirty="0" smtClean="0"/>
              <a:t>National rules of the 28 EU Member States govern actions for damages:</a:t>
            </a:r>
          </a:p>
          <a:p>
            <a:pPr lvl="3"/>
            <a:r>
              <a:rPr lang="en-GB" sz="1800" dirty="0" smtClean="0"/>
              <a:t>Rules of procedure – laws of the competent court</a:t>
            </a:r>
          </a:p>
          <a:p>
            <a:pPr lvl="3"/>
            <a:r>
              <a:rPr lang="en-GB" sz="1800" dirty="0" smtClean="0"/>
              <a:t>Material issues (illegality of the cartel, binding effect of decision of competition authority, entitlement to compensation, burden of proof) to be decided under law applicable to the claim (</a:t>
            </a:r>
            <a:r>
              <a:rPr lang="en-GB" sz="1800" i="1" dirty="0" err="1" smtClean="0"/>
              <a:t>lex</a:t>
            </a:r>
            <a:r>
              <a:rPr lang="en-GB" sz="1800" i="1" dirty="0" smtClean="0"/>
              <a:t> loci </a:t>
            </a:r>
            <a:r>
              <a:rPr lang="en-GB" sz="1800" i="1" dirty="0" err="1" smtClean="0"/>
              <a:t>delicti</a:t>
            </a:r>
            <a:r>
              <a:rPr lang="en-GB" sz="1800" dirty="0" smtClean="0"/>
              <a:t>)</a:t>
            </a:r>
          </a:p>
          <a:p>
            <a:pPr lvl="4">
              <a:buFont typeface="Wingdings" panose="05000000000000000000" pitchFamily="2" charset="2"/>
              <a:buChar char="ü"/>
            </a:pPr>
            <a:r>
              <a:rPr lang="en-US" sz="1800" dirty="0" smtClean="0"/>
              <a:t> 	e.g., claim of Chinese companies may be governed by Chinese law, applied 	by the competent court of the EU Member State</a:t>
            </a:r>
          </a:p>
          <a:p>
            <a:pPr lvl="4">
              <a:buFont typeface="Wingdings" panose="05000000000000000000" pitchFamily="2" charset="2"/>
              <a:buChar char="ü"/>
            </a:pPr>
            <a:endParaRPr lang="en-GB" sz="1800" dirty="0"/>
          </a:p>
          <a:p>
            <a:pPr lvl="2"/>
            <a:r>
              <a:rPr lang="en-GB" sz="1800" dirty="0" smtClean="0"/>
              <a:t>Judgments of EU courts are to be recognised in the other EU countries (Council Regulation (EC) No 44/2001), but enforcement not always easy</a:t>
            </a:r>
          </a:p>
        </p:txBody>
      </p:sp>
      <p:sp>
        <p:nvSpPr>
          <p:cNvPr id="4" name="Date Placeholder 3"/>
          <p:cNvSpPr>
            <a:spLocks noGrp="1"/>
          </p:cNvSpPr>
          <p:nvPr>
            <p:ph type="dt" sz="half" idx="10"/>
          </p:nvPr>
        </p:nvSpPr>
        <p:spPr/>
        <p:txBody>
          <a:bodyPr wrap="none"/>
          <a:lstStyle/>
          <a:p>
            <a:r>
              <a:rPr lang="en-GB" dirty="0" smtClean="0"/>
              <a:t>17 November 2015</a:t>
            </a:r>
            <a:endParaRPr lang="en-GB" dirty="0"/>
          </a:p>
        </p:txBody>
      </p:sp>
      <p:sp>
        <p:nvSpPr>
          <p:cNvPr id="2" name="Tijdelijke aanduiding voor dianummer 1"/>
          <p:cNvSpPr>
            <a:spLocks noGrp="1"/>
          </p:cNvSpPr>
          <p:nvPr>
            <p:ph type="sldNum" sz="quarter" idx="11"/>
          </p:nvPr>
        </p:nvSpPr>
        <p:spPr/>
        <p:txBody>
          <a:bodyPr wrap="square"/>
          <a:lstStyle/>
          <a:p>
            <a:fld id="{35776BF8-EDBB-404C-821D-54B8C1A14D73}" type="slidenum">
              <a:rPr lang="en-GB" smtClean="0"/>
              <a:pPr/>
              <a:t>3</a:t>
            </a:fld>
            <a:endParaRPr lang="en-GB" dirty="0"/>
          </a:p>
        </p:txBody>
      </p:sp>
      <p:sp>
        <p:nvSpPr>
          <p:cNvPr id="3" name="AutoShape 2" descr="Afbeeldingsresultaat voor court of justice of the european union black and white"/>
          <p:cNvSpPr>
            <a:spLocks noChangeAspect="1" noChangeArrowheads="1"/>
          </p:cNvSpPr>
          <p:nvPr/>
        </p:nvSpPr>
        <p:spPr bwMode="auto">
          <a:xfrm>
            <a:off x="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287972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wrap="none"/>
          <a:lstStyle/>
          <a:p>
            <a:r>
              <a:rPr lang="en-GB" dirty="0" smtClean="0"/>
              <a:t>Access to evidence | Disclosure</a:t>
            </a:r>
            <a:endParaRPr lang="en-GB" dirty="0"/>
          </a:p>
        </p:txBody>
      </p:sp>
      <p:sp>
        <p:nvSpPr>
          <p:cNvPr id="7" name="Content Placeholder 6"/>
          <p:cNvSpPr>
            <a:spLocks noGrp="1"/>
          </p:cNvSpPr>
          <p:nvPr>
            <p:ph idx="1"/>
          </p:nvPr>
        </p:nvSpPr>
        <p:spPr>
          <a:xfrm>
            <a:off x="2136090" y="2072686"/>
            <a:ext cx="8659289" cy="4229282"/>
          </a:xfrm>
        </p:spPr>
        <p:txBody>
          <a:bodyPr wrap="square"/>
          <a:lstStyle/>
          <a:p>
            <a:pPr lvl="2"/>
            <a:r>
              <a:rPr lang="en-GB" sz="1800" dirty="0" smtClean="0"/>
              <a:t>Access to evidence is part of procedural law (i.e., country of the competent court)</a:t>
            </a:r>
          </a:p>
          <a:p>
            <a:pPr lvl="2"/>
            <a:endParaRPr lang="en-GB" sz="1800" dirty="0"/>
          </a:p>
          <a:p>
            <a:pPr lvl="2"/>
            <a:r>
              <a:rPr lang="en-GB" sz="1800" dirty="0" smtClean="0"/>
              <a:t>Different levels of access to evidence in different Member States as a result of:</a:t>
            </a:r>
            <a:endParaRPr lang="en-GB" sz="1800" dirty="0"/>
          </a:p>
          <a:p>
            <a:pPr lvl="3"/>
            <a:r>
              <a:rPr lang="en-GB" sz="1800" dirty="0"/>
              <a:t>d</a:t>
            </a:r>
            <a:r>
              <a:rPr lang="en-GB" sz="1800" dirty="0" smtClean="0"/>
              <a:t>ifferent legal rules</a:t>
            </a:r>
          </a:p>
          <a:p>
            <a:pPr lvl="3"/>
            <a:r>
              <a:rPr lang="en-GB" sz="1800" dirty="0"/>
              <a:t>d</a:t>
            </a:r>
            <a:r>
              <a:rPr lang="en-GB" sz="1800" dirty="0" smtClean="0"/>
              <a:t>ifferent legal cultures</a:t>
            </a:r>
          </a:p>
          <a:p>
            <a:pPr lvl="3"/>
            <a:endParaRPr lang="en-GB" sz="1800" dirty="0"/>
          </a:p>
          <a:p>
            <a:pPr lvl="2"/>
            <a:r>
              <a:rPr lang="en-GB" sz="1800" dirty="0" smtClean="0"/>
              <a:t>Legal battles on access to confidential Commission decisions and leniency materials (e.g., </a:t>
            </a:r>
            <a:r>
              <a:rPr lang="en-GB" sz="1800" i="1" dirty="0" smtClean="0"/>
              <a:t>Airfreight</a:t>
            </a:r>
            <a:r>
              <a:rPr lang="en-GB" sz="1800" dirty="0" smtClean="0"/>
              <a:t>, </a:t>
            </a:r>
            <a:r>
              <a:rPr lang="en-GB" sz="1800" i="1" dirty="0" smtClean="0"/>
              <a:t>Elevators</a:t>
            </a:r>
            <a:r>
              <a:rPr lang="en-GB" sz="1800" dirty="0" smtClean="0"/>
              <a:t>)</a:t>
            </a:r>
            <a:endParaRPr lang="en-GB" sz="1800" dirty="0"/>
          </a:p>
          <a:p>
            <a:pPr lvl="3"/>
            <a:r>
              <a:rPr lang="en-GB" sz="1800" dirty="0" smtClean="0"/>
              <a:t>e.g., European Commission as party as claimant in private litigation requesting disclosure of the EC decision</a:t>
            </a:r>
          </a:p>
          <a:p>
            <a:pPr lvl="3"/>
            <a:endParaRPr lang="en-GB" sz="1800" dirty="0"/>
          </a:p>
          <a:p>
            <a:pPr lvl="2"/>
            <a:r>
              <a:rPr lang="en-GB" sz="1800" dirty="0" smtClean="0"/>
              <a:t>EU Directive aims to ensure access to evidence for claimants and defendants but rules are rather vague </a:t>
            </a:r>
            <a:endParaRPr lang="en-GB" sz="1800" dirty="0"/>
          </a:p>
          <a:p>
            <a:pPr lvl="3"/>
            <a:r>
              <a:rPr lang="en-GB" sz="1800" dirty="0" smtClean="0"/>
              <a:t>wide discretion to Member States (different legal rules) and national courts (legal culture) </a:t>
            </a:r>
          </a:p>
          <a:p>
            <a:pPr marL="0" lvl="2" indent="0">
              <a:buNone/>
            </a:pPr>
            <a:endParaRPr lang="en-GB" sz="1800" dirty="0" smtClean="0"/>
          </a:p>
        </p:txBody>
      </p:sp>
      <p:sp>
        <p:nvSpPr>
          <p:cNvPr id="4" name="Date Placeholder 3"/>
          <p:cNvSpPr>
            <a:spLocks noGrp="1"/>
          </p:cNvSpPr>
          <p:nvPr>
            <p:ph type="dt" sz="half" idx="10"/>
          </p:nvPr>
        </p:nvSpPr>
        <p:spPr/>
        <p:txBody>
          <a:bodyPr wrap="none"/>
          <a:lstStyle/>
          <a:p>
            <a:r>
              <a:rPr lang="en-GB" dirty="0" smtClean="0"/>
              <a:t>17 November 2015</a:t>
            </a:r>
            <a:endParaRPr lang="en-GB" dirty="0"/>
          </a:p>
        </p:txBody>
      </p:sp>
      <p:sp>
        <p:nvSpPr>
          <p:cNvPr id="2" name="Tijdelijke aanduiding voor dianummer 1"/>
          <p:cNvSpPr>
            <a:spLocks noGrp="1"/>
          </p:cNvSpPr>
          <p:nvPr>
            <p:ph type="sldNum" sz="quarter" idx="11"/>
          </p:nvPr>
        </p:nvSpPr>
        <p:spPr/>
        <p:txBody>
          <a:bodyPr wrap="square"/>
          <a:lstStyle/>
          <a:p>
            <a:fld id="{35776BF8-EDBB-404C-821D-54B8C1A14D73}" type="slidenum">
              <a:rPr lang="en-GB" smtClean="0"/>
              <a:pPr/>
              <a:t>4</a:t>
            </a:fld>
            <a:endParaRPr lang="en-GB" dirty="0"/>
          </a:p>
        </p:txBody>
      </p:sp>
    </p:spTree>
    <p:extLst>
      <p:ext uri="{BB962C8B-B14F-4D97-AF65-F5344CB8AC3E}">
        <p14:creationId xmlns:p14="http://schemas.microsoft.com/office/powerpoint/2010/main" val="22138197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wrap="none"/>
          <a:lstStyle/>
          <a:p>
            <a:r>
              <a:rPr lang="en-GB" dirty="0" smtClean="0"/>
              <a:t>Joint and several liability</a:t>
            </a:r>
            <a:endParaRPr lang="en-GB" dirty="0"/>
          </a:p>
        </p:txBody>
      </p:sp>
      <p:sp>
        <p:nvSpPr>
          <p:cNvPr id="7" name="Content Placeholder 6"/>
          <p:cNvSpPr>
            <a:spLocks noGrp="1"/>
          </p:cNvSpPr>
          <p:nvPr>
            <p:ph idx="1"/>
          </p:nvPr>
        </p:nvSpPr>
        <p:spPr>
          <a:xfrm>
            <a:off x="2081499" y="1772435"/>
            <a:ext cx="9491802" cy="4560126"/>
          </a:xfrm>
        </p:spPr>
        <p:txBody>
          <a:bodyPr wrap="square"/>
          <a:lstStyle/>
          <a:p>
            <a:pPr lvl="2"/>
            <a:r>
              <a:rPr lang="en-GB" sz="1800" dirty="0" smtClean="0"/>
              <a:t>Most Member State laws recognise that cartel members are jointly and severally liable for damages</a:t>
            </a:r>
          </a:p>
          <a:p>
            <a:pPr lvl="2"/>
            <a:endParaRPr lang="en-GB" sz="1800" dirty="0"/>
          </a:p>
          <a:p>
            <a:pPr lvl="2"/>
            <a:r>
              <a:rPr lang="en-GB" sz="1800" dirty="0" smtClean="0"/>
              <a:t>Many unresolved issues, such as:</a:t>
            </a:r>
          </a:p>
          <a:p>
            <a:pPr lvl="3"/>
            <a:r>
              <a:rPr lang="en-GB" sz="1800" dirty="0"/>
              <a:t>l</a:t>
            </a:r>
            <a:r>
              <a:rPr lang="en-GB" sz="1800" dirty="0" smtClean="0"/>
              <a:t>iability of the parent company</a:t>
            </a:r>
          </a:p>
          <a:p>
            <a:pPr lvl="3"/>
            <a:r>
              <a:rPr lang="en-GB" sz="1800" dirty="0"/>
              <a:t>l</a:t>
            </a:r>
            <a:r>
              <a:rPr lang="en-GB" sz="1800" dirty="0" smtClean="0"/>
              <a:t>iability of company that had more limited participation in the cartel (duration or scope)</a:t>
            </a:r>
          </a:p>
          <a:p>
            <a:pPr lvl="3"/>
            <a:r>
              <a:rPr lang="en-GB" sz="1800" dirty="0"/>
              <a:t>r</a:t>
            </a:r>
            <a:r>
              <a:rPr lang="en-GB" sz="1800" dirty="0" smtClean="0"/>
              <a:t>ight to obtain a contribution from other co-infringers; how to be determined: pro rata or based on sales, market share, relative culpability?</a:t>
            </a:r>
          </a:p>
          <a:p>
            <a:pPr lvl="3"/>
            <a:endParaRPr lang="en-GB" sz="1800" dirty="0" smtClean="0"/>
          </a:p>
          <a:p>
            <a:pPr lvl="2"/>
            <a:r>
              <a:rPr lang="en-GB" sz="1800" dirty="0" smtClean="0"/>
              <a:t>EU Directive (Article 11):</a:t>
            </a:r>
          </a:p>
          <a:p>
            <a:pPr lvl="3"/>
            <a:r>
              <a:rPr lang="en-GB" sz="1800" dirty="0"/>
              <a:t>c</a:t>
            </a:r>
            <a:r>
              <a:rPr lang="en-GB" sz="1800" dirty="0" smtClean="0"/>
              <a:t>onfirms joint and several liability for co-infringers</a:t>
            </a:r>
          </a:p>
          <a:p>
            <a:pPr lvl="3"/>
            <a:r>
              <a:rPr lang="en-GB" sz="1800" dirty="0"/>
              <a:t>e</a:t>
            </a:r>
            <a:r>
              <a:rPr lang="en-GB" sz="1800" dirty="0" smtClean="0"/>
              <a:t>xcludes certain small or medium-sized enterprises (SMEs) from joint and several liability</a:t>
            </a:r>
          </a:p>
          <a:p>
            <a:pPr lvl="3"/>
            <a:r>
              <a:rPr lang="en-GB" sz="1800" dirty="0"/>
              <a:t>l</a:t>
            </a:r>
            <a:r>
              <a:rPr lang="en-GB" sz="1800" dirty="0" smtClean="0"/>
              <a:t>imits scope of joint and several liability for immunity applicants</a:t>
            </a:r>
          </a:p>
          <a:p>
            <a:pPr lvl="3"/>
            <a:endParaRPr lang="en-GB" sz="1800" dirty="0" smtClean="0"/>
          </a:p>
          <a:p>
            <a:pPr lvl="3"/>
            <a:endParaRPr lang="en-GB" sz="1800" dirty="0"/>
          </a:p>
          <a:p>
            <a:pPr lvl="3"/>
            <a:endParaRPr lang="en-GB" sz="1800" dirty="0" smtClean="0"/>
          </a:p>
          <a:p>
            <a:pPr lvl="3"/>
            <a:endParaRPr lang="en-GB" sz="1800" dirty="0" smtClean="0"/>
          </a:p>
        </p:txBody>
      </p:sp>
      <p:sp>
        <p:nvSpPr>
          <p:cNvPr id="4" name="Date Placeholder 3"/>
          <p:cNvSpPr>
            <a:spLocks noGrp="1"/>
          </p:cNvSpPr>
          <p:nvPr>
            <p:ph type="dt" sz="half" idx="10"/>
          </p:nvPr>
        </p:nvSpPr>
        <p:spPr/>
        <p:txBody>
          <a:bodyPr wrap="none"/>
          <a:lstStyle/>
          <a:p>
            <a:r>
              <a:rPr lang="en-GB" dirty="0" smtClean="0"/>
              <a:t>17 November 2015</a:t>
            </a:r>
            <a:endParaRPr lang="en-GB" dirty="0"/>
          </a:p>
        </p:txBody>
      </p:sp>
      <p:sp>
        <p:nvSpPr>
          <p:cNvPr id="2" name="Tijdelijke aanduiding voor dianummer 1"/>
          <p:cNvSpPr>
            <a:spLocks noGrp="1"/>
          </p:cNvSpPr>
          <p:nvPr>
            <p:ph type="sldNum" sz="quarter" idx="11"/>
          </p:nvPr>
        </p:nvSpPr>
        <p:spPr/>
        <p:txBody>
          <a:bodyPr wrap="square"/>
          <a:lstStyle/>
          <a:p>
            <a:fld id="{35776BF8-EDBB-404C-821D-54B8C1A14D73}" type="slidenum">
              <a:rPr lang="en-GB" smtClean="0"/>
              <a:pPr/>
              <a:t>5</a:t>
            </a:fld>
            <a:endParaRPr lang="en-GB" dirty="0"/>
          </a:p>
        </p:txBody>
      </p:sp>
    </p:spTree>
    <p:extLst>
      <p:ext uri="{BB962C8B-B14F-4D97-AF65-F5344CB8AC3E}">
        <p14:creationId xmlns:p14="http://schemas.microsoft.com/office/powerpoint/2010/main" val="8926456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wrap="none"/>
          <a:lstStyle/>
          <a:p>
            <a:r>
              <a:rPr lang="en-GB" dirty="0" smtClean="0"/>
              <a:t>Damages</a:t>
            </a:r>
            <a:endParaRPr lang="en-GB" dirty="0"/>
          </a:p>
        </p:txBody>
      </p:sp>
      <p:sp>
        <p:nvSpPr>
          <p:cNvPr id="7" name="Content Placeholder 6"/>
          <p:cNvSpPr>
            <a:spLocks noGrp="1"/>
          </p:cNvSpPr>
          <p:nvPr>
            <p:ph idx="1"/>
          </p:nvPr>
        </p:nvSpPr>
        <p:spPr>
          <a:xfrm>
            <a:off x="2081499" y="1772435"/>
            <a:ext cx="8509164" cy="4560126"/>
          </a:xfrm>
        </p:spPr>
        <p:txBody>
          <a:bodyPr wrap="square"/>
          <a:lstStyle/>
          <a:p>
            <a:pPr lvl="2"/>
            <a:r>
              <a:rPr lang="en-GB" sz="1800" dirty="0" smtClean="0"/>
              <a:t>Direct and indirect claimants have filed damage claims in EU Member States courts (Article 12 EU Directive confirms their claim)</a:t>
            </a:r>
          </a:p>
          <a:p>
            <a:pPr lvl="2"/>
            <a:endParaRPr lang="en-GB" sz="1800" dirty="0"/>
          </a:p>
          <a:p>
            <a:pPr lvl="2"/>
            <a:r>
              <a:rPr lang="en-GB" sz="1800" dirty="0" smtClean="0"/>
              <a:t>European Court of Justice in Luxembourg: umbrella damages cannot be categorically excluded (2014, </a:t>
            </a:r>
            <a:r>
              <a:rPr lang="en-GB" sz="1800" i="1" dirty="0" err="1" smtClean="0"/>
              <a:t>Kone</a:t>
            </a:r>
            <a:r>
              <a:rPr lang="en-GB" sz="1800" dirty="0" smtClean="0"/>
              <a:t>)</a:t>
            </a:r>
          </a:p>
          <a:p>
            <a:pPr lvl="2"/>
            <a:endParaRPr lang="en-GB" sz="1800" dirty="0"/>
          </a:p>
          <a:p>
            <a:pPr lvl="2"/>
            <a:r>
              <a:rPr lang="en-GB" sz="1800" dirty="0" smtClean="0"/>
              <a:t>Normally claimants need to prove damages; defendants bear burden to prove passing-on (Article 13 EU Directive)</a:t>
            </a:r>
          </a:p>
          <a:p>
            <a:pPr lvl="2"/>
            <a:endParaRPr lang="en-GB" sz="1800" dirty="0"/>
          </a:p>
          <a:p>
            <a:pPr lvl="2"/>
            <a:r>
              <a:rPr lang="en-GB" sz="1800" dirty="0" smtClean="0"/>
              <a:t>Limited case law on methods to calculate damages </a:t>
            </a:r>
          </a:p>
          <a:p>
            <a:pPr lvl="3"/>
            <a:r>
              <a:rPr lang="en-GB" sz="1800" dirty="0" smtClean="0"/>
              <a:t>Netherlands court awarded damages based on a during and after analysis and denied passing-on defence in </a:t>
            </a:r>
            <a:r>
              <a:rPr lang="en-GB" sz="1800" i="1" dirty="0" smtClean="0"/>
              <a:t>TenneT / ABB</a:t>
            </a:r>
            <a:r>
              <a:rPr lang="en-GB" sz="1800" dirty="0"/>
              <a:t> </a:t>
            </a:r>
            <a:r>
              <a:rPr lang="en-GB" sz="1800" dirty="0" smtClean="0"/>
              <a:t>(2015)</a:t>
            </a:r>
          </a:p>
          <a:p>
            <a:pPr lvl="2"/>
            <a:endParaRPr lang="en-GB" sz="1800" dirty="0"/>
          </a:p>
          <a:p>
            <a:pPr lvl="2"/>
            <a:r>
              <a:rPr lang="en-GB" sz="1800" dirty="0" smtClean="0"/>
              <a:t>Article 17 EU Directive: it shall be presumed that cartel infringements cause harm. The infringer shall have the right to rebut that presumption. </a:t>
            </a:r>
          </a:p>
          <a:p>
            <a:pPr lvl="2"/>
            <a:endParaRPr lang="en-GB" sz="1800" dirty="0"/>
          </a:p>
          <a:p>
            <a:pPr lvl="2"/>
            <a:endParaRPr lang="en-GB" sz="1800" dirty="0"/>
          </a:p>
          <a:p>
            <a:pPr lvl="3"/>
            <a:endParaRPr lang="en-GB" sz="1800" dirty="0" smtClean="0"/>
          </a:p>
          <a:p>
            <a:pPr lvl="3"/>
            <a:endParaRPr lang="en-GB" sz="1800" dirty="0" smtClean="0"/>
          </a:p>
        </p:txBody>
      </p:sp>
      <p:sp>
        <p:nvSpPr>
          <p:cNvPr id="4" name="Date Placeholder 3"/>
          <p:cNvSpPr>
            <a:spLocks noGrp="1"/>
          </p:cNvSpPr>
          <p:nvPr>
            <p:ph type="dt" sz="half" idx="10"/>
          </p:nvPr>
        </p:nvSpPr>
        <p:spPr/>
        <p:txBody>
          <a:bodyPr wrap="none"/>
          <a:lstStyle/>
          <a:p>
            <a:r>
              <a:rPr lang="en-GB" dirty="0" smtClean="0"/>
              <a:t>17 November 2015</a:t>
            </a:r>
            <a:endParaRPr lang="en-GB" dirty="0"/>
          </a:p>
        </p:txBody>
      </p:sp>
      <p:sp>
        <p:nvSpPr>
          <p:cNvPr id="2" name="Tijdelijke aanduiding voor dianummer 1"/>
          <p:cNvSpPr>
            <a:spLocks noGrp="1"/>
          </p:cNvSpPr>
          <p:nvPr>
            <p:ph type="sldNum" sz="quarter" idx="11"/>
          </p:nvPr>
        </p:nvSpPr>
        <p:spPr/>
        <p:txBody>
          <a:bodyPr wrap="square"/>
          <a:lstStyle/>
          <a:p>
            <a:fld id="{35776BF8-EDBB-404C-821D-54B8C1A14D73}" type="slidenum">
              <a:rPr lang="en-GB" smtClean="0"/>
              <a:pPr/>
              <a:t>6</a:t>
            </a:fld>
            <a:endParaRPr lang="en-GB" dirty="0"/>
          </a:p>
        </p:txBody>
      </p:sp>
    </p:spTree>
    <p:extLst>
      <p:ext uri="{BB962C8B-B14F-4D97-AF65-F5344CB8AC3E}">
        <p14:creationId xmlns:p14="http://schemas.microsoft.com/office/powerpoint/2010/main" val="40719433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Settlements</a:t>
            </a:r>
            <a:endParaRPr lang="en-GB" dirty="0"/>
          </a:p>
        </p:txBody>
      </p:sp>
      <p:sp>
        <p:nvSpPr>
          <p:cNvPr id="3" name="Content Placeholder 2"/>
          <p:cNvSpPr>
            <a:spLocks noGrp="1"/>
          </p:cNvSpPr>
          <p:nvPr>
            <p:ph idx="1"/>
          </p:nvPr>
        </p:nvSpPr>
        <p:spPr>
          <a:xfrm>
            <a:off x="899382" y="1972327"/>
            <a:ext cx="8844982" cy="4229282"/>
          </a:xfrm>
        </p:spPr>
        <p:txBody>
          <a:bodyPr/>
          <a:lstStyle/>
          <a:p>
            <a:pPr marL="285750" indent="-285750">
              <a:buFont typeface="Arial" panose="020B0604020202020204" pitchFamily="34" charset="0"/>
              <a:buChar char="•"/>
            </a:pPr>
            <a:r>
              <a:rPr lang="en-US" sz="1800" b="0" dirty="0" smtClean="0">
                <a:solidFill>
                  <a:schemeClr val="tx1"/>
                </a:solidFill>
              </a:rPr>
              <a:t>Multiple defendants and the right to claim contribution from co-conspirators make settlements difficult</a:t>
            </a:r>
          </a:p>
          <a:p>
            <a:pPr marL="285750" indent="-285750">
              <a:buFont typeface="Arial" panose="020B0604020202020204" pitchFamily="34" charset="0"/>
              <a:buChar char="•"/>
            </a:pPr>
            <a:endParaRPr lang="en-US" sz="1800" b="0" dirty="0">
              <a:solidFill>
                <a:schemeClr val="tx1"/>
              </a:solidFill>
            </a:endParaRPr>
          </a:p>
          <a:p>
            <a:pPr marL="285750" indent="-285750">
              <a:buFont typeface="Arial" panose="020B0604020202020204" pitchFamily="34" charset="0"/>
              <a:buChar char="•"/>
            </a:pPr>
            <a:r>
              <a:rPr lang="en-US" sz="1800" b="0" dirty="0" smtClean="0">
                <a:solidFill>
                  <a:schemeClr val="tx1"/>
                </a:solidFill>
              </a:rPr>
              <a:t>Dutch solutions: </a:t>
            </a:r>
          </a:p>
          <a:p>
            <a:pPr marL="573750" lvl="3" indent="-285750"/>
            <a:r>
              <a:rPr lang="en-US" sz="1800" b="0" dirty="0" smtClean="0">
                <a:solidFill>
                  <a:schemeClr val="tx1"/>
                </a:solidFill>
              </a:rPr>
              <a:t>Article 6:14 Dutch Civil Code: the claimant can release a settling infringer from its obligation to contribute towards other infringers by undertaking towards the remaining infringers to reduce its claim by the amount that could have been claimed as contribution from the settling infringer</a:t>
            </a:r>
          </a:p>
          <a:p>
            <a:pPr marL="573750" lvl="3" indent="-285750"/>
            <a:r>
              <a:rPr lang="en-US" sz="1800" dirty="0" smtClean="0"/>
              <a:t>International collective settlement declared binding on an "opt out" basis in the </a:t>
            </a:r>
            <a:r>
              <a:rPr lang="en-US" sz="1800" i="1" dirty="0" err="1" smtClean="0"/>
              <a:t>Converium</a:t>
            </a:r>
            <a:r>
              <a:rPr lang="en-US" sz="1800" i="1" dirty="0" smtClean="0"/>
              <a:t> </a:t>
            </a:r>
            <a:r>
              <a:rPr lang="en-US" sz="1800" dirty="0" smtClean="0"/>
              <a:t>judgment (2012); in principle to be </a:t>
            </a:r>
            <a:r>
              <a:rPr lang="en-US" sz="1800" dirty="0" err="1" smtClean="0"/>
              <a:t>recognised</a:t>
            </a:r>
            <a:r>
              <a:rPr lang="en-US" sz="1800" dirty="0" smtClean="0"/>
              <a:t> in EU Member States</a:t>
            </a:r>
            <a:endParaRPr lang="en-US" sz="1800" b="0" i="1" dirty="0" smtClean="0">
              <a:solidFill>
                <a:schemeClr val="tx1"/>
              </a:solidFill>
            </a:endParaRPr>
          </a:p>
          <a:p>
            <a:endParaRPr lang="en-US" sz="1800" b="0" dirty="0">
              <a:solidFill>
                <a:schemeClr val="tx1"/>
              </a:solidFill>
            </a:endParaRPr>
          </a:p>
          <a:p>
            <a:pPr marL="285750" indent="-285750">
              <a:buFont typeface="Arial" panose="020B0604020202020204" pitchFamily="34" charset="0"/>
              <a:buChar char="•"/>
            </a:pPr>
            <a:r>
              <a:rPr lang="en-US" sz="1800" b="0" dirty="0" smtClean="0">
                <a:solidFill>
                  <a:schemeClr val="tx1"/>
                </a:solidFill>
              </a:rPr>
              <a:t>Article 19 EU Directive: the claim of the settling injured party is reduced by the settling co-infringer's share of the harm that the infringement of competition law inflicted on the injured party</a:t>
            </a:r>
          </a:p>
          <a:p>
            <a:pPr marL="285750" indent="-285750">
              <a:buFont typeface="Arial" panose="020B0604020202020204" pitchFamily="34" charset="0"/>
              <a:buChar char="•"/>
            </a:pPr>
            <a:endParaRPr lang="en-US" sz="1800" b="0" dirty="0" smtClean="0">
              <a:solidFill>
                <a:schemeClr val="tx1"/>
              </a:solidFill>
            </a:endParaRPr>
          </a:p>
          <a:p>
            <a:pPr marL="285750" indent="-285750">
              <a:buFont typeface="Arial" panose="020B0604020202020204" pitchFamily="34" charset="0"/>
              <a:buChar char="•"/>
            </a:pPr>
            <a:endParaRPr lang="en-US" sz="1800" b="0" dirty="0" smtClean="0">
              <a:solidFill>
                <a:schemeClr val="tx1"/>
              </a:solidFill>
            </a:endParaRPr>
          </a:p>
        </p:txBody>
      </p:sp>
      <p:sp>
        <p:nvSpPr>
          <p:cNvPr id="4" name="Date Placeholder 3"/>
          <p:cNvSpPr>
            <a:spLocks noGrp="1"/>
          </p:cNvSpPr>
          <p:nvPr>
            <p:ph type="dt" sz="half" idx="10"/>
          </p:nvPr>
        </p:nvSpPr>
        <p:spPr/>
        <p:txBody>
          <a:bodyPr/>
          <a:lstStyle/>
          <a:p>
            <a:r>
              <a:rPr lang="en-GB" smtClean="0"/>
              <a:t>12 November 2015</a:t>
            </a:r>
            <a:endParaRPr lang="en-GB" dirty="0"/>
          </a:p>
        </p:txBody>
      </p:sp>
      <p:sp>
        <p:nvSpPr>
          <p:cNvPr id="5" name="Slide Number Placeholder 4"/>
          <p:cNvSpPr>
            <a:spLocks noGrp="1"/>
          </p:cNvSpPr>
          <p:nvPr>
            <p:ph type="sldNum" sz="quarter" idx="11"/>
          </p:nvPr>
        </p:nvSpPr>
        <p:spPr/>
        <p:txBody>
          <a:bodyPr/>
          <a:lstStyle/>
          <a:p>
            <a:fld id="{35776BF8-EDBB-404C-821D-54B8C1A14D73}" type="slidenum">
              <a:rPr lang="en-GB" smtClean="0"/>
              <a:t>7</a:t>
            </a:fld>
            <a:endParaRPr lang="en-GB" dirty="0"/>
          </a:p>
        </p:txBody>
      </p:sp>
    </p:spTree>
    <p:extLst>
      <p:ext uri="{BB962C8B-B14F-4D97-AF65-F5344CB8AC3E}">
        <p14:creationId xmlns:p14="http://schemas.microsoft.com/office/powerpoint/2010/main" val="8058282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wrap="none"/>
          <a:lstStyle/>
          <a:p>
            <a:r>
              <a:rPr lang="en-GB" dirty="0" smtClean="0"/>
              <a:t>Conclusion</a:t>
            </a:r>
            <a:endParaRPr lang="en-GB" dirty="0"/>
          </a:p>
        </p:txBody>
      </p:sp>
      <p:sp>
        <p:nvSpPr>
          <p:cNvPr id="7" name="Content Placeholder 6"/>
          <p:cNvSpPr>
            <a:spLocks noGrp="1"/>
          </p:cNvSpPr>
          <p:nvPr>
            <p:ph idx="1"/>
          </p:nvPr>
        </p:nvSpPr>
        <p:spPr>
          <a:xfrm>
            <a:off x="2081499" y="1772435"/>
            <a:ext cx="8509164" cy="4560126"/>
          </a:xfrm>
        </p:spPr>
        <p:txBody>
          <a:bodyPr wrap="square"/>
          <a:lstStyle/>
          <a:p>
            <a:pPr lvl="2"/>
            <a:r>
              <a:rPr lang="en-GB" sz="1800" dirty="0" smtClean="0"/>
              <a:t>Cartel damage litigation is a fast-growing and complex area of commercial litigation in Europe</a:t>
            </a:r>
          </a:p>
          <a:p>
            <a:pPr lvl="2"/>
            <a:endParaRPr lang="en-GB" sz="1800" dirty="0"/>
          </a:p>
          <a:p>
            <a:pPr lvl="2"/>
            <a:r>
              <a:rPr lang="en-GB" sz="1800" dirty="0" smtClean="0"/>
              <a:t>EU Directive will most likely contribute to the further development of this field of law</a:t>
            </a:r>
          </a:p>
          <a:p>
            <a:pPr lvl="2"/>
            <a:endParaRPr lang="en-GB" sz="1800" dirty="0"/>
          </a:p>
          <a:p>
            <a:pPr lvl="2"/>
            <a:r>
              <a:rPr lang="en-GB" sz="1800" dirty="0" smtClean="0"/>
              <a:t>…… but at the same time leaves many issues unresolved</a:t>
            </a:r>
          </a:p>
          <a:p>
            <a:pPr lvl="2"/>
            <a:endParaRPr lang="en-GB" sz="1800" dirty="0"/>
          </a:p>
          <a:p>
            <a:pPr lvl="2"/>
            <a:r>
              <a:rPr lang="en-GB" sz="1800" dirty="0" smtClean="0"/>
              <a:t>Member State courts will need to provide clarity on these unresolved issues</a:t>
            </a:r>
            <a:endParaRPr lang="en-GB" sz="1800" dirty="0"/>
          </a:p>
          <a:p>
            <a:pPr lvl="2"/>
            <a:endParaRPr lang="en-GB" sz="1800" dirty="0"/>
          </a:p>
          <a:p>
            <a:pPr lvl="3"/>
            <a:endParaRPr lang="en-GB" sz="1800" dirty="0" smtClean="0"/>
          </a:p>
          <a:p>
            <a:pPr lvl="3"/>
            <a:endParaRPr lang="en-GB" sz="1800" dirty="0" smtClean="0"/>
          </a:p>
        </p:txBody>
      </p:sp>
      <p:sp>
        <p:nvSpPr>
          <p:cNvPr id="4" name="Date Placeholder 3"/>
          <p:cNvSpPr>
            <a:spLocks noGrp="1"/>
          </p:cNvSpPr>
          <p:nvPr>
            <p:ph type="dt" sz="half" idx="10"/>
          </p:nvPr>
        </p:nvSpPr>
        <p:spPr/>
        <p:txBody>
          <a:bodyPr wrap="none"/>
          <a:lstStyle/>
          <a:p>
            <a:r>
              <a:rPr lang="en-GB" dirty="0" smtClean="0"/>
              <a:t>17 November 2015</a:t>
            </a:r>
            <a:endParaRPr lang="en-GB" dirty="0"/>
          </a:p>
        </p:txBody>
      </p:sp>
      <p:sp>
        <p:nvSpPr>
          <p:cNvPr id="2" name="Tijdelijke aanduiding voor dianummer 1"/>
          <p:cNvSpPr>
            <a:spLocks noGrp="1"/>
          </p:cNvSpPr>
          <p:nvPr>
            <p:ph type="sldNum" sz="quarter" idx="11"/>
          </p:nvPr>
        </p:nvSpPr>
        <p:spPr/>
        <p:txBody>
          <a:bodyPr wrap="square"/>
          <a:lstStyle/>
          <a:p>
            <a:fld id="{35776BF8-EDBB-404C-821D-54B8C1A14D73}" type="slidenum">
              <a:rPr lang="en-GB" smtClean="0"/>
              <a:pPr/>
              <a:t>8</a:t>
            </a:fld>
            <a:endParaRPr lang="en-GB" dirty="0"/>
          </a:p>
        </p:txBody>
      </p:sp>
    </p:spTree>
    <p:extLst>
      <p:ext uri="{BB962C8B-B14F-4D97-AF65-F5344CB8AC3E}">
        <p14:creationId xmlns:p14="http://schemas.microsoft.com/office/powerpoint/2010/main" val="1588579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vert="horz" wrap="none" lIns="36000" tIns="36000" rIns="36000" bIns="36000" rtlCol="0" anchor="ctr">
            <a:noAutofit/>
          </a:bodyPr>
          <a:lstStyle/>
          <a:p>
            <a:r>
              <a:rPr lang="en-US" dirty="0" smtClean="0"/>
              <a:t>Thank you</a:t>
            </a:r>
            <a:endParaRPr lang="en-GB" dirty="0"/>
          </a:p>
        </p:txBody>
      </p:sp>
      <p:sp>
        <p:nvSpPr>
          <p:cNvPr id="4" name="Date Placeholder 3"/>
          <p:cNvSpPr>
            <a:spLocks noGrp="1"/>
          </p:cNvSpPr>
          <p:nvPr>
            <p:ph type="dt" sz="half" idx="10"/>
          </p:nvPr>
        </p:nvSpPr>
        <p:spPr/>
        <p:txBody>
          <a:bodyPr vert="horz" wrap="none" lIns="0" tIns="0" rIns="0" bIns="0" rtlCol="0" anchor="ctr"/>
          <a:lstStyle/>
          <a:p>
            <a:r>
              <a:rPr lang="en-GB" dirty="0" smtClean="0"/>
              <a:t>12 November 2015</a:t>
            </a:r>
            <a:endParaRPr lang="en-GB" dirty="0"/>
          </a:p>
        </p:txBody>
      </p:sp>
      <p:sp>
        <p:nvSpPr>
          <p:cNvPr id="2" name="Tijdelijke aanduiding voor dianummer 1"/>
          <p:cNvSpPr>
            <a:spLocks noGrp="1"/>
          </p:cNvSpPr>
          <p:nvPr>
            <p:ph type="sldNum" sz="quarter" idx="11"/>
          </p:nvPr>
        </p:nvSpPr>
        <p:spPr/>
        <p:txBody>
          <a:bodyPr vert="horz" lIns="0" tIns="0" rIns="0" bIns="0" rtlCol="0" anchor="ctr"/>
          <a:lstStyle/>
          <a:p>
            <a:fld id="{35776BF8-EDBB-404C-821D-54B8C1A14D73}" type="slidenum">
              <a:rPr lang="en-GB"/>
              <a:pPr/>
              <a:t>9</a:t>
            </a:fld>
            <a:endParaRPr lang="en-GB" dirty="0"/>
          </a:p>
        </p:txBody>
      </p:sp>
      <p:pic>
        <p:nvPicPr>
          <p:cNvPr id="11" name="Picture Placeholder 10"/>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6" b="46"/>
          <a:stretch>
            <a:fillRect/>
          </a:stretch>
        </p:blipFill>
        <p:spPr/>
      </p:pic>
      <p:sp>
        <p:nvSpPr>
          <p:cNvPr id="3" name="Content Placeholder 2"/>
          <p:cNvSpPr>
            <a:spLocks noGrp="1"/>
          </p:cNvSpPr>
          <p:nvPr>
            <p:ph idx="1"/>
          </p:nvPr>
        </p:nvSpPr>
        <p:spPr/>
        <p:txBody>
          <a:bodyPr/>
          <a:lstStyle/>
          <a:p>
            <a:r>
              <a:rPr lang="en-GB" sz="2000" dirty="0" smtClean="0"/>
              <a:t>Jolling de Pree</a:t>
            </a:r>
          </a:p>
          <a:p>
            <a:endParaRPr lang="en-GB" dirty="0"/>
          </a:p>
        </p:txBody>
      </p:sp>
      <p:sp>
        <p:nvSpPr>
          <p:cNvPr id="9" name="Content Placeholder 8"/>
          <p:cNvSpPr>
            <a:spLocks noGrp="1"/>
          </p:cNvSpPr>
          <p:nvPr>
            <p:ph idx="12"/>
          </p:nvPr>
        </p:nvSpPr>
        <p:spPr/>
        <p:txBody>
          <a:bodyPr/>
          <a:lstStyle/>
          <a:p>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3387" y="4107141"/>
            <a:ext cx="4829175"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8586527"/>
      </p:ext>
    </p:extLst>
  </p:cSld>
  <p:clrMapOvr>
    <a:masterClrMapping/>
  </p:clrMapOvr>
  <p:timing>
    <p:tnLst>
      <p:par>
        <p:cTn id="1" dur="indefinite" restart="never" nodeType="tmRoot"/>
      </p:par>
    </p:tnLst>
  </p:timing>
</p:sld>
</file>

<file path=ppt/theme/theme1.xml><?xml version="1.0" encoding="utf-8"?>
<a:theme xmlns:a="http://schemas.openxmlformats.org/drawingml/2006/main" name="DBBW_Screen">
  <a:themeElements>
    <a:clrScheme name="DBBW External">
      <a:dk1>
        <a:sysClr val="windowText" lastClr="000000"/>
      </a:dk1>
      <a:lt1>
        <a:sysClr val="window" lastClr="FFFFFF"/>
      </a:lt1>
      <a:dk2>
        <a:srgbClr val="993333"/>
      </a:dk2>
      <a:lt2>
        <a:srgbClr val="FFFFFF"/>
      </a:lt2>
      <a:accent1>
        <a:srgbClr val="993333"/>
      </a:accent1>
      <a:accent2>
        <a:srgbClr val="6E6259"/>
      </a:accent2>
      <a:accent3>
        <a:srgbClr val="999933"/>
      </a:accent3>
      <a:accent4>
        <a:srgbClr val="CC6633"/>
      </a:accent4>
      <a:accent5>
        <a:srgbClr val="CC9933"/>
      </a:accent5>
      <a:accent6>
        <a:srgbClr val="DBD8D5"/>
      </a:accent6>
      <a:hlink>
        <a:srgbClr val="993333"/>
      </a:hlink>
      <a:folHlink>
        <a:srgbClr val="E14C4C"/>
      </a:folHlink>
    </a:clrScheme>
    <a:fontScheme name="De Brauw">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DBBW_Screen.potx" id="{D3006AF2-52C1-4DCF-A81E-B03394EAD591}" vid="{2097EF46-FE85-4DA9-ABDC-C39174525C8E}"/>
    </a:ext>
  </a:extLst>
</a:theme>
</file>

<file path=ppt/theme/theme2.xml><?xml version="1.0" encoding="utf-8"?>
<a:theme xmlns:a="http://schemas.openxmlformats.org/drawingml/2006/main" name="Office Theme">
  <a:themeElements>
    <a:clrScheme name="De Brauw extern">
      <a:dk1>
        <a:sysClr val="windowText" lastClr="000000"/>
      </a:dk1>
      <a:lt1>
        <a:sysClr val="window" lastClr="FFFFFF"/>
      </a:lt1>
      <a:dk2>
        <a:srgbClr val="993333"/>
      </a:dk2>
      <a:lt2>
        <a:srgbClr val="FFFFFF"/>
      </a:lt2>
      <a:accent1>
        <a:srgbClr val="993333"/>
      </a:accent1>
      <a:accent2>
        <a:srgbClr val="6E6259"/>
      </a:accent2>
      <a:accent3>
        <a:srgbClr val="999933"/>
      </a:accent3>
      <a:accent4>
        <a:srgbClr val="CC6633"/>
      </a:accent4>
      <a:accent5>
        <a:srgbClr val="CC9933"/>
      </a:accent5>
      <a:accent6>
        <a:srgbClr val="994C66"/>
      </a:accent6>
      <a:hlink>
        <a:srgbClr val="993333"/>
      </a:hlink>
      <a:folHlink>
        <a:srgbClr val="E14C4C"/>
      </a:folHlink>
    </a:clrScheme>
    <a:fontScheme name="De Brau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De Brauw extern">
      <a:dk1>
        <a:sysClr val="windowText" lastClr="000000"/>
      </a:dk1>
      <a:lt1>
        <a:sysClr val="window" lastClr="FFFFFF"/>
      </a:lt1>
      <a:dk2>
        <a:srgbClr val="993333"/>
      </a:dk2>
      <a:lt2>
        <a:srgbClr val="FFFFFF"/>
      </a:lt2>
      <a:accent1>
        <a:srgbClr val="993333"/>
      </a:accent1>
      <a:accent2>
        <a:srgbClr val="6E6259"/>
      </a:accent2>
      <a:accent3>
        <a:srgbClr val="999933"/>
      </a:accent3>
      <a:accent4>
        <a:srgbClr val="CC6633"/>
      </a:accent4>
      <a:accent5>
        <a:srgbClr val="CC9933"/>
      </a:accent5>
      <a:accent6>
        <a:srgbClr val="994C66"/>
      </a:accent6>
      <a:hlink>
        <a:srgbClr val="993333"/>
      </a:hlink>
      <a:folHlink>
        <a:srgbClr val="E14C4C"/>
      </a:folHlink>
    </a:clrScheme>
    <a:fontScheme name="De Brau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453</TotalTime>
  <Words>756</Words>
  <Application>Microsoft Office PowerPoint</Application>
  <PresentationFormat>Custom</PresentationFormat>
  <Paragraphs>99</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DBBW_Screen</vt:lpstr>
      <vt:lpstr>ICN | The interplay between private enforcement and leniency policy</vt:lpstr>
      <vt:lpstr>Introduction</vt:lpstr>
      <vt:lpstr>Jurisdiction, governing law and enforceability</vt:lpstr>
      <vt:lpstr>Access to evidence | Disclosure</vt:lpstr>
      <vt:lpstr>Joint and several liability</vt:lpstr>
      <vt:lpstr>Damages</vt:lpstr>
      <vt:lpstr>Settlements</vt:lpstr>
      <vt:lpstr>Conclusion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Annette de Wit</dc:creator>
  <cp:lastModifiedBy>VASILEIOU Sofia (COMP)</cp:lastModifiedBy>
  <cp:revision>86</cp:revision>
  <cp:lastPrinted>2015-01-19T12:52:43Z</cp:lastPrinted>
  <dcterms:created xsi:type="dcterms:W3CDTF">2014-12-02T15:22:15Z</dcterms:created>
  <dcterms:modified xsi:type="dcterms:W3CDTF">2015-11-12T13:44:17Z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tp">
    <vt:lpwstr>12-11-2015</vt:lpwstr>
  </property>
  <property fmtid="{D5CDD505-2E9C-101B-9397-08002B2CF9AE}" pid="3" name="optUK">
    <vt:lpwstr>True</vt:lpwstr>
  </property>
  <property fmtid="{D5CDD505-2E9C-101B-9397-08002B2CF9AE}" pid="4" name="optNL">
    <vt:lpwstr>False</vt:lpwstr>
  </property>
  <property fmtid="{D5CDD505-2E9C-101B-9397-08002B2CF9AE}" pid="5" name="recruitment">
    <vt:lpwstr>False</vt:lpwstr>
  </property>
  <property fmtid="{D5CDD505-2E9C-101B-9397-08002B2CF9AE}" pid="6" name="internal">
    <vt:lpwstr>False</vt:lpwstr>
  </property>
  <property fmtid="{D5CDD505-2E9C-101B-9397-08002B2CF9AE}" pid="7" name="external">
    <vt:lpwstr>True</vt:lpwstr>
  </property>
  <property fmtid="{D5CDD505-2E9C-101B-9397-08002B2CF9AE}" pid="8" name="do_Template">
    <vt:lpwstr>DBBW_SCREEN</vt:lpwstr>
  </property>
  <property fmtid="{D5CDD505-2E9C-101B-9397-08002B2CF9AE}" pid="9" name="do_LanguageID">
    <vt:lpwstr>2057</vt:lpwstr>
  </property>
</Properties>
</file>