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5" r:id="rId2"/>
  </p:sldMasterIdLst>
  <p:notesMasterIdLst>
    <p:notesMasterId r:id="rId13"/>
  </p:notesMasterIdLst>
  <p:handoutMasterIdLst>
    <p:handoutMasterId r:id="rId14"/>
  </p:handoutMasterIdLst>
  <p:sldIdLst>
    <p:sldId id="256" r:id="rId3"/>
    <p:sldId id="271" r:id="rId4"/>
    <p:sldId id="261" r:id="rId5"/>
    <p:sldId id="264" r:id="rId6"/>
    <p:sldId id="263" r:id="rId7"/>
    <p:sldId id="266" r:id="rId8"/>
    <p:sldId id="267" r:id="rId9"/>
    <p:sldId id="268" r:id="rId10"/>
    <p:sldId id="270" r:id="rId11"/>
    <p:sldId id="259" r:id="rId12"/>
  </p:sldIdLst>
  <p:sldSz cx="9144000" cy="6858000" type="screen4x3"/>
  <p:notesSz cx="6669088"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unkle Formatvorlage 1 - Akz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showGuides="1">
      <p:cViewPr>
        <p:scale>
          <a:sx n="87" d="100"/>
          <a:sy n="87" d="100"/>
        </p:scale>
        <p:origin x="-2304" y="-59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9938" cy="496332"/>
          </a:xfrm>
          <a:prstGeom prst="rect">
            <a:avLst/>
          </a:prstGeom>
        </p:spPr>
        <p:txBody>
          <a:bodyPr vert="horz" lIns="90727" tIns="45363" rIns="90727" bIns="45363" rtlCol="0"/>
          <a:lstStyle>
            <a:lvl1pPr algn="l">
              <a:defRPr sz="1200"/>
            </a:lvl1pPr>
          </a:lstStyle>
          <a:p>
            <a:endParaRPr lang="de-DE"/>
          </a:p>
        </p:txBody>
      </p:sp>
      <p:sp>
        <p:nvSpPr>
          <p:cNvPr id="3" name="Datumsplatzhalter 2"/>
          <p:cNvSpPr>
            <a:spLocks noGrp="1"/>
          </p:cNvSpPr>
          <p:nvPr>
            <p:ph type="dt" sz="quarter" idx="1"/>
          </p:nvPr>
        </p:nvSpPr>
        <p:spPr>
          <a:xfrm>
            <a:off x="3777607" y="0"/>
            <a:ext cx="2889938" cy="496332"/>
          </a:xfrm>
          <a:prstGeom prst="rect">
            <a:avLst/>
          </a:prstGeom>
        </p:spPr>
        <p:txBody>
          <a:bodyPr vert="horz" lIns="90727" tIns="45363" rIns="90727" bIns="45363" rtlCol="0"/>
          <a:lstStyle>
            <a:lvl1pPr algn="r">
              <a:defRPr sz="1200"/>
            </a:lvl1pPr>
          </a:lstStyle>
          <a:p>
            <a:fld id="{5AAC9585-AB58-4DB7-B9A3-90E3A71CEF21}" type="datetimeFigureOut">
              <a:rPr lang="de-DE" smtClean="0"/>
              <a:pPr/>
              <a:t>13.11.2015</a:t>
            </a:fld>
            <a:endParaRPr lang="de-DE"/>
          </a:p>
        </p:txBody>
      </p:sp>
      <p:sp>
        <p:nvSpPr>
          <p:cNvPr id="4" name="Fußzeilenplatzhalter 3"/>
          <p:cNvSpPr>
            <a:spLocks noGrp="1"/>
          </p:cNvSpPr>
          <p:nvPr>
            <p:ph type="ftr" sz="quarter" idx="2"/>
          </p:nvPr>
        </p:nvSpPr>
        <p:spPr>
          <a:xfrm>
            <a:off x="0" y="9428584"/>
            <a:ext cx="2889938" cy="496332"/>
          </a:xfrm>
          <a:prstGeom prst="rect">
            <a:avLst/>
          </a:prstGeom>
        </p:spPr>
        <p:txBody>
          <a:bodyPr vert="horz" lIns="90727" tIns="45363" rIns="90727" bIns="45363" rtlCol="0" anchor="b"/>
          <a:lstStyle>
            <a:lvl1pPr algn="l">
              <a:defRPr sz="1200"/>
            </a:lvl1pPr>
          </a:lstStyle>
          <a:p>
            <a:endParaRPr lang="de-DE"/>
          </a:p>
        </p:txBody>
      </p:sp>
      <p:sp>
        <p:nvSpPr>
          <p:cNvPr id="5" name="Foliennummernplatzhalter 4"/>
          <p:cNvSpPr>
            <a:spLocks noGrp="1"/>
          </p:cNvSpPr>
          <p:nvPr>
            <p:ph type="sldNum" sz="quarter" idx="3"/>
          </p:nvPr>
        </p:nvSpPr>
        <p:spPr>
          <a:xfrm>
            <a:off x="3777607" y="9428584"/>
            <a:ext cx="2889938" cy="496332"/>
          </a:xfrm>
          <a:prstGeom prst="rect">
            <a:avLst/>
          </a:prstGeom>
        </p:spPr>
        <p:txBody>
          <a:bodyPr vert="horz" lIns="90727" tIns="45363" rIns="90727" bIns="45363" rtlCol="0" anchor="b"/>
          <a:lstStyle>
            <a:lvl1pPr algn="r">
              <a:defRPr sz="1200"/>
            </a:lvl1pPr>
          </a:lstStyle>
          <a:p>
            <a:fld id="{2629CFC0-1672-4E3E-815B-8A8F484AE3B5}" type="slidenum">
              <a:rPr lang="de-DE" smtClean="0"/>
              <a:pPr/>
              <a:t>‹#›</a:t>
            </a:fld>
            <a:endParaRPr lang="de-DE"/>
          </a:p>
        </p:txBody>
      </p:sp>
    </p:spTree>
    <p:extLst>
      <p:ext uri="{BB962C8B-B14F-4D97-AF65-F5344CB8AC3E}">
        <p14:creationId xmlns:p14="http://schemas.microsoft.com/office/powerpoint/2010/main" val="5913320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9938" cy="496332"/>
          </a:xfrm>
          <a:prstGeom prst="rect">
            <a:avLst/>
          </a:prstGeom>
        </p:spPr>
        <p:txBody>
          <a:bodyPr vert="horz" lIns="90727" tIns="45363" rIns="90727" bIns="45363" rtlCol="0"/>
          <a:lstStyle>
            <a:lvl1pPr algn="l">
              <a:defRPr sz="1200"/>
            </a:lvl1pPr>
          </a:lstStyle>
          <a:p>
            <a:endParaRPr lang="de-DE"/>
          </a:p>
        </p:txBody>
      </p:sp>
      <p:sp>
        <p:nvSpPr>
          <p:cNvPr id="3" name="Datumsplatzhalter 2"/>
          <p:cNvSpPr>
            <a:spLocks noGrp="1"/>
          </p:cNvSpPr>
          <p:nvPr>
            <p:ph type="dt" idx="1"/>
          </p:nvPr>
        </p:nvSpPr>
        <p:spPr>
          <a:xfrm>
            <a:off x="3777607" y="0"/>
            <a:ext cx="2889938" cy="496332"/>
          </a:xfrm>
          <a:prstGeom prst="rect">
            <a:avLst/>
          </a:prstGeom>
        </p:spPr>
        <p:txBody>
          <a:bodyPr vert="horz" lIns="90727" tIns="45363" rIns="90727" bIns="45363" rtlCol="0"/>
          <a:lstStyle>
            <a:lvl1pPr algn="r">
              <a:defRPr sz="1200"/>
            </a:lvl1pPr>
          </a:lstStyle>
          <a:p>
            <a:fld id="{6E7C86D2-6B1C-4E90-B588-76744131E317}" type="datetimeFigureOut">
              <a:rPr lang="de-DE" smtClean="0"/>
              <a:pPr/>
              <a:t>13.11.2015</a:t>
            </a:fld>
            <a:endParaRPr lang="de-DE"/>
          </a:p>
        </p:txBody>
      </p:sp>
      <p:sp>
        <p:nvSpPr>
          <p:cNvPr id="4" name="Folienbildplatzhalt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0727" tIns="45363" rIns="90727" bIns="45363" rtlCol="0" anchor="ctr"/>
          <a:lstStyle/>
          <a:p>
            <a:endParaRPr lang="de-DE"/>
          </a:p>
        </p:txBody>
      </p:sp>
      <p:sp>
        <p:nvSpPr>
          <p:cNvPr id="5" name="Notizenplatzhalter 4"/>
          <p:cNvSpPr>
            <a:spLocks noGrp="1"/>
          </p:cNvSpPr>
          <p:nvPr>
            <p:ph type="body" sz="quarter" idx="3"/>
          </p:nvPr>
        </p:nvSpPr>
        <p:spPr>
          <a:xfrm>
            <a:off x="666909" y="4715154"/>
            <a:ext cx="5335270" cy="4466987"/>
          </a:xfrm>
          <a:prstGeom prst="rect">
            <a:avLst/>
          </a:prstGeom>
        </p:spPr>
        <p:txBody>
          <a:bodyPr vert="horz" lIns="90727" tIns="45363" rIns="90727" bIns="45363"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4"/>
            <a:ext cx="2889938" cy="496332"/>
          </a:xfrm>
          <a:prstGeom prst="rect">
            <a:avLst/>
          </a:prstGeom>
        </p:spPr>
        <p:txBody>
          <a:bodyPr vert="horz" lIns="90727" tIns="45363" rIns="90727" bIns="45363" rtlCol="0" anchor="b"/>
          <a:lstStyle>
            <a:lvl1pPr algn="l">
              <a:defRPr sz="1200"/>
            </a:lvl1pPr>
          </a:lstStyle>
          <a:p>
            <a:endParaRPr lang="de-DE"/>
          </a:p>
        </p:txBody>
      </p:sp>
      <p:sp>
        <p:nvSpPr>
          <p:cNvPr id="7" name="Foliennummernplatzhalter 6"/>
          <p:cNvSpPr>
            <a:spLocks noGrp="1"/>
          </p:cNvSpPr>
          <p:nvPr>
            <p:ph type="sldNum" sz="quarter" idx="5"/>
          </p:nvPr>
        </p:nvSpPr>
        <p:spPr>
          <a:xfrm>
            <a:off x="3777607" y="9428584"/>
            <a:ext cx="2889938" cy="496332"/>
          </a:xfrm>
          <a:prstGeom prst="rect">
            <a:avLst/>
          </a:prstGeom>
        </p:spPr>
        <p:txBody>
          <a:bodyPr vert="horz" lIns="90727" tIns="45363" rIns="90727" bIns="45363" rtlCol="0" anchor="b"/>
          <a:lstStyle>
            <a:lvl1pPr algn="r">
              <a:defRPr sz="1200"/>
            </a:lvl1pPr>
          </a:lstStyle>
          <a:p>
            <a:fld id="{B6147AD7-FC46-4ACD-A35C-5994E77CF87A}" type="slidenum">
              <a:rPr lang="de-DE" smtClean="0"/>
              <a:pPr/>
              <a:t>‹#›</a:t>
            </a:fld>
            <a:endParaRPr lang="de-DE"/>
          </a:p>
        </p:txBody>
      </p:sp>
    </p:spTree>
    <p:extLst>
      <p:ext uri="{BB962C8B-B14F-4D97-AF65-F5344CB8AC3E}">
        <p14:creationId xmlns:p14="http://schemas.microsoft.com/office/powerpoint/2010/main" val="22717777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BKARTA">
    <p:bg>
      <p:bgPr>
        <a:solidFill>
          <a:schemeClr val="bg1"/>
        </a:solidFill>
        <a:effectLst/>
      </p:bgPr>
    </p:bg>
    <p:spTree>
      <p:nvGrpSpPr>
        <p:cNvPr id="1" name=""/>
        <p:cNvGrpSpPr/>
        <p:nvPr/>
      </p:nvGrpSpPr>
      <p:grpSpPr>
        <a:xfrm>
          <a:off x="0" y="0"/>
          <a:ext cx="0" cy="0"/>
          <a:chOff x="0" y="0"/>
          <a:chExt cx="0" cy="0"/>
        </a:xfrm>
      </p:grpSpPr>
      <p:pic>
        <p:nvPicPr>
          <p:cNvPr id="31" name="Grafik 30" descr="BKartA_Office_Farbe_de.bmp"/>
          <p:cNvPicPr>
            <a:picLocks noChangeAspect="1"/>
          </p:cNvPicPr>
          <p:nvPr userDrawn="1"/>
        </p:nvPicPr>
        <p:blipFill>
          <a:blip r:embed="rId2" cstate="print"/>
          <a:stretch>
            <a:fillRect/>
          </a:stretch>
        </p:blipFill>
        <p:spPr>
          <a:xfrm>
            <a:off x="171450" y="5073650"/>
            <a:ext cx="2032015" cy="1270009"/>
          </a:xfrm>
          <a:prstGeom prst="rect">
            <a:avLst/>
          </a:prstGeom>
        </p:spPr>
      </p:pic>
      <p:sp>
        <p:nvSpPr>
          <p:cNvPr id="17" name="Fußzeilenplatzhalter 16"/>
          <p:cNvSpPr>
            <a:spLocks noGrp="1"/>
          </p:cNvSpPr>
          <p:nvPr>
            <p:ph type="ftr" sz="quarter" idx="11"/>
          </p:nvPr>
        </p:nvSpPr>
        <p:spPr/>
        <p:txBody>
          <a:bodyPr/>
          <a:lstStyle/>
          <a:p>
            <a:r>
              <a:rPr lang="de-DE" smtClean="0"/>
              <a:t>www.bundeskartellamt.de</a:t>
            </a:r>
            <a:endParaRPr lang="de-DE"/>
          </a:p>
        </p:txBody>
      </p:sp>
      <p:sp>
        <p:nvSpPr>
          <p:cNvPr id="28" name="Datumsplatzhalter 27"/>
          <p:cNvSpPr>
            <a:spLocks noGrp="1"/>
          </p:cNvSpPr>
          <p:nvPr>
            <p:ph type="dt" sz="half" idx="10"/>
          </p:nvPr>
        </p:nvSpPr>
        <p:spPr/>
        <p:txBody>
          <a:bodyPr/>
          <a:lstStyle/>
          <a:p>
            <a:fld id="{ACE97D41-D716-4350-AA63-BA9C30FA74C2}" type="datetime1">
              <a:rPr lang="de-DE" smtClean="0"/>
              <a:pPr/>
              <a:t>13.11.2015</a:t>
            </a:fld>
            <a:endParaRPr lang="de-DE" dirty="0"/>
          </a:p>
        </p:txBody>
      </p:sp>
      <p:sp>
        <p:nvSpPr>
          <p:cNvPr id="45" name="Textplatzhalter 44"/>
          <p:cNvSpPr>
            <a:spLocks noGrp="1"/>
          </p:cNvSpPr>
          <p:nvPr>
            <p:ph type="body" sz="quarter" idx="14" hasCustomPrompt="1"/>
          </p:nvPr>
        </p:nvSpPr>
        <p:spPr>
          <a:xfrm>
            <a:off x="5549900" y="4755634"/>
            <a:ext cx="3333750" cy="369332"/>
          </a:xfrm>
        </p:spPr>
        <p:txBody>
          <a:bodyPr anchor="ctr">
            <a:spAutoFit/>
          </a:bodyPr>
          <a:lstStyle>
            <a:lvl1pPr algn="ctr">
              <a:buNone/>
              <a:defRPr sz="1800" cap="none" baseline="0">
                <a:solidFill>
                  <a:schemeClr val="tx1"/>
                </a:solidFill>
              </a:defRPr>
            </a:lvl1pPr>
          </a:lstStyle>
          <a:p>
            <a:pPr lvl="0"/>
            <a:r>
              <a:rPr lang="de-DE" dirty="0" smtClean="0"/>
              <a:t>Name</a:t>
            </a:r>
          </a:p>
        </p:txBody>
      </p:sp>
      <p:sp>
        <p:nvSpPr>
          <p:cNvPr id="46" name="Textplatzhalter 44"/>
          <p:cNvSpPr>
            <a:spLocks noGrp="1"/>
          </p:cNvSpPr>
          <p:nvPr>
            <p:ph type="body" sz="quarter" idx="15" hasCustomPrompt="1"/>
          </p:nvPr>
        </p:nvSpPr>
        <p:spPr>
          <a:xfrm>
            <a:off x="5549900" y="5177909"/>
            <a:ext cx="3333750" cy="369332"/>
          </a:xfrm>
        </p:spPr>
        <p:txBody>
          <a:bodyPr anchor="ctr">
            <a:spAutoFit/>
          </a:bodyPr>
          <a:lstStyle>
            <a:lvl1pPr algn="ctr">
              <a:buNone/>
              <a:defRPr sz="1800" cap="none" baseline="0">
                <a:solidFill>
                  <a:schemeClr val="tx1"/>
                </a:solidFill>
              </a:defRPr>
            </a:lvl1pPr>
          </a:lstStyle>
          <a:p>
            <a:pPr lvl="0"/>
            <a:r>
              <a:rPr lang="de-DE" dirty="0" smtClean="0"/>
              <a:t>Behörde</a:t>
            </a:r>
          </a:p>
        </p:txBody>
      </p:sp>
      <p:sp>
        <p:nvSpPr>
          <p:cNvPr id="47" name="Textplatzhalter 44"/>
          <p:cNvSpPr>
            <a:spLocks noGrp="1"/>
          </p:cNvSpPr>
          <p:nvPr>
            <p:ph type="body" sz="quarter" idx="16" hasCustomPrompt="1"/>
          </p:nvPr>
        </p:nvSpPr>
        <p:spPr>
          <a:xfrm>
            <a:off x="5549900" y="5600184"/>
            <a:ext cx="3333750" cy="369332"/>
          </a:xfrm>
        </p:spPr>
        <p:txBody>
          <a:bodyPr anchor="ctr">
            <a:spAutoFit/>
          </a:bodyPr>
          <a:lstStyle>
            <a:lvl1pPr algn="ctr">
              <a:buNone/>
              <a:defRPr sz="1800" cap="none" baseline="0">
                <a:solidFill>
                  <a:schemeClr val="tx1"/>
                </a:solidFill>
              </a:defRPr>
            </a:lvl1pPr>
          </a:lstStyle>
          <a:p>
            <a:pPr lvl="0"/>
            <a:r>
              <a:rPr lang="de-DE" dirty="0" smtClean="0"/>
              <a:t>Funktion</a:t>
            </a:r>
          </a:p>
        </p:txBody>
      </p:sp>
      <p:sp>
        <p:nvSpPr>
          <p:cNvPr id="49" name="Titel 48"/>
          <p:cNvSpPr>
            <a:spLocks noGrp="1"/>
          </p:cNvSpPr>
          <p:nvPr>
            <p:ph type="title" hasCustomPrompt="1"/>
          </p:nvPr>
        </p:nvSpPr>
        <p:spPr>
          <a:xfrm>
            <a:off x="301752" y="527734"/>
            <a:ext cx="8534400" cy="646331"/>
          </a:xfrm>
        </p:spPr>
        <p:txBody>
          <a:bodyPr anchor="ctr">
            <a:noAutofit/>
          </a:bodyPr>
          <a:lstStyle>
            <a:lvl1pPr>
              <a:defRPr>
                <a:latin typeface="Verdana" pitchFamily="34" charset="0"/>
              </a:defRPr>
            </a:lvl1pPr>
          </a:lstStyle>
          <a:p>
            <a:r>
              <a:rPr lang="de-DE" dirty="0" smtClean="0"/>
              <a:t>Veranstaltung</a:t>
            </a:r>
            <a:endParaRPr lang="de-DE" dirty="0"/>
          </a:p>
        </p:txBody>
      </p:sp>
      <p:sp>
        <p:nvSpPr>
          <p:cNvPr id="51" name="Foliennummernplatzhalter 26"/>
          <p:cNvSpPr>
            <a:spLocks noGrp="1"/>
          </p:cNvSpPr>
          <p:nvPr>
            <p:ph type="sldNum" sz="quarter" idx="4"/>
          </p:nvPr>
        </p:nvSpPr>
        <p:spPr>
          <a:xfrm>
            <a:off x="215900" y="1384300"/>
            <a:ext cx="622300" cy="365125"/>
          </a:xfrm>
          <a:prstGeom prst="rect">
            <a:avLst/>
          </a:prstGeom>
        </p:spPr>
        <p:txBody>
          <a:bodyPr vert="horz" lIns="91440" tIns="45720" rIns="91440" bIns="45720" rtlCol="0" anchor="ctr"/>
          <a:lstStyle>
            <a:lvl1pPr algn="r">
              <a:defRPr sz="1200">
                <a:solidFill>
                  <a:schemeClr val="bg1"/>
                </a:solidFill>
                <a:latin typeface="Verdana" pitchFamily="34" charset="0"/>
              </a:defRPr>
            </a:lvl1pPr>
          </a:lstStyle>
          <a:p>
            <a:pPr algn="l"/>
            <a:fld id="{F5FB9307-35A4-4FD1-B390-E50218CD2468}" type="slidenum">
              <a:rPr lang="de-DE" smtClean="0"/>
              <a:pPr algn="l"/>
              <a:t>‹#›</a:t>
            </a:fld>
            <a:endParaRPr lang="de-DE" dirty="0"/>
          </a:p>
        </p:txBody>
      </p:sp>
      <p:sp>
        <p:nvSpPr>
          <p:cNvPr id="53" name="Textplatzhalter 52"/>
          <p:cNvSpPr>
            <a:spLocks noGrp="1"/>
          </p:cNvSpPr>
          <p:nvPr>
            <p:ph type="body" sz="quarter" idx="17" hasCustomPrompt="1"/>
          </p:nvPr>
        </p:nvSpPr>
        <p:spPr>
          <a:xfrm>
            <a:off x="2216150" y="2317750"/>
            <a:ext cx="4711700" cy="844550"/>
          </a:xfrm>
        </p:spPr>
        <p:txBody>
          <a:bodyPr anchor="ctr"/>
          <a:lstStyle>
            <a:lvl1pPr algn="ctr">
              <a:buNone/>
              <a:defRPr b="0" cap="none" baseline="0">
                <a:solidFill>
                  <a:schemeClr val="tx1"/>
                </a:solidFill>
              </a:defRPr>
            </a:lvl1pPr>
          </a:lstStyle>
          <a:p>
            <a:pPr lvl="0"/>
            <a:r>
              <a:rPr lang="de-DE" dirty="0" smtClean="0"/>
              <a:t>Titel</a:t>
            </a:r>
            <a:endParaRPr lang="de-DE" dirty="0"/>
          </a:p>
        </p:txBody>
      </p:sp>
      <p:sp>
        <p:nvSpPr>
          <p:cNvPr id="54" name="Textplatzhalter 52"/>
          <p:cNvSpPr>
            <a:spLocks noGrp="1"/>
          </p:cNvSpPr>
          <p:nvPr>
            <p:ph type="body" sz="quarter" idx="18" hasCustomPrompt="1"/>
          </p:nvPr>
        </p:nvSpPr>
        <p:spPr>
          <a:xfrm>
            <a:off x="2216150" y="3162300"/>
            <a:ext cx="4711700" cy="844550"/>
          </a:xfrm>
        </p:spPr>
        <p:txBody>
          <a:bodyPr anchor="ctr">
            <a:normAutofit/>
          </a:bodyPr>
          <a:lstStyle>
            <a:lvl1pPr algn="ctr">
              <a:buNone/>
              <a:defRPr sz="1800" cap="none" baseline="0">
                <a:solidFill>
                  <a:schemeClr val="tx1"/>
                </a:solidFill>
              </a:defRPr>
            </a:lvl1pPr>
          </a:lstStyle>
          <a:p>
            <a:pPr lvl="0"/>
            <a:r>
              <a:rPr lang="de-DE" dirty="0" smtClean="0"/>
              <a:t>Datum</a:t>
            </a:r>
            <a:endParaRPr lang="de-DE" dirty="0"/>
          </a:p>
        </p:txBody>
      </p:sp>
    </p:spTree>
  </p:cSld>
  <p:clrMapOvr>
    <a:overrideClrMapping bg1="lt1" tx1="dk1" bg2="lt2" tx2="dk2" accent1="accent1" accent2="accent2" accent3="accent3" accent4="accent4" accent5="accent5" accent6="accent6" hlink="hlink" folHlink="folHlink"/>
  </p:clrMapOvr>
  <p:transition>
    <p:fade/>
  </p:transition>
  <p:hf sldNum="0" hdr="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aster Text BKARTA">
    <p:bg>
      <p:bgPr>
        <a:solidFill>
          <a:schemeClr val="bg1"/>
        </a:solidFill>
        <a:effectLst/>
      </p:bgPr>
    </p:bg>
    <p:spTree>
      <p:nvGrpSpPr>
        <p:cNvPr id="1" name=""/>
        <p:cNvGrpSpPr/>
        <p:nvPr/>
      </p:nvGrpSpPr>
      <p:grpSpPr>
        <a:xfrm>
          <a:off x="0" y="0"/>
          <a:ext cx="0" cy="0"/>
          <a:chOff x="0" y="0"/>
          <a:chExt cx="0" cy="0"/>
        </a:xfrm>
      </p:grpSpPr>
      <p:sp>
        <p:nvSpPr>
          <p:cNvPr id="17" name="Fußzeilenplatzhalter 16"/>
          <p:cNvSpPr>
            <a:spLocks noGrp="1"/>
          </p:cNvSpPr>
          <p:nvPr>
            <p:ph type="ftr" sz="quarter" idx="11"/>
          </p:nvPr>
        </p:nvSpPr>
        <p:spPr/>
        <p:txBody>
          <a:bodyPr/>
          <a:lstStyle/>
          <a:p>
            <a:r>
              <a:rPr lang="de-DE" smtClean="0"/>
              <a:t>www.bundeskartellamt.de</a:t>
            </a:r>
            <a:endParaRPr lang="de-DE"/>
          </a:p>
        </p:txBody>
      </p:sp>
      <p:sp>
        <p:nvSpPr>
          <p:cNvPr id="28" name="Datumsplatzhalter 27"/>
          <p:cNvSpPr>
            <a:spLocks noGrp="1"/>
          </p:cNvSpPr>
          <p:nvPr>
            <p:ph type="dt" sz="half" idx="10"/>
          </p:nvPr>
        </p:nvSpPr>
        <p:spPr/>
        <p:txBody>
          <a:bodyPr/>
          <a:lstStyle/>
          <a:p>
            <a:fld id="{ACE97D41-D716-4350-AA63-BA9C30FA74C2}" type="datetime1">
              <a:rPr lang="de-DE" smtClean="0"/>
              <a:pPr/>
              <a:t>13.11.2015</a:t>
            </a:fld>
            <a:endParaRPr lang="de-DE" dirty="0"/>
          </a:p>
        </p:txBody>
      </p:sp>
      <p:sp>
        <p:nvSpPr>
          <p:cNvPr id="51" name="Foliennummernplatzhalter 26"/>
          <p:cNvSpPr>
            <a:spLocks noGrp="1"/>
          </p:cNvSpPr>
          <p:nvPr>
            <p:ph type="sldNum" sz="quarter" idx="4"/>
          </p:nvPr>
        </p:nvSpPr>
        <p:spPr>
          <a:xfrm>
            <a:off x="215900" y="1384300"/>
            <a:ext cx="622300" cy="365125"/>
          </a:xfrm>
          <a:prstGeom prst="rect">
            <a:avLst/>
          </a:prstGeom>
        </p:spPr>
        <p:txBody>
          <a:bodyPr vert="horz" lIns="91440" tIns="45720" rIns="91440" bIns="45720" rtlCol="0" anchor="ctr"/>
          <a:lstStyle>
            <a:lvl1pPr algn="r">
              <a:defRPr sz="1200">
                <a:solidFill>
                  <a:schemeClr val="bg1"/>
                </a:solidFill>
                <a:latin typeface="Verdana" pitchFamily="34" charset="0"/>
              </a:defRPr>
            </a:lvl1pPr>
          </a:lstStyle>
          <a:p>
            <a:pPr algn="l"/>
            <a:fld id="{F5FB9307-35A4-4FD1-B390-E50218CD2468}" type="slidenum">
              <a:rPr lang="de-DE" smtClean="0"/>
              <a:pPr algn="l"/>
              <a:t>‹#›</a:t>
            </a:fld>
            <a:endParaRPr lang="de-DE" dirty="0"/>
          </a:p>
        </p:txBody>
      </p:sp>
      <p:sp>
        <p:nvSpPr>
          <p:cNvPr id="21" name="Inhaltsplatzhalter 20"/>
          <p:cNvSpPr>
            <a:spLocks noGrp="1"/>
          </p:cNvSpPr>
          <p:nvPr>
            <p:ph sz="quarter" idx="12"/>
          </p:nvPr>
        </p:nvSpPr>
        <p:spPr>
          <a:xfrm>
            <a:off x="304800" y="1784350"/>
            <a:ext cx="8534400" cy="4311650"/>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22" name="Titel 19"/>
          <p:cNvSpPr>
            <a:spLocks noGrp="1"/>
          </p:cNvSpPr>
          <p:nvPr>
            <p:ph type="title"/>
          </p:nvPr>
        </p:nvSpPr>
        <p:spPr>
          <a:xfrm>
            <a:off x="301752" y="317500"/>
            <a:ext cx="8534400" cy="1066800"/>
          </a:xfrm>
        </p:spPr>
        <p:txBody>
          <a:bodyPr/>
          <a:lstStyle/>
          <a:p>
            <a:r>
              <a:rPr lang="de-DE" dirty="0" smtClean="0"/>
              <a:t>Titelmasterformat durch Klicken bearbeiten</a:t>
            </a:r>
            <a:endParaRPr lang="de-DE" dirty="0"/>
          </a:p>
        </p:txBody>
      </p:sp>
    </p:spTree>
  </p:cSld>
  <p:clrMapOvr>
    <a:overrideClrMapping bg1="lt1" tx1="dk1" bg2="lt2" tx2="dk2" accent1="accent1" accent2="accent2" accent3="accent3" accent4="accent4" accent5="accent5" accent6="accent6" hlink="hlink" folHlink="folHlink"/>
  </p:clrMapOvr>
  <p:transition>
    <p:fade/>
  </p:transition>
  <p:hf hd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de-DE" dirty="0"/>
          </a:p>
        </p:txBody>
      </p:sp>
      <p:sp>
        <p:nvSpPr>
          <p:cNvPr id="3" name="Datumsplatzhalter 2"/>
          <p:cNvSpPr>
            <a:spLocks noGrp="1"/>
          </p:cNvSpPr>
          <p:nvPr>
            <p:ph type="dt" sz="half" idx="10"/>
          </p:nvPr>
        </p:nvSpPr>
        <p:spPr/>
        <p:txBody>
          <a:bodyPr/>
          <a:lstStyle/>
          <a:p>
            <a:fld id="{5127C7C4-3C58-4BBE-A954-834198B380EC}" type="datetime1">
              <a:rPr lang="de-DE" smtClean="0"/>
              <a:pPr/>
              <a:t>13.11.2015</a:t>
            </a:fld>
            <a:endParaRPr lang="de-DE" dirty="0"/>
          </a:p>
        </p:txBody>
      </p:sp>
      <p:sp>
        <p:nvSpPr>
          <p:cNvPr id="4" name="Fußzeilenplatzhalter 3"/>
          <p:cNvSpPr>
            <a:spLocks noGrp="1"/>
          </p:cNvSpPr>
          <p:nvPr>
            <p:ph type="ftr" sz="quarter" idx="11"/>
          </p:nvPr>
        </p:nvSpPr>
        <p:spPr/>
        <p:txBody>
          <a:bodyPr/>
          <a:lstStyle/>
          <a:p>
            <a:r>
              <a:rPr lang="de-DE" smtClean="0"/>
              <a:t>www.bundeskartellamt.de</a:t>
            </a:r>
            <a:endParaRPr lang="de-DE" dirty="0"/>
          </a:p>
        </p:txBody>
      </p:sp>
      <p:sp>
        <p:nvSpPr>
          <p:cNvPr id="5" name="Foliennummernplatzhalter 4"/>
          <p:cNvSpPr>
            <a:spLocks noGrp="1"/>
          </p:cNvSpPr>
          <p:nvPr>
            <p:ph type="sldNum" sz="quarter" idx="12"/>
          </p:nvPr>
        </p:nvSpPr>
        <p:spPr/>
        <p:txBody>
          <a:bodyPr/>
          <a:lstStyle/>
          <a:p>
            <a:pPr algn="l"/>
            <a:fld id="{F5FB9307-35A4-4FD1-B390-E50218CD2468}" type="slidenum">
              <a:rPr lang="de-DE" smtClean="0"/>
              <a:pPr algn="l"/>
              <a:t>‹#›</a:t>
            </a:fld>
            <a:endParaRPr lang="de-DE"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chlussfolie BKARTA">
    <p:spTree>
      <p:nvGrpSpPr>
        <p:cNvPr id="1" name=""/>
        <p:cNvGrpSpPr/>
        <p:nvPr/>
      </p:nvGrpSpPr>
      <p:grpSpPr>
        <a:xfrm>
          <a:off x="0" y="0"/>
          <a:ext cx="0" cy="0"/>
          <a:chOff x="0" y="0"/>
          <a:chExt cx="0" cy="0"/>
        </a:xfrm>
      </p:grpSpPr>
      <p:sp>
        <p:nvSpPr>
          <p:cNvPr id="6" name="Textplatzhalter 5"/>
          <p:cNvSpPr>
            <a:spLocks noGrp="1"/>
          </p:cNvSpPr>
          <p:nvPr>
            <p:ph type="body" sz="quarter" idx="12" hasCustomPrompt="1"/>
          </p:nvPr>
        </p:nvSpPr>
        <p:spPr>
          <a:xfrm>
            <a:off x="2393950" y="2286084"/>
            <a:ext cx="4178300" cy="507831"/>
          </a:xfrm>
        </p:spPr>
        <p:txBody>
          <a:bodyPr anchor="ctr">
            <a:spAutoFit/>
          </a:bodyPr>
          <a:lstStyle>
            <a:lvl1pPr algn="ctr">
              <a:buNone/>
              <a:defRPr cap="none" baseline="0">
                <a:solidFill>
                  <a:schemeClr val="tx1">
                    <a:lumMod val="95000"/>
                    <a:lumOff val="5000"/>
                  </a:schemeClr>
                </a:solidFill>
              </a:defRPr>
            </a:lvl1pPr>
          </a:lstStyle>
          <a:p>
            <a:pPr lvl="0"/>
            <a:r>
              <a:rPr lang="de-DE" dirty="0" smtClean="0"/>
              <a:t>Titel</a:t>
            </a:r>
            <a:endParaRPr lang="de-DE" dirty="0"/>
          </a:p>
        </p:txBody>
      </p:sp>
      <p:sp>
        <p:nvSpPr>
          <p:cNvPr id="7" name="Textplatzhalter 5"/>
          <p:cNvSpPr>
            <a:spLocks noGrp="1"/>
          </p:cNvSpPr>
          <p:nvPr>
            <p:ph type="body" sz="quarter" idx="13" hasCustomPrompt="1"/>
          </p:nvPr>
        </p:nvSpPr>
        <p:spPr>
          <a:xfrm>
            <a:off x="1038225" y="3206750"/>
            <a:ext cx="7067550" cy="889000"/>
          </a:xfrm>
        </p:spPr>
        <p:txBody>
          <a:bodyPr anchor="ctr">
            <a:noAutofit/>
          </a:bodyPr>
          <a:lstStyle>
            <a:lvl1pPr algn="ctr">
              <a:buNone/>
              <a:defRPr sz="2700" cap="none" baseline="0">
                <a:solidFill>
                  <a:schemeClr val="tx1">
                    <a:lumMod val="95000"/>
                    <a:lumOff val="5000"/>
                  </a:schemeClr>
                </a:solidFill>
              </a:defRPr>
            </a:lvl1pPr>
          </a:lstStyle>
          <a:p>
            <a:pPr lvl="0"/>
            <a:r>
              <a:rPr lang="de-DE" dirty="0" smtClean="0"/>
              <a:t>Vielen Dank für Ihre Aufmerksamkeit!</a:t>
            </a:r>
            <a:endParaRPr lang="de-DE" dirty="0"/>
          </a:p>
        </p:txBody>
      </p:sp>
      <p:sp>
        <p:nvSpPr>
          <p:cNvPr id="8" name="Textplatzhalter 44"/>
          <p:cNvSpPr>
            <a:spLocks noGrp="1"/>
          </p:cNvSpPr>
          <p:nvPr>
            <p:ph type="body" sz="quarter" idx="14" hasCustomPrompt="1"/>
          </p:nvPr>
        </p:nvSpPr>
        <p:spPr>
          <a:xfrm>
            <a:off x="5549900" y="4762500"/>
            <a:ext cx="3333750" cy="369332"/>
          </a:xfrm>
        </p:spPr>
        <p:txBody>
          <a:bodyPr>
            <a:spAutoFit/>
          </a:bodyPr>
          <a:lstStyle>
            <a:lvl1pPr algn="ctr">
              <a:buNone/>
              <a:defRPr sz="1800" cap="none" baseline="0"/>
            </a:lvl1pPr>
          </a:lstStyle>
          <a:p>
            <a:pPr lvl="0"/>
            <a:r>
              <a:rPr lang="de-DE" dirty="0" smtClean="0"/>
              <a:t>Name</a:t>
            </a:r>
          </a:p>
        </p:txBody>
      </p:sp>
      <p:sp>
        <p:nvSpPr>
          <p:cNvPr id="9" name="Textplatzhalter 44"/>
          <p:cNvSpPr>
            <a:spLocks noGrp="1"/>
          </p:cNvSpPr>
          <p:nvPr>
            <p:ph type="body" sz="quarter" idx="15" hasCustomPrompt="1"/>
          </p:nvPr>
        </p:nvSpPr>
        <p:spPr>
          <a:xfrm>
            <a:off x="5549900" y="5184775"/>
            <a:ext cx="3333750" cy="369332"/>
          </a:xfrm>
        </p:spPr>
        <p:txBody>
          <a:bodyPr>
            <a:spAutoFit/>
          </a:bodyPr>
          <a:lstStyle>
            <a:lvl1pPr algn="ctr">
              <a:buNone/>
              <a:defRPr sz="1800" cap="none" baseline="0"/>
            </a:lvl1pPr>
          </a:lstStyle>
          <a:p>
            <a:pPr lvl="0"/>
            <a:r>
              <a:rPr lang="de-DE" dirty="0" smtClean="0"/>
              <a:t>Behörde</a:t>
            </a:r>
          </a:p>
        </p:txBody>
      </p:sp>
      <p:sp>
        <p:nvSpPr>
          <p:cNvPr id="10" name="Textplatzhalter 44"/>
          <p:cNvSpPr>
            <a:spLocks noGrp="1"/>
          </p:cNvSpPr>
          <p:nvPr>
            <p:ph type="body" sz="quarter" idx="16" hasCustomPrompt="1"/>
          </p:nvPr>
        </p:nvSpPr>
        <p:spPr>
          <a:xfrm>
            <a:off x="5549900" y="5607050"/>
            <a:ext cx="3333750" cy="369332"/>
          </a:xfrm>
        </p:spPr>
        <p:txBody>
          <a:bodyPr>
            <a:spAutoFit/>
          </a:bodyPr>
          <a:lstStyle>
            <a:lvl1pPr algn="ctr">
              <a:buNone/>
              <a:defRPr sz="1800" cap="none" baseline="0"/>
            </a:lvl1pPr>
          </a:lstStyle>
          <a:p>
            <a:pPr lvl="0"/>
            <a:r>
              <a:rPr lang="de-DE" dirty="0" smtClean="0"/>
              <a:t>Funktion</a:t>
            </a:r>
          </a:p>
        </p:txBody>
      </p:sp>
      <p:pic>
        <p:nvPicPr>
          <p:cNvPr id="11" name="Grafik 10" descr="BKartA_Office_Farbe_de.bmp"/>
          <p:cNvPicPr>
            <a:picLocks noChangeAspect="1"/>
          </p:cNvPicPr>
          <p:nvPr userDrawn="1"/>
        </p:nvPicPr>
        <p:blipFill>
          <a:blip r:embed="rId2" cstate="print"/>
          <a:stretch>
            <a:fillRect/>
          </a:stretch>
        </p:blipFill>
        <p:spPr>
          <a:xfrm>
            <a:off x="171450" y="5073650"/>
            <a:ext cx="2032015" cy="1270009"/>
          </a:xfrm>
          <a:prstGeom prst="rect">
            <a:avLst/>
          </a:prstGeom>
        </p:spPr>
      </p:pic>
      <p:sp>
        <p:nvSpPr>
          <p:cNvPr id="31" name="Datumsplatzhalter 30"/>
          <p:cNvSpPr>
            <a:spLocks noGrp="1"/>
          </p:cNvSpPr>
          <p:nvPr>
            <p:ph type="dt" sz="half" idx="17"/>
          </p:nvPr>
        </p:nvSpPr>
        <p:spPr/>
        <p:txBody>
          <a:bodyPr/>
          <a:lstStyle/>
          <a:p>
            <a:fld id="{5127C7C4-3C58-4BBE-A954-834198B380EC}" type="datetime1">
              <a:rPr lang="de-DE" smtClean="0"/>
              <a:pPr/>
              <a:t>13.11.2015</a:t>
            </a:fld>
            <a:endParaRPr lang="de-DE" dirty="0"/>
          </a:p>
        </p:txBody>
      </p:sp>
      <p:sp>
        <p:nvSpPr>
          <p:cNvPr id="32" name="Foliennummernplatzhalter 31"/>
          <p:cNvSpPr>
            <a:spLocks noGrp="1"/>
          </p:cNvSpPr>
          <p:nvPr>
            <p:ph type="sldNum" sz="quarter" idx="18"/>
          </p:nvPr>
        </p:nvSpPr>
        <p:spPr/>
        <p:txBody>
          <a:bodyPr/>
          <a:lstStyle/>
          <a:p>
            <a:pPr algn="l"/>
            <a:fld id="{F5FB9307-35A4-4FD1-B390-E50218CD2468}" type="slidenum">
              <a:rPr lang="de-DE" smtClean="0"/>
              <a:pPr algn="l"/>
              <a:t>‹#›</a:t>
            </a:fld>
            <a:endParaRPr lang="de-DE" dirty="0"/>
          </a:p>
        </p:txBody>
      </p:sp>
      <p:sp>
        <p:nvSpPr>
          <p:cNvPr id="33" name="Fußzeilenplatzhalter 32"/>
          <p:cNvSpPr>
            <a:spLocks noGrp="1"/>
          </p:cNvSpPr>
          <p:nvPr>
            <p:ph type="ftr" sz="quarter" idx="19"/>
          </p:nvPr>
        </p:nvSpPr>
        <p:spPr/>
        <p:txBody>
          <a:bodyPr/>
          <a:lstStyle/>
          <a:p>
            <a:r>
              <a:rPr lang="de-DE" smtClean="0"/>
              <a:t>www.bundeskartellamt.de</a:t>
            </a:r>
            <a:endParaRPr lang="de-DE" dirty="0"/>
          </a:p>
        </p:txBody>
      </p:sp>
      <p:sp>
        <p:nvSpPr>
          <p:cNvPr id="34" name="Titel 48"/>
          <p:cNvSpPr txBox="1">
            <a:spLocks/>
          </p:cNvSpPr>
          <p:nvPr userDrawn="1"/>
        </p:nvSpPr>
        <p:spPr>
          <a:xfrm>
            <a:off x="304800" y="317500"/>
            <a:ext cx="8534400" cy="1066800"/>
          </a:xfrm>
          <a:prstGeom prst="rect">
            <a:avLst/>
          </a:prstGeom>
        </p:spPr>
        <p:txBody>
          <a:bodyPr vert="horz" anchor="ctr">
            <a:noAutofit/>
          </a:bodyPr>
          <a:lstStyle>
            <a:lvl1pPr>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de-DE" sz="3600" b="0" i="0" u="none" strike="noStrike" kern="1200" cap="none" spc="0" normalizeH="0" baseline="0" noProof="0" dirty="0">
              <a:ln>
                <a:noFill/>
              </a:ln>
              <a:solidFill>
                <a:schemeClr val="tx1"/>
              </a:solidFill>
              <a:effectLst/>
              <a:uLnTx/>
              <a:uFillTx/>
              <a:latin typeface="+mj-lt"/>
              <a:ea typeface="+mj-ea"/>
              <a:cs typeface="+mj-cs"/>
            </a:endParaRPr>
          </a:p>
        </p:txBody>
      </p:sp>
      <p:sp>
        <p:nvSpPr>
          <p:cNvPr id="12" name="Titel 48"/>
          <p:cNvSpPr>
            <a:spLocks noGrp="1"/>
          </p:cNvSpPr>
          <p:nvPr>
            <p:ph type="title" hasCustomPrompt="1"/>
          </p:nvPr>
        </p:nvSpPr>
        <p:spPr>
          <a:xfrm>
            <a:off x="301752" y="527734"/>
            <a:ext cx="8534400" cy="646331"/>
          </a:xfrm>
        </p:spPr>
        <p:txBody>
          <a:bodyPr anchor="ctr">
            <a:noAutofit/>
          </a:bodyPr>
          <a:lstStyle>
            <a:lvl1pPr>
              <a:defRPr/>
            </a:lvl1pPr>
          </a:lstStyle>
          <a:p>
            <a:r>
              <a:rPr lang="de-DE" dirty="0" smtClean="0"/>
              <a:t>Veranstaltung</a:t>
            </a:r>
            <a:endParaRPr lang="de-DE" dirty="0"/>
          </a:p>
        </p:txBody>
      </p:sp>
    </p:spTree>
  </p:cSld>
  <p:clrMapOvr>
    <a:masterClrMapping/>
  </p:clrMapOvr>
  <p:transition>
    <p:fade/>
  </p:transition>
  <p:hf sldNum="0" hd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ster 2 Text BKartA">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fld id="{5127C7C4-3C58-4BBE-A954-834198B380EC}" type="datetime1">
              <a:rPr lang="de-DE" smtClean="0"/>
              <a:pPr/>
              <a:t>13.11.2015</a:t>
            </a:fld>
            <a:endParaRPr lang="de-DE" dirty="0"/>
          </a:p>
        </p:txBody>
      </p:sp>
      <p:sp>
        <p:nvSpPr>
          <p:cNvPr id="4" name="Fußzeilenplatzhalter 3"/>
          <p:cNvSpPr>
            <a:spLocks noGrp="1"/>
          </p:cNvSpPr>
          <p:nvPr>
            <p:ph type="ftr" sz="quarter" idx="11"/>
          </p:nvPr>
        </p:nvSpPr>
        <p:spPr/>
        <p:txBody>
          <a:bodyPr/>
          <a:lstStyle/>
          <a:p>
            <a:r>
              <a:rPr lang="de-DE" smtClean="0"/>
              <a:t>www.bundeskartellamt.de</a:t>
            </a:r>
            <a:endParaRPr lang="de-DE" dirty="0"/>
          </a:p>
        </p:txBody>
      </p:sp>
      <p:sp>
        <p:nvSpPr>
          <p:cNvPr id="5" name="Foliennummernplatzhalter 4"/>
          <p:cNvSpPr>
            <a:spLocks noGrp="1"/>
          </p:cNvSpPr>
          <p:nvPr>
            <p:ph type="sldNum" sz="quarter" idx="12"/>
          </p:nvPr>
        </p:nvSpPr>
        <p:spPr/>
        <p:txBody>
          <a:bodyPr/>
          <a:lstStyle/>
          <a:p>
            <a:pPr algn="l"/>
            <a:fld id="{F5FB9307-35A4-4FD1-B390-E50218CD2468}" type="slidenum">
              <a:rPr lang="de-DE" smtClean="0"/>
              <a:pPr algn="l"/>
              <a:t>‹#›</a:t>
            </a:fld>
            <a:endParaRPr lang="de-DE" dirty="0"/>
          </a:p>
        </p:txBody>
      </p:sp>
      <p:sp>
        <p:nvSpPr>
          <p:cNvPr id="7" name="Inhaltsplatzhalter 6"/>
          <p:cNvSpPr>
            <a:spLocks noGrp="1"/>
          </p:cNvSpPr>
          <p:nvPr>
            <p:ph sz="quarter" idx="13"/>
          </p:nvPr>
        </p:nvSpPr>
        <p:spPr>
          <a:xfrm>
            <a:off x="260350" y="450850"/>
            <a:ext cx="8623300" cy="5822950"/>
          </a:xfrm>
        </p:spPr>
        <p:txBody>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Rechteck 15"/>
          <p:cNvSpPr>
            <a:spLocks noChangeArrowheads="1"/>
          </p:cNvSpPr>
          <p:nvPr userDrawn="1"/>
        </p:nvSpPr>
        <p:spPr bwMode="auto">
          <a:xfrm>
            <a:off x="144000" y="6407150"/>
            <a:ext cx="8820000" cy="311150"/>
          </a:xfrm>
          <a:prstGeom prst="rect">
            <a:avLst/>
          </a:prstGeom>
          <a:solidFill>
            <a:schemeClr val="bg1">
              <a:lumMod val="85000"/>
            </a:schemeClr>
          </a:solidFill>
          <a:ln w="9525" cap="flat" cmpd="sng" algn="ctr">
            <a:solidFill>
              <a:schemeClr val="bg1">
                <a:lumMod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200" baseline="0" dirty="0">
              <a:solidFill>
                <a:schemeClr val="bg1"/>
              </a:solidFill>
              <a:latin typeface="Verdana" pitchFamily="34" charset="0"/>
            </a:endParaRPr>
          </a:p>
        </p:txBody>
      </p:sp>
      <p:sp>
        <p:nvSpPr>
          <p:cNvPr id="15" name="Rechteck 14"/>
          <p:cNvSpPr/>
          <p:nvPr userDrawn="1"/>
        </p:nvSpPr>
        <p:spPr>
          <a:xfrm>
            <a:off x="144000" y="139700"/>
            <a:ext cx="8820000" cy="1333500"/>
          </a:xfrm>
          <a:prstGeom prst="rect">
            <a:avLst/>
          </a:prstGeom>
          <a:solidFill>
            <a:srgbClr val="EAEAEA"/>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de-DE"/>
          </a:p>
        </p:txBody>
      </p:sp>
      <p:sp>
        <p:nvSpPr>
          <p:cNvPr id="14" name="Datumsplatzhalter 13"/>
          <p:cNvSpPr>
            <a:spLocks noGrp="1"/>
          </p:cNvSpPr>
          <p:nvPr>
            <p:ph type="dt" sz="half" idx="2"/>
          </p:nvPr>
        </p:nvSpPr>
        <p:spPr>
          <a:xfrm>
            <a:off x="7372350" y="6404984"/>
            <a:ext cx="1463802" cy="365760"/>
          </a:xfrm>
          <a:prstGeom prst="rect">
            <a:avLst/>
          </a:prstGeom>
        </p:spPr>
        <p:txBody>
          <a:bodyPr vert="horz"/>
          <a:lstStyle>
            <a:lvl1pPr algn="r" eaLnBrk="1" latinLnBrk="0" hangingPunct="1">
              <a:defRPr kumimoji="0" lang="de-DE" sz="1200" kern="1200" smtClean="0">
                <a:solidFill>
                  <a:schemeClr val="bg1"/>
                </a:solidFill>
                <a:latin typeface="Verdana" pitchFamily="34" charset="0"/>
                <a:ea typeface="+mn-ea"/>
                <a:cs typeface="+mn-cs"/>
              </a:defRPr>
            </a:lvl1pPr>
          </a:lstStyle>
          <a:p>
            <a:fld id="{5127C7C4-3C58-4BBE-A954-834198B380EC}" type="datetime1">
              <a:rPr lang="de-DE" smtClean="0"/>
              <a:pPr/>
              <a:t>13.11.2015</a:t>
            </a:fld>
            <a:endParaRPr lang="de-DE" dirty="0"/>
          </a:p>
        </p:txBody>
      </p:sp>
      <p:sp>
        <p:nvSpPr>
          <p:cNvPr id="3" name="Fußzeilenplatzhalter 2"/>
          <p:cNvSpPr>
            <a:spLocks noGrp="1"/>
          </p:cNvSpPr>
          <p:nvPr>
            <p:ph type="ftr" sz="quarter" idx="3"/>
          </p:nvPr>
        </p:nvSpPr>
        <p:spPr>
          <a:xfrm>
            <a:off x="304800" y="6410848"/>
            <a:ext cx="2311400" cy="365760"/>
          </a:xfrm>
          <a:prstGeom prst="rect">
            <a:avLst/>
          </a:prstGeom>
        </p:spPr>
        <p:txBody>
          <a:bodyPr vert="horz"/>
          <a:lstStyle>
            <a:lvl1pPr algn="l" eaLnBrk="1" latinLnBrk="0" hangingPunct="1">
              <a:defRPr kumimoji="0" sz="1200">
                <a:solidFill>
                  <a:schemeClr val="bg1"/>
                </a:solidFill>
                <a:latin typeface="Verdana" pitchFamily="34" charset="0"/>
              </a:defRPr>
            </a:lvl1pPr>
          </a:lstStyle>
          <a:p>
            <a:r>
              <a:rPr lang="de-DE" dirty="0" smtClean="0"/>
              <a:t>www.bundeskartellamt.de</a:t>
            </a:r>
            <a:endParaRPr lang="de-DE" dirty="0"/>
          </a:p>
        </p:txBody>
      </p:sp>
      <p:sp>
        <p:nvSpPr>
          <p:cNvPr id="8" name="Rechteck 7"/>
          <p:cNvSpPr>
            <a:spLocks noChangeArrowheads="1"/>
          </p:cNvSpPr>
          <p:nvPr/>
        </p:nvSpPr>
        <p:spPr bwMode="auto">
          <a:xfrm>
            <a:off x="139446" y="139700"/>
            <a:ext cx="8833104" cy="657860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Titelplatzhalter 21"/>
          <p:cNvSpPr>
            <a:spLocks noGrp="1"/>
          </p:cNvSpPr>
          <p:nvPr>
            <p:ph type="title"/>
          </p:nvPr>
        </p:nvSpPr>
        <p:spPr>
          <a:xfrm>
            <a:off x="301752" y="317500"/>
            <a:ext cx="8534400" cy="1066800"/>
          </a:xfrm>
          <a:prstGeom prst="rect">
            <a:avLst/>
          </a:prstGeom>
        </p:spPr>
        <p:txBody>
          <a:bodyPr vert="horz" anchor="ctr">
            <a:noAutofit/>
          </a:bodyPr>
          <a:lstStyle/>
          <a:p>
            <a:r>
              <a:rPr kumimoji="0" lang="de-DE" dirty="0" smtClean="0"/>
              <a:t>Titelmasterformat durch Klicken bearbeiten</a:t>
            </a:r>
            <a:endParaRPr kumimoji="0" lang="en-US" dirty="0"/>
          </a:p>
        </p:txBody>
      </p:sp>
      <p:sp>
        <p:nvSpPr>
          <p:cNvPr id="13" name="Textplatzhalter 12"/>
          <p:cNvSpPr>
            <a:spLocks noGrp="1"/>
          </p:cNvSpPr>
          <p:nvPr>
            <p:ph type="body" idx="1"/>
          </p:nvPr>
        </p:nvSpPr>
        <p:spPr>
          <a:xfrm>
            <a:off x="301752" y="1873250"/>
            <a:ext cx="8534400" cy="3939032"/>
          </a:xfrm>
          <a:prstGeom prst="rect">
            <a:avLst/>
          </a:prstGeom>
        </p:spPr>
        <p:txBody>
          <a:bodyPr vert="horz">
            <a:normAutofit/>
          </a:bodyPr>
          <a:lstStyle/>
          <a:p>
            <a:pPr lvl="0" eaLnBrk="1" latinLnBrk="0" hangingPunct="1"/>
            <a:r>
              <a:rPr kumimoji="0" lang="de-DE" dirty="0" smtClean="0"/>
              <a:t>Textmasterformate durch klicken bearbeiten</a:t>
            </a:r>
          </a:p>
          <a:p>
            <a:pPr lvl="1" eaLnBrk="1" latinLnBrk="0" hangingPunct="1"/>
            <a:r>
              <a:rPr kumimoji="0" lang="de-DE" dirty="0" smtClean="0"/>
              <a:t>Zweite Ebene</a:t>
            </a:r>
          </a:p>
          <a:p>
            <a:pPr lvl="2" eaLnBrk="1" latinLnBrk="0" hangingPunct="1"/>
            <a:r>
              <a:rPr kumimoji="0" lang="de-DE" dirty="0" smtClean="0"/>
              <a:t>Dritte Ebene</a:t>
            </a:r>
          </a:p>
          <a:p>
            <a:pPr lvl="3" eaLnBrk="1" latinLnBrk="0" hangingPunct="1"/>
            <a:r>
              <a:rPr kumimoji="0" lang="de-DE" dirty="0" smtClean="0"/>
              <a:t>Vierte Ebene</a:t>
            </a:r>
          </a:p>
          <a:p>
            <a:pPr lvl="4" eaLnBrk="1" latinLnBrk="0" hangingPunct="1"/>
            <a:r>
              <a:rPr kumimoji="0" lang="de-DE" dirty="0" smtClean="0"/>
              <a:t>Fünfte Ebene</a:t>
            </a:r>
            <a:endParaRPr kumimoji="0" lang="en-US" dirty="0"/>
          </a:p>
        </p:txBody>
      </p:sp>
      <p:sp>
        <p:nvSpPr>
          <p:cNvPr id="21" name="Rechteck 20"/>
          <p:cNvSpPr>
            <a:spLocks noChangeArrowheads="1"/>
          </p:cNvSpPr>
          <p:nvPr userDrawn="1"/>
        </p:nvSpPr>
        <p:spPr bwMode="auto">
          <a:xfrm>
            <a:off x="133200" y="1473200"/>
            <a:ext cx="8838000" cy="177800"/>
          </a:xfrm>
          <a:prstGeom prst="rect">
            <a:avLst/>
          </a:prstGeom>
          <a:solidFill>
            <a:srgbClr val="C00000"/>
          </a:solidFill>
          <a:ln w="9525" cap="flat" cmpd="sng" algn="ctr">
            <a:solidFill>
              <a:schemeClr val="bg1">
                <a:lumMod val="8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200" baseline="0" dirty="0">
              <a:solidFill>
                <a:schemeClr val="bg1"/>
              </a:solidFill>
              <a:latin typeface="Verdana" pitchFamily="34" charset="0"/>
            </a:endParaRPr>
          </a:p>
        </p:txBody>
      </p:sp>
      <p:sp>
        <p:nvSpPr>
          <p:cNvPr id="28" name="Foliennummernplatzhalter 26"/>
          <p:cNvSpPr>
            <a:spLocks noGrp="1"/>
          </p:cNvSpPr>
          <p:nvPr>
            <p:ph type="sldNum" sz="quarter" idx="4"/>
          </p:nvPr>
        </p:nvSpPr>
        <p:spPr>
          <a:xfrm>
            <a:off x="215900" y="1384300"/>
            <a:ext cx="622300" cy="365125"/>
          </a:xfrm>
          <a:prstGeom prst="rect">
            <a:avLst/>
          </a:prstGeom>
        </p:spPr>
        <p:txBody>
          <a:bodyPr vert="horz" lIns="91440" tIns="45720" rIns="91440" bIns="45720" rtlCol="0" anchor="ctr"/>
          <a:lstStyle>
            <a:lvl1pPr algn="r">
              <a:defRPr sz="1200">
                <a:solidFill>
                  <a:schemeClr val="bg1"/>
                </a:solidFill>
                <a:latin typeface="Verdana" pitchFamily="34" charset="0"/>
              </a:defRPr>
            </a:lvl1pPr>
          </a:lstStyle>
          <a:p>
            <a:pPr algn="l"/>
            <a:fld id="{F5FB9307-35A4-4FD1-B390-E50218CD2468}" type="slidenum">
              <a:rPr lang="de-DE" smtClean="0"/>
              <a:pPr algn="l"/>
              <a:t>‹#›</a:t>
            </a:fld>
            <a:endParaRPr lang="de-DE" dirty="0"/>
          </a:p>
        </p:txBody>
      </p:sp>
      <p:sp>
        <p:nvSpPr>
          <p:cNvPr id="12" name="Datumsplatzhalter 13"/>
          <p:cNvSpPr txBox="1">
            <a:spLocks/>
          </p:cNvSpPr>
          <p:nvPr userDrawn="1"/>
        </p:nvSpPr>
        <p:spPr>
          <a:xfrm>
            <a:off x="3840099" y="6407150"/>
            <a:ext cx="1463802" cy="365760"/>
          </a:xfrm>
          <a:prstGeom prst="rect">
            <a:avLst/>
          </a:prstGeom>
        </p:spPr>
        <p:txBody>
          <a:bodyPr vert="horz"/>
          <a:lstStyle>
            <a:lvl1pPr algn="r" eaLnBrk="1" latinLnBrk="0" hangingPunct="1">
              <a:defRPr kumimoji="0" lang="de-DE" sz="1200" kern="1200" smtClean="0">
                <a:solidFill>
                  <a:schemeClr val="bg1"/>
                </a:solidFill>
                <a:latin typeface="Verdana" pitchFamily="34" charset="0"/>
                <a:ea typeface="+mn-ea"/>
                <a:cs typeface="+mn-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schemeClr val="bg1"/>
              </a:solidFill>
              <a:effectLst/>
              <a:uLnTx/>
              <a:uFillTx/>
              <a:latin typeface="Verdana"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4" r:id="rId2"/>
    <p:sldLayoutId id="2147483667" r:id="rId3"/>
    <p:sldLayoutId id="2147483663" r:id="rId4"/>
  </p:sldLayoutIdLst>
  <p:transition>
    <p:fade/>
  </p:transition>
  <p:hf hdr="0"/>
  <p:txStyles>
    <p:titleStyle>
      <a:lvl1pPr algn="ctr" rtl="0" eaLnBrk="1" latinLnBrk="0" hangingPunct="1">
        <a:spcBef>
          <a:spcPct val="0"/>
        </a:spcBef>
        <a:buNone/>
        <a:defRPr kumimoji="0" sz="3600" kern="1200">
          <a:solidFill>
            <a:schemeClr val="tx1"/>
          </a:solidFill>
          <a:latin typeface="Verdana" pitchFamily="34" charset="0"/>
          <a:ea typeface="+mj-ea"/>
          <a:cs typeface="+mj-cs"/>
        </a:defRPr>
      </a:lvl1pPr>
    </p:titleStyle>
    <p:bodyStyle>
      <a:lvl1pPr marL="274320" indent="-274320" algn="l" rtl="0" eaLnBrk="1" latinLnBrk="0" hangingPunct="1">
        <a:lnSpc>
          <a:spcPct val="100000"/>
        </a:lnSpc>
        <a:spcBef>
          <a:spcPct val="20000"/>
        </a:spcBef>
        <a:buClr>
          <a:srgbClr val="C00000"/>
        </a:buClr>
        <a:buSzPct val="85000"/>
        <a:buFont typeface="Wingdings" pitchFamily="2" charset="2"/>
        <a:buChar char="§"/>
        <a:defRPr kumimoji="0" sz="2700" kern="1200" cap="none" baseline="0">
          <a:solidFill>
            <a:schemeClr val="tx1"/>
          </a:solidFill>
          <a:latin typeface="Verdana" pitchFamily="34" charset="0"/>
          <a:ea typeface="+mn-ea"/>
          <a:cs typeface="+mn-cs"/>
        </a:defRPr>
      </a:lvl1pPr>
      <a:lvl2pPr marL="548640" indent="-274320" algn="l" rtl="0" eaLnBrk="1" latinLnBrk="0" hangingPunct="1">
        <a:lnSpc>
          <a:spcPct val="100000"/>
        </a:lnSpc>
        <a:spcBef>
          <a:spcPct val="20000"/>
        </a:spcBef>
        <a:buClr>
          <a:srgbClr val="C00000"/>
        </a:buClr>
        <a:buSzPct val="70000"/>
        <a:buFont typeface="Wingdings" pitchFamily="2" charset="2"/>
        <a:buChar char="§"/>
        <a:defRPr kumimoji="0" sz="2200" kern="1200">
          <a:solidFill>
            <a:schemeClr val="tx1"/>
          </a:solidFill>
          <a:latin typeface="Verdana" pitchFamily="34" charset="0"/>
          <a:ea typeface="+mn-ea"/>
          <a:cs typeface="+mn-cs"/>
        </a:defRPr>
      </a:lvl2pPr>
      <a:lvl3pPr marL="822960" indent="-228600" algn="l" rtl="0" eaLnBrk="1" latinLnBrk="0" hangingPunct="1">
        <a:lnSpc>
          <a:spcPct val="100000"/>
        </a:lnSpc>
        <a:spcBef>
          <a:spcPct val="20000"/>
        </a:spcBef>
        <a:buClr>
          <a:schemeClr val="bg1">
            <a:lumMod val="50000"/>
          </a:schemeClr>
        </a:buClr>
        <a:buSzPct val="75000"/>
        <a:buFont typeface="Verdana" pitchFamily="34" charset="0"/>
        <a:buChar char="–"/>
        <a:defRPr kumimoji="0" sz="2000" kern="1200">
          <a:solidFill>
            <a:schemeClr val="tx1"/>
          </a:solidFill>
          <a:latin typeface="Verdana" pitchFamily="34" charset="0"/>
          <a:ea typeface="+mn-ea"/>
          <a:cs typeface="+mn-cs"/>
        </a:defRPr>
      </a:lvl3pPr>
      <a:lvl4pPr marL="1097280" indent="-228600" algn="l" rtl="0" eaLnBrk="1" latinLnBrk="0" hangingPunct="1">
        <a:lnSpc>
          <a:spcPct val="100000"/>
        </a:lnSpc>
        <a:spcBef>
          <a:spcPct val="20000"/>
        </a:spcBef>
        <a:buClr>
          <a:schemeClr val="tx1">
            <a:lumMod val="65000"/>
            <a:lumOff val="35000"/>
          </a:schemeClr>
        </a:buClr>
        <a:buSzPct val="70000"/>
        <a:buFont typeface="Wingdings" pitchFamily="2" charset="2"/>
        <a:buChar char="§"/>
        <a:defRPr kumimoji="0" sz="2000" kern="1200">
          <a:solidFill>
            <a:schemeClr val="tx1"/>
          </a:solidFill>
          <a:latin typeface="Verdana" pitchFamily="34" charset="0"/>
          <a:ea typeface="+mn-ea"/>
          <a:cs typeface="+mn-cs"/>
        </a:defRPr>
      </a:lvl4pPr>
      <a:lvl5pPr marL="1371600" indent="-228600" algn="l" rtl="0" eaLnBrk="1" latinLnBrk="0" hangingPunct="1">
        <a:lnSpc>
          <a:spcPct val="100000"/>
        </a:lnSpc>
        <a:spcBef>
          <a:spcPct val="20000"/>
        </a:spcBef>
        <a:buClr>
          <a:schemeClr val="tx1">
            <a:lumMod val="65000"/>
            <a:lumOff val="35000"/>
          </a:schemeClr>
        </a:buClr>
        <a:buSzPct val="75000"/>
        <a:buFont typeface="Wingdings" pitchFamily="2" charset="2"/>
        <a:buChar char="§"/>
        <a:defRPr kumimoji="0" sz="1800" kern="1200">
          <a:solidFill>
            <a:schemeClr val="tx1"/>
          </a:solidFill>
          <a:latin typeface="Verdana" pitchFamily="34" charset="0"/>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hteck 15"/>
          <p:cNvSpPr>
            <a:spLocks noChangeArrowheads="1"/>
          </p:cNvSpPr>
          <p:nvPr userDrawn="1"/>
        </p:nvSpPr>
        <p:spPr bwMode="auto">
          <a:xfrm>
            <a:off x="144000" y="6407150"/>
            <a:ext cx="8820000" cy="311150"/>
          </a:xfrm>
          <a:prstGeom prst="rect">
            <a:avLst/>
          </a:prstGeom>
          <a:solidFill>
            <a:schemeClr val="bg1">
              <a:lumMod val="85000"/>
            </a:schemeClr>
          </a:solidFill>
          <a:ln w="9525" cap="flat" cmpd="sng" algn="ctr">
            <a:solidFill>
              <a:schemeClr val="bg1">
                <a:lumMod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200" baseline="0" dirty="0">
              <a:solidFill>
                <a:schemeClr val="bg1"/>
              </a:solidFill>
              <a:latin typeface="Verdana" pitchFamily="34" charset="0"/>
            </a:endParaRPr>
          </a:p>
        </p:txBody>
      </p:sp>
      <p:sp>
        <p:nvSpPr>
          <p:cNvPr id="14" name="Datumsplatzhalter 13"/>
          <p:cNvSpPr>
            <a:spLocks noGrp="1"/>
          </p:cNvSpPr>
          <p:nvPr>
            <p:ph type="dt" sz="half" idx="2"/>
          </p:nvPr>
        </p:nvSpPr>
        <p:spPr>
          <a:xfrm>
            <a:off x="7550150" y="6404984"/>
            <a:ext cx="1286002" cy="365760"/>
          </a:xfrm>
          <a:prstGeom prst="rect">
            <a:avLst/>
          </a:prstGeom>
        </p:spPr>
        <p:txBody>
          <a:bodyPr vert="horz"/>
          <a:lstStyle>
            <a:lvl1pPr algn="r" eaLnBrk="1" latinLnBrk="0" hangingPunct="1">
              <a:defRPr kumimoji="0" lang="de-DE" sz="1200" kern="1200" smtClean="0">
                <a:solidFill>
                  <a:schemeClr val="bg1"/>
                </a:solidFill>
                <a:latin typeface="Verdana" pitchFamily="34" charset="0"/>
                <a:ea typeface="+mn-ea"/>
                <a:cs typeface="+mn-cs"/>
              </a:defRPr>
            </a:lvl1pPr>
          </a:lstStyle>
          <a:p>
            <a:fld id="{5127C7C4-3C58-4BBE-A954-834198B380EC}" type="datetime1">
              <a:rPr lang="de-DE" smtClean="0"/>
              <a:pPr/>
              <a:t>13.11.2015</a:t>
            </a:fld>
            <a:endParaRPr lang="de-DE" dirty="0"/>
          </a:p>
        </p:txBody>
      </p:sp>
      <p:sp>
        <p:nvSpPr>
          <p:cNvPr id="3" name="Fußzeilenplatzhalter 2"/>
          <p:cNvSpPr>
            <a:spLocks noGrp="1"/>
          </p:cNvSpPr>
          <p:nvPr>
            <p:ph type="ftr" sz="quarter" idx="3"/>
          </p:nvPr>
        </p:nvSpPr>
        <p:spPr>
          <a:xfrm>
            <a:off x="304800" y="6410848"/>
            <a:ext cx="2266950" cy="365760"/>
          </a:xfrm>
          <a:prstGeom prst="rect">
            <a:avLst/>
          </a:prstGeom>
        </p:spPr>
        <p:txBody>
          <a:bodyPr vert="horz"/>
          <a:lstStyle>
            <a:lvl1pPr algn="l" eaLnBrk="1" latinLnBrk="0" hangingPunct="1">
              <a:defRPr kumimoji="0" sz="1200">
                <a:solidFill>
                  <a:schemeClr val="bg1"/>
                </a:solidFill>
                <a:latin typeface="Verdana" pitchFamily="34" charset="0"/>
              </a:defRPr>
            </a:lvl1pPr>
          </a:lstStyle>
          <a:p>
            <a:r>
              <a:rPr lang="de-DE" dirty="0" smtClean="0"/>
              <a:t>www.bundeskartellamt.de</a:t>
            </a:r>
            <a:endParaRPr lang="de-DE" dirty="0"/>
          </a:p>
        </p:txBody>
      </p:sp>
      <p:sp>
        <p:nvSpPr>
          <p:cNvPr id="8" name="Rechteck 7"/>
          <p:cNvSpPr>
            <a:spLocks noChangeArrowheads="1"/>
          </p:cNvSpPr>
          <p:nvPr/>
        </p:nvSpPr>
        <p:spPr bwMode="auto">
          <a:xfrm>
            <a:off x="139446" y="139700"/>
            <a:ext cx="8833104" cy="657860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Textplatzhalter 12"/>
          <p:cNvSpPr>
            <a:spLocks noGrp="1"/>
          </p:cNvSpPr>
          <p:nvPr>
            <p:ph type="body" idx="1"/>
          </p:nvPr>
        </p:nvSpPr>
        <p:spPr>
          <a:xfrm>
            <a:off x="304800" y="406400"/>
            <a:ext cx="8534400" cy="5911850"/>
          </a:xfrm>
          <a:prstGeom prst="rect">
            <a:avLst/>
          </a:prstGeom>
        </p:spPr>
        <p:txBody>
          <a:bodyPr vert="horz">
            <a:normAutofit/>
          </a:bodyPr>
          <a:lstStyle/>
          <a:p>
            <a:pPr lvl="0" eaLnBrk="1" latinLnBrk="0" hangingPunct="1"/>
            <a:r>
              <a:rPr kumimoji="0" lang="de-DE" dirty="0" smtClean="0"/>
              <a:t>Textmasterformate durch Klicken bearbeiten</a:t>
            </a:r>
          </a:p>
          <a:p>
            <a:pPr lvl="1" eaLnBrk="1" latinLnBrk="0" hangingPunct="1"/>
            <a:r>
              <a:rPr kumimoji="0" lang="de-DE" dirty="0" smtClean="0"/>
              <a:t>Zweite Ebene</a:t>
            </a:r>
          </a:p>
          <a:p>
            <a:pPr lvl="2" eaLnBrk="1" latinLnBrk="0" hangingPunct="1"/>
            <a:r>
              <a:rPr kumimoji="0" lang="de-DE" dirty="0" smtClean="0"/>
              <a:t>Dritte Ebene</a:t>
            </a:r>
          </a:p>
          <a:p>
            <a:pPr lvl="3" eaLnBrk="1" latinLnBrk="0" hangingPunct="1"/>
            <a:r>
              <a:rPr kumimoji="0" lang="de-DE" dirty="0" smtClean="0"/>
              <a:t>Vierte Ebene</a:t>
            </a:r>
          </a:p>
          <a:p>
            <a:pPr lvl="4" eaLnBrk="1" latinLnBrk="0" hangingPunct="1"/>
            <a:r>
              <a:rPr kumimoji="0" lang="de-DE" dirty="0" smtClean="0"/>
              <a:t>Fünfte Ebene</a:t>
            </a:r>
            <a:endParaRPr kumimoji="0" lang="en-US" dirty="0"/>
          </a:p>
        </p:txBody>
      </p:sp>
      <p:sp>
        <p:nvSpPr>
          <p:cNvPr id="21" name="Rechteck 20"/>
          <p:cNvSpPr>
            <a:spLocks noChangeArrowheads="1"/>
          </p:cNvSpPr>
          <p:nvPr userDrawn="1"/>
        </p:nvSpPr>
        <p:spPr bwMode="auto">
          <a:xfrm>
            <a:off x="133200" y="139700"/>
            <a:ext cx="8838000" cy="177800"/>
          </a:xfrm>
          <a:prstGeom prst="rect">
            <a:avLst/>
          </a:prstGeom>
          <a:solidFill>
            <a:srgbClr val="C00000"/>
          </a:solidFill>
          <a:ln w="9525" cap="flat" cmpd="sng" algn="ctr">
            <a:solidFill>
              <a:schemeClr val="bg1">
                <a:lumMod val="8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1200" baseline="0" dirty="0">
              <a:solidFill>
                <a:schemeClr val="bg1"/>
              </a:solidFill>
              <a:latin typeface="Verdana" pitchFamily="34" charset="0"/>
            </a:endParaRPr>
          </a:p>
        </p:txBody>
      </p:sp>
      <p:sp>
        <p:nvSpPr>
          <p:cNvPr id="28" name="Foliennummernplatzhalter 26"/>
          <p:cNvSpPr>
            <a:spLocks noGrp="1"/>
          </p:cNvSpPr>
          <p:nvPr>
            <p:ph type="sldNum" sz="quarter" idx="4"/>
          </p:nvPr>
        </p:nvSpPr>
        <p:spPr>
          <a:xfrm>
            <a:off x="215900" y="41275"/>
            <a:ext cx="622300" cy="365125"/>
          </a:xfrm>
          <a:prstGeom prst="rect">
            <a:avLst/>
          </a:prstGeom>
        </p:spPr>
        <p:txBody>
          <a:bodyPr vert="horz" lIns="91440" tIns="45720" rIns="91440" bIns="45720" rtlCol="0" anchor="ctr"/>
          <a:lstStyle>
            <a:lvl1pPr algn="r">
              <a:defRPr sz="1200">
                <a:solidFill>
                  <a:schemeClr val="bg1"/>
                </a:solidFill>
                <a:latin typeface="Verdana" pitchFamily="34" charset="0"/>
              </a:defRPr>
            </a:lvl1pPr>
          </a:lstStyle>
          <a:p>
            <a:pPr algn="l"/>
            <a:fld id="{F5FB9307-35A4-4FD1-B390-E50218CD2468}" type="slidenum">
              <a:rPr lang="de-DE" smtClean="0"/>
              <a:pPr algn="l"/>
              <a:t>‹#›</a:t>
            </a:fld>
            <a:endParaRPr lang="de-DE" dirty="0"/>
          </a:p>
        </p:txBody>
      </p:sp>
    </p:spTree>
  </p:cSld>
  <p:clrMap bg1="lt1" tx1="dk1" bg2="lt2" tx2="dk2" accent1="accent1" accent2="accent2" accent3="accent3" accent4="accent4" accent5="accent5" accent6="accent6" hlink="hlink" folHlink="folHlink"/>
  <p:sldLayoutIdLst>
    <p:sldLayoutId id="2147483666" r:id="rId1"/>
  </p:sldLayoutIdLst>
  <p:transition>
    <p:fade/>
  </p:transition>
  <p:hf hdr="0"/>
  <p:txStyles>
    <p:titleStyle>
      <a:lvl1pPr algn="ctr" rtl="0" eaLnBrk="1" latinLnBrk="0" hangingPunct="1">
        <a:spcBef>
          <a:spcPct val="0"/>
        </a:spcBef>
        <a:buNone/>
        <a:defRPr kumimoji="0" sz="3600" kern="1200">
          <a:solidFill>
            <a:schemeClr val="tx1"/>
          </a:solidFill>
          <a:latin typeface="+mj-lt"/>
          <a:ea typeface="+mj-ea"/>
          <a:cs typeface="+mj-cs"/>
        </a:defRPr>
      </a:lvl1pPr>
    </p:titleStyle>
    <p:bodyStyle>
      <a:lvl1pPr marL="274320" indent="-274320" algn="l" rtl="0" eaLnBrk="1" latinLnBrk="0" hangingPunct="1">
        <a:lnSpc>
          <a:spcPct val="100000"/>
        </a:lnSpc>
        <a:spcBef>
          <a:spcPct val="20000"/>
        </a:spcBef>
        <a:buClr>
          <a:srgbClr val="C00000"/>
        </a:buClr>
        <a:buSzPct val="85000"/>
        <a:buFont typeface="Wingdings" pitchFamily="2" charset="2"/>
        <a:buChar char="§"/>
        <a:defRPr kumimoji="0" sz="2700" kern="1200" cap="none" baseline="0">
          <a:solidFill>
            <a:schemeClr val="tx1"/>
          </a:solidFill>
          <a:latin typeface="Verdana" pitchFamily="34" charset="0"/>
          <a:ea typeface="+mn-ea"/>
          <a:cs typeface="+mn-cs"/>
        </a:defRPr>
      </a:lvl1pPr>
      <a:lvl2pPr marL="548640" indent="-274320" algn="l" rtl="0" eaLnBrk="1" latinLnBrk="0" hangingPunct="1">
        <a:lnSpc>
          <a:spcPct val="100000"/>
        </a:lnSpc>
        <a:spcBef>
          <a:spcPct val="20000"/>
        </a:spcBef>
        <a:buClr>
          <a:srgbClr val="C00000"/>
        </a:buClr>
        <a:buSzPct val="70000"/>
        <a:buFont typeface="Wingdings" pitchFamily="2" charset="2"/>
        <a:buChar char="§"/>
        <a:defRPr kumimoji="0" sz="2200" kern="1200">
          <a:solidFill>
            <a:schemeClr val="tx1"/>
          </a:solidFill>
          <a:latin typeface="Verdana" pitchFamily="34" charset="0"/>
          <a:ea typeface="+mn-ea"/>
          <a:cs typeface="+mn-cs"/>
        </a:defRPr>
      </a:lvl2pPr>
      <a:lvl3pPr marL="822960" indent="-228600" algn="l" rtl="0" eaLnBrk="1" latinLnBrk="0" hangingPunct="1">
        <a:lnSpc>
          <a:spcPct val="100000"/>
        </a:lnSpc>
        <a:spcBef>
          <a:spcPct val="20000"/>
        </a:spcBef>
        <a:buClr>
          <a:schemeClr val="bg1">
            <a:lumMod val="50000"/>
          </a:schemeClr>
        </a:buClr>
        <a:buSzPct val="75000"/>
        <a:buFont typeface="Verdana" pitchFamily="34" charset="0"/>
        <a:buChar char="–"/>
        <a:defRPr kumimoji="0" sz="2000" kern="1200">
          <a:solidFill>
            <a:schemeClr val="tx1"/>
          </a:solidFill>
          <a:latin typeface="Verdana" pitchFamily="34" charset="0"/>
          <a:ea typeface="+mn-ea"/>
          <a:cs typeface="+mn-cs"/>
        </a:defRPr>
      </a:lvl3pPr>
      <a:lvl4pPr marL="1097280" indent="-228600" algn="l" rtl="0" eaLnBrk="1" latinLnBrk="0" hangingPunct="1">
        <a:lnSpc>
          <a:spcPct val="100000"/>
        </a:lnSpc>
        <a:spcBef>
          <a:spcPct val="20000"/>
        </a:spcBef>
        <a:buClr>
          <a:schemeClr val="tx1">
            <a:lumMod val="65000"/>
            <a:lumOff val="35000"/>
          </a:schemeClr>
        </a:buClr>
        <a:buSzPct val="70000"/>
        <a:buFont typeface="Wingdings" pitchFamily="2" charset="2"/>
        <a:buChar char="§"/>
        <a:defRPr kumimoji="0" sz="2000" kern="1200">
          <a:solidFill>
            <a:schemeClr val="tx1"/>
          </a:solidFill>
          <a:latin typeface="Verdana" pitchFamily="34" charset="0"/>
          <a:ea typeface="+mn-ea"/>
          <a:cs typeface="+mn-cs"/>
        </a:defRPr>
      </a:lvl4pPr>
      <a:lvl5pPr marL="1371600" indent="-228600" algn="l" rtl="0" eaLnBrk="1" latinLnBrk="0" hangingPunct="1">
        <a:lnSpc>
          <a:spcPct val="100000"/>
        </a:lnSpc>
        <a:spcBef>
          <a:spcPct val="20000"/>
        </a:spcBef>
        <a:buClr>
          <a:schemeClr val="tx1">
            <a:lumMod val="65000"/>
            <a:lumOff val="35000"/>
          </a:schemeClr>
        </a:buClr>
        <a:buSzPct val="75000"/>
        <a:buFont typeface="Wingdings" pitchFamily="2" charset="2"/>
        <a:buChar char="§"/>
        <a:defRPr kumimoji="0" sz="1800" kern="1200">
          <a:solidFill>
            <a:schemeClr val="tx1"/>
          </a:solidFill>
          <a:latin typeface="Verdana" pitchFamily="34" charset="0"/>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r>
              <a:rPr lang="de-DE" smtClean="0"/>
              <a:t>www.bundeskartellamt.de</a:t>
            </a:r>
            <a:endParaRPr lang="de-DE"/>
          </a:p>
        </p:txBody>
      </p:sp>
      <p:sp>
        <p:nvSpPr>
          <p:cNvPr id="3" name="Datumsplatzhalter 2"/>
          <p:cNvSpPr>
            <a:spLocks noGrp="1"/>
          </p:cNvSpPr>
          <p:nvPr>
            <p:ph type="dt" sz="half" idx="10"/>
          </p:nvPr>
        </p:nvSpPr>
        <p:spPr/>
        <p:txBody>
          <a:bodyPr/>
          <a:lstStyle/>
          <a:p>
            <a:fld id="{ACE97D41-D716-4350-AA63-BA9C30FA74C2}" type="datetime1">
              <a:rPr lang="de-DE" smtClean="0"/>
              <a:pPr/>
              <a:t>13.11.2015</a:t>
            </a:fld>
            <a:endParaRPr lang="de-DE" dirty="0"/>
          </a:p>
        </p:txBody>
      </p:sp>
      <p:sp>
        <p:nvSpPr>
          <p:cNvPr id="4" name="Textplatzhalter 3"/>
          <p:cNvSpPr>
            <a:spLocks noGrp="1"/>
          </p:cNvSpPr>
          <p:nvPr>
            <p:ph type="body" sz="quarter" idx="14"/>
          </p:nvPr>
        </p:nvSpPr>
        <p:spPr/>
        <p:txBody>
          <a:bodyPr/>
          <a:lstStyle/>
          <a:p>
            <a:r>
              <a:rPr lang="de-DE" dirty="0" smtClean="0">
                <a:solidFill>
                  <a:schemeClr val="tx1"/>
                </a:solidFill>
              </a:rPr>
              <a:t>Dr. Christoph Schirra </a:t>
            </a:r>
            <a:endParaRPr lang="de-DE" dirty="0">
              <a:solidFill>
                <a:schemeClr val="tx1"/>
              </a:solidFill>
            </a:endParaRPr>
          </a:p>
        </p:txBody>
      </p:sp>
      <p:sp>
        <p:nvSpPr>
          <p:cNvPr id="5" name="Textplatzhalter 4"/>
          <p:cNvSpPr>
            <a:spLocks noGrp="1"/>
          </p:cNvSpPr>
          <p:nvPr>
            <p:ph type="body" sz="quarter" idx="15"/>
          </p:nvPr>
        </p:nvSpPr>
        <p:spPr/>
        <p:txBody>
          <a:bodyPr/>
          <a:lstStyle/>
          <a:p>
            <a:r>
              <a:rPr lang="de-DE" dirty="0" smtClean="0">
                <a:solidFill>
                  <a:schemeClr val="tx1"/>
                </a:solidFill>
              </a:rPr>
              <a:t>Bundeskartellamt</a:t>
            </a:r>
            <a:endParaRPr lang="de-DE" dirty="0">
              <a:solidFill>
                <a:schemeClr val="tx1"/>
              </a:solidFill>
            </a:endParaRPr>
          </a:p>
        </p:txBody>
      </p:sp>
      <p:sp>
        <p:nvSpPr>
          <p:cNvPr id="6" name="Textplatzhalter 5"/>
          <p:cNvSpPr>
            <a:spLocks noGrp="1"/>
          </p:cNvSpPr>
          <p:nvPr>
            <p:ph type="body" sz="quarter" idx="16"/>
          </p:nvPr>
        </p:nvSpPr>
        <p:spPr>
          <a:xfrm>
            <a:off x="5549900" y="5600184"/>
            <a:ext cx="3333750" cy="369332"/>
          </a:xfrm>
        </p:spPr>
        <p:txBody>
          <a:bodyPr/>
          <a:lstStyle/>
          <a:p>
            <a:r>
              <a:rPr lang="de-DE" dirty="0" smtClean="0"/>
              <a:t>SKK</a:t>
            </a:r>
            <a:endParaRPr lang="de-DE" dirty="0">
              <a:solidFill>
                <a:schemeClr val="tx1"/>
              </a:solidFill>
            </a:endParaRPr>
          </a:p>
        </p:txBody>
      </p:sp>
      <p:sp>
        <p:nvSpPr>
          <p:cNvPr id="7" name="Titel 6"/>
          <p:cNvSpPr>
            <a:spLocks noGrp="1"/>
          </p:cNvSpPr>
          <p:nvPr>
            <p:ph type="title"/>
          </p:nvPr>
        </p:nvSpPr>
        <p:spPr/>
        <p:txBody>
          <a:bodyPr/>
          <a:lstStyle/>
          <a:p>
            <a:r>
              <a:rPr lang="de-DE" dirty="0" smtClean="0"/>
              <a:t>ICN </a:t>
            </a:r>
            <a:r>
              <a:rPr lang="de-DE" dirty="0" err="1" smtClean="0"/>
              <a:t>Webinar</a:t>
            </a:r>
            <a:r>
              <a:rPr lang="de-DE" dirty="0" smtClean="0"/>
              <a:t> 2015</a:t>
            </a:r>
            <a:endParaRPr lang="de-DE" dirty="0"/>
          </a:p>
        </p:txBody>
      </p:sp>
      <p:sp>
        <p:nvSpPr>
          <p:cNvPr id="8" name="Textplatzhalter 7"/>
          <p:cNvSpPr>
            <a:spLocks noGrp="1"/>
          </p:cNvSpPr>
          <p:nvPr>
            <p:ph type="body" sz="quarter" idx="17"/>
          </p:nvPr>
        </p:nvSpPr>
        <p:spPr>
          <a:xfrm>
            <a:off x="2216149" y="2213866"/>
            <a:ext cx="4696111" cy="1080120"/>
          </a:xfrm>
        </p:spPr>
        <p:txBody>
          <a:bodyPr>
            <a:normAutofit fontScale="92500" lnSpcReduction="20000"/>
          </a:bodyPr>
          <a:lstStyle/>
          <a:p>
            <a:r>
              <a:rPr lang="en-US" b="1" dirty="0" smtClean="0"/>
              <a:t>The interplay between private enforcement and leniency policy</a:t>
            </a:r>
            <a:endParaRPr lang="de-DE" dirty="0"/>
          </a:p>
        </p:txBody>
      </p:sp>
      <p:sp>
        <p:nvSpPr>
          <p:cNvPr id="9" name="Textplatzhalter 8"/>
          <p:cNvSpPr>
            <a:spLocks noGrp="1"/>
          </p:cNvSpPr>
          <p:nvPr>
            <p:ph type="body" sz="quarter" idx="18"/>
          </p:nvPr>
        </p:nvSpPr>
        <p:spPr>
          <a:solidFill>
            <a:schemeClr val="bg1"/>
          </a:solidFill>
        </p:spPr>
        <p:txBody>
          <a:bodyPr>
            <a:normAutofit/>
          </a:bodyPr>
          <a:lstStyle/>
          <a:p>
            <a:r>
              <a:rPr lang="de-DE" b="1" dirty="0" smtClean="0"/>
              <a:t>17.11.2015</a:t>
            </a:r>
            <a:endParaRPr lang="de-DE" b="1"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2"/>
          </p:nvPr>
        </p:nvSpPr>
        <p:spPr/>
        <p:txBody>
          <a:bodyPr/>
          <a:lstStyle/>
          <a:p>
            <a:endParaRPr lang="de-DE" dirty="0"/>
          </a:p>
        </p:txBody>
      </p:sp>
      <p:sp>
        <p:nvSpPr>
          <p:cNvPr id="9" name="Textplatzhalter 8"/>
          <p:cNvSpPr>
            <a:spLocks noGrp="1"/>
          </p:cNvSpPr>
          <p:nvPr>
            <p:ph type="body" sz="quarter" idx="13"/>
          </p:nvPr>
        </p:nvSpPr>
        <p:spPr/>
        <p:txBody>
          <a:bodyPr/>
          <a:lstStyle/>
          <a:p>
            <a:r>
              <a:rPr lang="de-DE" dirty="0" err="1" smtClean="0"/>
              <a:t>Thank</a:t>
            </a:r>
            <a:r>
              <a:rPr lang="de-DE" dirty="0" smtClean="0"/>
              <a:t> </a:t>
            </a:r>
            <a:r>
              <a:rPr lang="de-DE" dirty="0" err="1" smtClean="0"/>
              <a:t>you</a:t>
            </a:r>
            <a:r>
              <a:rPr lang="de-DE" dirty="0" smtClean="0"/>
              <a:t> </a:t>
            </a:r>
            <a:r>
              <a:rPr lang="de-DE" dirty="0" err="1" smtClean="0"/>
              <a:t>for</a:t>
            </a:r>
            <a:r>
              <a:rPr lang="de-DE" dirty="0" smtClean="0"/>
              <a:t> </a:t>
            </a:r>
            <a:r>
              <a:rPr lang="de-DE" dirty="0" err="1" smtClean="0"/>
              <a:t>your</a:t>
            </a:r>
            <a:r>
              <a:rPr lang="de-DE" dirty="0" smtClean="0"/>
              <a:t> </a:t>
            </a:r>
            <a:r>
              <a:rPr lang="de-DE" dirty="0" err="1" smtClean="0"/>
              <a:t>attention</a:t>
            </a:r>
            <a:r>
              <a:rPr lang="de-DE" dirty="0" smtClean="0"/>
              <a:t>!</a:t>
            </a:r>
            <a:endParaRPr lang="de-DE" dirty="0"/>
          </a:p>
        </p:txBody>
      </p:sp>
      <p:sp>
        <p:nvSpPr>
          <p:cNvPr id="10" name="Textplatzhalter 9"/>
          <p:cNvSpPr>
            <a:spLocks noGrp="1"/>
          </p:cNvSpPr>
          <p:nvPr>
            <p:ph type="body" sz="quarter" idx="14"/>
          </p:nvPr>
        </p:nvSpPr>
        <p:spPr/>
        <p:txBody>
          <a:bodyPr/>
          <a:lstStyle/>
          <a:p>
            <a:endParaRPr lang="de-DE" dirty="0">
              <a:solidFill>
                <a:schemeClr val="tx1"/>
              </a:solidFill>
            </a:endParaRPr>
          </a:p>
        </p:txBody>
      </p:sp>
      <p:sp>
        <p:nvSpPr>
          <p:cNvPr id="11" name="Textplatzhalter 10"/>
          <p:cNvSpPr>
            <a:spLocks noGrp="1"/>
          </p:cNvSpPr>
          <p:nvPr>
            <p:ph type="body" sz="quarter" idx="15"/>
          </p:nvPr>
        </p:nvSpPr>
        <p:spPr/>
        <p:txBody>
          <a:bodyPr/>
          <a:lstStyle/>
          <a:p>
            <a:endParaRPr lang="de-DE" dirty="0">
              <a:solidFill>
                <a:schemeClr val="tx1"/>
              </a:solidFill>
            </a:endParaRPr>
          </a:p>
        </p:txBody>
      </p:sp>
      <p:sp>
        <p:nvSpPr>
          <p:cNvPr id="12" name="Textplatzhalter 11"/>
          <p:cNvSpPr>
            <a:spLocks noGrp="1"/>
          </p:cNvSpPr>
          <p:nvPr>
            <p:ph type="body" sz="quarter" idx="16"/>
          </p:nvPr>
        </p:nvSpPr>
        <p:spPr/>
        <p:txBody>
          <a:bodyPr/>
          <a:lstStyle/>
          <a:p>
            <a:endParaRPr lang="de-DE" dirty="0">
              <a:solidFill>
                <a:schemeClr val="tx1"/>
              </a:solidFill>
            </a:endParaRPr>
          </a:p>
        </p:txBody>
      </p:sp>
      <p:sp>
        <p:nvSpPr>
          <p:cNvPr id="3" name="Datumsplatzhalter 2"/>
          <p:cNvSpPr>
            <a:spLocks noGrp="1"/>
          </p:cNvSpPr>
          <p:nvPr>
            <p:ph type="dt" sz="half" idx="17"/>
          </p:nvPr>
        </p:nvSpPr>
        <p:spPr/>
        <p:txBody>
          <a:bodyPr/>
          <a:lstStyle/>
          <a:p>
            <a:fld id="{ACE97D41-D716-4350-AA63-BA9C30FA74C2}" type="datetime1">
              <a:rPr lang="de-DE" smtClean="0"/>
              <a:pPr/>
              <a:t>13.11.2015</a:t>
            </a:fld>
            <a:endParaRPr lang="de-DE" dirty="0"/>
          </a:p>
        </p:txBody>
      </p:sp>
      <p:sp>
        <p:nvSpPr>
          <p:cNvPr id="2" name="Fußzeilenplatzhalter 1"/>
          <p:cNvSpPr>
            <a:spLocks noGrp="1"/>
          </p:cNvSpPr>
          <p:nvPr>
            <p:ph type="ftr" sz="quarter" idx="19"/>
          </p:nvPr>
        </p:nvSpPr>
        <p:spPr/>
        <p:txBody>
          <a:bodyPr/>
          <a:lstStyle/>
          <a:p>
            <a:r>
              <a:rPr lang="de-DE" smtClean="0"/>
              <a:t>www.bundeskartellamt.de</a:t>
            </a:r>
            <a:endParaRPr lang="de-DE"/>
          </a:p>
        </p:txBody>
      </p:sp>
      <p:sp>
        <p:nvSpPr>
          <p:cNvPr id="7" name="Titel 6"/>
          <p:cNvSpPr>
            <a:spLocks noGrp="1"/>
          </p:cNvSpPr>
          <p:nvPr>
            <p:ph type="title"/>
          </p:nvPr>
        </p:nvSpPr>
        <p:spPr/>
        <p:txBody>
          <a:bodyPr/>
          <a:lstStyle/>
          <a:p>
            <a:r>
              <a:rPr lang="de-DE" dirty="0" smtClean="0"/>
              <a:t>ICN </a:t>
            </a:r>
            <a:r>
              <a:rPr lang="de-DE" dirty="0" err="1" smtClean="0"/>
              <a:t>Webinar</a:t>
            </a:r>
            <a:r>
              <a:rPr lang="de-DE" dirty="0" smtClean="0"/>
              <a:t> 2015</a:t>
            </a:r>
            <a:endParaRPr lang="de-DE" dirty="0"/>
          </a:p>
        </p:txBody>
      </p:sp>
      <p:sp>
        <p:nvSpPr>
          <p:cNvPr id="4" name="Foliennummernplatzhalter 3"/>
          <p:cNvSpPr>
            <a:spLocks noGrp="1"/>
          </p:cNvSpPr>
          <p:nvPr>
            <p:ph type="sldNum" sz="quarter" idx="18"/>
          </p:nvPr>
        </p:nvSpPr>
        <p:spPr>
          <a:xfrm>
            <a:off x="215900" y="1493785"/>
            <a:ext cx="622300" cy="135015"/>
          </a:xfrm>
          <a:solidFill>
            <a:schemeClr val="accent5"/>
          </a:solidFill>
        </p:spPr>
        <p:txBody>
          <a:bodyPr/>
          <a:lstStyle/>
          <a:p>
            <a:pPr algn="l"/>
            <a:fld id="{F5FB9307-35A4-4FD1-B390-E50218CD2468}" type="slidenum">
              <a:rPr lang="de-DE" smtClean="0"/>
              <a:pPr algn="l"/>
              <a:t>10</a:t>
            </a:fld>
            <a:endParaRPr lang="de-DE"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r>
              <a:rPr lang="de-DE" smtClean="0"/>
              <a:t>www.bundeskartellamt.de</a:t>
            </a:r>
            <a:endParaRPr lang="de-DE"/>
          </a:p>
        </p:txBody>
      </p:sp>
      <p:sp>
        <p:nvSpPr>
          <p:cNvPr id="3" name="Datumsplatzhalter 2"/>
          <p:cNvSpPr>
            <a:spLocks noGrp="1"/>
          </p:cNvSpPr>
          <p:nvPr>
            <p:ph type="dt" sz="half" idx="10"/>
          </p:nvPr>
        </p:nvSpPr>
        <p:spPr/>
        <p:txBody>
          <a:bodyPr/>
          <a:lstStyle/>
          <a:p>
            <a:fld id="{ACE97D41-D716-4350-AA63-BA9C30FA74C2}" type="datetime1">
              <a:rPr lang="de-DE" smtClean="0"/>
              <a:pPr/>
              <a:t>13.11.2015</a:t>
            </a:fld>
            <a:endParaRPr lang="de-DE" dirty="0"/>
          </a:p>
        </p:txBody>
      </p:sp>
      <p:sp>
        <p:nvSpPr>
          <p:cNvPr id="4" name="Foliennummernplatzhalter 3"/>
          <p:cNvSpPr>
            <a:spLocks noGrp="1"/>
          </p:cNvSpPr>
          <p:nvPr>
            <p:ph type="sldNum" sz="quarter" idx="4"/>
          </p:nvPr>
        </p:nvSpPr>
        <p:spPr/>
        <p:txBody>
          <a:bodyPr/>
          <a:lstStyle/>
          <a:p>
            <a:pPr algn="l"/>
            <a:fld id="{F5FB9307-35A4-4FD1-B390-E50218CD2468}" type="slidenum">
              <a:rPr lang="de-DE" smtClean="0"/>
              <a:pPr algn="l"/>
              <a:t>2</a:t>
            </a:fld>
            <a:endParaRPr lang="de-DE" dirty="0"/>
          </a:p>
        </p:txBody>
      </p:sp>
      <p:sp>
        <p:nvSpPr>
          <p:cNvPr id="5" name="Inhaltsplatzhalter 4"/>
          <p:cNvSpPr>
            <a:spLocks noGrp="1"/>
          </p:cNvSpPr>
          <p:nvPr>
            <p:ph sz="quarter" idx="12"/>
          </p:nvPr>
        </p:nvSpPr>
        <p:spPr/>
        <p:txBody>
          <a:bodyPr>
            <a:normAutofit lnSpcReduction="10000"/>
          </a:bodyPr>
          <a:lstStyle/>
          <a:p>
            <a:r>
              <a:rPr lang="en-US" dirty="0" smtClean="0">
                <a:solidFill>
                  <a:schemeClr val="tx1"/>
                </a:solidFill>
              </a:rPr>
              <a:t>Prohibited cartels are secret and evidence is hidden</a:t>
            </a:r>
          </a:p>
          <a:p>
            <a:pPr lvl="1">
              <a:buFont typeface="Symbol"/>
              <a:buChar char="Þ"/>
            </a:pPr>
            <a:r>
              <a:rPr lang="en-US" dirty="0" smtClean="0">
                <a:solidFill>
                  <a:schemeClr val="tx1"/>
                </a:solidFill>
              </a:rPr>
              <a:t>High dark figure</a:t>
            </a:r>
          </a:p>
          <a:p>
            <a:pPr lvl="1">
              <a:buFont typeface="Symbol"/>
              <a:buChar char="Þ"/>
            </a:pPr>
            <a:r>
              <a:rPr lang="en-US" dirty="0" smtClean="0">
                <a:solidFill>
                  <a:schemeClr val="tx1"/>
                </a:solidFill>
              </a:rPr>
              <a:t>To uncover and prove cartels is the biggest challenge for public </a:t>
            </a:r>
            <a:r>
              <a:rPr lang="en-US" i="1" dirty="0" smtClean="0">
                <a:solidFill>
                  <a:schemeClr val="tx1"/>
                </a:solidFill>
              </a:rPr>
              <a:t>and</a:t>
            </a:r>
            <a:r>
              <a:rPr lang="en-US" dirty="0" smtClean="0">
                <a:solidFill>
                  <a:schemeClr val="tx1"/>
                </a:solidFill>
              </a:rPr>
              <a:t> private enforcement</a:t>
            </a:r>
            <a:endParaRPr lang="de-DE" dirty="0" smtClean="0">
              <a:solidFill>
                <a:schemeClr val="tx1"/>
              </a:solidFill>
            </a:endParaRPr>
          </a:p>
          <a:p>
            <a:r>
              <a:rPr lang="de-DE" dirty="0" smtClean="0">
                <a:solidFill>
                  <a:schemeClr val="tx1"/>
                </a:solidFill>
              </a:rPr>
              <a:t>Different </a:t>
            </a:r>
            <a:r>
              <a:rPr lang="de-DE" dirty="0" err="1" smtClean="0">
                <a:solidFill>
                  <a:schemeClr val="tx1"/>
                </a:solidFill>
              </a:rPr>
              <a:t>ways</a:t>
            </a:r>
            <a:r>
              <a:rPr lang="de-DE" dirty="0" smtClean="0">
                <a:solidFill>
                  <a:schemeClr val="tx1"/>
                </a:solidFill>
              </a:rPr>
              <a:t> </a:t>
            </a:r>
            <a:r>
              <a:rPr lang="de-DE" dirty="0" err="1" smtClean="0">
                <a:solidFill>
                  <a:schemeClr val="tx1"/>
                </a:solidFill>
              </a:rPr>
              <a:t>to</a:t>
            </a:r>
            <a:r>
              <a:rPr lang="de-DE" dirty="0" smtClean="0">
                <a:solidFill>
                  <a:schemeClr val="tx1"/>
                </a:solidFill>
              </a:rPr>
              <a:t> </a:t>
            </a:r>
            <a:r>
              <a:rPr lang="de-DE" dirty="0" err="1" smtClean="0">
                <a:solidFill>
                  <a:schemeClr val="tx1"/>
                </a:solidFill>
              </a:rPr>
              <a:t>uncover</a:t>
            </a:r>
            <a:r>
              <a:rPr lang="de-DE" dirty="0" smtClean="0">
                <a:solidFill>
                  <a:schemeClr val="tx1"/>
                </a:solidFill>
              </a:rPr>
              <a:t> </a:t>
            </a:r>
            <a:r>
              <a:rPr lang="de-DE" dirty="0" err="1" smtClean="0">
                <a:solidFill>
                  <a:schemeClr val="tx1"/>
                </a:solidFill>
              </a:rPr>
              <a:t>cartels</a:t>
            </a:r>
            <a:r>
              <a:rPr lang="de-DE" dirty="0" smtClean="0">
                <a:solidFill>
                  <a:schemeClr val="tx1"/>
                </a:solidFill>
              </a:rPr>
              <a:t>:</a:t>
            </a:r>
          </a:p>
          <a:p>
            <a:pPr lvl="1"/>
            <a:r>
              <a:rPr lang="en-US" dirty="0" smtClean="0">
                <a:solidFill>
                  <a:schemeClr val="tx1"/>
                </a:solidFill>
              </a:rPr>
              <a:t>Informants / complaints of competitors or other market participants (third companies, consumers)</a:t>
            </a:r>
          </a:p>
          <a:p>
            <a:pPr lvl="1"/>
            <a:r>
              <a:rPr lang="en-US" dirty="0" smtClean="0">
                <a:solidFill>
                  <a:schemeClr val="tx1"/>
                </a:solidFill>
              </a:rPr>
              <a:t>Other cases/proceedings</a:t>
            </a:r>
          </a:p>
          <a:p>
            <a:pPr lvl="1"/>
            <a:r>
              <a:rPr lang="en-US" dirty="0" smtClean="0">
                <a:solidFill>
                  <a:schemeClr val="tx1"/>
                </a:solidFill>
              </a:rPr>
              <a:t>Market research / screening</a:t>
            </a:r>
          </a:p>
          <a:p>
            <a:pPr lvl="1"/>
            <a:r>
              <a:rPr lang="en-US" b="1" dirty="0" smtClean="0">
                <a:solidFill>
                  <a:schemeClr val="tx1"/>
                </a:solidFill>
              </a:rPr>
              <a:t>Leniency applications</a:t>
            </a:r>
            <a:endParaRPr lang="de-DE" b="1" dirty="0">
              <a:solidFill>
                <a:schemeClr val="tx1"/>
              </a:solidFill>
            </a:endParaRPr>
          </a:p>
        </p:txBody>
      </p:sp>
      <p:sp>
        <p:nvSpPr>
          <p:cNvPr id="6" name="Titel 5"/>
          <p:cNvSpPr>
            <a:spLocks noGrp="1"/>
          </p:cNvSpPr>
          <p:nvPr>
            <p:ph type="title"/>
          </p:nvPr>
        </p:nvSpPr>
        <p:spPr/>
        <p:txBody>
          <a:bodyPr/>
          <a:lstStyle/>
          <a:p>
            <a:r>
              <a:rPr lang="de-DE" dirty="0" err="1" smtClean="0"/>
              <a:t>Challenges</a:t>
            </a:r>
            <a:r>
              <a:rPr lang="de-DE" dirty="0" smtClean="0"/>
              <a:t> </a:t>
            </a:r>
            <a:r>
              <a:rPr lang="de-DE" dirty="0" err="1" smtClean="0"/>
              <a:t>of</a:t>
            </a:r>
            <a:r>
              <a:rPr lang="de-DE" dirty="0" smtClean="0"/>
              <a:t> </a:t>
            </a:r>
            <a:r>
              <a:rPr lang="de-DE" dirty="0" err="1" smtClean="0"/>
              <a:t>Cartel</a:t>
            </a:r>
            <a:r>
              <a:rPr lang="de-DE" dirty="0" smtClean="0"/>
              <a:t> </a:t>
            </a:r>
            <a:r>
              <a:rPr lang="de-DE" dirty="0" err="1" smtClean="0"/>
              <a:t>Detection</a:t>
            </a:r>
            <a:endParaRPr lang="de-DE"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r>
              <a:rPr lang="de-DE" smtClean="0"/>
              <a:t>www.bundeskartellamt.de</a:t>
            </a:r>
            <a:endParaRPr lang="de-DE"/>
          </a:p>
        </p:txBody>
      </p:sp>
      <p:sp>
        <p:nvSpPr>
          <p:cNvPr id="3" name="Datumsplatzhalter 2"/>
          <p:cNvSpPr>
            <a:spLocks noGrp="1"/>
          </p:cNvSpPr>
          <p:nvPr>
            <p:ph type="dt" sz="half" idx="10"/>
          </p:nvPr>
        </p:nvSpPr>
        <p:spPr/>
        <p:txBody>
          <a:bodyPr/>
          <a:lstStyle/>
          <a:p>
            <a:fld id="{ACE97D41-D716-4350-AA63-BA9C30FA74C2}" type="datetime1">
              <a:rPr lang="de-DE" smtClean="0"/>
              <a:pPr/>
              <a:t>13.11.2015</a:t>
            </a:fld>
            <a:endParaRPr lang="de-DE" dirty="0"/>
          </a:p>
        </p:txBody>
      </p:sp>
      <p:sp>
        <p:nvSpPr>
          <p:cNvPr id="4" name="Foliennummernplatzhalter 3"/>
          <p:cNvSpPr>
            <a:spLocks noGrp="1"/>
          </p:cNvSpPr>
          <p:nvPr>
            <p:ph type="sldNum" sz="quarter" idx="4"/>
          </p:nvPr>
        </p:nvSpPr>
        <p:spPr/>
        <p:txBody>
          <a:bodyPr/>
          <a:lstStyle/>
          <a:p>
            <a:pPr algn="l"/>
            <a:fld id="{F5FB9307-35A4-4FD1-B390-E50218CD2468}" type="slidenum">
              <a:rPr lang="de-DE" smtClean="0"/>
              <a:pPr algn="l"/>
              <a:t>3</a:t>
            </a:fld>
            <a:endParaRPr lang="de-DE" dirty="0"/>
          </a:p>
        </p:txBody>
      </p:sp>
      <p:sp>
        <p:nvSpPr>
          <p:cNvPr id="6" name="Titel 5"/>
          <p:cNvSpPr>
            <a:spLocks noGrp="1"/>
          </p:cNvSpPr>
          <p:nvPr>
            <p:ph type="title"/>
          </p:nvPr>
        </p:nvSpPr>
        <p:spPr/>
        <p:txBody>
          <a:bodyPr/>
          <a:lstStyle/>
          <a:p>
            <a:r>
              <a:rPr lang="de-DE" dirty="0" smtClean="0"/>
              <a:t>BKartA: </a:t>
            </a:r>
            <a:r>
              <a:rPr lang="de-DE" dirty="0" err="1" smtClean="0"/>
              <a:t>Importance</a:t>
            </a:r>
            <a:r>
              <a:rPr lang="de-DE" dirty="0" smtClean="0"/>
              <a:t> </a:t>
            </a:r>
            <a:r>
              <a:rPr lang="de-DE" dirty="0" err="1" smtClean="0"/>
              <a:t>of</a:t>
            </a:r>
            <a:r>
              <a:rPr lang="de-DE" dirty="0" smtClean="0"/>
              <a:t> </a:t>
            </a:r>
            <a:r>
              <a:rPr lang="de-DE" dirty="0" err="1" smtClean="0"/>
              <a:t>Leniency</a:t>
            </a:r>
            <a:endParaRPr lang="de-DE" dirty="0"/>
          </a:p>
        </p:txBody>
      </p:sp>
      <p:graphicFrame>
        <p:nvGraphicFramePr>
          <p:cNvPr id="1026" name="Object 2"/>
          <p:cNvGraphicFramePr>
            <a:graphicFrameLocks noGrp="1" noChangeAspect="1"/>
          </p:cNvGraphicFramePr>
          <p:nvPr>
            <p:ph sz="quarter" idx="12"/>
          </p:nvPr>
        </p:nvGraphicFramePr>
        <p:xfrm>
          <a:off x="341530" y="1784350"/>
          <a:ext cx="8325925" cy="4311650"/>
        </p:xfrm>
        <a:graphic>
          <a:graphicData uri="http://schemas.openxmlformats.org/presentationml/2006/ole">
            <mc:AlternateContent xmlns:mc="http://schemas.openxmlformats.org/markup-compatibility/2006">
              <mc:Choice xmlns:v="urn:schemas-microsoft-com:vml" Requires="v">
                <p:oleObj spid="_x0000_s1028" name="Diagramm" r:id="rId3" imgW="5638863" imgH="4533954" progId="MSGraph.Chart.8">
                  <p:embed/>
                </p:oleObj>
              </mc:Choice>
              <mc:Fallback>
                <p:oleObj name="Diagramm" r:id="rId3" imgW="5638863" imgH="4533954" progId="MSGraph.Char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530" y="1784350"/>
                        <a:ext cx="8325925" cy="4311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r>
              <a:rPr lang="de-DE" smtClean="0"/>
              <a:t>www.bundeskartellamt.de</a:t>
            </a:r>
            <a:endParaRPr lang="de-DE"/>
          </a:p>
        </p:txBody>
      </p:sp>
      <p:sp>
        <p:nvSpPr>
          <p:cNvPr id="3" name="Datumsplatzhalter 2"/>
          <p:cNvSpPr>
            <a:spLocks noGrp="1"/>
          </p:cNvSpPr>
          <p:nvPr>
            <p:ph type="dt" sz="half" idx="10"/>
          </p:nvPr>
        </p:nvSpPr>
        <p:spPr/>
        <p:txBody>
          <a:bodyPr/>
          <a:lstStyle/>
          <a:p>
            <a:fld id="{ACE97D41-D716-4350-AA63-BA9C30FA74C2}" type="datetime1">
              <a:rPr lang="de-DE" smtClean="0"/>
              <a:pPr/>
              <a:t>13.11.2015</a:t>
            </a:fld>
            <a:endParaRPr lang="de-DE" dirty="0"/>
          </a:p>
        </p:txBody>
      </p:sp>
      <p:sp>
        <p:nvSpPr>
          <p:cNvPr id="4" name="Foliennummernplatzhalter 3"/>
          <p:cNvSpPr>
            <a:spLocks noGrp="1"/>
          </p:cNvSpPr>
          <p:nvPr>
            <p:ph type="sldNum" sz="quarter" idx="4"/>
          </p:nvPr>
        </p:nvSpPr>
        <p:spPr/>
        <p:txBody>
          <a:bodyPr/>
          <a:lstStyle/>
          <a:p>
            <a:pPr algn="l"/>
            <a:fld id="{F5FB9307-35A4-4FD1-B390-E50218CD2468}" type="slidenum">
              <a:rPr lang="de-DE" smtClean="0"/>
              <a:pPr algn="l"/>
              <a:t>4</a:t>
            </a:fld>
            <a:endParaRPr lang="de-DE" dirty="0"/>
          </a:p>
        </p:txBody>
      </p:sp>
      <p:sp>
        <p:nvSpPr>
          <p:cNvPr id="5" name="Inhaltsplatzhalter 4"/>
          <p:cNvSpPr>
            <a:spLocks noGrp="1"/>
          </p:cNvSpPr>
          <p:nvPr>
            <p:ph sz="quarter" idx="12"/>
          </p:nvPr>
        </p:nvSpPr>
        <p:spPr/>
        <p:txBody>
          <a:bodyPr>
            <a:normAutofit/>
          </a:bodyPr>
          <a:lstStyle/>
          <a:p>
            <a:r>
              <a:rPr lang="de-DE" sz="2400" dirty="0" smtClean="0">
                <a:solidFill>
                  <a:schemeClr val="tx1"/>
                </a:solidFill>
              </a:rPr>
              <a:t>Mutual </a:t>
            </a:r>
            <a:r>
              <a:rPr lang="de-DE" sz="2400" dirty="0" err="1" smtClean="0">
                <a:solidFill>
                  <a:schemeClr val="tx1"/>
                </a:solidFill>
              </a:rPr>
              <a:t>support</a:t>
            </a:r>
            <a:r>
              <a:rPr lang="de-DE" sz="2400" dirty="0" smtClean="0">
                <a:solidFill>
                  <a:schemeClr val="tx1"/>
                </a:solidFill>
              </a:rPr>
              <a:t> </a:t>
            </a:r>
            <a:r>
              <a:rPr lang="de-DE" sz="2400" dirty="0" err="1" smtClean="0">
                <a:solidFill>
                  <a:schemeClr val="tx1"/>
                </a:solidFill>
              </a:rPr>
              <a:t>and</a:t>
            </a:r>
            <a:r>
              <a:rPr lang="de-DE" sz="2400" dirty="0" smtClean="0">
                <a:solidFill>
                  <a:schemeClr val="tx1"/>
                </a:solidFill>
              </a:rPr>
              <a:t> </a:t>
            </a:r>
            <a:r>
              <a:rPr lang="de-DE" sz="2400" dirty="0" err="1" smtClean="0">
                <a:solidFill>
                  <a:schemeClr val="tx1"/>
                </a:solidFill>
              </a:rPr>
              <a:t>conflicts</a:t>
            </a:r>
            <a:endParaRPr lang="de-DE" sz="2400" dirty="0" smtClean="0">
              <a:solidFill>
                <a:schemeClr val="tx1"/>
              </a:solidFill>
            </a:endParaRPr>
          </a:p>
        </p:txBody>
      </p:sp>
      <p:sp>
        <p:nvSpPr>
          <p:cNvPr id="6" name="Titel 5"/>
          <p:cNvSpPr>
            <a:spLocks noGrp="1"/>
          </p:cNvSpPr>
          <p:nvPr>
            <p:ph type="title"/>
          </p:nvPr>
        </p:nvSpPr>
        <p:spPr/>
        <p:txBody>
          <a:bodyPr/>
          <a:lstStyle/>
          <a:p>
            <a:r>
              <a:rPr lang="de-DE" dirty="0" smtClean="0"/>
              <a:t>Interplay </a:t>
            </a:r>
            <a:r>
              <a:rPr lang="de-DE" dirty="0" err="1" smtClean="0"/>
              <a:t>of</a:t>
            </a:r>
            <a:r>
              <a:rPr lang="de-DE" dirty="0" smtClean="0"/>
              <a:t> Public </a:t>
            </a:r>
            <a:r>
              <a:rPr lang="de-DE" dirty="0" err="1" smtClean="0"/>
              <a:t>and</a:t>
            </a:r>
            <a:r>
              <a:rPr lang="de-DE" dirty="0" smtClean="0"/>
              <a:t> Private </a:t>
            </a:r>
            <a:r>
              <a:rPr lang="de-DE" dirty="0" err="1" smtClean="0"/>
              <a:t>Enforcement</a:t>
            </a:r>
            <a:endParaRPr lang="de-DE" dirty="0"/>
          </a:p>
        </p:txBody>
      </p:sp>
      <p:sp>
        <p:nvSpPr>
          <p:cNvPr id="7" name="Rechteck 6"/>
          <p:cNvSpPr/>
          <p:nvPr/>
        </p:nvSpPr>
        <p:spPr>
          <a:xfrm>
            <a:off x="656565" y="3023955"/>
            <a:ext cx="3276000" cy="3240359"/>
          </a:xfrm>
          <a:prstGeom prst="rect">
            <a:avLst/>
          </a:prstGeom>
          <a:noFill/>
          <a:ln w="635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b="1" u="sng" dirty="0" smtClean="0">
                <a:solidFill>
                  <a:schemeClr val="tx1"/>
                </a:solidFill>
                <a:latin typeface="Verdana" pitchFamily="34" charset="0"/>
              </a:rPr>
              <a:t>Private </a:t>
            </a:r>
            <a:r>
              <a:rPr lang="de-DE" b="1" u="sng" dirty="0" err="1" smtClean="0">
                <a:solidFill>
                  <a:schemeClr val="tx1"/>
                </a:solidFill>
                <a:latin typeface="Verdana" pitchFamily="34" charset="0"/>
              </a:rPr>
              <a:t>Enforcement</a:t>
            </a:r>
            <a:endParaRPr lang="de-DE" b="1" u="sng" dirty="0" smtClean="0">
              <a:solidFill>
                <a:schemeClr val="tx1"/>
              </a:solidFill>
              <a:latin typeface="Verdana" pitchFamily="34" charset="0"/>
            </a:endParaRPr>
          </a:p>
          <a:p>
            <a:endParaRPr lang="de-DE" dirty="0" smtClean="0">
              <a:solidFill>
                <a:schemeClr val="tx1"/>
              </a:solidFill>
              <a:latin typeface="Verdana" pitchFamily="34" charset="0"/>
            </a:endParaRPr>
          </a:p>
          <a:p>
            <a:pPr algn="ctr"/>
            <a:r>
              <a:rPr lang="de-DE" dirty="0" err="1" smtClean="0">
                <a:solidFill>
                  <a:schemeClr val="tx1"/>
                </a:solidFill>
                <a:latin typeface="Verdana" pitchFamily="34" charset="0"/>
              </a:rPr>
              <a:t>Increases</a:t>
            </a:r>
            <a:r>
              <a:rPr lang="de-DE" dirty="0" smtClean="0">
                <a:solidFill>
                  <a:schemeClr val="tx1"/>
                </a:solidFill>
                <a:latin typeface="Verdana" pitchFamily="34" charset="0"/>
              </a:rPr>
              <a:t> </a:t>
            </a:r>
            <a:r>
              <a:rPr lang="de-DE" dirty="0" err="1" smtClean="0">
                <a:solidFill>
                  <a:schemeClr val="tx1"/>
                </a:solidFill>
                <a:latin typeface="Verdana" pitchFamily="34" charset="0"/>
              </a:rPr>
              <a:t>deterrence</a:t>
            </a:r>
            <a:r>
              <a:rPr lang="de-DE" dirty="0" smtClean="0">
                <a:solidFill>
                  <a:schemeClr val="tx1"/>
                </a:solidFill>
                <a:latin typeface="Verdana" pitchFamily="34" charset="0"/>
              </a:rPr>
              <a:t> =&gt; </a:t>
            </a:r>
            <a:r>
              <a:rPr lang="de-DE" dirty="0" err="1" smtClean="0">
                <a:solidFill>
                  <a:schemeClr val="tx1"/>
                </a:solidFill>
                <a:latin typeface="Verdana" pitchFamily="34" charset="0"/>
              </a:rPr>
              <a:t>Prevention</a:t>
            </a:r>
            <a:r>
              <a:rPr lang="de-DE" dirty="0" smtClean="0">
                <a:solidFill>
                  <a:schemeClr val="tx1"/>
                </a:solidFill>
                <a:latin typeface="Verdana" pitchFamily="34" charset="0"/>
              </a:rPr>
              <a:t> </a:t>
            </a:r>
            <a:r>
              <a:rPr lang="de-DE" dirty="0" err="1" smtClean="0">
                <a:solidFill>
                  <a:schemeClr val="tx1"/>
                </a:solidFill>
                <a:latin typeface="Verdana" pitchFamily="34" charset="0"/>
              </a:rPr>
              <a:t>of</a:t>
            </a:r>
            <a:r>
              <a:rPr lang="de-DE" dirty="0" smtClean="0">
                <a:solidFill>
                  <a:schemeClr val="tx1"/>
                </a:solidFill>
                <a:latin typeface="Verdana" pitchFamily="34" charset="0"/>
              </a:rPr>
              <a:t> </a:t>
            </a:r>
            <a:r>
              <a:rPr lang="de-DE" dirty="0" err="1" smtClean="0">
                <a:solidFill>
                  <a:schemeClr val="tx1"/>
                </a:solidFill>
                <a:latin typeface="Verdana" pitchFamily="34" charset="0"/>
              </a:rPr>
              <a:t>more</a:t>
            </a:r>
            <a:r>
              <a:rPr lang="de-DE" dirty="0" smtClean="0">
                <a:solidFill>
                  <a:schemeClr val="tx1"/>
                </a:solidFill>
                <a:latin typeface="Verdana" pitchFamily="34" charset="0"/>
              </a:rPr>
              <a:t> </a:t>
            </a:r>
            <a:r>
              <a:rPr lang="de-DE" dirty="0" err="1" smtClean="0">
                <a:solidFill>
                  <a:schemeClr val="tx1"/>
                </a:solidFill>
                <a:latin typeface="Verdana" pitchFamily="34" charset="0"/>
              </a:rPr>
              <a:t>harm</a:t>
            </a:r>
            <a:endParaRPr lang="de-DE" dirty="0" smtClean="0">
              <a:solidFill>
                <a:schemeClr val="tx1"/>
              </a:solidFill>
              <a:latin typeface="Verdana" pitchFamily="34" charset="0"/>
            </a:endParaRPr>
          </a:p>
          <a:p>
            <a:endParaRPr lang="de-DE" dirty="0" smtClean="0">
              <a:solidFill>
                <a:schemeClr val="tx1"/>
              </a:solidFill>
              <a:latin typeface="Verdana" pitchFamily="34" charset="0"/>
            </a:endParaRPr>
          </a:p>
          <a:p>
            <a:pPr algn="ctr"/>
            <a:r>
              <a:rPr lang="de-DE" dirty="0" err="1" smtClean="0">
                <a:solidFill>
                  <a:schemeClr val="tx1"/>
                </a:solidFill>
                <a:latin typeface="Verdana" pitchFamily="34" charset="0"/>
              </a:rPr>
              <a:t>Enforces</a:t>
            </a:r>
            <a:r>
              <a:rPr lang="de-DE" dirty="0" smtClean="0">
                <a:solidFill>
                  <a:schemeClr val="tx1"/>
                </a:solidFill>
                <a:latin typeface="Verdana" pitchFamily="34" charset="0"/>
              </a:rPr>
              <a:t> </a:t>
            </a:r>
            <a:r>
              <a:rPr lang="de-DE" dirty="0" err="1" smtClean="0">
                <a:solidFill>
                  <a:schemeClr val="tx1"/>
                </a:solidFill>
                <a:latin typeface="Verdana" pitchFamily="34" charset="0"/>
              </a:rPr>
              <a:t>restitution</a:t>
            </a:r>
            <a:endParaRPr lang="de-DE" dirty="0" smtClean="0">
              <a:solidFill>
                <a:schemeClr val="tx1"/>
              </a:solidFill>
              <a:latin typeface="Verdana" pitchFamily="34" charset="0"/>
            </a:endParaRPr>
          </a:p>
          <a:p>
            <a:pPr algn="ctr"/>
            <a:endParaRPr lang="de-DE" dirty="0" smtClean="0">
              <a:solidFill>
                <a:schemeClr val="tx1"/>
              </a:solidFill>
              <a:latin typeface="Verdana" pitchFamily="34" charset="0"/>
            </a:endParaRPr>
          </a:p>
          <a:p>
            <a:pPr algn="ctr"/>
            <a:r>
              <a:rPr lang="de-DE" dirty="0" err="1" smtClean="0">
                <a:solidFill>
                  <a:schemeClr val="tx1"/>
                </a:solidFill>
                <a:latin typeface="Verdana" pitchFamily="34" charset="0"/>
              </a:rPr>
              <a:t>Victim´s</a:t>
            </a:r>
            <a:r>
              <a:rPr lang="de-DE" dirty="0" smtClean="0">
                <a:solidFill>
                  <a:schemeClr val="tx1"/>
                </a:solidFill>
                <a:latin typeface="Verdana" pitchFamily="34" charset="0"/>
              </a:rPr>
              <a:t> </a:t>
            </a:r>
            <a:r>
              <a:rPr lang="de-DE" dirty="0" err="1" smtClean="0">
                <a:solidFill>
                  <a:schemeClr val="tx1"/>
                </a:solidFill>
                <a:latin typeface="Verdana" pitchFamily="34" charset="0"/>
              </a:rPr>
              <a:t>focus</a:t>
            </a:r>
            <a:r>
              <a:rPr lang="de-DE" dirty="0" smtClean="0">
                <a:solidFill>
                  <a:schemeClr val="tx1"/>
                </a:solidFill>
                <a:latin typeface="Verdana" pitchFamily="34" charset="0"/>
              </a:rPr>
              <a:t> on </a:t>
            </a:r>
            <a:r>
              <a:rPr lang="de-DE" dirty="0" err="1" smtClean="0">
                <a:solidFill>
                  <a:schemeClr val="tx1"/>
                </a:solidFill>
                <a:latin typeface="Verdana" pitchFamily="34" charset="0"/>
              </a:rPr>
              <a:t>particular</a:t>
            </a:r>
            <a:r>
              <a:rPr lang="de-DE" dirty="0" smtClean="0">
                <a:solidFill>
                  <a:schemeClr val="tx1"/>
                </a:solidFill>
                <a:latin typeface="Verdana" pitchFamily="34" charset="0"/>
              </a:rPr>
              <a:t> </a:t>
            </a:r>
            <a:r>
              <a:rPr lang="de-DE" dirty="0" err="1" smtClean="0">
                <a:solidFill>
                  <a:schemeClr val="tx1"/>
                </a:solidFill>
                <a:latin typeface="Verdana" pitchFamily="34" charset="0"/>
              </a:rPr>
              <a:t>case</a:t>
            </a:r>
            <a:r>
              <a:rPr lang="de-DE" dirty="0" smtClean="0">
                <a:solidFill>
                  <a:schemeClr val="tx1"/>
                </a:solidFill>
                <a:latin typeface="Verdana" pitchFamily="34" charset="0"/>
              </a:rPr>
              <a:t> </a:t>
            </a:r>
            <a:r>
              <a:rPr lang="de-DE" dirty="0" err="1" smtClean="0">
                <a:solidFill>
                  <a:schemeClr val="tx1"/>
                </a:solidFill>
                <a:latin typeface="Verdana" pitchFamily="34" charset="0"/>
              </a:rPr>
              <a:t>that</a:t>
            </a:r>
            <a:r>
              <a:rPr lang="de-DE" dirty="0" smtClean="0">
                <a:solidFill>
                  <a:schemeClr val="tx1"/>
                </a:solidFill>
                <a:latin typeface="Verdana" pitchFamily="34" charset="0"/>
              </a:rPr>
              <a:t> </a:t>
            </a:r>
            <a:r>
              <a:rPr lang="de-DE" dirty="0" err="1" smtClean="0">
                <a:solidFill>
                  <a:schemeClr val="tx1"/>
                </a:solidFill>
                <a:latin typeface="Verdana" pitchFamily="34" charset="0"/>
              </a:rPr>
              <a:t>is</a:t>
            </a:r>
            <a:r>
              <a:rPr lang="de-DE" dirty="0" smtClean="0">
                <a:solidFill>
                  <a:schemeClr val="tx1"/>
                </a:solidFill>
                <a:latin typeface="Verdana" pitchFamily="34" charset="0"/>
              </a:rPr>
              <a:t> </a:t>
            </a:r>
            <a:r>
              <a:rPr lang="de-DE" dirty="0" err="1" smtClean="0">
                <a:solidFill>
                  <a:schemeClr val="tx1"/>
                </a:solidFill>
                <a:latin typeface="Verdana" pitchFamily="34" charset="0"/>
              </a:rPr>
              <a:t>already</a:t>
            </a:r>
            <a:r>
              <a:rPr lang="de-DE" dirty="0" smtClean="0">
                <a:solidFill>
                  <a:schemeClr val="tx1"/>
                </a:solidFill>
                <a:latin typeface="Verdana" pitchFamily="34" charset="0"/>
              </a:rPr>
              <a:t> </a:t>
            </a:r>
            <a:r>
              <a:rPr lang="de-DE" dirty="0" err="1" smtClean="0">
                <a:solidFill>
                  <a:schemeClr val="tx1"/>
                </a:solidFill>
                <a:latin typeface="Verdana" pitchFamily="34" charset="0"/>
              </a:rPr>
              <a:t>detected</a:t>
            </a:r>
            <a:endParaRPr lang="de-DE" dirty="0" smtClean="0">
              <a:solidFill>
                <a:schemeClr val="tx1"/>
              </a:solidFill>
              <a:latin typeface="Verdana" pitchFamily="34" charset="0"/>
            </a:endParaRPr>
          </a:p>
        </p:txBody>
      </p:sp>
      <p:sp>
        <p:nvSpPr>
          <p:cNvPr id="8" name="Rechteck 7"/>
          <p:cNvSpPr/>
          <p:nvPr/>
        </p:nvSpPr>
        <p:spPr>
          <a:xfrm>
            <a:off x="5076420" y="3023955"/>
            <a:ext cx="3276000" cy="3240359"/>
          </a:xfrm>
          <a:prstGeom prst="rect">
            <a:avLst/>
          </a:prstGeom>
          <a:noFill/>
          <a:ln w="6350">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DE" b="1" u="sng" dirty="0" smtClean="0">
                <a:solidFill>
                  <a:schemeClr val="tx1"/>
                </a:solidFill>
                <a:latin typeface="Verdana" pitchFamily="34" charset="0"/>
              </a:rPr>
              <a:t>Public </a:t>
            </a:r>
            <a:r>
              <a:rPr lang="de-DE" b="1" u="sng" dirty="0" err="1" smtClean="0">
                <a:solidFill>
                  <a:schemeClr val="tx1"/>
                </a:solidFill>
                <a:latin typeface="Verdana" pitchFamily="34" charset="0"/>
              </a:rPr>
              <a:t>Enforcement</a:t>
            </a:r>
            <a:endParaRPr lang="de-DE" b="1" u="sng" dirty="0" smtClean="0">
              <a:solidFill>
                <a:schemeClr val="tx1"/>
              </a:solidFill>
              <a:latin typeface="Verdana" pitchFamily="34" charset="0"/>
            </a:endParaRPr>
          </a:p>
          <a:p>
            <a:endParaRPr lang="de-DE" dirty="0" smtClean="0">
              <a:solidFill>
                <a:schemeClr val="tx1"/>
              </a:solidFill>
              <a:latin typeface="Verdana" pitchFamily="34" charset="0"/>
            </a:endParaRPr>
          </a:p>
          <a:p>
            <a:pPr algn="ctr"/>
            <a:r>
              <a:rPr lang="de-DE" dirty="0" err="1" smtClean="0">
                <a:solidFill>
                  <a:schemeClr val="tx1"/>
                </a:solidFill>
                <a:latin typeface="Verdana" pitchFamily="34" charset="0"/>
              </a:rPr>
              <a:t>Increases</a:t>
            </a:r>
            <a:r>
              <a:rPr lang="de-DE" dirty="0" smtClean="0">
                <a:solidFill>
                  <a:schemeClr val="tx1"/>
                </a:solidFill>
                <a:latin typeface="Verdana" pitchFamily="34" charset="0"/>
              </a:rPr>
              <a:t> </a:t>
            </a:r>
            <a:r>
              <a:rPr lang="de-DE" dirty="0" err="1" smtClean="0">
                <a:solidFill>
                  <a:schemeClr val="tx1"/>
                </a:solidFill>
                <a:latin typeface="Verdana" pitchFamily="34" charset="0"/>
              </a:rPr>
              <a:t>deterrence</a:t>
            </a:r>
            <a:r>
              <a:rPr lang="de-DE" dirty="0" smtClean="0">
                <a:solidFill>
                  <a:schemeClr val="tx1"/>
                </a:solidFill>
                <a:latin typeface="Verdana" pitchFamily="34" charset="0"/>
              </a:rPr>
              <a:t> =&gt; </a:t>
            </a:r>
            <a:r>
              <a:rPr lang="de-DE" dirty="0" err="1" smtClean="0">
                <a:solidFill>
                  <a:schemeClr val="tx1"/>
                </a:solidFill>
                <a:latin typeface="Verdana" pitchFamily="34" charset="0"/>
              </a:rPr>
              <a:t>Prevention</a:t>
            </a:r>
            <a:r>
              <a:rPr lang="de-DE" dirty="0" smtClean="0">
                <a:solidFill>
                  <a:schemeClr val="tx1"/>
                </a:solidFill>
                <a:latin typeface="Verdana" pitchFamily="34" charset="0"/>
              </a:rPr>
              <a:t> </a:t>
            </a:r>
            <a:r>
              <a:rPr lang="de-DE" dirty="0" err="1" smtClean="0">
                <a:solidFill>
                  <a:schemeClr val="tx1"/>
                </a:solidFill>
                <a:latin typeface="Verdana" pitchFamily="34" charset="0"/>
              </a:rPr>
              <a:t>of</a:t>
            </a:r>
            <a:r>
              <a:rPr lang="de-DE" dirty="0" smtClean="0">
                <a:solidFill>
                  <a:schemeClr val="tx1"/>
                </a:solidFill>
                <a:latin typeface="Verdana" pitchFamily="34" charset="0"/>
              </a:rPr>
              <a:t> </a:t>
            </a:r>
            <a:r>
              <a:rPr lang="de-DE" dirty="0" err="1" smtClean="0">
                <a:solidFill>
                  <a:schemeClr val="tx1"/>
                </a:solidFill>
                <a:latin typeface="Verdana" pitchFamily="34" charset="0"/>
              </a:rPr>
              <a:t>more</a:t>
            </a:r>
            <a:r>
              <a:rPr lang="de-DE" dirty="0" smtClean="0">
                <a:solidFill>
                  <a:schemeClr val="tx1"/>
                </a:solidFill>
                <a:latin typeface="Verdana" pitchFamily="34" charset="0"/>
              </a:rPr>
              <a:t> </a:t>
            </a:r>
            <a:r>
              <a:rPr lang="de-DE" dirty="0" err="1" smtClean="0">
                <a:solidFill>
                  <a:schemeClr val="tx1"/>
                </a:solidFill>
                <a:latin typeface="Verdana" pitchFamily="34" charset="0"/>
              </a:rPr>
              <a:t>harm</a:t>
            </a:r>
            <a:endParaRPr lang="de-DE" dirty="0" smtClean="0">
              <a:solidFill>
                <a:schemeClr val="tx1"/>
              </a:solidFill>
              <a:latin typeface="Verdana" pitchFamily="34" charset="0"/>
            </a:endParaRPr>
          </a:p>
          <a:p>
            <a:pPr algn="ctr"/>
            <a:endParaRPr lang="de-DE" dirty="0" smtClean="0">
              <a:solidFill>
                <a:schemeClr val="tx1"/>
              </a:solidFill>
              <a:latin typeface="Verdana" pitchFamily="34" charset="0"/>
            </a:endParaRPr>
          </a:p>
          <a:p>
            <a:pPr algn="ctr"/>
            <a:r>
              <a:rPr lang="de-DE" dirty="0" err="1" smtClean="0">
                <a:solidFill>
                  <a:schemeClr val="tx1"/>
                </a:solidFill>
                <a:latin typeface="Verdana" pitchFamily="34" charset="0"/>
              </a:rPr>
              <a:t>Enables</a:t>
            </a:r>
            <a:r>
              <a:rPr lang="de-DE" dirty="0" smtClean="0">
                <a:solidFill>
                  <a:schemeClr val="tx1"/>
                </a:solidFill>
                <a:latin typeface="Verdana" pitchFamily="34" charset="0"/>
              </a:rPr>
              <a:t> </a:t>
            </a:r>
            <a:r>
              <a:rPr lang="de-DE" dirty="0" err="1" smtClean="0">
                <a:solidFill>
                  <a:schemeClr val="tx1"/>
                </a:solidFill>
                <a:latin typeface="Verdana" pitchFamily="34" charset="0"/>
              </a:rPr>
              <a:t>and</a:t>
            </a:r>
            <a:r>
              <a:rPr lang="de-DE" dirty="0" smtClean="0">
                <a:solidFill>
                  <a:schemeClr val="tx1"/>
                </a:solidFill>
                <a:latin typeface="Verdana" pitchFamily="34" charset="0"/>
              </a:rPr>
              <a:t> </a:t>
            </a:r>
            <a:r>
              <a:rPr lang="de-DE" dirty="0" err="1" smtClean="0">
                <a:solidFill>
                  <a:schemeClr val="tx1"/>
                </a:solidFill>
                <a:latin typeface="Verdana" pitchFamily="34" charset="0"/>
              </a:rPr>
              <a:t>facilitates</a:t>
            </a:r>
            <a:r>
              <a:rPr lang="de-DE" dirty="0" smtClean="0">
                <a:solidFill>
                  <a:schemeClr val="tx1"/>
                </a:solidFill>
                <a:latin typeface="Verdana" pitchFamily="34" charset="0"/>
              </a:rPr>
              <a:t> </a:t>
            </a:r>
            <a:r>
              <a:rPr lang="de-DE" dirty="0" err="1" smtClean="0">
                <a:solidFill>
                  <a:schemeClr val="tx1"/>
                </a:solidFill>
                <a:latin typeface="Verdana" pitchFamily="34" charset="0"/>
              </a:rPr>
              <a:t>restitution</a:t>
            </a:r>
            <a:endParaRPr lang="de-DE" dirty="0" smtClean="0">
              <a:solidFill>
                <a:schemeClr val="tx1"/>
              </a:solidFill>
              <a:latin typeface="Verdana" pitchFamily="34" charset="0"/>
            </a:endParaRPr>
          </a:p>
          <a:p>
            <a:pPr algn="ctr"/>
            <a:endParaRPr lang="de-DE" dirty="0" smtClean="0">
              <a:solidFill>
                <a:schemeClr val="tx1"/>
              </a:solidFill>
              <a:latin typeface="Verdana" pitchFamily="34" charset="0"/>
            </a:endParaRPr>
          </a:p>
          <a:p>
            <a:pPr algn="ctr"/>
            <a:r>
              <a:rPr lang="de-DE" dirty="0" err="1" smtClean="0">
                <a:solidFill>
                  <a:schemeClr val="tx1"/>
                </a:solidFill>
                <a:latin typeface="Verdana" pitchFamily="34" charset="0"/>
              </a:rPr>
              <a:t>Authority´s</a:t>
            </a:r>
            <a:r>
              <a:rPr lang="de-DE" dirty="0" smtClean="0">
                <a:solidFill>
                  <a:schemeClr val="tx1"/>
                </a:solidFill>
                <a:latin typeface="Verdana" pitchFamily="34" charset="0"/>
              </a:rPr>
              <a:t> </a:t>
            </a:r>
            <a:r>
              <a:rPr lang="de-DE" dirty="0" err="1" smtClean="0">
                <a:solidFill>
                  <a:schemeClr val="tx1"/>
                </a:solidFill>
                <a:latin typeface="Verdana" pitchFamily="34" charset="0"/>
              </a:rPr>
              <a:t>focus</a:t>
            </a:r>
            <a:r>
              <a:rPr lang="de-DE" dirty="0" smtClean="0">
                <a:solidFill>
                  <a:schemeClr val="tx1"/>
                </a:solidFill>
                <a:latin typeface="Verdana" pitchFamily="34" charset="0"/>
              </a:rPr>
              <a:t> on </a:t>
            </a:r>
            <a:r>
              <a:rPr lang="de-DE" dirty="0" err="1" smtClean="0">
                <a:solidFill>
                  <a:schemeClr val="tx1"/>
                </a:solidFill>
                <a:latin typeface="Verdana" pitchFamily="34" charset="0"/>
              </a:rPr>
              <a:t>competition</a:t>
            </a:r>
            <a:r>
              <a:rPr lang="de-DE" dirty="0" smtClean="0">
                <a:solidFill>
                  <a:schemeClr val="tx1"/>
                </a:solidFill>
                <a:latin typeface="Verdana" pitchFamily="34" charset="0"/>
              </a:rPr>
              <a:t> </a:t>
            </a:r>
            <a:r>
              <a:rPr lang="de-DE" dirty="0" err="1" smtClean="0">
                <a:solidFill>
                  <a:schemeClr val="tx1"/>
                </a:solidFill>
                <a:latin typeface="Verdana" pitchFamily="34" charset="0"/>
              </a:rPr>
              <a:t>enforcement</a:t>
            </a:r>
            <a:r>
              <a:rPr lang="de-DE" dirty="0" smtClean="0">
                <a:solidFill>
                  <a:schemeClr val="tx1"/>
                </a:solidFill>
                <a:latin typeface="Verdana" pitchFamily="34" charset="0"/>
              </a:rPr>
              <a:t> in </a:t>
            </a:r>
            <a:r>
              <a:rPr lang="de-DE" dirty="0" err="1" smtClean="0">
                <a:solidFill>
                  <a:schemeClr val="tx1"/>
                </a:solidFill>
                <a:latin typeface="Verdana" pitchFamily="34" charset="0"/>
              </a:rPr>
              <a:t>general</a:t>
            </a:r>
            <a:endParaRPr lang="de-DE" dirty="0" smtClean="0">
              <a:solidFill>
                <a:schemeClr val="tx1"/>
              </a:solidFill>
              <a:latin typeface="Verdana" pitchFamily="34" charset="0"/>
            </a:endParaRPr>
          </a:p>
          <a:p>
            <a:pPr algn="ctr"/>
            <a:endParaRPr lang="de-DE" dirty="0" smtClean="0">
              <a:solidFill>
                <a:schemeClr val="tx1"/>
              </a:solidFill>
              <a:latin typeface="Verdana" pitchFamily="34" charset="0"/>
            </a:endParaRPr>
          </a:p>
          <a:p>
            <a:endParaRPr lang="de-DE" dirty="0" smtClean="0">
              <a:solidFill>
                <a:schemeClr val="bg1">
                  <a:lumMod val="50000"/>
                </a:schemeClr>
              </a:solidFill>
              <a:latin typeface="Verdana" pitchFamily="34" charset="0"/>
            </a:endParaRPr>
          </a:p>
          <a:p>
            <a:endParaRPr lang="de-DE" dirty="0">
              <a:solidFill>
                <a:schemeClr val="bg1">
                  <a:lumMod val="50000"/>
                </a:schemeClr>
              </a:solidFill>
              <a:latin typeface="Verdana" pitchFamily="34" charset="0"/>
            </a:endParaRPr>
          </a:p>
        </p:txBody>
      </p:sp>
      <p:sp>
        <p:nvSpPr>
          <p:cNvPr id="10" name="Pfeil nach links und rechts 9"/>
          <p:cNvSpPr/>
          <p:nvPr/>
        </p:nvSpPr>
        <p:spPr>
          <a:xfrm>
            <a:off x="3941930" y="4284095"/>
            <a:ext cx="1125125" cy="360040"/>
          </a:xfrm>
          <a:prstGeom prst="leftRightArrow">
            <a:avLst/>
          </a:prstGeom>
          <a:no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r>
              <a:rPr lang="de-DE" smtClean="0"/>
              <a:t>www.bundeskartellamt.de</a:t>
            </a:r>
            <a:endParaRPr lang="de-DE"/>
          </a:p>
        </p:txBody>
      </p:sp>
      <p:sp>
        <p:nvSpPr>
          <p:cNvPr id="3" name="Datumsplatzhalter 2"/>
          <p:cNvSpPr>
            <a:spLocks noGrp="1"/>
          </p:cNvSpPr>
          <p:nvPr>
            <p:ph type="dt" sz="half" idx="10"/>
          </p:nvPr>
        </p:nvSpPr>
        <p:spPr/>
        <p:txBody>
          <a:bodyPr/>
          <a:lstStyle/>
          <a:p>
            <a:fld id="{ACE97D41-D716-4350-AA63-BA9C30FA74C2}" type="datetime1">
              <a:rPr lang="de-DE" smtClean="0"/>
              <a:pPr/>
              <a:t>13.11.2015</a:t>
            </a:fld>
            <a:endParaRPr lang="de-DE" dirty="0"/>
          </a:p>
        </p:txBody>
      </p:sp>
      <p:sp>
        <p:nvSpPr>
          <p:cNvPr id="4" name="Foliennummernplatzhalter 3"/>
          <p:cNvSpPr>
            <a:spLocks noGrp="1"/>
          </p:cNvSpPr>
          <p:nvPr>
            <p:ph type="sldNum" sz="quarter" idx="4"/>
          </p:nvPr>
        </p:nvSpPr>
        <p:spPr/>
        <p:txBody>
          <a:bodyPr/>
          <a:lstStyle/>
          <a:p>
            <a:pPr algn="l"/>
            <a:fld id="{F5FB9307-35A4-4FD1-B390-E50218CD2468}" type="slidenum">
              <a:rPr lang="de-DE" smtClean="0"/>
              <a:pPr algn="l"/>
              <a:t>5</a:t>
            </a:fld>
            <a:endParaRPr lang="de-DE" dirty="0"/>
          </a:p>
        </p:txBody>
      </p:sp>
      <p:sp>
        <p:nvSpPr>
          <p:cNvPr id="5" name="Inhaltsplatzhalter 4"/>
          <p:cNvSpPr>
            <a:spLocks noGrp="1"/>
          </p:cNvSpPr>
          <p:nvPr>
            <p:ph sz="quarter" idx="12"/>
          </p:nvPr>
        </p:nvSpPr>
        <p:spPr/>
        <p:txBody>
          <a:bodyPr>
            <a:normAutofit/>
          </a:bodyPr>
          <a:lstStyle/>
          <a:p>
            <a:r>
              <a:rPr lang="en-US" sz="2400" dirty="0" smtClean="0"/>
              <a:t>P</a:t>
            </a:r>
            <a:r>
              <a:rPr lang="en-US" sz="2400" dirty="0" smtClean="0">
                <a:solidFill>
                  <a:schemeClr val="tx1"/>
                </a:solidFill>
              </a:rPr>
              <a:t>rivate enforcement has been a pillar of cartel enforcement in Germany for decades</a:t>
            </a:r>
          </a:p>
          <a:p>
            <a:r>
              <a:rPr lang="en-US" sz="2400" dirty="0" smtClean="0"/>
              <a:t>D</a:t>
            </a:r>
            <a:r>
              <a:rPr lang="en-US" sz="2400" dirty="0" smtClean="0">
                <a:solidFill>
                  <a:schemeClr val="tx1"/>
                </a:solidFill>
              </a:rPr>
              <a:t>etection of cartels by victims very difficult</a:t>
            </a:r>
          </a:p>
          <a:p>
            <a:r>
              <a:rPr lang="en-US" sz="2400" dirty="0" smtClean="0"/>
              <a:t>F</a:t>
            </a:r>
            <a:r>
              <a:rPr lang="en-US" sz="2400" dirty="0" smtClean="0">
                <a:solidFill>
                  <a:schemeClr val="tx1"/>
                </a:solidFill>
              </a:rPr>
              <a:t>ollow-on claims further strengthened in 2005:</a:t>
            </a:r>
          </a:p>
          <a:p>
            <a:pPr lvl="1"/>
            <a:r>
              <a:rPr lang="en-US" sz="1900" dirty="0" smtClean="0">
                <a:solidFill>
                  <a:schemeClr val="tx1"/>
                </a:solidFill>
              </a:rPr>
              <a:t>burden of proof: binding effect of final fining decisions for civil courts</a:t>
            </a:r>
          </a:p>
          <a:p>
            <a:pPr lvl="1"/>
            <a:r>
              <a:rPr lang="en-US" sz="1900" dirty="0" smtClean="0"/>
              <a:t>i</a:t>
            </a:r>
            <a:r>
              <a:rPr lang="en-US" sz="1900" dirty="0" smtClean="0">
                <a:solidFill>
                  <a:schemeClr val="tx1"/>
                </a:solidFill>
              </a:rPr>
              <a:t>ndividual damage can be estimated by the relevant court</a:t>
            </a:r>
            <a:endParaRPr lang="de-DE" sz="1900" dirty="0" smtClean="0">
              <a:solidFill>
                <a:schemeClr val="tx1"/>
              </a:solidFill>
            </a:endParaRPr>
          </a:p>
          <a:p>
            <a:pPr lvl="1"/>
            <a:r>
              <a:rPr lang="en-US" sz="1900" dirty="0" smtClean="0"/>
              <a:t>c</a:t>
            </a:r>
            <a:r>
              <a:rPr lang="en-US" sz="1900" dirty="0" smtClean="0">
                <a:solidFill>
                  <a:schemeClr val="tx1"/>
                </a:solidFill>
              </a:rPr>
              <a:t>artel </a:t>
            </a:r>
            <a:r>
              <a:rPr lang="en-US" sz="1900" smtClean="0">
                <a:solidFill>
                  <a:schemeClr val="tx1"/>
                </a:solidFill>
              </a:rPr>
              <a:t>proceedings </a:t>
            </a:r>
            <a:r>
              <a:rPr lang="en-US" sz="1900" smtClean="0">
                <a:solidFill>
                  <a:schemeClr val="tx1"/>
                </a:solidFill>
              </a:rPr>
              <a:t>stop </a:t>
            </a:r>
            <a:r>
              <a:rPr lang="en-US" sz="1900" dirty="0" smtClean="0">
                <a:solidFill>
                  <a:schemeClr val="tx1"/>
                </a:solidFill>
              </a:rPr>
              <a:t>clock for possible damage claims</a:t>
            </a:r>
          </a:p>
          <a:p>
            <a:pPr lvl="1"/>
            <a:endParaRPr lang="de-DE" sz="2000" dirty="0" smtClean="0"/>
          </a:p>
          <a:p>
            <a:pPr lvl="1">
              <a:buNone/>
            </a:pPr>
            <a:endParaRPr lang="de-DE" sz="2400" dirty="0" smtClean="0">
              <a:solidFill>
                <a:schemeClr val="bg1">
                  <a:lumMod val="50000"/>
                </a:schemeClr>
              </a:solidFill>
            </a:endParaRPr>
          </a:p>
        </p:txBody>
      </p:sp>
      <p:sp>
        <p:nvSpPr>
          <p:cNvPr id="6" name="Titel 5"/>
          <p:cNvSpPr>
            <a:spLocks noGrp="1"/>
          </p:cNvSpPr>
          <p:nvPr>
            <p:ph type="title"/>
          </p:nvPr>
        </p:nvSpPr>
        <p:spPr/>
        <p:txBody>
          <a:bodyPr/>
          <a:lstStyle/>
          <a:p>
            <a:r>
              <a:rPr lang="de-DE" dirty="0" err="1" smtClean="0"/>
              <a:t>Civil</a:t>
            </a:r>
            <a:r>
              <a:rPr lang="de-DE" dirty="0" smtClean="0"/>
              <a:t> </a:t>
            </a:r>
            <a:r>
              <a:rPr lang="de-DE" dirty="0" err="1" smtClean="0"/>
              <a:t>Damages</a:t>
            </a:r>
            <a:r>
              <a:rPr lang="de-DE" dirty="0" smtClean="0"/>
              <a:t> Actions in Germany</a:t>
            </a:r>
            <a:endParaRPr lang="de-DE"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r>
              <a:rPr lang="de-DE" smtClean="0"/>
              <a:t>www.bundeskartellamt.de</a:t>
            </a:r>
            <a:endParaRPr lang="de-DE"/>
          </a:p>
        </p:txBody>
      </p:sp>
      <p:sp>
        <p:nvSpPr>
          <p:cNvPr id="3" name="Datumsplatzhalter 2"/>
          <p:cNvSpPr>
            <a:spLocks noGrp="1"/>
          </p:cNvSpPr>
          <p:nvPr>
            <p:ph type="dt" sz="half" idx="10"/>
          </p:nvPr>
        </p:nvSpPr>
        <p:spPr/>
        <p:txBody>
          <a:bodyPr/>
          <a:lstStyle/>
          <a:p>
            <a:fld id="{ACE97D41-D716-4350-AA63-BA9C30FA74C2}" type="datetime1">
              <a:rPr lang="de-DE" smtClean="0"/>
              <a:pPr/>
              <a:t>13.11.2015</a:t>
            </a:fld>
            <a:endParaRPr lang="de-DE" dirty="0"/>
          </a:p>
        </p:txBody>
      </p:sp>
      <p:sp>
        <p:nvSpPr>
          <p:cNvPr id="4" name="Foliennummernplatzhalter 3"/>
          <p:cNvSpPr>
            <a:spLocks noGrp="1"/>
          </p:cNvSpPr>
          <p:nvPr>
            <p:ph type="sldNum" sz="quarter" idx="4"/>
          </p:nvPr>
        </p:nvSpPr>
        <p:spPr/>
        <p:txBody>
          <a:bodyPr/>
          <a:lstStyle/>
          <a:p>
            <a:pPr algn="l"/>
            <a:fld id="{F5FB9307-35A4-4FD1-B390-E50218CD2468}" type="slidenum">
              <a:rPr lang="de-DE" smtClean="0"/>
              <a:pPr algn="l"/>
              <a:t>6</a:t>
            </a:fld>
            <a:endParaRPr lang="de-DE" dirty="0"/>
          </a:p>
        </p:txBody>
      </p:sp>
      <p:sp>
        <p:nvSpPr>
          <p:cNvPr id="5" name="Inhaltsplatzhalter 4"/>
          <p:cNvSpPr>
            <a:spLocks noGrp="1"/>
          </p:cNvSpPr>
          <p:nvPr>
            <p:ph sz="quarter" idx="12"/>
          </p:nvPr>
        </p:nvSpPr>
        <p:spPr/>
        <p:txBody>
          <a:bodyPr>
            <a:normAutofit fontScale="77500" lnSpcReduction="20000"/>
          </a:bodyPr>
          <a:lstStyle/>
          <a:p>
            <a:pPr>
              <a:spcAft>
                <a:spcPts val="600"/>
              </a:spcAft>
            </a:pPr>
            <a:r>
              <a:rPr lang="de-DE" sz="3100" dirty="0" smtClean="0"/>
              <a:t>R</a:t>
            </a:r>
            <a:r>
              <a:rPr lang="de-DE" sz="3100" cap="none" dirty="0" smtClean="0"/>
              <a:t>equest </a:t>
            </a:r>
            <a:r>
              <a:rPr lang="de-DE" sz="3100" cap="none" dirty="0" err="1" smtClean="0"/>
              <a:t>for</a:t>
            </a:r>
            <a:r>
              <a:rPr lang="de-DE" sz="3100" cap="none" dirty="0" smtClean="0"/>
              <a:t> </a:t>
            </a:r>
            <a:r>
              <a:rPr lang="de-DE" sz="3100" cap="none" dirty="0" err="1" smtClean="0"/>
              <a:t>access</a:t>
            </a:r>
            <a:r>
              <a:rPr lang="de-DE" sz="3100" cap="none" dirty="0" smtClean="0"/>
              <a:t> </a:t>
            </a:r>
            <a:r>
              <a:rPr lang="de-DE" sz="3100" cap="none" dirty="0" err="1" smtClean="0"/>
              <a:t>to</a:t>
            </a:r>
            <a:r>
              <a:rPr lang="de-DE" sz="3100" cap="none" dirty="0" smtClean="0"/>
              <a:t> </a:t>
            </a:r>
            <a:r>
              <a:rPr lang="de-DE" sz="3100" cap="none" dirty="0" err="1" smtClean="0"/>
              <a:t>file</a:t>
            </a:r>
            <a:r>
              <a:rPr lang="de-DE" sz="3100" cap="none" dirty="0" smtClean="0"/>
              <a:t> in </a:t>
            </a:r>
            <a:r>
              <a:rPr lang="de-DE" sz="3100" cap="none" dirty="0" err="1" smtClean="0"/>
              <a:t>almost</a:t>
            </a:r>
            <a:r>
              <a:rPr lang="de-DE" sz="3100" cap="none" dirty="0" smtClean="0"/>
              <a:t> </a:t>
            </a:r>
            <a:r>
              <a:rPr lang="de-DE" sz="3100" cap="none" dirty="0" err="1" smtClean="0"/>
              <a:t>every</a:t>
            </a:r>
            <a:r>
              <a:rPr lang="de-DE" sz="3100" cap="none" dirty="0" smtClean="0"/>
              <a:t> </a:t>
            </a:r>
            <a:r>
              <a:rPr lang="de-DE" sz="3100" cap="none" dirty="0" err="1" smtClean="0"/>
              <a:t>concluded</a:t>
            </a:r>
            <a:r>
              <a:rPr lang="de-DE" sz="3100" cap="none" dirty="0" smtClean="0"/>
              <a:t> </a:t>
            </a:r>
            <a:r>
              <a:rPr lang="de-DE" sz="3100" cap="none" dirty="0" err="1" smtClean="0"/>
              <a:t>case</a:t>
            </a:r>
            <a:endParaRPr lang="de-DE" sz="3100" cap="none" dirty="0" smtClean="0"/>
          </a:p>
          <a:p>
            <a:r>
              <a:rPr lang="de-DE" sz="3100" dirty="0" err="1" smtClean="0"/>
              <a:t>H</a:t>
            </a:r>
            <a:r>
              <a:rPr lang="de-DE" sz="3100" cap="none" dirty="0" err="1" smtClean="0"/>
              <a:t>uge</a:t>
            </a:r>
            <a:r>
              <a:rPr lang="de-DE" sz="3100" cap="none" dirty="0" smtClean="0"/>
              <a:t> </a:t>
            </a:r>
            <a:r>
              <a:rPr lang="de-DE" sz="3100" cap="none" dirty="0" err="1" smtClean="0"/>
              <a:t>amount</a:t>
            </a:r>
            <a:r>
              <a:rPr lang="de-DE" sz="3100" cap="none" dirty="0" smtClean="0"/>
              <a:t> </a:t>
            </a:r>
            <a:r>
              <a:rPr lang="de-DE" sz="3100" cap="none" dirty="0" err="1" smtClean="0"/>
              <a:t>of</a:t>
            </a:r>
            <a:r>
              <a:rPr lang="de-DE" sz="3100" cap="none" dirty="0" smtClean="0"/>
              <a:t> </a:t>
            </a:r>
            <a:r>
              <a:rPr lang="de-DE" sz="3100" cap="none" dirty="0" err="1" smtClean="0"/>
              <a:t>applicants</a:t>
            </a:r>
            <a:endParaRPr lang="de-DE" sz="3100" cap="none" dirty="0" smtClean="0"/>
          </a:p>
          <a:p>
            <a:pPr lvl="1"/>
            <a:r>
              <a:rPr lang="de-DE" sz="2500" cap="none" dirty="0" smtClean="0"/>
              <a:t>In 2014 </a:t>
            </a:r>
            <a:r>
              <a:rPr lang="de-DE" sz="2500" cap="none" dirty="0" err="1" smtClean="0"/>
              <a:t>approx</a:t>
            </a:r>
            <a:r>
              <a:rPr lang="de-DE" sz="2500" cap="none" dirty="0" smtClean="0"/>
              <a:t>. 150 </a:t>
            </a:r>
            <a:r>
              <a:rPr lang="de-DE" sz="2500" cap="none" dirty="0" err="1" smtClean="0"/>
              <a:t>applications</a:t>
            </a:r>
            <a:endParaRPr lang="de-DE" sz="2500" dirty="0" smtClean="0"/>
          </a:p>
          <a:p>
            <a:pPr lvl="1"/>
            <a:r>
              <a:rPr lang="de-DE" sz="2500" cap="none" dirty="0" err="1" smtClean="0"/>
              <a:t>Cases</a:t>
            </a:r>
            <a:r>
              <a:rPr lang="de-DE" sz="2500" cap="none" dirty="0" smtClean="0"/>
              <a:t> e.g.: </a:t>
            </a:r>
            <a:r>
              <a:rPr lang="de-DE" sz="2500" cap="none" dirty="0" err="1" smtClean="0"/>
              <a:t>sugar</a:t>
            </a:r>
            <a:r>
              <a:rPr lang="de-DE" sz="2500" cap="none" dirty="0" smtClean="0"/>
              <a:t>, </a:t>
            </a:r>
            <a:r>
              <a:rPr lang="de-DE" sz="2500" cap="none" dirty="0" err="1" smtClean="0"/>
              <a:t>sausage</a:t>
            </a:r>
            <a:r>
              <a:rPr lang="de-DE" sz="2500" cap="none" dirty="0" smtClean="0"/>
              <a:t>, </a:t>
            </a:r>
            <a:r>
              <a:rPr lang="de-DE" sz="2500" cap="none" dirty="0" err="1" smtClean="0"/>
              <a:t>rail</a:t>
            </a:r>
            <a:r>
              <a:rPr lang="de-DE" sz="2500" cap="none" dirty="0" smtClean="0"/>
              <a:t> </a:t>
            </a:r>
            <a:r>
              <a:rPr lang="de-DE" sz="2500" cap="none" dirty="0" err="1" smtClean="0"/>
              <a:t>cartel</a:t>
            </a:r>
            <a:r>
              <a:rPr lang="de-DE" sz="2500" cap="none" dirty="0" smtClean="0"/>
              <a:t> </a:t>
            </a:r>
            <a:r>
              <a:rPr lang="de-DE" sz="2500" cap="none" dirty="0" err="1" smtClean="0"/>
              <a:t>case</a:t>
            </a:r>
            <a:r>
              <a:rPr lang="de-DE" sz="2500" cap="none" dirty="0" smtClean="0"/>
              <a:t> </a:t>
            </a:r>
          </a:p>
          <a:p>
            <a:pPr>
              <a:spcBef>
                <a:spcPts val="1200"/>
              </a:spcBef>
              <a:spcAft>
                <a:spcPts val="600"/>
              </a:spcAft>
            </a:pPr>
            <a:r>
              <a:rPr lang="de-DE" sz="3100" dirty="0" err="1" smtClean="0"/>
              <a:t>V</a:t>
            </a:r>
            <a:r>
              <a:rPr lang="de-DE" sz="3100" cap="none" dirty="0" err="1" smtClean="0"/>
              <a:t>ariety</a:t>
            </a:r>
            <a:r>
              <a:rPr lang="de-DE" sz="3100" cap="none" dirty="0" smtClean="0"/>
              <a:t> </a:t>
            </a:r>
            <a:r>
              <a:rPr lang="de-DE" sz="3100" cap="none" dirty="0" err="1" smtClean="0"/>
              <a:t>of</a:t>
            </a:r>
            <a:r>
              <a:rPr lang="de-DE" sz="3100" cap="none" dirty="0" smtClean="0"/>
              <a:t> </a:t>
            </a:r>
            <a:r>
              <a:rPr lang="de-DE" sz="3100" cap="none" dirty="0" err="1" smtClean="0"/>
              <a:t>cartel</a:t>
            </a:r>
            <a:r>
              <a:rPr lang="de-DE" sz="3100" cap="none" dirty="0" smtClean="0"/>
              <a:t> </a:t>
            </a:r>
            <a:r>
              <a:rPr lang="de-DE" sz="3100" cap="none" dirty="0" err="1" smtClean="0"/>
              <a:t>damage</a:t>
            </a:r>
            <a:r>
              <a:rPr lang="de-DE" sz="3100" cap="none" dirty="0" smtClean="0"/>
              <a:t> </a:t>
            </a:r>
            <a:r>
              <a:rPr lang="de-DE" sz="3100" cap="none" dirty="0" err="1" smtClean="0"/>
              <a:t>claims</a:t>
            </a:r>
            <a:r>
              <a:rPr lang="de-DE" sz="3100" cap="none" dirty="0" smtClean="0"/>
              <a:t> </a:t>
            </a:r>
            <a:r>
              <a:rPr lang="de-DE" sz="3100" cap="none" dirty="0" err="1" smtClean="0"/>
              <a:t>are</a:t>
            </a:r>
            <a:r>
              <a:rPr lang="de-DE" sz="3100" cap="none" dirty="0" smtClean="0"/>
              <a:t> </a:t>
            </a:r>
            <a:r>
              <a:rPr lang="de-DE" sz="3100" cap="none" dirty="0" err="1" smtClean="0"/>
              <a:t>pending</a:t>
            </a:r>
            <a:r>
              <a:rPr lang="de-DE" sz="3100" cap="none" dirty="0" smtClean="0"/>
              <a:t> </a:t>
            </a:r>
            <a:r>
              <a:rPr lang="de-DE" sz="3100" cap="none" dirty="0" err="1" smtClean="0"/>
              <a:t>before</a:t>
            </a:r>
            <a:r>
              <a:rPr lang="de-DE" sz="3100" cap="none" dirty="0" smtClean="0"/>
              <a:t> </a:t>
            </a:r>
            <a:r>
              <a:rPr lang="de-DE" sz="3100" cap="none" dirty="0" err="1" smtClean="0"/>
              <a:t>several</a:t>
            </a:r>
            <a:r>
              <a:rPr lang="de-DE" sz="3100" cap="none" dirty="0" smtClean="0"/>
              <a:t> </a:t>
            </a:r>
            <a:r>
              <a:rPr lang="de-DE" sz="3100" cap="none" dirty="0" err="1" smtClean="0"/>
              <a:t>courts</a:t>
            </a:r>
            <a:endParaRPr lang="de-DE" sz="3100" cap="none" dirty="0" smtClean="0"/>
          </a:p>
          <a:p>
            <a:r>
              <a:rPr lang="de-DE" sz="3100" dirty="0" err="1" smtClean="0"/>
              <a:t>C</a:t>
            </a:r>
            <a:r>
              <a:rPr lang="de-DE" sz="3100" cap="none" dirty="0" err="1" smtClean="0"/>
              <a:t>laimed</a:t>
            </a:r>
            <a:r>
              <a:rPr lang="de-DE" sz="3100" cap="none" dirty="0" smtClean="0"/>
              <a:t> </a:t>
            </a:r>
            <a:r>
              <a:rPr lang="de-DE" sz="3100" cap="none" dirty="0" err="1" smtClean="0"/>
              <a:t>damages</a:t>
            </a:r>
            <a:r>
              <a:rPr lang="de-DE" sz="3100" dirty="0" smtClean="0"/>
              <a:t> </a:t>
            </a:r>
            <a:endParaRPr lang="de-DE" sz="3100" cap="none" dirty="0" smtClean="0"/>
          </a:p>
          <a:p>
            <a:pPr>
              <a:buNone/>
            </a:pPr>
            <a:r>
              <a:rPr lang="de-DE" sz="2600" cap="none" dirty="0" smtClean="0"/>
              <a:t>	</a:t>
            </a:r>
            <a:r>
              <a:rPr lang="de-DE" sz="2500" dirty="0" err="1" smtClean="0"/>
              <a:t>e</a:t>
            </a:r>
            <a:r>
              <a:rPr lang="de-DE" sz="2500" cap="none" dirty="0" err="1" smtClean="0"/>
              <a:t>.g</a:t>
            </a:r>
            <a:r>
              <a:rPr lang="de-DE" sz="2500" cap="none" dirty="0" smtClean="0"/>
              <a:t> </a:t>
            </a:r>
            <a:r>
              <a:rPr lang="de-DE" sz="2500" cap="none" dirty="0" err="1" smtClean="0"/>
              <a:t>sugar</a:t>
            </a:r>
            <a:r>
              <a:rPr lang="de-DE" sz="2500" cap="none" dirty="0" smtClean="0"/>
              <a:t>: </a:t>
            </a:r>
            <a:r>
              <a:rPr lang="de-DE" sz="2500" cap="none" dirty="0" err="1" smtClean="0"/>
              <a:t>currently</a:t>
            </a:r>
            <a:r>
              <a:rPr lang="de-DE" sz="2500" cap="none" dirty="0" smtClean="0"/>
              <a:t> </a:t>
            </a:r>
            <a:r>
              <a:rPr lang="de-DE" sz="2500" cap="none" dirty="0" err="1" smtClean="0"/>
              <a:t>approx</a:t>
            </a:r>
            <a:r>
              <a:rPr lang="de-DE" sz="2500" cap="none" dirty="0" smtClean="0"/>
              <a:t>. 30 </a:t>
            </a:r>
            <a:r>
              <a:rPr lang="de-DE" sz="2500" cap="none" dirty="0" err="1" smtClean="0"/>
              <a:t>damage</a:t>
            </a:r>
            <a:r>
              <a:rPr lang="de-DE" sz="2500" cap="none" dirty="0" smtClean="0"/>
              <a:t> </a:t>
            </a:r>
            <a:r>
              <a:rPr lang="de-DE" sz="2500" cap="none" dirty="0" err="1" smtClean="0"/>
              <a:t>claims</a:t>
            </a:r>
            <a:r>
              <a:rPr lang="de-DE" sz="2500" cap="none" dirty="0" smtClean="0"/>
              <a:t> 				        </a:t>
            </a:r>
            <a:r>
              <a:rPr lang="de-DE" sz="2500" cap="none" dirty="0" err="1" smtClean="0"/>
              <a:t>value</a:t>
            </a:r>
            <a:r>
              <a:rPr lang="de-DE" sz="2500" cap="none" dirty="0" smtClean="0"/>
              <a:t> </a:t>
            </a:r>
            <a:r>
              <a:rPr lang="de-DE" sz="2500" cap="none" dirty="0" err="1" smtClean="0"/>
              <a:t>of</a:t>
            </a:r>
            <a:r>
              <a:rPr lang="de-DE" sz="2500" cap="none" dirty="0" smtClean="0"/>
              <a:t> </a:t>
            </a:r>
            <a:r>
              <a:rPr lang="de-DE" sz="2500" cap="none" dirty="0" err="1" smtClean="0"/>
              <a:t>claim</a:t>
            </a:r>
            <a:r>
              <a:rPr lang="de-DE" sz="2500" cap="none" dirty="0" smtClean="0"/>
              <a:t> &gt;300 Mio. €</a:t>
            </a:r>
          </a:p>
          <a:p>
            <a:pPr>
              <a:spcBef>
                <a:spcPts val="1200"/>
              </a:spcBef>
              <a:buNone/>
            </a:pPr>
            <a:r>
              <a:rPr lang="de-DE" sz="3100" cap="none" dirty="0" smtClean="0">
                <a:sym typeface="Wingdings" pitchFamily="2" charset="2"/>
              </a:rPr>
              <a:t> 	Private </a:t>
            </a:r>
            <a:r>
              <a:rPr lang="de-DE" sz="3100" cap="none" dirty="0" err="1" smtClean="0">
                <a:sym typeface="Wingdings" pitchFamily="2" charset="2"/>
              </a:rPr>
              <a:t>cartel</a:t>
            </a:r>
            <a:r>
              <a:rPr lang="de-DE" sz="3100" cap="none" dirty="0" smtClean="0">
                <a:sym typeface="Wingdings" pitchFamily="2" charset="2"/>
              </a:rPr>
              <a:t> </a:t>
            </a:r>
            <a:r>
              <a:rPr lang="de-DE" sz="3100" cap="none" dirty="0" err="1" smtClean="0">
                <a:sym typeface="Wingdings" pitchFamily="2" charset="2"/>
              </a:rPr>
              <a:t>enforcement</a:t>
            </a:r>
            <a:r>
              <a:rPr lang="de-DE" sz="3100" cap="none" dirty="0" smtClean="0">
                <a:sym typeface="Wingdings" pitchFamily="2" charset="2"/>
              </a:rPr>
              <a:t> </a:t>
            </a:r>
            <a:r>
              <a:rPr lang="de-DE" sz="3100" cap="none" dirty="0" err="1" smtClean="0">
                <a:sym typeface="Wingdings" pitchFamily="2" charset="2"/>
              </a:rPr>
              <a:t>is</a:t>
            </a:r>
            <a:r>
              <a:rPr lang="de-DE" sz="3100" cap="none" dirty="0" smtClean="0">
                <a:sym typeface="Wingdings" pitchFamily="2" charset="2"/>
              </a:rPr>
              <a:t> </a:t>
            </a:r>
            <a:r>
              <a:rPr lang="de-DE" sz="3100" cap="none" dirty="0" err="1" smtClean="0">
                <a:sym typeface="Wingdings" pitchFamily="2" charset="2"/>
              </a:rPr>
              <a:t>widespread</a:t>
            </a:r>
            <a:r>
              <a:rPr lang="de-DE" sz="3100" cap="none" dirty="0" smtClean="0">
                <a:sym typeface="Wingdings" pitchFamily="2" charset="2"/>
              </a:rPr>
              <a:t>	in 	Germany 	</a:t>
            </a:r>
            <a:endParaRPr lang="de-DE" sz="3100" cap="none" dirty="0" smtClean="0"/>
          </a:p>
        </p:txBody>
      </p:sp>
      <p:sp>
        <p:nvSpPr>
          <p:cNvPr id="6" name="Titel 5"/>
          <p:cNvSpPr>
            <a:spLocks noGrp="1"/>
          </p:cNvSpPr>
          <p:nvPr>
            <p:ph type="title"/>
          </p:nvPr>
        </p:nvSpPr>
        <p:spPr/>
        <p:txBody>
          <a:bodyPr/>
          <a:lstStyle/>
          <a:p>
            <a:r>
              <a:rPr lang="de-DE" dirty="0" err="1" smtClean="0"/>
              <a:t>Importance</a:t>
            </a:r>
            <a:r>
              <a:rPr lang="de-DE" dirty="0" smtClean="0"/>
              <a:t> </a:t>
            </a:r>
            <a:r>
              <a:rPr lang="de-DE" dirty="0" err="1" smtClean="0"/>
              <a:t>of</a:t>
            </a:r>
            <a:r>
              <a:rPr lang="de-DE" dirty="0" smtClean="0"/>
              <a:t> </a:t>
            </a:r>
            <a:r>
              <a:rPr lang="de-DE" dirty="0" err="1" smtClean="0"/>
              <a:t>access</a:t>
            </a:r>
            <a:r>
              <a:rPr lang="de-DE" dirty="0" smtClean="0"/>
              <a:t> </a:t>
            </a:r>
            <a:r>
              <a:rPr lang="de-DE" dirty="0" err="1" smtClean="0"/>
              <a:t>to</a:t>
            </a:r>
            <a:r>
              <a:rPr lang="de-DE" dirty="0" smtClean="0"/>
              <a:t> </a:t>
            </a:r>
            <a:r>
              <a:rPr lang="de-DE" dirty="0" err="1" smtClean="0"/>
              <a:t>file</a:t>
            </a:r>
            <a:r>
              <a:rPr lang="de-DE" dirty="0" smtClean="0"/>
              <a:t> in </a:t>
            </a:r>
            <a:r>
              <a:rPr lang="de-DE" dirty="0" err="1" smtClean="0"/>
              <a:t>cartel</a:t>
            </a:r>
            <a:r>
              <a:rPr lang="de-DE" dirty="0" smtClean="0"/>
              <a:t> </a:t>
            </a:r>
            <a:r>
              <a:rPr lang="de-DE" dirty="0" err="1" smtClean="0"/>
              <a:t>cases</a:t>
            </a:r>
            <a:r>
              <a:rPr lang="de-DE" dirty="0" smtClean="0"/>
              <a:t> </a:t>
            </a:r>
            <a:endParaRPr lang="de-DE"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r>
              <a:rPr lang="de-DE" smtClean="0"/>
              <a:t>www.bundeskartellamt.de</a:t>
            </a:r>
            <a:endParaRPr lang="de-DE"/>
          </a:p>
        </p:txBody>
      </p:sp>
      <p:sp>
        <p:nvSpPr>
          <p:cNvPr id="3" name="Datumsplatzhalter 2"/>
          <p:cNvSpPr>
            <a:spLocks noGrp="1"/>
          </p:cNvSpPr>
          <p:nvPr>
            <p:ph type="dt" sz="half" idx="10"/>
          </p:nvPr>
        </p:nvSpPr>
        <p:spPr/>
        <p:txBody>
          <a:bodyPr/>
          <a:lstStyle/>
          <a:p>
            <a:fld id="{ACE97D41-D716-4350-AA63-BA9C30FA74C2}" type="datetime1">
              <a:rPr lang="de-DE" smtClean="0"/>
              <a:pPr/>
              <a:t>13.11.2015</a:t>
            </a:fld>
            <a:endParaRPr lang="de-DE" dirty="0"/>
          </a:p>
        </p:txBody>
      </p:sp>
      <p:sp>
        <p:nvSpPr>
          <p:cNvPr id="4" name="Foliennummernplatzhalter 3"/>
          <p:cNvSpPr>
            <a:spLocks noGrp="1"/>
          </p:cNvSpPr>
          <p:nvPr>
            <p:ph type="sldNum" sz="quarter" idx="4"/>
          </p:nvPr>
        </p:nvSpPr>
        <p:spPr/>
        <p:txBody>
          <a:bodyPr/>
          <a:lstStyle/>
          <a:p>
            <a:pPr algn="l"/>
            <a:fld id="{F5FB9307-35A4-4FD1-B390-E50218CD2468}" type="slidenum">
              <a:rPr lang="de-DE" smtClean="0"/>
              <a:pPr algn="l"/>
              <a:t>7</a:t>
            </a:fld>
            <a:endParaRPr lang="de-DE" dirty="0"/>
          </a:p>
        </p:txBody>
      </p:sp>
      <p:sp>
        <p:nvSpPr>
          <p:cNvPr id="5" name="Inhaltsplatzhalter 4"/>
          <p:cNvSpPr>
            <a:spLocks noGrp="1"/>
          </p:cNvSpPr>
          <p:nvPr>
            <p:ph sz="quarter" idx="12"/>
          </p:nvPr>
        </p:nvSpPr>
        <p:spPr/>
        <p:txBody>
          <a:bodyPr>
            <a:normAutofit fontScale="70000" lnSpcReduction="20000"/>
          </a:bodyPr>
          <a:lstStyle/>
          <a:p>
            <a:r>
              <a:rPr lang="en-US" sz="3100" dirty="0" smtClean="0"/>
              <a:t>Clients of the cartelists who (in)directly purchased the cartelized product during the infringement period or clients of companies active on the same market that did not participate in the cartel (umbrella-effect)</a:t>
            </a:r>
          </a:p>
          <a:p>
            <a:r>
              <a:rPr lang="de-DE" sz="3100" u="sng" dirty="0" err="1" smtClean="0"/>
              <a:t>Usually</a:t>
            </a:r>
            <a:r>
              <a:rPr lang="de-DE" sz="3100" u="sng" cap="none" dirty="0" smtClean="0"/>
              <a:t> </a:t>
            </a:r>
            <a:r>
              <a:rPr lang="de-DE" sz="3100" u="sng" cap="none" dirty="0" err="1" smtClean="0"/>
              <a:t>only</a:t>
            </a:r>
            <a:r>
              <a:rPr lang="de-DE" sz="3100" u="sng" cap="none" dirty="0" smtClean="0"/>
              <a:t> </a:t>
            </a:r>
            <a:r>
              <a:rPr lang="de-DE" sz="3100" u="sng" cap="none" dirty="0" err="1" smtClean="0"/>
              <a:t>disclosure</a:t>
            </a:r>
            <a:r>
              <a:rPr lang="de-DE" sz="3100" u="sng" cap="none" dirty="0" smtClean="0"/>
              <a:t> </a:t>
            </a:r>
            <a:r>
              <a:rPr lang="de-DE" sz="3100" u="sng" cap="none" dirty="0" err="1" smtClean="0"/>
              <a:t>of</a:t>
            </a:r>
            <a:r>
              <a:rPr lang="de-DE" sz="3100" u="sng" cap="none" dirty="0" smtClean="0"/>
              <a:t> </a:t>
            </a:r>
            <a:r>
              <a:rPr lang="de-DE" sz="3100" u="sng" cap="none" dirty="0" err="1" smtClean="0"/>
              <a:t>fining</a:t>
            </a:r>
            <a:r>
              <a:rPr lang="de-DE" sz="3100" u="sng" cap="none" dirty="0" smtClean="0"/>
              <a:t> </a:t>
            </a:r>
            <a:r>
              <a:rPr lang="de-DE" sz="3100" u="sng" cap="none" dirty="0" err="1" smtClean="0"/>
              <a:t>decision</a:t>
            </a:r>
            <a:r>
              <a:rPr lang="de-DE" sz="3100" cap="none" dirty="0" smtClean="0"/>
              <a:t> </a:t>
            </a:r>
            <a:r>
              <a:rPr lang="de-DE" sz="3100" cap="none" dirty="0" err="1" smtClean="0"/>
              <a:t>as</a:t>
            </a:r>
            <a:r>
              <a:rPr lang="de-DE" sz="3100" cap="none" dirty="0" smtClean="0"/>
              <a:t> </a:t>
            </a:r>
            <a:r>
              <a:rPr lang="de-DE" sz="3100" cap="none" dirty="0" err="1" smtClean="0"/>
              <a:t>it</a:t>
            </a:r>
            <a:r>
              <a:rPr lang="de-DE" sz="3100" cap="none" dirty="0" smtClean="0"/>
              <a:t> </a:t>
            </a:r>
            <a:r>
              <a:rPr lang="en-US" sz="3100" dirty="0" smtClean="0"/>
              <a:t>contains all the relevant information about the acting individuals and the infringement as such, including the infringement period as well as the products affected by the infringement</a:t>
            </a:r>
          </a:p>
          <a:p>
            <a:r>
              <a:rPr lang="en-US" sz="3100" dirty="0" smtClean="0"/>
              <a:t>Due to </a:t>
            </a:r>
            <a:r>
              <a:rPr lang="en-US" sz="3100" dirty="0" smtClean="0"/>
              <a:t>the binding effect of the fining decision (see above) the claimant will be able to establish the infringement based on the fining decision and would then only need to provide evidence for the amount of the damages that he suffered.</a:t>
            </a:r>
            <a:endParaRPr lang="de-DE" sz="3100" cap="none" dirty="0" smtClean="0"/>
          </a:p>
          <a:p>
            <a:pPr lvl="1">
              <a:buNone/>
            </a:pPr>
            <a:endParaRPr lang="de-DE" sz="2400" cap="none" dirty="0" smtClean="0">
              <a:solidFill>
                <a:schemeClr val="tx1">
                  <a:lumMod val="65000"/>
                  <a:lumOff val="35000"/>
                </a:schemeClr>
              </a:solidFill>
            </a:endParaRPr>
          </a:p>
          <a:p>
            <a:pPr lvl="1"/>
            <a:endParaRPr lang="de-DE" sz="2100" dirty="0" smtClean="0"/>
          </a:p>
          <a:p>
            <a:pPr lvl="1"/>
            <a:endParaRPr lang="de-DE" sz="2100" cap="none" dirty="0" smtClean="0">
              <a:solidFill>
                <a:schemeClr val="tx1">
                  <a:lumMod val="65000"/>
                  <a:lumOff val="35000"/>
                </a:schemeClr>
              </a:solidFill>
            </a:endParaRPr>
          </a:p>
        </p:txBody>
      </p:sp>
      <p:sp>
        <p:nvSpPr>
          <p:cNvPr id="6" name="Titel 5"/>
          <p:cNvSpPr>
            <a:spLocks noGrp="1"/>
          </p:cNvSpPr>
          <p:nvPr>
            <p:ph type="title"/>
          </p:nvPr>
        </p:nvSpPr>
        <p:spPr>
          <a:xfrm>
            <a:off x="296525" y="323655"/>
            <a:ext cx="8534400" cy="1066800"/>
          </a:xfrm>
        </p:spPr>
        <p:txBody>
          <a:bodyPr/>
          <a:lstStyle/>
          <a:p>
            <a:r>
              <a:rPr lang="de-DE" sz="2800" dirty="0" smtClean="0">
                <a:solidFill>
                  <a:schemeClr val="tx1">
                    <a:lumMod val="65000"/>
                    <a:lumOff val="35000"/>
                  </a:schemeClr>
                </a:solidFill>
              </a:rPr>
              <a:t>Access </a:t>
            </a:r>
            <a:r>
              <a:rPr lang="de-DE" sz="2800" dirty="0" err="1" smtClean="0">
                <a:solidFill>
                  <a:schemeClr val="tx1">
                    <a:lumMod val="65000"/>
                    <a:lumOff val="35000"/>
                  </a:schemeClr>
                </a:solidFill>
              </a:rPr>
              <a:t>to</a:t>
            </a:r>
            <a:r>
              <a:rPr lang="de-DE" sz="2800" dirty="0" smtClean="0">
                <a:solidFill>
                  <a:schemeClr val="tx1">
                    <a:lumMod val="65000"/>
                    <a:lumOff val="35000"/>
                  </a:schemeClr>
                </a:solidFill>
              </a:rPr>
              <a:t> </a:t>
            </a:r>
            <a:r>
              <a:rPr lang="de-DE" sz="2800" dirty="0" err="1" smtClean="0">
                <a:solidFill>
                  <a:schemeClr val="tx1">
                    <a:lumMod val="65000"/>
                    <a:lumOff val="35000"/>
                  </a:schemeClr>
                </a:solidFill>
              </a:rPr>
              <a:t>file</a:t>
            </a:r>
            <a:r>
              <a:rPr lang="de-DE" sz="2800" dirty="0" smtClean="0">
                <a:solidFill>
                  <a:schemeClr val="tx1">
                    <a:lumMod val="65000"/>
                    <a:lumOff val="35000"/>
                  </a:schemeClr>
                </a:solidFill>
              </a:rPr>
              <a:t> </a:t>
            </a:r>
            <a:r>
              <a:rPr lang="de-DE" sz="2800" dirty="0" err="1" smtClean="0">
                <a:solidFill>
                  <a:schemeClr val="tx1">
                    <a:lumMod val="65000"/>
                    <a:lumOff val="35000"/>
                  </a:schemeClr>
                </a:solidFill>
              </a:rPr>
              <a:t>for</a:t>
            </a:r>
            <a:r>
              <a:rPr lang="de-DE" sz="2800" dirty="0" smtClean="0">
                <a:solidFill>
                  <a:schemeClr val="tx1">
                    <a:lumMod val="65000"/>
                    <a:lumOff val="35000"/>
                  </a:schemeClr>
                </a:solidFill>
              </a:rPr>
              <a:t> </a:t>
            </a:r>
            <a:r>
              <a:rPr lang="de-DE" sz="2800" dirty="0" err="1" smtClean="0">
                <a:solidFill>
                  <a:schemeClr val="tx1">
                    <a:lumMod val="65000"/>
                    <a:lumOff val="35000"/>
                  </a:schemeClr>
                </a:solidFill>
              </a:rPr>
              <a:t>persons</a:t>
            </a:r>
            <a:r>
              <a:rPr lang="de-DE" sz="2800" dirty="0" smtClean="0">
                <a:solidFill>
                  <a:schemeClr val="tx1">
                    <a:lumMod val="65000"/>
                    <a:lumOff val="35000"/>
                  </a:schemeClr>
                </a:solidFill>
              </a:rPr>
              <a:t> </a:t>
            </a:r>
            <a:r>
              <a:rPr lang="en-US" sz="2800" dirty="0" smtClean="0">
                <a:solidFill>
                  <a:schemeClr val="tx1">
                    <a:lumMod val="65000"/>
                    <a:lumOff val="35000"/>
                  </a:schemeClr>
                </a:solidFill>
              </a:rPr>
              <a:t>potentially suffered damages according to sec. 4</a:t>
            </a:r>
            <a:r>
              <a:rPr lang="de-DE" sz="2800" dirty="0" smtClean="0">
                <a:solidFill>
                  <a:schemeClr val="tx1">
                    <a:lumMod val="65000"/>
                    <a:lumOff val="35000"/>
                  </a:schemeClr>
                </a:solidFill>
              </a:rPr>
              <a:t>06e CCP</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r>
              <a:rPr lang="de-DE" smtClean="0"/>
              <a:t>www.bundeskartellamt.de</a:t>
            </a:r>
            <a:endParaRPr lang="de-DE"/>
          </a:p>
        </p:txBody>
      </p:sp>
      <p:sp>
        <p:nvSpPr>
          <p:cNvPr id="3" name="Datumsplatzhalter 2"/>
          <p:cNvSpPr>
            <a:spLocks noGrp="1"/>
          </p:cNvSpPr>
          <p:nvPr>
            <p:ph type="dt" sz="half" idx="10"/>
          </p:nvPr>
        </p:nvSpPr>
        <p:spPr/>
        <p:txBody>
          <a:bodyPr/>
          <a:lstStyle/>
          <a:p>
            <a:fld id="{ACE97D41-D716-4350-AA63-BA9C30FA74C2}" type="datetime1">
              <a:rPr lang="de-DE" smtClean="0"/>
              <a:pPr/>
              <a:t>13.11.2015</a:t>
            </a:fld>
            <a:endParaRPr lang="de-DE" dirty="0"/>
          </a:p>
        </p:txBody>
      </p:sp>
      <p:sp>
        <p:nvSpPr>
          <p:cNvPr id="4" name="Foliennummernplatzhalter 3"/>
          <p:cNvSpPr>
            <a:spLocks noGrp="1"/>
          </p:cNvSpPr>
          <p:nvPr>
            <p:ph type="sldNum" sz="quarter" idx="4"/>
          </p:nvPr>
        </p:nvSpPr>
        <p:spPr/>
        <p:txBody>
          <a:bodyPr/>
          <a:lstStyle/>
          <a:p>
            <a:pPr algn="l"/>
            <a:fld id="{F5FB9307-35A4-4FD1-B390-E50218CD2468}" type="slidenum">
              <a:rPr lang="de-DE" smtClean="0"/>
              <a:pPr algn="l"/>
              <a:t>8</a:t>
            </a:fld>
            <a:endParaRPr lang="de-DE" dirty="0"/>
          </a:p>
        </p:txBody>
      </p:sp>
      <p:sp>
        <p:nvSpPr>
          <p:cNvPr id="5" name="Inhaltsplatzhalter 4"/>
          <p:cNvSpPr>
            <a:spLocks noGrp="1"/>
          </p:cNvSpPr>
          <p:nvPr>
            <p:ph sz="quarter" idx="12"/>
          </p:nvPr>
        </p:nvSpPr>
        <p:spPr/>
        <p:txBody>
          <a:bodyPr>
            <a:normAutofit fontScale="92500" lnSpcReduction="20000"/>
          </a:bodyPr>
          <a:lstStyle/>
          <a:p>
            <a:pPr marL="274320" lvl="1">
              <a:buSzPct val="85000"/>
            </a:pPr>
            <a:r>
              <a:rPr lang="de-DE" sz="2400" dirty="0" err="1" smtClean="0"/>
              <a:t>Usually</a:t>
            </a:r>
            <a:r>
              <a:rPr lang="de-DE" sz="2400" dirty="0" smtClean="0"/>
              <a:t> </a:t>
            </a:r>
            <a:r>
              <a:rPr lang="de-DE" sz="2400" dirty="0" err="1" smtClean="0"/>
              <a:t>no</a:t>
            </a:r>
            <a:r>
              <a:rPr lang="de-DE" sz="2400" dirty="0" smtClean="0"/>
              <a:t> </a:t>
            </a:r>
            <a:r>
              <a:rPr lang="de-DE" sz="2400" dirty="0" err="1" smtClean="0"/>
              <a:t>access</a:t>
            </a:r>
            <a:r>
              <a:rPr lang="de-DE" sz="2400" dirty="0" smtClean="0"/>
              <a:t> </a:t>
            </a:r>
            <a:r>
              <a:rPr lang="de-DE" sz="2400" dirty="0" err="1" smtClean="0"/>
              <a:t>to</a:t>
            </a:r>
            <a:r>
              <a:rPr lang="de-DE" sz="2400" dirty="0" smtClean="0"/>
              <a:t> </a:t>
            </a:r>
            <a:r>
              <a:rPr lang="de-DE" sz="2400" dirty="0" err="1" smtClean="0"/>
              <a:t>other</a:t>
            </a:r>
            <a:r>
              <a:rPr lang="de-DE" sz="2400" dirty="0" smtClean="0"/>
              <a:t> </a:t>
            </a:r>
            <a:r>
              <a:rPr lang="de-DE" sz="2400" dirty="0" err="1" smtClean="0"/>
              <a:t>parts</a:t>
            </a:r>
            <a:r>
              <a:rPr lang="de-DE" sz="2400" dirty="0" smtClean="0"/>
              <a:t> </a:t>
            </a:r>
            <a:r>
              <a:rPr lang="de-DE" sz="2400" dirty="0" err="1" smtClean="0"/>
              <a:t>of</a:t>
            </a:r>
            <a:r>
              <a:rPr lang="de-DE" sz="2400" dirty="0" smtClean="0"/>
              <a:t> </a:t>
            </a:r>
            <a:r>
              <a:rPr lang="de-DE" sz="2400" dirty="0" err="1" smtClean="0"/>
              <a:t>the</a:t>
            </a:r>
            <a:r>
              <a:rPr lang="de-DE" sz="2400" dirty="0" smtClean="0"/>
              <a:t> </a:t>
            </a:r>
            <a:r>
              <a:rPr lang="de-DE" sz="2400" dirty="0" err="1" smtClean="0"/>
              <a:t>file</a:t>
            </a:r>
            <a:r>
              <a:rPr lang="de-DE" sz="2400" dirty="0" smtClean="0"/>
              <a:t> </a:t>
            </a:r>
            <a:r>
              <a:rPr lang="de-DE" sz="2400" dirty="0" err="1" smtClean="0"/>
              <a:t>esp</a:t>
            </a:r>
            <a:r>
              <a:rPr lang="de-DE" sz="2400" dirty="0" smtClean="0"/>
              <a:t>. </a:t>
            </a:r>
            <a:r>
              <a:rPr lang="de-DE" sz="2400" dirty="0" err="1" smtClean="0"/>
              <a:t>leniency</a:t>
            </a:r>
            <a:r>
              <a:rPr lang="de-DE" sz="2400" dirty="0" smtClean="0"/>
              <a:t> </a:t>
            </a:r>
            <a:r>
              <a:rPr lang="de-DE" sz="2400" dirty="0" err="1" smtClean="0"/>
              <a:t>applications</a:t>
            </a:r>
            <a:r>
              <a:rPr lang="de-DE" sz="2400" dirty="0" smtClean="0"/>
              <a:t> (</a:t>
            </a:r>
            <a:r>
              <a:rPr lang="en-US" sz="2400" dirty="0" smtClean="0"/>
              <a:t>the leniency statement as well as pieces of evidence joined to the statement, i.e. so-called pre-existing documents)</a:t>
            </a:r>
            <a:endParaRPr lang="de-DE" sz="2400" dirty="0" smtClean="0"/>
          </a:p>
          <a:p>
            <a:r>
              <a:rPr lang="en-US" sz="2400" dirty="0" smtClean="0"/>
              <a:t>Local court of Bonn: access to leniency material would endanger future cartel investigations as it might deter future leniency applicants from bringing forward an application for leniency</a:t>
            </a:r>
          </a:p>
          <a:p>
            <a:r>
              <a:rPr lang="en-US" sz="2400" dirty="0" smtClean="0"/>
              <a:t>Higher Court of Düsseldorf:  the provision of the German leniency program assuring leniency applicants that their applications will not be disclosed to third parties as far as the law confers discretionary powers with regard to the extent of disclosure is justified by the public interest to detect and prosecute cartel infringements.</a:t>
            </a:r>
          </a:p>
          <a:p>
            <a:endParaRPr lang="en-US" sz="2200" dirty="0" smtClean="0"/>
          </a:p>
          <a:p>
            <a:endParaRPr lang="de-DE" sz="2000" dirty="0"/>
          </a:p>
        </p:txBody>
      </p:sp>
      <p:sp>
        <p:nvSpPr>
          <p:cNvPr id="6" name="Titel 5"/>
          <p:cNvSpPr>
            <a:spLocks noGrp="1"/>
          </p:cNvSpPr>
          <p:nvPr>
            <p:ph type="title"/>
          </p:nvPr>
        </p:nvSpPr>
        <p:spPr/>
        <p:txBody>
          <a:bodyPr/>
          <a:lstStyle/>
          <a:p>
            <a:r>
              <a:rPr lang="de-DE" sz="2800" dirty="0" smtClean="0">
                <a:solidFill>
                  <a:schemeClr val="tx1">
                    <a:lumMod val="65000"/>
                    <a:lumOff val="35000"/>
                  </a:schemeClr>
                </a:solidFill>
              </a:rPr>
              <a:t>Access </a:t>
            </a:r>
            <a:r>
              <a:rPr lang="de-DE" sz="2800" dirty="0" err="1" smtClean="0">
                <a:solidFill>
                  <a:schemeClr val="tx1">
                    <a:lumMod val="65000"/>
                    <a:lumOff val="35000"/>
                  </a:schemeClr>
                </a:solidFill>
              </a:rPr>
              <a:t>to</a:t>
            </a:r>
            <a:r>
              <a:rPr lang="de-DE" sz="2800" dirty="0" smtClean="0">
                <a:solidFill>
                  <a:schemeClr val="tx1">
                    <a:lumMod val="65000"/>
                    <a:lumOff val="35000"/>
                  </a:schemeClr>
                </a:solidFill>
              </a:rPr>
              <a:t> </a:t>
            </a:r>
            <a:r>
              <a:rPr lang="de-DE" sz="2800" dirty="0" err="1" smtClean="0">
                <a:solidFill>
                  <a:schemeClr val="tx1">
                    <a:lumMod val="65000"/>
                    <a:lumOff val="35000"/>
                  </a:schemeClr>
                </a:solidFill>
              </a:rPr>
              <a:t>file</a:t>
            </a:r>
            <a:r>
              <a:rPr lang="de-DE" sz="2800" dirty="0" smtClean="0">
                <a:solidFill>
                  <a:schemeClr val="tx1">
                    <a:lumMod val="65000"/>
                    <a:lumOff val="35000"/>
                  </a:schemeClr>
                </a:solidFill>
              </a:rPr>
              <a:t> </a:t>
            </a:r>
            <a:r>
              <a:rPr lang="de-DE" sz="2800" dirty="0" err="1" smtClean="0">
                <a:solidFill>
                  <a:schemeClr val="tx1">
                    <a:lumMod val="65000"/>
                    <a:lumOff val="35000"/>
                  </a:schemeClr>
                </a:solidFill>
              </a:rPr>
              <a:t>for</a:t>
            </a:r>
            <a:r>
              <a:rPr lang="de-DE" sz="2800" dirty="0" smtClean="0">
                <a:solidFill>
                  <a:schemeClr val="tx1">
                    <a:lumMod val="65000"/>
                    <a:lumOff val="35000"/>
                  </a:schemeClr>
                </a:solidFill>
              </a:rPr>
              <a:t> </a:t>
            </a:r>
            <a:r>
              <a:rPr lang="de-DE" sz="2800" dirty="0" err="1" smtClean="0">
                <a:solidFill>
                  <a:schemeClr val="tx1">
                    <a:lumMod val="65000"/>
                    <a:lumOff val="35000"/>
                  </a:schemeClr>
                </a:solidFill>
              </a:rPr>
              <a:t>persons</a:t>
            </a:r>
            <a:r>
              <a:rPr lang="de-DE" sz="2800" dirty="0" smtClean="0">
                <a:solidFill>
                  <a:schemeClr val="tx1">
                    <a:lumMod val="65000"/>
                    <a:lumOff val="35000"/>
                  </a:schemeClr>
                </a:solidFill>
              </a:rPr>
              <a:t> </a:t>
            </a:r>
            <a:r>
              <a:rPr lang="en-US" sz="2800" dirty="0" smtClean="0">
                <a:solidFill>
                  <a:schemeClr val="tx1">
                    <a:lumMod val="65000"/>
                    <a:lumOff val="35000"/>
                  </a:schemeClr>
                </a:solidFill>
              </a:rPr>
              <a:t>potentially suffered damages according to sec. 4</a:t>
            </a:r>
            <a:r>
              <a:rPr lang="de-DE" sz="2800" dirty="0" smtClean="0">
                <a:solidFill>
                  <a:schemeClr val="tx1">
                    <a:lumMod val="65000"/>
                    <a:lumOff val="35000"/>
                  </a:schemeClr>
                </a:solidFill>
              </a:rPr>
              <a:t>06e CCP</a:t>
            </a:r>
            <a:endParaRPr lang="de-DE" sz="2800"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r>
              <a:rPr lang="de-DE" smtClean="0"/>
              <a:t>www.bundeskartellamt.de</a:t>
            </a:r>
            <a:endParaRPr lang="de-DE"/>
          </a:p>
        </p:txBody>
      </p:sp>
      <p:sp>
        <p:nvSpPr>
          <p:cNvPr id="3" name="Datumsplatzhalter 2"/>
          <p:cNvSpPr>
            <a:spLocks noGrp="1"/>
          </p:cNvSpPr>
          <p:nvPr>
            <p:ph type="dt" sz="half" idx="10"/>
          </p:nvPr>
        </p:nvSpPr>
        <p:spPr/>
        <p:txBody>
          <a:bodyPr/>
          <a:lstStyle/>
          <a:p>
            <a:fld id="{ACE97D41-D716-4350-AA63-BA9C30FA74C2}" type="datetime1">
              <a:rPr lang="de-DE" smtClean="0"/>
              <a:pPr/>
              <a:t>13.11.2015</a:t>
            </a:fld>
            <a:endParaRPr lang="de-DE" dirty="0"/>
          </a:p>
        </p:txBody>
      </p:sp>
      <p:sp>
        <p:nvSpPr>
          <p:cNvPr id="4" name="Foliennummernplatzhalter 3"/>
          <p:cNvSpPr>
            <a:spLocks noGrp="1"/>
          </p:cNvSpPr>
          <p:nvPr>
            <p:ph type="sldNum" sz="quarter" idx="4"/>
          </p:nvPr>
        </p:nvSpPr>
        <p:spPr/>
        <p:txBody>
          <a:bodyPr/>
          <a:lstStyle/>
          <a:p>
            <a:pPr algn="l"/>
            <a:fld id="{F5FB9307-35A4-4FD1-B390-E50218CD2468}" type="slidenum">
              <a:rPr lang="de-DE" smtClean="0"/>
              <a:pPr algn="l"/>
              <a:t>9</a:t>
            </a:fld>
            <a:endParaRPr lang="de-DE" dirty="0"/>
          </a:p>
        </p:txBody>
      </p:sp>
      <p:sp>
        <p:nvSpPr>
          <p:cNvPr id="5" name="Inhaltsplatzhalter 4"/>
          <p:cNvSpPr>
            <a:spLocks noGrp="1"/>
          </p:cNvSpPr>
          <p:nvPr>
            <p:ph sz="quarter" idx="12"/>
          </p:nvPr>
        </p:nvSpPr>
        <p:spPr/>
        <p:txBody>
          <a:bodyPr>
            <a:normAutofit/>
          </a:bodyPr>
          <a:lstStyle/>
          <a:p>
            <a:r>
              <a:rPr lang="en-US" sz="2200" dirty="0" smtClean="0"/>
              <a:t>The ECJ rulings in </a:t>
            </a:r>
            <a:r>
              <a:rPr lang="en-US" sz="2200" dirty="0" err="1" smtClean="0"/>
              <a:t>Donau</a:t>
            </a:r>
            <a:r>
              <a:rPr lang="en-US" sz="2200" dirty="0" smtClean="0"/>
              <a:t> </a:t>
            </a:r>
            <a:r>
              <a:rPr lang="en-US" sz="2200" dirty="0" err="1" smtClean="0"/>
              <a:t>Chemie</a:t>
            </a:r>
            <a:r>
              <a:rPr lang="en-US" sz="2200" dirty="0" smtClean="0"/>
              <a:t> and </a:t>
            </a:r>
            <a:r>
              <a:rPr lang="en-US" sz="2200" dirty="0" err="1" smtClean="0"/>
              <a:t>EnBW</a:t>
            </a:r>
            <a:r>
              <a:rPr lang="en-US" sz="2200" dirty="0" smtClean="0"/>
              <a:t> confirms </a:t>
            </a:r>
            <a:r>
              <a:rPr lang="en-US" sz="2200" dirty="0" err="1" smtClean="0"/>
              <a:t>BKartA</a:t>
            </a:r>
            <a:r>
              <a:rPr lang="en-US" sz="2200" dirty="0" smtClean="0"/>
              <a:t> approach as they both point out that disclosure is only to be granted to the extent that the applicant shows which parts of the file are necessary in order to obtain evidence for the intended action for damages</a:t>
            </a:r>
            <a:r>
              <a:rPr lang="de-DE" sz="2200" dirty="0" smtClean="0"/>
              <a:t>	</a:t>
            </a:r>
          </a:p>
          <a:p>
            <a:endParaRPr lang="de-DE" dirty="0" smtClean="0"/>
          </a:p>
          <a:p>
            <a:endParaRPr lang="de-DE" dirty="0"/>
          </a:p>
        </p:txBody>
      </p:sp>
      <p:sp>
        <p:nvSpPr>
          <p:cNvPr id="6" name="Titel 5"/>
          <p:cNvSpPr>
            <a:spLocks noGrp="1"/>
          </p:cNvSpPr>
          <p:nvPr>
            <p:ph type="title"/>
          </p:nvPr>
        </p:nvSpPr>
        <p:spPr/>
        <p:txBody>
          <a:bodyPr/>
          <a:lstStyle/>
          <a:p>
            <a:r>
              <a:rPr lang="de-DE" sz="2800" dirty="0" smtClean="0">
                <a:solidFill>
                  <a:schemeClr val="tx1">
                    <a:lumMod val="65000"/>
                    <a:lumOff val="35000"/>
                  </a:schemeClr>
                </a:solidFill>
              </a:rPr>
              <a:t>Access </a:t>
            </a:r>
            <a:r>
              <a:rPr lang="de-DE" sz="2800" dirty="0" err="1" smtClean="0">
                <a:solidFill>
                  <a:schemeClr val="tx1">
                    <a:lumMod val="65000"/>
                    <a:lumOff val="35000"/>
                  </a:schemeClr>
                </a:solidFill>
              </a:rPr>
              <a:t>to</a:t>
            </a:r>
            <a:r>
              <a:rPr lang="de-DE" sz="2800" dirty="0" smtClean="0">
                <a:solidFill>
                  <a:schemeClr val="tx1">
                    <a:lumMod val="65000"/>
                    <a:lumOff val="35000"/>
                  </a:schemeClr>
                </a:solidFill>
              </a:rPr>
              <a:t> </a:t>
            </a:r>
            <a:r>
              <a:rPr lang="de-DE" sz="2800" dirty="0" err="1" smtClean="0">
                <a:solidFill>
                  <a:schemeClr val="tx1">
                    <a:lumMod val="65000"/>
                    <a:lumOff val="35000"/>
                  </a:schemeClr>
                </a:solidFill>
              </a:rPr>
              <a:t>file</a:t>
            </a:r>
            <a:r>
              <a:rPr lang="de-DE" sz="2800" dirty="0" smtClean="0">
                <a:solidFill>
                  <a:schemeClr val="tx1">
                    <a:lumMod val="65000"/>
                    <a:lumOff val="35000"/>
                  </a:schemeClr>
                </a:solidFill>
              </a:rPr>
              <a:t> </a:t>
            </a:r>
            <a:r>
              <a:rPr lang="de-DE" sz="2800" dirty="0" err="1" smtClean="0">
                <a:solidFill>
                  <a:schemeClr val="tx1">
                    <a:lumMod val="65000"/>
                    <a:lumOff val="35000"/>
                  </a:schemeClr>
                </a:solidFill>
              </a:rPr>
              <a:t>for</a:t>
            </a:r>
            <a:r>
              <a:rPr lang="de-DE" sz="2800" dirty="0" smtClean="0">
                <a:solidFill>
                  <a:schemeClr val="tx1">
                    <a:lumMod val="65000"/>
                    <a:lumOff val="35000"/>
                  </a:schemeClr>
                </a:solidFill>
              </a:rPr>
              <a:t> </a:t>
            </a:r>
            <a:r>
              <a:rPr lang="de-DE" sz="2800" dirty="0" err="1" smtClean="0">
                <a:solidFill>
                  <a:schemeClr val="tx1">
                    <a:lumMod val="65000"/>
                    <a:lumOff val="35000"/>
                  </a:schemeClr>
                </a:solidFill>
              </a:rPr>
              <a:t>persons</a:t>
            </a:r>
            <a:r>
              <a:rPr lang="de-DE" sz="2800" dirty="0" smtClean="0">
                <a:solidFill>
                  <a:schemeClr val="tx1">
                    <a:lumMod val="65000"/>
                    <a:lumOff val="35000"/>
                  </a:schemeClr>
                </a:solidFill>
              </a:rPr>
              <a:t> </a:t>
            </a:r>
            <a:r>
              <a:rPr lang="en-US" sz="2800" dirty="0" smtClean="0">
                <a:solidFill>
                  <a:schemeClr val="tx1">
                    <a:lumMod val="65000"/>
                    <a:lumOff val="35000"/>
                  </a:schemeClr>
                </a:solidFill>
              </a:rPr>
              <a:t>potentially suffered damages according to sec. 4</a:t>
            </a:r>
            <a:r>
              <a:rPr lang="de-DE" sz="2800" dirty="0" smtClean="0">
                <a:solidFill>
                  <a:schemeClr val="tx1">
                    <a:lumMod val="65000"/>
                    <a:lumOff val="35000"/>
                  </a:schemeClr>
                </a:solidFill>
              </a:rPr>
              <a:t>06e CCP</a:t>
            </a:r>
            <a:endParaRPr lang="de-DE" sz="2800" dirty="0"/>
          </a:p>
        </p:txBody>
      </p:sp>
    </p:spTree>
  </p:cSld>
  <p:clrMapOvr>
    <a:masterClrMapping/>
  </p:clrMapOvr>
  <p:transition>
    <p:fade/>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ster 1 BKARTA">
  <a:themeElements>
    <a:clrScheme name="BKartA">
      <a:dk1>
        <a:sysClr val="windowText" lastClr="000000"/>
      </a:dk1>
      <a:lt1>
        <a:srgbClr val="FFFFFF"/>
      </a:lt1>
      <a:dk2>
        <a:srgbClr val="548BB7"/>
      </a:dk2>
      <a:lt2>
        <a:srgbClr val="E9F0F6"/>
      </a:lt2>
      <a:accent1>
        <a:srgbClr val="345D7E"/>
      </a:accent1>
      <a:accent2>
        <a:srgbClr val="719FC4"/>
      </a:accent2>
      <a:accent3>
        <a:srgbClr val="D8D8D8"/>
      </a:accent3>
      <a:accent4>
        <a:srgbClr val="D8B25C"/>
      </a:accent4>
      <a:accent5>
        <a:srgbClr val="C00000"/>
      </a:accent5>
      <a:accent6>
        <a:srgbClr val="968C8C"/>
      </a:accent6>
      <a:hlink>
        <a:srgbClr val="002A7E"/>
      </a:hlink>
      <a:folHlink>
        <a:srgbClr val="002060"/>
      </a:folHlink>
    </a:clrScheme>
    <a:fontScheme name="Cronus">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ronus">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Master 2 BKARTA ohne Kopf">
  <a:themeElements>
    <a:clrScheme name="BKartA">
      <a:dk1>
        <a:sysClr val="windowText" lastClr="000000"/>
      </a:dk1>
      <a:lt1>
        <a:srgbClr val="FFFFFF"/>
      </a:lt1>
      <a:dk2>
        <a:srgbClr val="548BB7"/>
      </a:dk2>
      <a:lt2>
        <a:srgbClr val="E9F0F6"/>
      </a:lt2>
      <a:accent1>
        <a:srgbClr val="345D7E"/>
      </a:accent1>
      <a:accent2>
        <a:srgbClr val="719FC4"/>
      </a:accent2>
      <a:accent3>
        <a:srgbClr val="D8D8D8"/>
      </a:accent3>
      <a:accent4>
        <a:srgbClr val="D8B25C"/>
      </a:accent4>
      <a:accent5>
        <a:srgbClr val="C00000"/>
      </a:accent5>
      <a:accent6>
        <a:srgbClr val="968C8C"/>
      </a:accent6>
      <a:hlink>
        <a:srgbClr val="002A7E"/>
      </a:hlink>
      <a:folHlink>
        <a:srgbClr val="002060"/>
      </a:folHlink>
    </a:clrScheme>
    <a:fontScheme name="Cronus">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ronus">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0</TotalTime>
  <Words>604</Words>
  <Application>Microsoft Office PowerPoint</Application>
  <PresentationFormat>On-screen Show (4:3)</PresentationFormat>
  <Paragraphs>91</Paragraphs>
  <Slides>10</Slides>
  <Notes>0</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10</vt:i4>
      </vt:variant>
    </vt:vector>
  </HeadingPairs>
  <TitlesOfParts>
    <vt:vector size="13" baseType="lpstr">
      <vt:lpstr>Master 1 BKARTA</vt:lpstr>
      <vt:lpstr>Master 2 BKARTA ohne Kopf</vt:lpstr>
      <vt:lpstr>Diagramm</vt:lpstr>
      <vt:lpstr>ICN Webinar 2015</vt:lpstr>
      <vt:lpstr>Challenges of Cartel Detection</vt:lpstr>
      <vt:lpstr>BKartA: Importance of Leniency</vt:lpstr>
      <vt:lpstr>Interplay of Public and Private Enforcement</vt:lpstr>
      <vt:lpstr>Civil Damages Actions in Germany</vt:lpstr>
      <vt:lpstr>Importance of access to file in cartel cases </vt:lpstr>
      <vt:lpstr>Access to file for persons potentially suffered damages according to sec. 406e CCP</vt:lpstr>
      <vt:lpstr>Access to file for persons potentially suffered damages according to sec. 406e CCP</vt:lpstr>
      <vt:lpstr>Access to file for persons potentially suffered damages according to sec. 406e CCP</vt:lpstr>
      <vt:lpstr>ICN Webinar 2015</vt:lpstr>
    </vt:vector>
  </TitlesOfParts>
  <Company>KARTELLAMT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janusch</dc:creator>
  <cp:lastModifiedBy>LENK Karin (COMP)</cp:lastModifiedBy>
  <cp:revision>167</cp:revision>
  <dcterms:created xsi:type="dcterms:W3CDTF">2009-11-10T08:38:20Z</dcterms:created>
  <dcterms:modified xsi:type="dcterms:W3CDTF">2015-11-13T10:20:33Z</dcterms:modified>
</cp:coreProperties>
</file>