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392" r:id="rId2"/>
    <p:sldId id="393" r:id="rId3"/>
    <p:sldId id="394" r:id="rId4"/>
    <p:sldId id="395" r:id="rId5"/>
    <p:sldId id="396" r:id="rId6"/>
    <p:sldId id="397" r:id="rId7"/>
    <p:sldId id="398" r:id="rId8"/>
    <p:sldId id="399" r:id="rId9"/>
    <p:sldId id="391" r:id="rId10"/>
  </p:sldIdLst>
  <p:sldSz cx="9144000" cy="6858000" type="screen4x3"/>
  <p:notesSz cx="7099300" cy="10234613"/>
  <p:custDataLst>
    <p:tags r:id="rId1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026">
          <p15:clr>
            <a:srgbClr val="A4A3A4"/>
          </p15:clr>
        </p15:guide>
        <p15:guide id="4" orient="horz" pos="3884">
          <p15:clr>
            <a:srgbClr val="A4A3A4"/>
          </p15:clr>
        </p15:guide>
        <p15:guide id="5" orient="horz" pos="4110">
          <p15:clr>
            <a:srgbClr val="A4A3A4"/>
          </p15:clr>
        </p15:guide>
        <p15:guide id="6" orient="horz" pos="1592">
          <p15:clr>
            <a:srgbClr val="A4A3A4"/>
          </p15:clr>
        </p15:guide>
        <p15:guide id="7" pos="204">
          <p15:clr>
            <a:srgbClr val="A4A3A4"/>
          </p15:clr>
        </p15:guide>
        <p15:guide id="8" pos="5556">
          <p15:clr>
            <a:srgbClr val="A4A3A4"/>
          </p15:clr>
        </p15:guide>
        <p15:guide id="9" pos="1927">
          <p15:clr>
            <a:srgbClr val="A4A3A4"/>
          </p15:clr>
        </p15:guide>
        <p15:guide id="10" pos="3833">
          <p15:clr>
            <a:srgbClr val="A4A3A4"/>
          </p15:clr>
        </p15:guide>
        <p15:guide id="11" orient="horz" pos="330">
          <p15:clr>
            <a:srgbClr val="A4A3A4"/>
          </p15:clr>
        </p15:guide>
        <p15:guide id="12" orient="horz" pos="799">
          <p15:clr>
            <a:srgbClr val="A4A3A4"/>
          </p15:clr>
        </p15:guide>
        <p15:guide id="13" pos="2018">
          <p15:clr>
            <a:srgbClr val="A4A3A4"/>
          </p15:clr>
        </p15:guide>
        <p15:guide id="14" pos="3769">
          <p15:clr>
            <a:srgbClr val="A4A3A4"/>
          </p15:clr>
        </p15:guide>
        <p15:guide id="15" orient="horz" pos="3894">
          <p15:clr>
            <a:srgbClr val="A4A3A4"/>
          </p15:clr>
        </p15:guide>
        <p15:guide id="16" orient="horz" pos="1032">
          <p15:clr>
            <a:srgbClr val="A4A3A4"/>
          </p15:clr>
        </p15:guide>
        <p15:guide id="17" orient="horz" pos="3888">
          <p15:clr>
            <a:srgbClr val="A4A3A4"/>
          </p15:clr>
        </p15:guide>
        <p15:guide id="18" pos="210">
          <p15:clr>
            <a:srgbClr val="A4A3A4"/>
          </p15:clr>
        </p15:guide>
        <p15:guide id="19" pos="5562">
          <p15:clr>
            <a:srgbClr val="A4A3A4"/>
          </p15:clr>
        </p15:guide>
      </p15:sldGuideLst>
    </p:ext>
    <p:ext uri="{2D200454-40CA-4A62-9FC3-DE9A4176ACB9}">
      <p15:notesGuideLst xmlns:p15="http://schemas.microsoft.com/office/powerpoint/2012/main">
        <p15:guide id="1" orient="horz" pos="3224" userDrawn="1">
          <p15:clr>
            <a:srgbClr val="A4A3A4"/>
          </p15:clr>
        </p15:guide>
        <p15:guide id="2" pos="4120" userDrawn="1">
          <p15:clr>
            <a:srgbClr val="A4A3A4"/>
          </p15:clr>
        </p15:guide>
        <p15:guide id="3" pos="1062" userDrawn="1">
          <p15:clr>
            <a:srgbClr val="A4A3A4"/>
          </p15:clr>
        </p15:guide>
        <p15:guide id="4" pos="26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0223"/>
    <a:srgbClr val="AE132A"/>
    <a:srgbClr val="5F5F5F"/>
    <a:srgbClr val="EE3135"/>
    <a:srgbClr val="7F93AA"/>
    <a:srgbClr val="CCD4DD"/>
    <a:srgbClr val="7FBDB2"/>
    <a:srgbClr val="F8A762"/>
    <a:srgbClr val="CCE5E0"/>
    <a:srgbClr val="0028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11" autoAdjust="0"/>
    <p:restoredTop sz="86380" autoAdjust="0"/>
  </p:normalViewPr>
  <p:slideViewPr>
    <p:cSldViewPr snapToObjects="1">
      <p:cViewPr>
        <p:scale>
          <a:sx n="80" d="100"/>
          <a:sy n="80" d="100"/>
        </p:scale>
        <p:origin x="1068" y="-216"/>
      </p:cViewPr>
      <p:guideLst>
        <p:guide orient="horz" pos="2160"/>
        <p:guide pos="2880"/>
        <p:guide orient="horz" pos="1026"/>
        <p:guide orient="horz" pos="3884"/>
        <p:guide orient="horz" pos="4110"/>
        <p:guide orient="horz" pos="1592"/>
        <p:guide pos="204"/>
        <p:guide pos="5556"/>
        <p:guide pos="1927"/>
        <p:guide pos="3833"/>
        <p:guide orient="horz" pos="330"/>
        <p:guide orient="horz" pos="799"/>
        <p:guide pos="2018"/>
        <p:guide pos="3769"/>
        <p:guide orient="horz" pos="3894"/>
        <p:guide orient="horz" pos="1032"/>
        <p:guide orient="horz" pos="3888"/>
        <p:guide pos="210"/>
        <p:guide pos="5562"/>
      </p:guideLst>
    </p:cSldViewPr>
  </p:slideViewPr>
  <p:outlineViewPr>
    <p:cViewPr>
      <p:scale>
        <a:sx n="33" d="100"/>
        <a:sy n="33" d="100"/>
      </p:scale>
      <p:origin x="0" y="0"/>
    </p:cViewPr>
  </p:outlineViewPr>
  <p:notesTextViewPr>
    <p:cViewPr>
      <p:scale>
        <a:sx n="200" d="100"/>
        <a:sy n="200" d="100"/>
      </p:scale>
      <p:origin x="0" y="0"/>
    </p:cViewPr>
  </p:notesTextViewPr>
  <p:sorterViewPr>
    <p:cViewPr varScale="1">
      <p:scale>
        <a:sx n="1" d="1"/>
        <a:sy n="1" d="1"/>
      </p:scale>
      <p:origin x="0" y="0"/>
    </p:cViewPr>
  </p:sorterViewPr>
  <p:notesViewPr>
    <p:cSldViewPr snapToObjects="1" showGuides="1">
      <p:cViewPr>
        <p:scale>
          <a:sx n="100" d="100"/>
          <a:sy n="100" d="100"/>
        </p:scale>
        <p:origin x="-1632" y="3072"/>
      </p:cViewPr>
      <p:guideLst>
        <p:guide orient="horz" pos="3224"/>
        <p:guide pos="4120"/>
        <p:guide pos="1062"/>
        <p:guide pos="26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6363" cy="281519"/>
          </a:xfrm>
          <a:prstGeom prst="rect">
            <a:avLst/>
          </a:prstGeom>
        </p:spPr>
        <p:txBody>
          <a:bodyPr vert="horz" lIns="94768" tIns="47384" rIns="94768" bIns="47384" rtlCol="0"/>
          <a:lstStyle>
            <a:lvl1pPr algn="l">
              <a:defRPr sz="1200"/>
            </a:lvl1pPr>
          </a:lstStyle>
          <a:p>
            <a:endParaRPr lang="en-GB" sz="1000" dirty="0">
              <a:solidFill>
                <a:srgbClr val="EE3135"/>
              </a:solidFill>
              <a:latin typeface="Arial" panose="020B0604020202020204" pitchFamily="34" charset="0"/>
              <a:cs typeface="Arial" panose="020B0604020202020204" pitchFamily="34" charset="0"/>
            </a:endParaRPr>
          </a:p>
        </p:txBody>
      </p:sp>
      <p:sp>
        <p:nvSpPr>
          <p:cNvPr id="3" name="Date Placeholder 2"/>
          <p:cNvSpPr>
            <a:spLocks noGrp="1"/>
          </p:cNvSpPr>
          <p:nvPr>
            <p:ph type="dt" sz="quarter" idx="1"/>
          </p:nvPr>
        </p:nvSpPr>
        <p:spPr>
          <a:xfrm>
            <a:off x="4021295" y="0"/>
            <a:ext cx="3076363" cy="281519"/>
          </a:xfrm>
          <a:prstGeom prst="rect">
            <a:avLst/>
          </a:prstGeom>
        </p:spPr>
        <p:txBody>
          <a:bodyPr vert="horz" lIns="94768" tIns="47384" rIns="94768" bIns="47384" rtlCol="0"/>
          <a:lstStyle>
            <a:lvl1pPr algn="r">
              <a:defRPr sz="1200"/>
            </a:lvl1pPr>
          </a:lstStyle>
          <a:p>
            <a:fld id="{D864A287-DBE9-4077-8E3C-69701573037A}" type="datetime4">
              <a:rPr lang="en-GB" sz="1000">
                <a:solidFill>
                  <a:srgbClr val="EE3135"/>
                </a:solidFill>
                <a:latin typeface="Arial" panose="020B0604020202020204" pitchFamily="34" charset="0"/>
                <a:cs typeface="Arial" panose="020B0604020202020204" pitchFamily="34" charset="0"/>
              </a:rPr>
              <a:t>13 November 2017</a:t>
            </a:fld>
            <a:endParaRPr lang="en-GB" sz="1000" dirty="0">
              <a:solidFill>
                <a:srgbClr val="EE3135"/>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2"/>
          </p:nvPr>
        </p:nvSpPr>
        <p:spPr>
          <a:xfrm>
            <a:off x="1686109" y="9779741"/>
            <a:ext cx="4696122" cy="221417"/>
          </a:xfrm>
          <a:prstGeom prst="rect">
            <a:avLst/>
          </a:prstGeom>
        </p:spPr>
        <p:txBody>
          <a:bodyPr vert="horz" lIns="94768" tIns="47384" rIns="94768" bIns="47384" rtlCol="0" anchor="b"/>
          <a:lstStyle>
            <a:lvl1pPr algn="l">
              <a:defRPr sz="1200"/>
            </a:lvl1pPr>
          </a:lstStyle>
          <a:p>
            <a:endParaRPr lang="en-GB" sz="1000" dirty="0">
              <a:solidFill>
                <a:srgbClr val="EE3135"/>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3"/>
          </p:nvPr>
        </p:nvSpPr>
        <p:spPr>
          <a:xfrm>
            <a:off x="6531314" y="9779741"/>
            <a:ext cx="567986" cy="221417"/>
          </a:xfrm>
          <a:prstGeom prst="rect">
            <a:avLst/>
          </a:prstGeom>
        </p:spPr>
        <p:txBody>
          <a:bodyPr vert="horz" lIns="94768" tIns="47384" rIns="94768" bIns="47384" rtlCol="0" anchor="b"/>
          <a:lstStyle>
            <a:lvl1pPr algn="r">
              <a:defRPr sz="1200"/>
            </a:lvl1pPr>
          </a:lstStyle>
          <a:p>
            <a:fld id="{989AAED6-8892-497D-93D7-45C16BBF4208}" type="slidenum">
              <a:rPr lang="en-GB" sz="1000">
                <a:solidFill>
                  <a:srgbClr val="EE3135"/>
                </a:solidFill>
                <a:latin typeface="Arial" panose="020B0604020202020204" pitchFamily="34" charset="0"/>
                <a:cs typeface="Arial" panose="020B0604020202020204" pitchFamily="34" charset="0"/>
              </a:rPr>
              <a:t>‹Nr.›</a:t>
            </a:fld>
            <a:endParaRPr lang="en-GB" sz="1000" dirty="0">
              <a:solidFill>
                <a:srgbClr val="EE313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588531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6363" cy="281519"/>
          </a:xfrm>
          <a:prstGeom prst="rect">
            <a:avLst/>
          </a:prstGeom>
        </p:spPr>
        <p:txBody>
          <a:bodyPr vert="horz" lIns="94768" tIns="47384" rIns="94768" bIns="47384" rtlCol="0"/>
          <a:lstStyle>
            <a:lvl1pPr algn="l">
              <a:defRPr sz="1000">
                <a:solidFill>
                  <a:srgbClr val="EE3135"/>
                </a:solidFill>
                <a:latin typeface="Arial" panose="020B0604020202020204" pitchFamily="34" charset="0"/>
                <a:cs typeface="Arial" panose="020B0604020202020204" pitchFamily="34" charset="0"/>
              </a:defRPr>
            </a:lvl1pPr>
          </a:lstStyle>
          <a:p>
            <a:endParaRPr lang="en-GB" dirty="0"/>
          </a:p>
        </p:txBody>
      </p:sp>
      <p:sp>
        <p:nvSpPr>
          <p:cNvPr id="3" name="Date Placeholder 2"/>
          <p:cNvSpPr>
            <a:spLocks noGrp="1"/>
          </p:cNvSpPr>
          <p:nvPr>
            <p:ph type="dt" idx="1"/>
          </p:nvPr>
        </p:nvSpPr>
        <p:spPr>
          <a:xfrm>
            <a:off x="4021295" y="0"/>
            <a:ext cx="3076363" cy="281519"/>
          </a:xfrm>
          <a:prstGeom prst="rect">
            <a:avLst/>
          </a:prstGeom>
        </p:spPr>
        <p:txBody>
          <a:bodyPr vert="horz" lIns="94768" tIns="47384" rIns="94768" bIns="47384" rtlCol="0"/>
          <a:lstStyle>
            <a:lvl1pPr algn="r">
              <a:defRPr sz="1000">
                <a:solidFill>
                  <a:srgbClr val="EE3135"/>
                </a:solidFill>
                <a:latin typeface="Arial" panose="020B0604020202020204" pitchFamily="34" charset="0"/>
                <a:cs typeface="Arial" panose="020B0604020202020204" pitchFamily="34" charset="0"/>
              </a:defRPr>
            </a:lvl1pPr>
          </a:lstStyle>
          <a:p>
            <a:fld id="{44732EC5-A57E-40B0-AEED-58A678E69823}" type="datetime4">
              <a:rPr lang="en-GB" smtClean="0"/>
              <a:pPr/>
              <a:t>13 November 2017</a:t>
            </a:fld>
            <a:endParaRPr lang="en-GB" dirty="0"/>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schemeClr val="bg1">
                <a:lumMod val="75000"/>
              </a:schemeClr>
            </a:solidFill>
          </a:ln>
          <a:effectLst>
            <a:outerShdw blurRad="50800" dist="38100" dir="2700000" algn="tl" rotWithShape="0">
              <a:prstClr val="black">
                <a:alpha val="40000"/>
              </a:prstClr>
            </a:outerShdw>
          </a:effectLst>
        </p:spPr>
        <p:txBody>
          <a:bodyPr vert="horz" lIns="94768" tIns="47384" rIns="94768" bIns="47384" rtlCol="0" anchor="ctr"/>
          <a:lstStyle/>
          <a:p>
            <a:endParaRPr lang="en-GB" dirty="0"/>
          </a:p>
        </p:txBody>
      </p:sp>
      <p:sp>
        <p:nvSpPr>
          <p:cNvPr id="5" name="Notes Placeholder 4"/>
          <p:cNvSpPr>
            <a:spLocks noGrp="1"/>
          </p:cNvSpPr>
          <p:nvPr>
            <p:ph type="body" sz="quarter" idx="3"/>
          </p:nvPr>
        </p:nvSpPr>
        <p:spPr>
          <a:xfrm>
            <a:off x="418903" y="4861442"/>
            <a:ext cx="6261496" cy="4605576"/>
          </a:xfrm>
          <a:prstGeom prst="rect">
            <a:avLst/>
          </a:prstGeom>
        </p:spPr>
        <p:txBody>
          <a:bodyPr vert="horz" lIns="0" tIns="0" rIns="0" bIns="0" rtlCol="0"/>
          <a:lstStyle/>
          <a:p>
            <a:pPr lvl="0"/>
            <a:r>
              <a:rPr lang="en-US"/>
              <a:t>Body Copy</a:t>
            </a:r>
          </a:p>
          <a:p>
            <a:pPr lvl="1"/>
            <a:r>
              <a:rPr lang="en-US"/>
              <a:t>Heading 1</a:t>
            </a:r>
          </a:p>
          <a:p>
            <a:pPr lvl="2"/>
            <a:r>
              <a:rPr lang="en-US"/>
              <a:t>Bullet 1</a:t>
            </a:r>
          </a:p>
          <a:p>
            <a:pPr lvl="3"/>
            <a:r>
              <a:rPr lang="en-US"/>
              <a:t>Bullet 2</a:t>
            </a:r>
          </a:p>
          <a:p>
            <a:pPr lvl="4"/>
            <a:r>
              <a:rPr lang="en-US"/>
              <a:t>Number Bullet</a:t>
            </a:r>
            <a:endParaRPr lang="en-GB"/>
          </a:p>
        </p:txBody>
      </p:sp>
      <p:sp>
        <p:nvSpPr>
          <p:cNvPr id="6" name="Footer Placeholder 5"/>
          <p:cNvSpPr>
            <a:spLocks noGrp="1"/>
          </p:cNvSpPr>
          <p:nvPr>
            <p:ph type="ftr" sz="quarter" idx="4"/>
          </p:nvPr>
        </p:nvSpPr>
        <p:spPr>
          <a:xfrm>
            <a:off x="1686085" y="9721416"/>
            <a:ext cx="4770689" cy="279743"/>
          </a:xfrm>
          <a:prstGeom prst="rect">
            <a:avLst/>
          </a:prstGeom>
        </p:spPr>
        <p:txBody>
          <a:bodyPr vert="horz" lIns="94768" tIns="47384" rIns="94768" bIns="47384" rtlCol="0" anchor="b"/>
          <a:lstStyle>
            <a:lvl1pPr algn="l">
              <a:defRPr sz="1000">
                <a:solidFill>
                  <a:srgbClr val="EE3135"/>
                </a:solidFill>
                <a:latin typeface="Arial" panose="020B0604020202020204" pitchFamily="34" charset="0"/>
                <a:cs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6540558" y="9711305"/>
            <a:ext cx="528751" cy="289853"/>
          </a:xfrm>
          <a:prstGeom prst="rect">
            <a:avLst/>
          </a:prstGeom>
        </p:spPr>
        <p:txBody>
          <a:bodyPr vert="horz" lIns="94768" tIns="47384" rIns="94768" bIns="47384" rtlCol="0" anchor="b"/>
          <a:lstStyle>
            <a:lvl1pPr algn="r">
              <a:defRPr sz="1000">
                <a:solidFill>
                  <a:srgbClr val="EE3135"/>
                </a:solidFill>
                <a:latin typeface="Arial" panose="020B0604020202020204" pitchFamily="34" charset="0"/>
                <a:cs typeface="Arial" panose="020B0604020202020204" pitchFamily="34" charset="0"/>
              </a:defRPr>
            </a:lvl1pPr>
          </a:lstStyle>
          <a:p>
            <a:fld id="{0E1052C4-EA6A-454A-96A6-0B3497FBD86B}" type="slidenum">
              <a:rPr lang="en-GB" smtClean="0"/>
              <a:pPr/>
              <a:t>‹Nr.›</a:t>
            </a:fld>
            <a:endParaRPr lang="en-GB" dirty="0"/>
          </a:p>
        </p:txBody>
      </p:sp>
    </p:spTree>
    <p:extLst>
      <p:ext uri="{BB962C8B-B14F-4D97-AF65-F5344CB8AC3E}">
        <p14:creationId xmlns:p14="http://schemas.microsoft.com/office/powerpoint/2010/main" val="3769778868"/>
      </p:ext>
    </p:extLst>
  </p:cSld>
  <p:clrMap bg1="lt1" tx1="dk1" bg2="lt2" tx2="dk2" accent1="accent1" accent2="accent2" accent3="accent3" accent4="accent4" accent5="accent5" accent6="accent6" hlink="hlink" folHlink="folHlink"/>
  <p:hf hdr="0" ftr="0"/>
  <p:notesStyle>
    <a:lvl1pPr marL="0" algn="l" defTabSz="914400" rtl="0" eaLnBrk="1" latinLnBrk="0" hangingPunct="1">
      <a:spcAft>
        <a:spcPts val="300"/>
      </a:spcAft>
      <a:defRPr sz="1000" kern="1200">
        <a:solidFill>
          <a:schemeClr val="tx1"/>
        </a:solidFill>
        <a:latin typeface="Arial" panose="020B0604020202020204" pitchFamily="34" charset="0"/>
        <a:ea typeface="+mn-ea"/>
        <a:cs typeface="Arial" panose="020B0604020202020204" pitchFamily="34" charset="0"/>
      </a:defRPr>
    </a:lvl1pPr>
    <a:lvl2pPr marL="0" indent="0" algn="l" defTabSz="914400" rtl="0" eaLnBrk="1" latinLnBrk="0" hangingPunct="1">
      <a:spcBef>
        <a:spcPts val="600"/>
      </a:spcBef>
      <a:spcAft>
        <a:spcPts val="300"/>
      </a:spcAft>
      <a:defRPr sz="1000" kern="1200">
        <a:solidFill>
          <a:srgbClr val="EE3135"/>
        </a:solidFill>
        <a:latin typeface="Arial" panose="020B0604020202020204" pitchFamily="34" charset="0"/>
        <a:ea typeface="+mn-ea"/>
        <a:cs typeface="Arial" panose="020B0604020202020204" pitchFamily="34" charset="0"/>
      </a:defRPr>
    </a:lvl2pPr>
    <a:lvl3pPr marL="182563" indent="-182563" algn="l" defTabSz="914400" rtl="0" eaLnBrk="1" latinLnBrk="0" hangingPunct="1">
      <a:spcAft>
        <a:spcPts val="300"/>
      </a:spcAft>
      <a:buClr>
        <a:srgbClr val="EE3135"/>
      </a:buClr>
      <a:buFont typeface="Wingdings" panose="05000000000000000000" pitchFamily="2" charset="2"/>
      <a:buChar char="§"/>
      <a:defRPr sz="1000" kern="1200">
        <a:solidFill>
          <a:schemeClr val="tx1"/>
        </a:solidFill>
        <a:latin typeface="Arial" panose="020B0604020202020204" pitchFamily="34" charset="0"/>
        <a:ea typeface="+mn-ea"/>
        <a:cs typeface="Arial" panose="020B0604020202020204" pitchFamily="34" charset="0"/>
      </a:defRPr>
    </a:lvl3pPr>
    <a:lvl4pPr marL="358775" indent="-176213" algn="l" defTabSz="914400" rtl="0" eaLnBrk="1" latinLnBrk="0" hangingPunct="1">
      <a:spcAft>
        <a:spcPts val="300"/>
      </a:spcAft>
      <a:buClr>
        <a:srgbClr val="EE3135"/>
      </a:buClr>
      <a:buFont typeface="Wingdings" panose="05000000000000000000" pitchFamily="2" charset="2"/>
      <a:buChar char="§"/>
      <a:defRPr sz="1000" kern="1200">
        <a:solidFill>
          <a:schemeClr val="tx1"/>
        </a:solidFill>
        <a:latin typeface="Arial" panose="020B0604020202020204" pitchFamily="34" charset="0"/>
        <a:ea typeface="+mn-ea"/>
        <a:cs typeface="Arial" panose="020B0604020202020204" pitchFamily="34" charset="0"/>
      </a:defRPr>
    </a:lvl4pPr>
    <a:lvl5pPr marL="182563" indent="-182563" algn="l" defTabSz="914400" rtl="0" eaLnBrk="1" latinLnBrk="0" hangingPunct="1">
      <a:spcAft>
        <a:spcPts val="300"/>
      </a:spcAft>
      <a:buClr>
        <a:srgbClr val="EE3135"/>
      </a:buClr>
      <a:buFont typeface="+mj-lt"/>
      <a:buAutoNum type="arabicPeriod"/>
      <a:defRPr sz="10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44732EC5-A57E-40B0-AEED-58A678E69823}" type="datetime4">
              <a:rPr lang="en-GB" smtClean="0"/>
              <a:pPr/>
              <a:t>13 November 2017</a:t>
            </a:fld>
            <a:endParaRPr lang="en-GB" dirty="0"/>
          </a:p>
        </p:txBody>
      </p:sp>
      <p:sp>
        <p:nvSpPr>
          <p:cNvPr id="5" name="Slide Number Placeholder 4"/>
          <p:cNvSpPr>
            <a:spLocks noGrp="1"/>
          </p:cNvSpPr>
          <p:nvPr>
            <p:ph type="sldNum" sz="quarter" idx="11"/>
          </p:nvPr>
        </p:nvSpPr>
        <p:spPr/>
        <p:txBody>
          <a:bodyPr/>
          <a:lstStyle/>
          <a:p>
            <a:fld id="{0E1052C4-EA6A-454A-96A6-0B3497FBD86B}" type="slidenum">
              <a:rPr lang="en-GB" smtClean="0"/>
              <a:pPr/>
              <a:t>1</a:t>
            </a:fld>
            <a:endParaRPr lang="en-GB" dirty="0"/>
          </a:p>
        </p:txBody>
      </p:sp>
    </p:spTree>
    <p:extLst>
      <p:ext uri="{BB962C8B-B14F-4D97-AF65-F5344CB8AC3E}">
        <p14:creationId xmlns:p14="http://schemas.microsoft.com/office/powerpoint/2010/main" val="18749446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3347604" y="2268148"/>
            <a:ext cx="5462302" cy="193184"/>
          </a:xfrm>
          <a:prstGeom prst="rect">
            <a:avLst/>
          </a:prstGeom>
        </p:spPr>
        <p:txBody>
          <a:bodyPr vert="horz" lIns="0" tIns="0" rIns="0" bIns="0" rtlCol="0" anchor="ctr" anchorCtr="0">
            <a:noAutofit/>
          </a:bodyPr>
          <a:lstStyle>
            <a:lvl1pPr algn="l">
              <a:spcBef>
                <a:spcPts val="0"/>
              </a:spcBef>
              <a:spcAft>
                <a:spcPts val="0"/>
              </a:spcAft>
              <a:defRPr lang="en-AU" sz="1400" b="0">
                <a:solidFill>
                  <a:schemeClr val="accent1"/>
                </a:solidFill>
                <a:latin typeface="+mj-lt"/>
                <a:ea typeface="+mj-ea"/>
                <a:cs typeface="+mj-cs"/>
              </a:defRPr>
            </a:lvl1pPr>
          </a:lstStyle>
          <a:p>
            <a:pPr>
              <a:lnSpc>
                <a:spcPct val="90000"/>
              </a:lnSpc>
            </a:pPr>
            <a:endParaRPr lang="en-GB" dirty="0"/>
          </a:p>
        </p:txBody>
      </p:sp>
      <p:sp>
        <p:nvSpPr>
          <p:cNvPr id="6" name="Picture Placeholder 5"/>
          <p:cNvSpPr>
            <a:spLocks noGrp="1"/>
          </p:cNvSpPr>
          <p:nvPr>
            <p:ph type="pic" sz="quarter" idx="11"/>
          </p:nvPr>
        </p:nvSpPr>
        <p:spPr>
          <a:xfrm>
            <a:off x="0" y="2775011"/>
            <a:ext cx="9143999" cy="4092513"/>
          </a:xfrm>
        </p:spPr>
        <p:txBody>
          <a:bodyPr/>
          <a:lstStyle/>
          <a:p>
            <a:r>
              <a:rPr lang="en-US" dirty="0"/>
              <a:t>Click icon to add picture</a:t>
            </a:r>
            <a:endParaRPr lang="en-GB" dirty="0"/>
          </a:p>
        </p:txBody>
      </p:sp>
      <p:sp>
        <p:nvSpPr>
          <p:cNvPr id="15" name="Title 1"/>
          <p:cNvSpPr>
            <a:spLocks noGrp="1"/>
          </p:cNvSpPr>
          <p:nvPr>
            <p:ph type="ctrTitle"/>
          </p:nvPr>
        </p:nvSpPr>
        <p:spPr bwMode="gray">
          <a:xfrm>
            <a:off x="3347604" y="676275"/>
            <a:ext cx="5468888" cy="648071"/>
          </a:xfrm>
        </p:spPr>
        <p:txBody>
          <a:bodyPr anchor="ctr" anchorCtr="0">
            <a:noAutofit/>
          </a:bodyPr>
          <a:lstStyle>
            <a:lvl1pPr>
              <a:lnSpc>
                <a:spcPct val="90000"/>
              </a:lnSpc>
              <a:spcBef>
                <a:spcPts val="0"/>
              </a:spcBef>
              <a:spcAft>
                <a:spcPts val="0"/>
              </a:spcAft>
              <a:defRPr sz="3000" baseline="0">
                <a:solidFill>
                  <a:schemeClr val="accent1"/>
                </a:solidFill>
              </a:defRPr>
            </a:lvl1pPr>
          </a:lstStyle>
          <a:p>
            <a:r>
              <a:rPr lang="en-US"/>
              <a:t>Click to edit Master title style</a:t>
            </a:r>
            <a:endParaRPr lang="en-AU"/>
          </a:p>
        </p:txBody>
      </p:sp>
      <p:sp>
        <p:nvSpPr>
          <p:cNvPr id="16" name="Subtitle 2"/>
          <p:cNvSpPr>
            <a:spLocks noGrp="1"/>
          </p:cNvSpPr>
          <p:nvPr>
            <p:ph type="subTitle" idx="1"/>
          </p:nvPr>
        </p:nvSpPr>
        <p:spPr bwMode="gray">
          <a:xfrm>
            <a:off x="3347604" y="1540371"/>
            <a:ext cx="5462302" cy="648047"/>
          </a:xfrm>
        </p:spPr>
        <p:txBody>
          <a:bodyPr/>
          <a:lstStyle>
            <a:lvl1pPr marL="0" indent="0" algn="l">
              <a:lnSpc>
                <a:spcPct val="90000"/>
              </a:lnSpc>
              <a:spcBef>
                <a:spcPts val="0"/>
              </a:spcBef>
              <a:spcAft>
                <a:spcPts val="0"/>
              </a:spcAft>
              <a:buNone/>
              <a:defRPr>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2" name="BM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8600" y="512064"/>
            <a:ext cx="2453400" cy="861862"/>
          </a:xfrm>
          <a:prstGeom prst="rect">
            <a:avLst/>
          </a:prstGeom>
        </p:spPr>
      </p:pic>
    </p:spTree>
    <p:extLst>
      <p:ext uri="{BB962C8B-B14F-4D97-AF65-F5344CB8AC3E}">
        <p14:creationId xmlns:p14="http://schemas.microsoft.com/office/powerpoint/2010/main" val="1606663677"/>
      </p:ext>
    </p:extLst>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Commercial pragmatist)">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5630" r="5313"/>
          <a:stretch/>
        </p:blipFill>
        <p:spPr>
          <a:xfrm>
            <a:off x="-2644" y="0"/>
            <a:ext cx="9146644" cy="6858000"/>
          </a:xfrm>
          <a:prstGeom prst="rect">
            <a:avLst/>
          </a:prstGeom>
        </p:spPr>
      </p:pic>
      <p:sp>
        <p:nvSpPr>
          <p:cNvPr id="3" name="Subtitle 2"/>
          <p:cNvSpPr>
            <a:spLocks noGrp="1"/>
          </p:cNvSpPr>
          <p:nvPr>
            <p:ph type="subTitle" idx="1" hasCustomPrompt="1"/>
          </p:nvPr>
        </p:nvSpPr>
        <p:spPr>
          <a:xfrm>
            <a:off x="-2644" y="4679779"/>
            <a:ext cx="2015902" cy="1476000"/>
          </a:xfrm>
          <a:solidFill>
            <a:schemeClr val="accent1"/>
          </a:solidFill>
          <a:ln>
            <a:solidFill>
              <a:schemeClr val="accent1"/>
            </a:solidFill>
          </a:ln>
        </p:spPr>
        <p:txBody>
          <a:bodyPr vert="horz" wrap="square" lIns="144000" tIns="72000" rIns="144000" bIns="72000" rtlCol="0" anchor="ctr" anchorCtr="0">
            <a:noAutofit/>
          </a:bodyPr>
          <a:lstStyle>
            <a:lvl1pPr algn="ctr">
              <a:defRPr lang="en-US" sz="6600" b="1" i="0" smtClean="0">
                <a:solidFill>
                  <a:schemeClr val="bg1"/>
                </a:solidFill>
              </a:defRPr>
            </a:lvl1pPr>
          </a:lstStyle>
          <a:p>
            <a:pPr lvl="0" algn="ctr">
              <a:lnSpc>
                <a:spcPct val="100000"/>
              </a:lnSpc>
              <a:spcAft>
                <a:spcPts val="0"/>
              </a:spcAft>
            </a:pPr>
            <a:r>
              <a:rPr lang="en-US" dirty="0"/>
              <a:t>#</a:t>
            </a:r>
          </a:p>
        </p:txBody>
      </p:sp>
      <p:sp>
        <p:nvSpPr>
          <p:cNvPr id="5" name="Title 4"/>
          <p:cNvSpPr>
            <a:spLocks noGrp="1"/>
          </p:cNvSpPr>
          <p:nvPr>
            <p:ph type="title"/>
          </p:nvPr>
        </p:nvSpPr>
        <p:spPr>
          <a:xfrm>
            <a:off x="2013258" y="4679779"/>
            <a:ext cx="6635442" cy="1476000"/>
          </a:xfrm>
          <a:solidFill>
            <a:schemeClr val="accent2"/>
          </a:solidFill>
          <a:ln>
            <a:solidFill>
              <a:schemeClr val="accent2"/>
            </a:solidFill>
          </a:ln>
        </p:spPr>
        <p:txBody>
          <a:bodyPr vert="horz" wrap="square" lIns="144000" tIns="72000" rIns="144000" bIns="72000" rtlCol="0" anchor="ctr" anchorCtr="0">
            <a:noAutofit/>
          </a:bodyPr>
          <a:lstStyle>
            <a:lvl1pPr>
              <a:defRPr lang="en-GB" sz="3200" baseline="0">
                <a:solidFill>
                  <a:schemeClr val="bg1"/>
                </a:solidFill>
              </a:defRPr>
            </a:lvl1pPr>
          </a:lstStyle>
          <a:p>
            <a:pPr marL="0" lvl="0">
              <a:lnSpc>
                <a:spcPct val="100000"/>
              </a:lnSpc>
            </a:pPr>
            <a:r>
              <a:rPr lang="en-US"/>
              <a:t>Click to edit Master title style</a:t>
            </a:r>
            <a:endParaRPr lang="en-GB" dirty="0"/>
          </a:p>
        </p:txBody>
      </p:sp>
    </p:spTree>
    <p:extLst>
      <p:ext uri="{BB962C8B-B14F-4D97-AF65-F5344CB8AC3E}">
        <p14:creationId xmlns:p14="http://schemas.microsoft.com/office/powerpoint/2010/main" val="1755109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ivider (Culture of friendship)">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11216"/>
          <a:stretch/>
        </p:blipFill>
        <p:spPr>
          <a:xfrm>
            <a:off x="0" y="0"/>
            <a:ext cx="9144000" cy="6858000"/>
          </a:xfrm>
          <a:prstGeom prst="rect">
            <a:avLst/>
          </a:prstGeom>
        </p:spPr>
      </p:pic>
      <p:sp>
        <p:nvSpPr>
          <p:cNvPr id="3" name="Subtitle 2"/>
          <p:cNvSpPr>
            <a:spLocks noGrp="1"/>
          </p:cNvSpPr>
          <p:nvPr>
            <p:ph type="subTitle" idx="1" hasCustomPrompt="1"/>
          </p:nvPr>
        </p:nvSpPr>
        <p:spPr>
          <a:xfrm>
            <a:off x="-2644" y="4679779"/>
            <a:ext cx="2015902" cy="1476000"/>
          </a:xfrm>
          <a:solidFill>
            <a:schemeClr val="accent1"/>
          </a:solidFill>
          <a:ln>
            <a:solidFill>
              <a:schemeClr val="accent1"/>
            </a:solidFill>
          </a:ln>
        </p:spPr>
        <p:txBody>
          <a:bodyPr vert="horz" wrap="square" lIns="144000" tIns="72000" rIns="144000" bIns="72000" rtlCol="0" anchor="ctr" anchorCtr="0">
            <a:noAutofit/>
          </a:bodyPr>
          <a:lstStyle>
            <a:lvl1pPr algn="ctr">
              <a:defRPr lang="en-US" sz="6600" b="1" i="0" smtClean="0">
                <a:solidFill>
                  <a:schemeClr val="bg1"/>
                </a:solidFill>
              </a:defRPr>
            </a:lvl1pPr>
          </a:lstStyle>
          <a:p>
            <a:pPr lvl="0" algn="ctr">
              <a:lnSpc>
                <a:spcPct val="100000"/>
              </a:lnSpc>
              <a:spcAft>
                <a:spcPts val="0"/>
              </a:spcAft>
            </a:pPr>
            <a:r>
              <a:rPr lang="en-US"/>
              <a:t>#</a:t>
            </a:r>
          </a:p>
        </p:txBody>
      </p:sp>
      <p:sp>
        <p:nvSpPr>
          <p:cNvPr id="5" name="Title 4"/>
          <p:cNvSpPr>
            <a:spLocks noGrp="1"/>
          </p:cNvSpPr>
          <p:nvPr>
            <p:ph type="title"/>
          </p:nvPr>
        </p:nvSpPr>
        <p:spPr>
          <a:xfrm>
            <a:off x="2013258" y="4679779"/>
            <a:ext cx="6635442" cy="1476000"/>
          </a:xfrm>
          <a:solidFill>
            <a:schemeClr val="accent2"/>
          </a:solidFill>
          <a:ln>
            <a:solidFill>
              <a:schemeClr val="accent2"/>
            </a:solidFill>
          </a:ln>
        </p:spPr>
        <p:txBody>
          <a:bodyPr vert="horz" wrap="square" lIns="144000" tIns="72000" rIns="144000" bIns="72000" rtlCol="0" anchor="ctr" anchorCtr="0">
            <a:noAutofit/>
          </a:bodyPr>
          <a:lstStyle>
            <a:lvl1pPr>
              <a:defRPr lang="en-GB" sz="3200" baseline="0">
                <a:solidFill>
                  <a:schemeClr val="bg1"/>
                </a:solidFill>
              </a:defRPr>
            </a:lvl1pPr>
          </a:lstStyle>
          <a:p>
            <a:pPr marL="0" lvl="0">
              <a:lnSpc>
                <a:spcPct val="100000"/>
              </a:lnSpc>
            </a:pPr>
            <a:r>
              <a:rPr lang="en-US"/>
              <a:t>Click to edit Master title style</a:t>
            </a:r>
            <a:endParaRPr lang="en-GB"/>
          </a:p>
        </p:txBody>
      </p:sp>
    </p:spTree>
    <p:extLst>
      <p:ext uri="{BB962C8B-B14F-4D97-AF65-F5344CB8AC3E}">
        <p14:creationId xmlns:p14="http://schemas.microsoft.com/office/powerpoint/2010/main" val="4217400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Ahead of the curv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p:cNvSpPr>
            <a:spLocks noGrp="1"/>
          </p:cNvSpPr>
          <p:nvPr>
            <p:ph type="subTitle" idx="1" hasCustomPrompt="1"/>
          </p:nvPr>
        </p:nvSpPr>
        <p:spPr>
          <a:xfrm>
            <a:off x="-2644" y="4679779"/>
            <a:ext cx="2015902" cy="1476000"/>
          </a:xfrm>
          <a:solidFill>
            <a:schemeClr val="accent1"/>
          </a:solidFill>
          <a:ln>
            <a:solidFill>
              <a:schemeClr val="accent1"/>
            </a:solidFill>
          </a:ln>
        </p:spPr>
        <p:txBody>
          <a:bodyPr vert="horz" wrap="square" lIns="144000" tIns="72000" rIns="144000" bIns="72000" rtlCol="0" anchor="ctr" anchorCtr="0">
            <a:noAutofit/>
          </a:bodyPr>
          <a:lstStyle>
            <a:lvl1pPr algn="ctr">
              <a:defRPr lang="en-US" sz="6600" b="1" i="0" smtClean="0">
                <a:solidFill>
                  <a:schemeClr val="bg1"/>
                </a:solidFill>
              </a:defRPr>
            </a:lvl1pPr>
          </a:lstStyle>
          <a:p>
            <a:pPr lvl="0" algn="ctr">
              <a:lnSpc>
                <a:spcPct val="100000"/>
              </a:lnSpc>
              <a:spcAft>
                <a:spcPts val="0"/>
              </a:spcAft>
            </a:pPr>
            <a:r>
              <a:rPr lang="en-US"/>
              <a:t>#</a:t>
            </a:r>
          </a:p>
        </p:txBody>
      </p:sp>
      <p:sp>
        <p:nvSpPr>
          <p:cNvPr id="5" name="Title 4"/>
          <p:cNvSpPr>
            <a:spLocks noGrp="1"/>
          </p:cNvSpPr>
          <p:nvPr>
            <p:ph type="title"/>
          </p:nvPr>
        </p:nvSpPr>
        <p:spPr>
          <a:xfrm>
            <a:off x="2013258" y="4679779"/>
            <a:ext cx="6635442" cy="1476000"/>
          </a:xfrm>
          <a:solidFill>
            <a:schemeClr val="accent2"/>
          </a:solidFill>
          <a:ln>
            <a:solidFill>
              <a:schemeClr val="accent2"/>
            </a:solidFill>
          </a:ln>
        </p:spPr>
        <p:txBody>
          <a:bodyPr vert="horz" wrap="square" lIns="144000" tIns="72000" rIns="144000" bIns="72000" rtlCol="0" anchor="ctr" anchorCtr="0">
            <a:noAutofit/>
          </a:bodyPr>
          <a:lstStyle>
            <a:lvl1pPr>
              <a:defRPr lang="en-GB" sz="3200" baseline="0">
                <a:solidFill>
                  <a:schemeClr val="bg1"/>
                </a:solidFill>
              </a:defRPr>
            </a:lvl1pPr>
          </a:lstStyle>
          <a:p>
            <a:pPr marL="0" lvl="0">
              <a:lnSpc>
                <a:spcPct val="100000"/>
              </a:lnSpc>
            </a:pPr>
            <a:r>
              <a:rPr lang="en-US"/>
              <a:t>Click to edit Master title style</a:t>
            </a:r>
            <a:endParaRPr lang="en-GB"/>
          </a:p>
        </p:txBody>
      </p:sp>
    </p:spTree>
    <p:extLst>
      <p:ext uri="{BB962C8B-B14F-4D97-AF65-F5344CB8AC3E}">
        <p14:creationId xmlns:p14="http://schemas.microsoft.com/office/powerpoint/2010/main" val="1189966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AU" dirty="0"/>
              <a:t>BM Presentation Template</a:t>
            </a:r>
          </a:p>
        </p:txBody>
      </p:sp>
      <p:sp>
        <p:nvSpPr>
          <p:cNvPr id="4" name="Slide Number Placeholder 3"/>
          <p:cNvSpPr>
            <a:spLocks noGrp="1"/>
          </p:cNvSpPr>
          <p:nvPr>
            <p:ph type="sldNum" sz="quarter" idx="11"/>
          </p:nvPr>
        </p:nvSpPr>
        <p:spPr/>
        <p:txBody>
          <a:bodyPr/>
          <a:lstStyle/>
          <a:p>
            <a:fld id="{B511D280-0087-4025-85DC-7A4BA4039648}" type="slidenum">
              <a:rPr lang="en-AU" smtClean="0"/>
              <a:pPr/>
              <a:t>‹Nr.›</a:t>
            </a:fld>
            <a:endParaRPr lang="en-AU" dirty="0"/>
          </a:p>
        </p:txBody>
      </p:sp>
      <p:sp>
        <p:nvSpPr>
          <p:cNvPr id="6" name="Text Placeholder 5"/>
          <p:cNvSpPr>
            <a:spLocks noGrp="1"/>
          </p:cNvSpPr>
          <p:nvPr>
            <p:ph type="body" sz="quarter" idx="12"/>
          </p:nvPr>
        </p:nvSpPr>
        <p:spPr>
          <a:xfrm>
            <a:off x="323850" y="620713"/>
            <a:ext cx="8496300" cy="4729161"/>
          </a:xfrm>
        </p:spPr>
        <p:txBody>
          <a:bodyPr anchor="ctr" anchorCtr="0">
            <a:normAutofit/>
          </a:bodyPr>
          <a:lstStyle>
            <a:lvl1pPr algn="ctr">
              <a:defRPr sz="10000" kern="100" cap="none" spc="100" baseline="0">
                <a:solidFill>
                  <a:schemeClr val="accent1"/>
                </a:solidFill>
              </a:defRPr>
            </a:lvl1pPr>
          </a:lstStyle>
          <a:p>
            <a:pPr lvl="0"/>
            <a:r>
              <a:rPr lang="en-US"/>
              <a:t>Click to edit Master text styles</a:t>
            </a:r>
          </a:p>
        </p:txBody>
      </p:sp>
      <p:sp>
        <p:nvSpPr>
          <p:cNvPr id="7" name="Rectangle 6"/>
          <p:cNvSpPr/>
          <p:nvPr userDrawn="1"/>
        </p:nvSpPr>
        <p:spPr bwMode="gray">
          <a:xfrm>
            <a:off x="8892480" y="6472138"/>
            <a:ext cx="249927" cy="199586"/>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0" dirty="0">
              <a:solidFill>
                <a:schemeClr val="accent2"/>
              </a:solidFill>
            </a:endParaRPr>
          </a:p>
        </p:txBody>
      </p:sp>
    </p:spTree>
    <p:extLst>
      <p:ext uri="{BB962C8B-B14F-4D97-AF65-F5344CB8AC3E}">
        <p14:creationId xmlns:p14="http://schemas.microsoft.com/office/powerpoint/2010/main" val="2181375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0" name="Rectangle 9"/>
          <p:cNvSpPr/>
          <p:nvPr userDrawn="1"/>
        </p:nvSpPr>
        <p:spPr bwMode="gray">
          <a:xfrm>
            <a:off x="8892480" y="6472138"/>
            <a:ext cx="249927" cy="199586"/>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0" dirty="0"/>
          </a:p>
        </p:txBody>
      </p:sp>
      <p:sp>
        <p:nvSpPr>
          <p:cNvPr id="11" name="BMDisclaimer"/>
          <p:cNvSpPr txBox="1"/>
          <p:nvPr userDrawn="1"/>
        </p:nvSpPr>
        <p:spPr>
          <a:xfrm>
            <a:off x="3354090" y="3649369"/>
            <a:ext cx="5462885" cy="3038475"/>
          </a:xfrm>
          <a:prstGeom prst="rect">
            <a:avLst/>
          </a:prstGeom>
        </p:spPr>
        <p:txBody>
          <a:bodyPr vert="horz" lIns="0" tIns="0" rIns="0" bIns="0" rtlCol="0" anchor="b" anchorCtr="0">
            <a:noAutofit/>
          </a:bodyPr>
          <a:lstStyle>
            <a:lvl1pPr indent="0">
              <a:lnSpc>
                <a:spcPct val="95000"/>
              </a:lnSpc>
              <a:spcBef>
                <a:spcPts val="0"/>
              </a:spcBef>
              <a:spcAft>
                <a:spcPts val="600"/>
              </a:spcAft>
              <a:buClr>
                <a:schemeClr val="tx1"/>
              </a:buClr>
              <a:buFont typeface="Arial" pitchFamily="34" charset="0"/>
              <a:buNone/>
              <a:defRPr sz="800">
                <a:solidFill>
                  <a:srgbClr val="5F5F5F"/>
                </a:solidFill>
              </a:defRPr>
            </a:lvl1pPr>
            <a:lvl2pPr marL="0" indent="0">
              <a:lnSpc>
                <a:spcPct val="95000"/>
              </a:lnSpc>
              <a:spcBef>
                <a:spcPts val="600"/>
              </a:spcBef>
              <a:spcAft>
                <a:spcPts val="600"/>
              </a:spcAft>
              <a:buClr>
                <a:schemeClr val="tx1"/>
              </a:buClr>
              <a:buFont typeface="Arial" pitchFamily="34" charset="0"/>
              <a:buNone/>
              <a:defRPr sz="800">
                <a:solidFill>
                  <a:schemeClr val="tx2"/>
                </a:solidFill>
              </a:defRPr>
            </a:lvl2pPr>
            <a:lvl3pPr marL="360000" indent="-360000">
              <a:lnSpc>
                <a:spcPct val="95000"/>
              </a:lnSpc>
              <a:spcBef>
                <a:spcPts val="300"/>
              </a:spcBef>
              <a:spcAft>
                <a:spcPts val="600"/>
              </a:spcAft>
              <a:buClr>
                <a:schemeClr val="tx1"/>
              </a:buClr>
              <a:buSzPct val="100000"/>
              <a:buFont typeface="Wingdings" panose="05000000000000000000" pitchFamily="2" charset="2"/>
              <a:buChar char="§"/>
              <a:defRPr sz="800" baseline="0">
                <a:solidFill>
                  <a:srgbClr val="5F5F5F"/>
                </a:solidFill>
              </a:defRPr>
            </a:lvl3pPr>
            <a:lvl4pPr marL="720000" indent="-360000">
              <a:lnSpc>
                <a:spcPct val="95000"/>
              </a:lnSpc>
              <a:spcBef>
                <a:spcPts val="0"/>
              </a:spcBef>
              <a:spcAft>
                <a:spcPts val="600"/>
              </a:spcAft>
              <a:buClr>
                <a:schemeClr val="tx1"/>
              </a:buClr>
              <a:buSzPct val="75000"/>
              <a:buFont typeface="Wingdings" panose="05000000000000000000" pitchFamily="2" charset="2"/>
              <a:buChar char="§"/>
              <a:defRPr sz="800" baseline="0">
                <a:solidFill>
                  <a:srgbClr val="5F5F5F"/>
                </a:solidFill>
              </a:defRPr>
            </a:lvl4pPr>
            <a:lvl5pPr marL="0" indent="0">
              <a:lnSpc>
                <a:spcPct val="95000"/>
              </a:lnSpc>
              <a:spcBef>
                <a:spcPts val="600"/>
              </a:spcBef>
              <a:spcAft>
                <a:spcPts val="600"/>
              </a:spcAft>
              <a:buClr>
                <a:schemeClr val="tx1"/>
              </a:buClr>
              <a:buFont typeface="Arial" pitchFamily="34" charset="0"/>
              <a:buNone/>
              <a:defRPr sz="800" b="0" baseline="0">
                <a:solidFill>
                  <a:schemeClr val="accent6"/>
                </a:solidFill>
              </a:defRPr>
            </a:lvl5pPr>
            <a:lvl6pPr marL="381000" indent="-381000">
              <a:lnSpc>
                <a:spcPct val="95000"/>
              </a:lnSpc>
              <a:spcBef>
                <a:spcPts val="600"/>
              </a:spcBef>
              <a:spcAft>
                <a:spcPts val="600"/>
              </a:spcAft>
              <a:buClr>
                <a:srgbClr val="5F5F5F"/>
              </a:buClr>
              <a:buFont typeface="+mj-lt"/>
              <a:buAutoNum type="arabicPeriod"/>
              <a:defRPr sz="2000">
                <a:solidFill>
                  <a:srgbClr val="5F5F5F"/>
                </a:solidFill>
              </a:defRPr>
            </a:lvl6pPr>
            <a:lvl7pPr marL="719138" indent="-346075">
              <a:lnSpc>
                <a:spcPct val="95000"/>
              </a:lnSpc>
              <a:spcBef>
                <a:spcPts val="0"/>
              </a:spcBef>
              <a:spcAft>
                <a:spcPts val="600"/>
              </a:spcAft>
              <a:buClr>
                <a:srgbClr val="5F5F5F"/>
              </a:buClr>
              <a:buFont typeface="+mj-lt"/>
              <a:buAutoNum type="alphaLcPeriod"/>
              <a:defRPr sz="2000">
                <a:solidFill>
                  <a:srgbClr val="5F5F5F"/>
                </a:solidFill>
              </a:defRPr>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lvl="0">
              <a:lnSpc>
                <a:spcPct val="100000"/>
              </a:lnSpc>
              <a:spcAft>
                <a:spcPts val="600"/>
              </a:spcAft>
            </a:pPr>
            <a:r>
              <a:rPr lang="en-GB" sz="800" dirty="0">
                <a:solidFill>
                  <a:schemeClr val="tx2"/>
                </a:solidFill>
              </a:rPr>
              <a:t>Baker &amp; McKenzie LLP is a member firm of Baker &amp; McKenzie International, a Swiss Verein with member law firms around the world.  In accordance with the common terminology used in professional service organisations, reference to a "partner" means a person who is a partner, or equivalent, in such a law firm.  Similarly, reference to an "office" means an office of any such law firm.  This may qualify as “Attorney Advertising” requiring notice in some jurisdictions.  Prior results do not guarantee a similar outcome.
© 2017 Baker &amp; McKenzie LLP</a:t>
            </a:r>
          </a:p>
        </p:txBody>
      </p:sp>
      <p:sp>
        <p:nvSpPr>
          <p:cNvPr id="3" name="BMWebAddress"/>
          <p:cNvSpPr/>
          <p:nvPr userDrawn="1"/>
        </p:nvSpPr>
        <p:spPr>
          <a:xfrm>
            <a:off x="3276600" y="4846868"/>
            <a:ext cx="1635384" cy="246221"/>
          </a:xfrm>
          <a:prstGeom prst="rect">
            <a:avLst/>
          </a:prstGeom>
        </p:spPr>
        <p:txBody>
          <a:bodyPr wrap="none">
            <a:spAutoFit/>
          </a:bodyPr>
          <a:lstStyle/>
          <a:p>
            <a:r>
              <a:rPr lang="en-GB" sz="1000" dirty="0">
                <a:solidFill>
                  <a:schemeClr val="accent1"/>
                </a:solidFill>
              </a:rPr>
              <a:t>www.bakermckenzie.com</a:t>
            </a:r>
          </a:p>
        </p:txBody>
      </p:sp>
      <p:pic>
        <p:nvPicPr>
          <p:cNvPr id="2" name="BM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8600" y="512064"/>
            <a:ext cx="2453400" cy="861862"/>
          </a:xfrm>
          <a:prstGeom prst="rect">
            <a:avLst/>
          </a:prstGeom>
        </p:spPr>
      </p:pic>
    </p:spTree>
    <p:extLst>
      <p:ext uri="{BB962C8B-B14F-4D97-AF65-F5344CB8AC3E}">
        <p14:creationId xmlns:p14="http://schemas.microsoft.com/office/powerpoint/2010/main" val="25300021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Health &amp; Safety Notice">
    <p:bg>
      <p:bgPr>
        <a:solidFill>
          <a:schemeClr val="bg1"/>
        </a:solidFill>
        <a:effectLst/>
      </p:bgPr>
    </p:bg>
    <p:spTree>
      <p:nvGrpSpPr>
        <p:cNvPr id="1" name=""/>
        <p:cNvGrpSpPr/>
        <p:nvPr/>
      </p:nvGrpSpPr>
      <p:grpSpPr>
        <a:xfrm>
          <a:off x="0" y="0"/>
          <a:ext cx="0" cy="0"/>
          <a:chOff x="0" y="0"/>
          <a:chExt cx="0" cy="0"/>
        </a:xfrm>
      </p:grpSpPr>
      <p:grpSp>
        <p:nvGrpSpPr>
          <p:cNvPr id="5" name="Group 4"/>
          <p:cNvGrpSpPr/>
          <p:nvPr userDrawn="1"/>
        </p:nvGrpSpPr>
        <p:grpSpPr bwMode="ltGray">
          <a:xfrm>
            <a:off x="7402396" y="-1"/>
            <a:ext cx="1740022" cy="1394870"/>
            <a:chOff x="8174038" y="0"/>
            <a:chExt cx="968375" cy="776288"/>
          </a:xfrm>
        </p:grpSpPr>
        <p:sp>
          <p:nvSpPr>
            <p:cNvPr id="9" name="Rectangle 5"/>
            <p:cNvSpPr>
              <a:spLocks noChangeArrowheads="1"/>
            </p:cNvSpPr>
            <p:nvPr userDrawn="1"/>
          </p:nvSpPr>
          <p:spPr bwMode="ltGray">
            <a:xfrm>
              <a:off x="8496300" y="0"/>
              <a:ext cx="646113" cy="5175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Rectangle 6"/>
            <p:cNvSpPr>
              <a:spLocks noChangeArrowheads="1"/>
            </p:cNvSpPr>
            <p:nvPr userDrawn="1"/>
          </p:nvSpPr>
          <p:spPr bwMode="ltGray">
            <a:xfrm>
              <a:off x="8174038" y="258763"/>
              <a:ext cx="644525" cy="517525"/>
            </a:xfrm>
            <a:prstGeom prst="rect">
              <a:avLst/>
            </a:prstGeom>
            <a:solidFill>
              <a:srgbClr val="7A022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Rectangle 7"/>
            <p:cNvSpPr>
              <a:spLocks noChangeArrowheads="1"/>
            </p:cNvSpPr>
            <p:nvPr userDrawn="1"/>
          </p:nvSpPr>
          <p:spPr bwMode="ltGray">
            <a:xfrm>
              <a:off x="8496300" y="258763"/>
              <a:ext cx="322263" cy="258763"/>
            </a:xfrm>
            <a:prstGeom prst="rect">
              <a:avLst/>
            </a:prstGeom>
            <a:solidFill>
              <a:srgbClr val="AE132A"/>
            </a:solidFill>
            <a:ln>
              <a:noFill/>
            </a:ln>
          </p:spPr>
          <p:txBody>
            <a:bodyPr vert="horz" wrap="square" lIns="91440" tIns="45720" rIns="91440" bIns="45720" numCol="1" anchor="t" anchorCtr="0" compatLnSpc="1">
              <a:prstTxWarp prst="textNoShape">
                <a:avLst/>
              </a:prstTxWarp>
            </a:bodyPr>
            <a:lstStyle/>
            <a:p>
              <a:endParaRPr lang="en-US" dirty="0"/>
            </a:p>
          </p:txBody>
        </p:sp>
      </p:grpSp>
      <p:pic>
        <p:nvPicPr>
          <p:cNvPr id="6" name="BM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8600" y="512064"/>
            <a:ext cx="2453400" cy="861862"/>
          </a:xfrm>
          <a:prstGeom prst="rect">
            <a:avLst/>
          </a:prstGeom>
        </p:spPr>
      </p:pic>
      <p:sp>
        <p:nvSpPr>
          <p:cNvPr id="12" name="TextBox 11"/>
          <p:cNvSpPr txBox="1"/>
          <p:nvPr userDrawn="1"/>
        </p:nvSpPr>
        <p:spPr>
          <a:xfrm>
            <a:off x="333376" y="1981200"/>
            <a:ext cx="8496300" cy="4262705"/>
          </a:xfrm>
          <a:prstGeom prst="rect">
            <a:avLst/>
          </a:prstGeom>
          <a:noFill/>
        </p:spPr>
        <p:txBody>
          <a:bodyPr wrap="square" lIns="0" tIns="0" rIns="0" bIns="0" rtlCol="0">
            <a:spAutoFit/>
          </a:bodyPr>
          <a:lstStyle/>
          <a:p>
            <a:pPr lvl="0">
              <a:spcBef>
                <a:spcPts val="1200"/>
              </a:spcBef>
              <a:spcAft>
                <a:spcPts val="1200"/>
              </a:spcAft>
            </a:pPr>
            <a:r>
              <a:rPr lang="en-AU" sz="2600" dirty="0">
                <a:solidFill>
                  <a:schemeClr val="accent1"/>
                </a:solidFill>
                <a:effectLst/>
                <a:latin typeface="+mn-lt"/>
                <a:ea typeface="PMingLiU"/>
                <a:cs typeface="Times New Roman"/>
              </a:rPr>
              <a:t>Health and Safety Statement</a:t>
            </a:r>
            <a:endParaRPr lang="en-US" dirty="0">
              <a:solidFill>
                <a:schemeClr val="accent1"/>
              </a:solidFill>
              <a:latin typeface="+mn-lt"/>
            </a:endParaRPr>
          </a:p>
          <a:p>
            <a:pPr marL="360000" lvl="2" indent="-360000" algn="l" defTabSz="914400" rtl="0" eaLnBrk="1" latinLnBrk="0" hangingPunct="1">
              <a:lnSpc>
                <a:spcPct val="95000"/>
              </a:lnSpc>
              <a:spcBef>
                <a:spcPts val="1200"/>
              </a:spcBef>
              <a:spcAft>
                <a:spcPts val="1200"/>
              </a:spcAft>
              <a:buClr>
                <a:schemeClr val="tx2"/>
              </a:buClr>
              <a:buSzPct val="100000"/>
              <a:buFont typeface="Wingdings" panose="05000000000000000000" pitchFamily="2" charset="2"/>
              <a:buChar char="§"/>
            </a:pPr>
            <a:r>
              <a:rPr lang="en-AU" sz="2000" dirty="0">
                <a:solidFill>
                  <a:schemeClr val="tx2"/>
                </a:solidFill>
                <a:effectLst/>
                <a:latin typeface="+mn-lt"/>
                <a:ea typeface="PMingLiU"/>
                <a:cs typeface="Times New Roman"/>
              </a:rPr>
              <a:t>There are no planned fire evacuations scheduled for today, should the alarms sound, please follow the announcements. If asked to evacuate please use the signposted fire exits.</a:t>
            </a:r>
            <a:endParaRPr lang="en-GB" sz="1200" dirty="0">
              <a:solidFill>
                <a:schemeClr val="tx2"/>
              </a:solidFill>
              <a:effectLst/>
              <a:latin typeface="+mn-lt"/>
              <a:ea typeface="PMingLiU"/>
              <a:cs typeface="Times New Roman"/>
            </a:endParaRPr>
          </a:p>
          <a:p>
            <a:pPr marL="360000" lvl="2" indent="-360000" algn="l" defTabSz="914400" rtl="0" eaLnBrk="1" latinLnBrk="0" hangingPunct="1">
              <a:lnSpc>
                <a:spcPct val="95000"/>
              </a:lnSpc>
              <a:spcBef>
                <a:spcPts val="1200"/>
              </a:spcBef>
              <a:spcAft>
                <a:spcPts val="1200"/>
              </a:spcAft>
              <a:buClr>
                <a:schemeClr val="tx2"/>
              </a:buClr>
              <a:buSzPct val="100000"/>
              <a:buFont typeface="Wingdings" panose="05000000000000000000" pitchFamily="2" charset="2"/>
              <a:buChar char="§"/>
            </a:pPr>
            <a:r>
              <a:rPr lang="en-AU" sz="2000" dirty="0">
                <a:solidFill>
                  <a:schemeClr val="tx2"/>
                </a:solidFill>
                <a:effectLst/>
                <a:latin typeface="+mn-lt"/>
                <a:ea typeface="PMingLiU"/>
                <a:cs typeface="Times New Roman"/>
              </a:rPr>
              <a:t>Please obey the instructions of the fire marshals who will be on hand to assist during this time.</a:t>
            </a:r>
            <a:endParaRPr lang="en-GB" sz="1200" dirty="0">
              <a:solidFill>
                <a:schemeClr val="tx2"/>
              </a:solidFill>
              <a:effectLst/>
              <a:latin typeface="+mn-lt"/>
              <a:ea typeface="PMingLiU"/>
              <a:cs typeface="Times New Roman"/>
            </a:endParaRPr>
          </a:p>
          <a:p>
            <a:pPr marL="360000" lvl="2" indent="-360000" algn="l" defTabSz="914400" rtl="0" eaLnBrk="1" latinLnBrk="0" hangingPunct="1">
              <a:lnSpc>
                <a:spcPct val="95000"/>
              </a:lnSpc>
              <a:spcBef>
                <a:spcPts val="1200"/>
              </a:spcBef>
              <a:spcAft>
                <a:spcPts val="1200"/>
              </a:spcAft>
              <a:buClr>
                <a:schemeClr val="tx2"/>
              </a:buClr>
              <a:buSzPct val="100000"/>
              <a:buFont typeface="Wingdings" panose="05000000000000000000" pitchFamily="2" charset="2"/>
              <a:buChar char="§"/>
            </a:pPr>
            <a:r>
              <a:rPr lang="en-AU" sz="2000" dirty="0">
                <a:solidFill>
                  <a:schemeClr val="tx2"/>
                </a:solidFill>
                <a:effectLst/>
                <a:latin typeface="+mn-lt"/>
                <a:ea typeface="PMingLiU"/>
                <a:cs typeface="Times New Roman"/>
              </a:rPr>
              <a:t>If you require assistance to evacuate the building </a:t>
            </a:r>
            <a:br>
              <a:rPr lang="en-AU" sz="2000" dirty="0">
                <a:solidFill>
                  <a:schemeClr val="tx2"/>
                </a:solidFill>
                <a:effectLst/>
                <a:latin typeface="+mn-lt"/>
                <a:ea typeface="PMingLiU"/>
                <a:cs typeface="Times New Roman"/>
              </a:rPr>
            </a:br>
            <a:r>
              <a:rPr lang="en-AU" sz="2000" dirty="0">
                <a:solidFill>
                  <a:schemeClr val="tx2"/>
                </a:solidFill>
                <a:effectLst/>
                <a:latin typeface="+mn-lt"/>
                <a:ea typeface="PMingLiU"/>
                <a:cs typeface="Times New Roman"/>
              </a:rPr>
              <a:t>please inform your host.</a:t>
            </a:r>
            <a:endParaRPr lang="en-GB" sz="1200" dirty="0">
              <a:solidFill>
                <a:schemeClr val="tx2"/>
              </a:solidFill>
              <a:effectLst/>
              <a:latin typeface="+mn-lt"/>
              <a:ea typeface="PMingLiU"/>
              <a:cs typeface="Times New Roman"/>
            </a:endParaRPr>
          </a:p>
          <a:p>
            <a:pPr marL="360000" lvl="2" indent="-360000" algn="l" defTabSz="914400" rtl="0" eaLnBrk="1" latinLnBrk="0" hangingPunct="1">
              <a:lnSpc>
                <a:spcPct val="95000"/>
              </a:lnSpc>
              <a:spcBef>
                <a:spcPts val="1200"/>
              </a:spcBef>
              <a:spcAft>
                <a:spcPts val="1200"/>
              </a:spcAft>
              <a:buClr>
                <a:schemeClr val="tx2"/>
              </a:buClr>
              <a:buSzPct val="100000"/>
              <a:buFont typeface="Wingdings" panose="05000000000000000000" pitchFamily="2" charset="2"/>
              <a:buChar char="§"/>
            </a:pPr>
            <a:r>
              <a:rPr lang="en-AU" sz="2000" dirty="0">
                <a:solidFill>
                  <a:schemeClr val="tx2"/>
                </a:solidFill>
                <a:effectLst/>
                <a:latin typeface="+mn-lt"/>
                <a:ea typeface="PMingLiU"/>
                <a:cs typeface="Times New Roman"/>
              </a:rPr>
              <a:t>Do not return to the building until fire marshals </a:t>
            </a:r>
            <a:br>
              <a:rPr lang="en-AU" sz="2000" dirty="0">
                <a:solidFill>
                  <a:schemeClr val="tx2"/>
                </a:solidFill>
                <a:effectLst/>
                <a:latin typeface="+mn-lt"/>
                <a:ea typeface="PMingLiU"/>
                <a:cs typeface="Times New Roman"/>
              </a:rPr>
            </a:br>
            <a:r>
              <a:rPr lang="en-AU" sz="2000" dirty="0">
                <a:solidFill>
                  <a:schemeClr val="tx2"/>
                </a:solidFill>
                <a:effectLst/>
                <a:latin typeface="+mn-lt"/>
                <a:ea typeface="PMingLiU"/>
                <a:cs typeface="Times New Roman"/>
              </a:rPr>
              <a:t>have instructed you.</a:t>
            </a:r>
            <a:endParaRPr lang="en-GB" sz="1200" dirty="0">
              <a:solidFill>
                <a:schemeClr val="tx2"/>
              </a:solidFill>
              <a:effectLst/>
              <a:latin typeface="+mn-lt"/>
              <a:ea typeface="PMingLiU"/>
              <a:cs typeface="Times New Roman"/>
            </a:endParaRPr>
          </a:p>
        </p:txBody>
      </p:sp>
      <p:grpSp>
        <p:nvGrpSpPr>
          <p:cNvPr id="14" name="Group 13"/>
          <p:cNvGrpSpPr/>
          <p:nvPr userDrawn="1"/>
        </p:nvGrpSpPr>
        <p:grpSpPr>
          <a:xfrm>
            <a:off x="6597340" y="4495800"/>
            <a:ext cx="2272958" cy="2002492"/>
            <a:chOff x="3554413" y="4354513"/>
            <a:chExt cx="693737" cy="611187"/>
          </a:xfrm>
        </p:grpSpPr>
        <p:sp>
          <p:nvSpPr>
            <p:cNvPr id="15" name="Freeform 36"/>
            <p:cNvSpPr>
              <a:spLocks/>
            </p:cNvSpPr>
            <p:nvPr/>
          </p:nvSpPr>
          <p:spPr bwMode="auto">
            <a:xfrm>
              <a:off x="3554413" y="4354513"/>
              <a:ext cx="693737" cy="611187"/>
            </a:xfrm>
            <a:custGeom>
              <a:avLst/>
              <a:gdLst>
                <a:gd name="T0" fmla="*/ 723137 w 892"/>
                <a:gd name="T1" fmla="*/ 0 h 785"/>
                <a:gd name="T2" fmla="*/ 758727 w 892"/>
                <a:gd name="T3" fmla="*/ 9707 h 785"/>
                <a:gd name="T4" fmla="*/ 789465 w 892"/>
                <a:gd name="T5" fmla="*/ 40446 h 785"/>
                <a:gd name="T6" fmla="*/ 1431714 w 892"/>
                <a:gd name="T7" fmla="*/ 1151898 h 785"/>
                <a:gd name="T8" fmla="*/ 1443038 w 892"/>
                <a:gd name="T9" fmla="*/ 1193962 h 785"/>
                <a:gd name="T10" fmla="*/ 1431714 w 892"/>
                <a:gd name="T11" fmla="*/ 1232790 h 785"/>
                <a:gd name="T12" fmla="*/ 1405830 w 892"/>
                <a:gd name="T13" fmla="*/ 1258675 h 785"/>
                <a:gd name="T14" fmla="*/ 1363768 w 892"/>
                <a:gd name="T15" fmla="*/ 1270000 h 785"/>
                <a:gd name="T16" fmla="*/ 79270 w 892"/>
                <a:gd name="T17" fmla="*/ 1270000 h 785"/>
                <a:gd name="T18" fmla="*/ 38826 w 892"/>
                <a:gd name="T19" fmla="*/ 1260293 h 785"/>
                <a:gd name="T20" fmla="*/ 9707 w 892"/>
                <a:gd name="T21" fmla="*/ 1229554 h 785"/>
                <a:gd name="T22" fmla="*/ 0 w 892"/>
                <a:gd name="T23" fmla="*/ 1193962 h 785"/>
                <a:gd name="T24" fmla="*/ 11324 w 892"/>
                <a:gd name="T25" fmla="*/ 1153516 h 785"/>
                <a:gd name="T26" fmla="*/ 653573 w 892"/>
                <a:gd name="T27" fmla="*/ 40446 h 785"/>
                <a:gd name="T28" fmla="*/ 682693 w 892"/>
                <a:gd name="T29" fmla="*/ 9707 h 785"/>
                <a:gd name="T30" fmla="*/ 723137 w 892"/>
                <a:gd name="T31" fmla="*/ 0 h 7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92" h="785">
                  <a:moveTo>
                    <a:pt x="447" y="0"/>
                  </a:moveTo>
                  <a:cubicBezTo>
                    <a:pt x="454" y="0"/>
                    <a:pt x="460" y="2"/>
                    <a:pt x="469" y="6"/>
                  </a:cubicBezTo>
                  <a:cubicBezTo>
                    <a:pt x="477" y="11"/>
                    <a:pt x="482" y="15"/>
                    <a:pt x="488" y="25"/>
                  </a:cubicBezTo>
                  <a:cubicBezTo>
                    <a:pt x="885" y="712"/>
                    <a:pt x="885" y="712"/>
                    <a:pt x="885" y="712"/>
                  </a:cubicBezTo>
                  <a:cubicBezTo>
                    <a:pt x="890" y="721"/>
                    <a:pt x="892" y="730"/>
                    <a:pt x="892" y="738"/>
                  </a:cubicBezTo>
                  <a:cubicBezTo>
                    <a:pt x="892" y="748"/>
                    <a:pt x="888" y="757"/>
                    <a:pt x="885" y="762"/>
                  </a:cubicBezTo>
                  <a:cubicBezTo>
                    <a:pt x="881" y="768"/>
                    <a:pt x="877" y="773"/>
                    <a:pt x="869" y="778"/>
                  </a:cubicBezTo>
                  <a:cubicBezTo>
                    <a:pt x="860" y="783"/>
                    <a:pt x="854" y="785"/>
                    <a:pt x="843" y="785"/>
                  </a:cubicBezTo>
                  <a:cubicBezTo>
                    <a:pt x="49" y="785"/>
                    <a:pt x="49" y="785"/>
                    <a:pt x="49" y="785"/>
                  </a:cubicBezTo>
                  <a:cubicBezTo>
                    <a:pt x="39" y="785"/>
                    <a:pt x="30" y="783"/>
                    <a:pt x="24" y="779"/>
                  </a:cubicBezTo>
                  <a:cubicBezTo>
                    <a:pt x="15" y="773"/>
                    <a:pt x="9" y="765"/>
                    <a:pt x="6" y="760"/>
                  </a:cubicBezTo>
                  <a:cubicBezTo>
                    <a:pt x="3" y="754"/>
                    <a:pt x="1" y="748"/>
                    <a:pt x="0" y="738"/>
                  </a:cubicBezTo>
                  <a:cubicBezTo>
                    <a:pt x="0" y="729"/>
                    <a:pt x="2" y="723"/>
                    <a:pt x="7" y="713"/>
                  </a:cubicBezTo>
                  <a:cubicBezTo>
                    <a:pt x="404" y="25"/>
                    <a:pt x="404" y="25"/>
                    <a:pt x="404" y="25"/>
                  </a:cubicBezTo>
                  <a:cubicBezTo>
                    <a:pt x="409" y="16"/>
                    <a:pt x="416" y="10"/>
                    <a:pt x="422" y="6"/>
                  </a:cubicBezTo>
                  <a:cubicBezTo>
                    <a:pt x="432" y="1"/>
                    <a:pt x="442" y="0"/>
                    <a:pt x="447" y="0"/>
                  </a:cubicBezTo>
                  <a:close/>
                </a:path>
              </a:pathLst>
            </a:custGeom>
            <a:solidFill>
              <a:schemeClr val="bg1"/>
            </a:solidFill>
            <a:ln>
              <a:noFill/>
            </a:ln>
            <a:extLst/>
          </p:spPr>
          <p:txBody>
            <a:bodyPr/>
            <a:lstStyle/>
            <a:p>
              <a:endParaRPr lang="en-GB" dirty="0"/>
            </a:p>
          </p:txBody>
        </p:sp>
        <p:sp>
          <p:nvSpPr>
            <p:cNvPr id="16" name="Freeform 37"/>
            <p:cNvSpPr>
              <a:spLocks noEditPoints="1"/>
            </p:cNvSpPr>
            <p:nvPr/>
          </p:nvSpPr>
          <p:spPr bwMode="auto">
            <a:xfrm>
              <a:off x="3571203" y="4371321"/>
              <a:ext cx="660157" cy="577572"/>
            </a:xfrm>
            <a:custGeom>
              <a:avLst/>
              <a:gdLst>
                <a:gd name="T0" fmla="*/ 1366711 w 848"/>
                <a:gd name="T1" fmla="*/ 1135365 h 741"/>
                <a:gd name="T2" fmla="*/ 723838 w 848"/>
                <a:gd name="T3" fmla="*/ 22675 h 741"/>
                <a:gd name="T4" fmla="*/ 707645 w 848"/>
                <a:gd name="T5" fmla="*/ 6479 h 741"/>
                <a:gd name="T6" fmla="*/ 688213 w 848"/>
                <a:gd name="T7" fmla="*/ 0 h 741"/>
                <a:gd name="T8" fmla="*/ 688213 w 848"/>
                <a:gd name="T9" fmla="*/ 0 h 741"/>
                <a:gd name="T10" fmla="*/ 665543 w 848"/>
                <a:gd name="T11" fmla="*/ 6479 h 741"/>
                <a:gd name="T12" fmla="*/ 665543 w 848"/>
                <a:gd name="T13" fmla="*/ 6479 h 741"/>
                <a:gd name="T14" fmla="*/ 649350 w 848"/>
                <a:gd name="T15" fmla="*/ 22675 h 741"/>
                <a:gd name="T16" fmla="*/ 6477 w 848"/>
                <a:gd name="T17" fmla="*/ 1135365 h 741"/>
                <a:gd name="T18" fmla="*/ 0 w 848"/>
                <a:gd name="T19" fmla="*/ 1159659 h 741"/>
                <a:gd name="T20" fmla="*/ 4858 w 848"/>
                <a:gd name="T21" fmla="*/ 1177475 h 741"/>
                <a:gd name="T22" fmla="*/ 21051 w 848"/>
                <a:gd name="T23" fmla="*/ 1195291 h 741"/>
                <a:gd name="T24" fmla="*/ 43722 w 848"/>
                <a:gd name="T25" fmla="*/ 1200150 h 741"/>
                <a:gd name="T26" fmla="*/ 1327847 w 848"/>
                <a:gd name="T27" fmla="*/ 1200150 h 741"/>
                <a:gd name="T28" fmla="*/ 1352137 w 848"/>
                <a:gd name="T29" fmla="*/ 1193671 h 741"/>
                <a:gd name="T30" fmla="*/ 1366711 w 848"/>
                <a:gd name="T31" fmla="*/ 1180714 h 741"/>
                <a:gd name="T32" fmla="*/ 1366711 w 848"/>
                <a:gd name="T33" fmla="*/ 1180714 h 741"/>
                <a:gd name="T34" fmla="*/ 1373188 w 848"/>
                <a:gd name="T35" fmla="*/ 1158039 h 741"/>
                <a:gd name="T36" fmla="*/ 1373188 w 848"/>
                <a:gd name="T37" fmla="*/ 1158039 h 741"/>
                <a:gd name="T38" fmla="*/ 1366711 w 848"/>
                <a:gd name="T39" fmla="*/ 1135365 h 741"/>
                <a:gd name="T40" fmla="*/ 131165 w 848"/>
                <a:gd name="T41" fmla="*/ 1106211 h 741"/>
                <a:gd name="T42" fmla="*/ 686594 w 848"/>
                <a:gd name="T43" fmla="*/ 145767 h 741"/>
                <a:gd name="T44" fmla="*/ 1242023 w 848"/>
                <a:gd name="T45" fmla="*/ 1106211 h 741"/>
                <a:gd name="T46" fmla="*/ 131165 w 848"/>
                <a:gd name="T47" fmla="*/ 1106211 h 74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48" h="741">
                  <a:moveTo>
                    <a:pt x="844" y="701"/>
                  </a:moveTo>
                  <a:cubicBezTo>
                    <a:pt x="447" y="14"/>
                    <a:pt x="447" y="14"/>
                    <a:pt x="447" y="14"/>
                  </a:cubicBezTo>
                  <a:cubicBezTo>
                    <a:pt x="443" y="9"/>
                    <a:pt x="441" y="6"/>
                    <a:pt x="437" y="4"/>
                  </a:cubicBezTo>
                  <a:cubicBezTo>
                    <a:pt x="430" y="1"/>
                    <a:pt x="428" y="0"/>
                    <a:pt x="425" y="0"/>
                  </a:cubicBezTo>
                  <a:cubicBezTo>
                    <a:pt x="425" y="0"/>
                    <a:pt x="425" y="0"/>
                    <a:pt x="425" y="0"/>
                  </a:cubicBezTo>
                  <a:cubicBezTo>
                    <a:pt x="422" y="0"/>
                    <a:pt x="416" y="1"/>
                    <a:pt x="411" y="4"/>
                  </a:cubicBezTo>
                  <a:cubicBezTo>
                    <a:pt x="411" y="4"/>
                    <a:pt x="411" y="4"/>
                    <a:pt x="411" y="4"/>
                  </a:cubicBezTo>
                  <a:cubicBezTo>
                    <a:pt x="407" y="6"/>
                    <a:pt x="404" y="9"/>
                    <a:pt x="401" y="14"/>
                  </a:cubicBezTo>
                  <a:cubicBezTo>
                    <a:pt x="4" y="701"/>
                    <a:pt x="4" y="701"/>
                    <a:pt x="4" y="701"/>
                  </a:cubicBezTo>
                  <a:cubicBezTo>
                    <a:pt x="1" y="707"/>
                    <a:pt x="1" y="710"/>
                    <a:pt x="0" y="716"/>
                  </a:cubicBezTo>
                  <a:cubicBezTo>
                    <a:pt x="1" y="722"/>
                    <a:pt x="2" y="725"/>
                    <a:pt x="3" y="727"/>
                  </a:cubicBezTo>
                  <a:cubicBezTo>
                    <a:pt x="5" y="731"/>
                    <a:pt x="9" y="735"/>
                    <a:pt x="13" y="738"/>
                  </a:cubicBezTo>
                  <a:cubicBezTo>
                    <a:pt x="17" y="740"/>
                    <a:pt x="22" y="741"/>
                    <a:pt x="27" y="741"/>
                  </a:cubicBezTo>
                  <a:cubicBezTo>
                    <a:pt x="820" y="741"/>
                    <a:pt x="820" y="741"/>
                    <a:pt x="820" y="741"/>
                  </a:cubicBezTo>
                  <a:cubicBezTo>
                    <a:pt x="827" y="741"/>
                    <a:pt x="830" y="740"/>
                    <a:pt x="835" y="737"/>
                  </a:cubicBezTo>
                  <a:cubicBezTo>
                    <a:pt x="841" y="734"/>
                    <a:pt x="842" y="731"/>
                    <a:pt x="844" y="729"/>
                  </a:cubicBezTo>
                  <a:cubicBezTo>
                    <a:pt x="844" y="729"/>
                    <a:pt x="844" y="729"/>
                    <a:pt x="844" y="729"/>
                  </a:cubicBezTo>
                  <a:cubicBezTo>
                    <a:pt x="845" y="726"/>
                    <a:pt x="848" y="721"/>
                    <a:pt x="848" y="715"/>
                  </a:cubicBezTo>
                  <a:cubicBezTo>
                    <a:pt x="848" y="715"/>
                    <a:pt x="848" y="715"/>
                    <a:pt x="848" y="715"/>
                  </a:cubicBezTo>
                  <a:cubicBezTo>
                    <a:pt x="848" y="711"/>
                    <a:pt x="847" y="706"/>
                    <a:pt x="844" y="701"/>
                  </a:cubicBezTo>
                  <a:close/>
                  <a:moveTo>
                    <a:pt x="81" y="683"/>
                  </a:moveTo>
                  <a:cubicBezTo>
                    <a:pt x="424" y="90"/>
                    <a:pt x="424" y="90"/>
                    <a:pt x="424" y="90"/>
                  </a:cubicBezTo>
                  <a:cubicBezTo>
                    <a:pt x="767" y="683"/>
                    <a:pt x="767" y="683"/>
                    <a:pt x="767" y="683"/>
                  </a:cubicBezTo>
                  <a:lnTo>
                    <a:pt x="81" y="68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17" name="Oval 38"/>
            <p:cNvSpPr>
              <a:spLocks noChangeArrowheads="1"/>
            </p:cNvSpPr>
            <p:nvPr/>
          </p:nvSpPr>
          <p:spPr bwMode="auto">
            <a:xfrm>
              <a:off x="3870372" y="4819779"/>
              <a:ext cx="61818" cy="6188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5000"/>
                </a:spcBef>
                <a:buClr>
                  <a:srgbClr val="A50E29"/>
                </a:buClr>
                <a:buFont typeface="Arial" charset="0"/>
                <a:defRPr sz="2400">
                  <a:solidFill>
                    <a:srgbClr val="A50E29"/>
                  </a:solidFill>
                  <a:latin typeface="Arial" charset="0"/>
                </a:defRPr>
              </a:lvl1pPr>
              <a:lvl2pPr marL="742950" indent="-285750" eaLnBrk="0" hangingPunct="0">
                <a:spcBef>
                  <a:spcPct val="25000"/>
                </a:spcBef>
                <a:buClr>
                  <a:srgbClr val="A50E29"/>
                </a:buClr>
                <a:buFont typeface="Arial" charset="0"/>
                <a:defRPr sz="2400">
                  <a:solidFill>
                    <a:srgbClr val="A50E29"/>
                  </a:solidFill>
                  <a:latin typeface="Arial" charset="0"/>
                </a:defRPr>
              </a:lvl2pPr>
              <a:lvl3pPr marL="1143000" indent="-228600" eaLnBrk="0" hangingPunct="0">
                <a:spcBef>
                  <a:spcPct val="25000"/>
                </a:spcBef>
                <a:buClr>
                  <a:srgbClr val="A50E29"/>
                </a:buClr>
                <a:buFont typeface="Arial" charset="0"/>
                <a:defRPr sz="2400">
                  <a:solidFill>
                    <a:srgbClr val="A50E29"/>
                  </a:solidFill>
                  <a:latin typeface="Arial" charset="0"/>
                </a:defRPr>
              </a:lvl3pPr>
              <a:lvl4pPr marL="1600200" indent="-228600" eaLnBrk="0" hangingPunct="0">
                <a:spcBef>
                  <a:spcPct val="25000"/>
                </a:spcBef>
                <a:buClr>
                  <a:srgbClr val="A50E29"/>
                </a:buClr>
                <a:buFont typeface="Arial" charset="0"/>
                <a:defRPr sz="2400">
                  <a:solidFill>
                    <a:srgbClr val="A50E29"/>
                  </a:solidFill>
                  <a:latin typeface="Arial" charset="0"/>
                </a:defRPr>
              </a:lvl4pPr>
              <a:lvl5pPr marL="2057400" indent="-228600" eaLnBrk="0" hangingPunct="0">
                <a:spcBef>
                  <a:spcPct val="25000"/>
                </a:spcBef>
                <a:buClr>
                  <a:srgbClr val="A50E29"/>
                </a:buClr>
                <a:buFont typeface="Arial" charset="0"/>
                <a:defRPr sz="2400">
                  <a:solidFill>
                    <a:srgbClr val="A50E29"/>
                  </a:solidFill>
                  <a:latin typeface="Arial" charset="0"/>
                </a:defRPr>
              </a:lvl5pPr>
              <a:lvl6pPr marL="2514600" indent="-228600" eaLnBrk="0" fontAlgn="base" hangingPunct="0">
                <a:spcBef>
                  <a:spcPct val="25000"/>
                </a:spcBef>
                <a:spcAft>
                  <a:spcPct val="0"/>
                </a:spcAft>
                <a:buClr>
                  <a:srgbClr val="A50E29"/>
                </a:buClr>
                <a:buFont typeface="Arial" charset="0"/>
                <a:defRPr sz="2400">
                  <a:solidFill>
                    <a:srgbClr val="A50E29"/>
                  </a:solidFill>
                  <a:latin typeface="Arial" charset="0"/>
                </a:defRPr>
              </a:lvl6pPr>
              <a:lvl7pPr marL="2971800" indent="-228600" eaLnBrk="0" fontAlgn="base" hangingPunct="0">
                <a:spcBef>
                  <a:spcPct val="25000"/>
                </a:spcBef>
                <a:spcAft>
                  <a:spcPct val="0"/>
                </a:spcAft>
                <a:buClr>
                  <a:srgbClr val="A50E29"/>
                </a:buClr>
                <a:buFont typeface="Arial" charset="0"/>
                <a:defRPr sz="2400">
                  <a:solidFill>
                    <a:srgbClr val="A50E29"/>
                  </a:solidFill>
                  <a:latin typeface="Arial" charset="0"/>
                </a:defRPr>
              </a:lvl7pPr>
              <a:lvl8pPr marL="3429000" indent="-228600" eaLnBrk="0" fontAlgn="base" hangingPunct="0">
                <a:spcBef>
                  <a:spcPct val="25000"/>
                </a:spcBef>
                <a:spcAft>
                  <a:spcPct val="0"/>
                </a:spcAft>
                <a:buClr>
                  <a:srgbClr val="A50E29"/>
                </a:buClr>
                <a:buFont typeface="Arial" charset="0"/>
                <a:defRPr sz="2400">
                  <a:solidFill>
                    <a:srgbClr val="A50E29"/>
                  </a:solidFill>
                  <a:latin typeface="Arial" charset="0"/>
                </a:defRPr>
              </a:lvl8pPr>
              <a:lvl9pPr marL="3886200" indent="-228600" eaLnBrk="0" fontAlgn="base" hangingPunct="0">
                <a:spcBef>
                  <a:spcPct val="25000"/>
                </a:spcBef>
                <a:spcAft>
                  <a:spcPct val="0"/>
                </a:spcAft>
                <a:buClr>
                  <a:srgbClr val="A50E29"/>
                </a:buClr>
                <a:buFont typeface="Arial" charset="0"/>
                <a:defRPr sz="2400">
                  <a:solidFill>
                    <a:srgbClr val="A50E29"/>
                  </a:solidFill>
                  <a:latin typeface="Arial" charset="0"/>
                </a:defRPr>
              </a:lvl9pPr>
            </a:lstStyle>
            <a:p>
              <a:pPr eaLnBrk="1" hangingPunct="1"/>
              <a:endParaRPr lang="en-GB" altLang="en-US" dirty="0"/>
            </a:p>
          </p:txBody>
        </p:sp>
        <p:sp>
          <p:nvSpPr>
            <p:cNvPr id="18" name="Freeform 39"/>
            <p:cNvSpPr>
              <a:spLocks/>
            </p:cNvSpPr>
            <p:nvPr/>
          </p:nvSpPr>
          <p:spPr bwMode="auto">
            <a:xfrm>
              <a:off x="3857398" y="4536341"/>
              <a:ext cx="88530" cy="252115"/>
            </a:xfrm>
            <a:custGeom>
              <a:avLst/>
              <a:gdLst>
                <a:gd name="T0" fmla="*/ 184150 w 113"/>
                <a:gd name="T1" fmla="*/ 90546 h 324"/>
                <a:gd name="T2" fmla="*/ 91260 w 113"/>
                <a:gd name="T3" fmla="*/ 0 h 324"/>
                <a:gd name="T4" fmla="*/ 0 w 113"/>
                <a:gd name="T5" fmla="*/ 90546 h 324"/>
                <a:gd name="T6" fmla="*/ 0 w 113"/>
                <a:gd name="T7" fmla="*/ 103481 h 324"/>
                <a:gd name="T8" fmla="*/ 0 w 113"/>
                <a:gd name="T9" fmla="*/ 103481 h 324"/>
                <a:gd name="T10" fmla="*/ 45630 w 113"/>
                <a:gd name="T11" fmla="*/ 483453 h 324"/>
                <a:gd name="T12" fmla="*/ 45630 w 113"/>
                <a:gd name="T13" fmla="*/ 483453 h 324"/>
                <a:gd name="T14" fmla="*/ 91260 w 113"/>
                <a:gd name="T15" fmla="*/ 523875 h 324"/>
                <a:gd name="T16" fmla="*/ 136890 w 113"/>
                <a:gd name="T17" fmla="*/ 483453 h 324"/>
                <a:gd name="T18" fmla="*/ 136890 w 113"/>
                <a:gd name="T19" fmla="*/ 483453 h 324"/>
                <a:gd name="T20" fmla="*/ 182520 w 113"/>
                <a:gd name="T21" fmla="*/ 103481 h 324"/>
                <a:gd name="T22" fmla="*/ 182520 w 113"/>
                <a:gd name="T23" fmla="*/ 103481 h 324"/>
                <a:gd name="T24" fmla="*/ 184150 w 113"/>
                <a:gd name="T25" fmla="*/ 90546 h 3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3" h="324">
                  <a:moveTo>
                    <a:pt x="113" y="56"/>
                  </a:moveTo>
                  <a:cubicBezTo>
                    <a:pt x="113" y="25"/>
                    <a:pt x="87" y="0"/>
                    <a:pt x="56" y="0"/>
                  </a:cubicBezTo>
                  <a:cubicBezTo>
                    <a:pt x="25" y="0"/>
                    <a:pt x="0" y="25"/>
                    <a:pt x="0" y="56"/>
                  </a:cubicBezTo>
                  <a:cubicBezTo>
                    <a:pt x="0" y="59"/>
                    <a:pt x="0" y="61"/>
                    <a:pt x="0" y="64"/>
                  </a:cubicBezTo>
                  <a:cubicBezTo>
                    <a:pt x="0" y="64"/>
                    <a:pt x="0" y="64"/>
                    <a:pt x="0" y="64"/>
                  </a:cubicBezTo>
                  <a:cubicBezTo>
                    <a:pt x="28" y="299"/>
                    <a:pt x="28" y="299"/>
                    <a:pt x="28" y="299"/>
                  </a:cubicBezTo>
                  <a:cubicBezTo>
                    <a:pt x="28" y="299"/>
                    <a:pt x="28" y="299"/>
                    <a:pt x="28" y="299"/>
                  </a:cubicBezTo>
                  <a:cubicBezTo>
                    <a:pt x="30" y="313"/>
                    <a:pt x="42" y="324"/>
                    <a:pt x="56" y="324"/>
                  </a:cubicBezTo>
                  <a:cubicBezTo>
                    <a:pt x="71" y="324"/>
                    <a:pt x="82" y="313"/>
                    <a:pt x="84" y="299"/>
                  </a:cubicBezTo>
                  <a:cubicBezTo>
                    <a:pt x="84" y="299"/>
                    <a:pt x="84" y="299"/>
                    <a:pt x="84" y="299"/>
                  </a:cubicBezTo>
                  <a:cubicBezTo>
                    <a:pt x="112" y="64"/>
                    <a:pt x="112" y="64"/>
                    <a:pt x="112" y="64"/>
                  </a:cubicBezTo>
                  <a:cubicBezTo>
                    <a:pt x="112" y="64"/>
                    <a:pt x="112" y="64"/>
                    <a:pt x="112" y="64"/>
                  </a:cubicBezTo>
                  <a:cubicBezTo>
                    <a:pt x="112" y="61"/>
                    <a:pt x="113" y="59"/>
                    <a:pt x="113" y="5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grpSp>
    </p:spTree>
    <p:extLst>
      <p:ext uri="{BB962C8B-B14F-4D97-AF65-F5344CB8AC3E}">
        <p14:creationId xmlns:p14="http://schemas.microsoft.com/office/powerpoint/2010/main" val="21717716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10"/>
          </p:nvPr>
        </p:nvSpPr>
        <p:spPr>
          <a:xfrm>
            <a:off x="628650" y="6356351"/>
            <a:ext cx="2057400" cy="365125"/>
          </a:xfrm>
          <a:prstGeom prst="rect">
            <a:avLst/>
          </a:prstGeom>
        </p:spPr>
        <p:txBody>
          <a:bodyPr/>
          <a:lstStyle/>
          <a:p>
            <a:fld id="{F2ECF51D-68CE-4AE1-98EF-9BFCF5B80427}" type="datetimeFigureOut">
              <a:rPr lang="de-AT" smtClean="0"/>
              <a:t>13.11.2017</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793D87D-6D29-4EBE-978C-7F7A2D955081}" type="slidenum">
              <a:rPr lang="de-AT" smtClean="0"/>
              <a:t>‹Nr.›</a:t>
            </a:fld>
            <a:endParaRPr lang="de-AT"/>
          </a:p>
        </p:txBody>
      </p:sp>
    </p:spTree>
    <p:extLst>
      <p:ext uri="{BB962C8B-B14F-4D97-AF65-F5344CB8AC3E}">
        <p14:creationId xmlns:p14="http://schemas.microsoft.com/office/powerpoint/2010/main" val="3175901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logo onl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841375" y="4293096"/>
            <a:ext cx="7988394" cy="648071"/>
          </a:xfrm>
        </p:spPr>
        <p:txBody>
          <a:bodyPr anchor="ctr" anchorCtr="0">
            <a:noAutofit/>
          </a:bodyPr>
          <a:lstStyle>
            <a:lvl1pPr>
              <a:lnSpc>
                <a:spcPct val="90000"/>
              </a:lnSpc>
              <a:spcBef>
                <a:spcPts val="0"/>
              </a:spcBef>
              <a:spcAft>
                <a:spcPts val="0"/>
              </a:spcAft>
              <a:defRPr sz="3000" baseline="0">
                <a:solidFill>
                  <a:schemeClr val="accent1"/>
                </a:solidFill>
              </a:defRPr>
            </a:lvl1pPr>
          </a:lstStyle>
          <a:p>
            <a:r>
              <a:rPr lang="en-US"/>
              <a:t>Click to edit Master title style</a:t>
            </a:r>
            <a:endParaRPr lang="en-AU"/>
          </a:p>
        </p:txBody>
      </p:sp>
      <p:sp>
        <p:nvSpPr>
          <p:cNvPr id="3" name="Subtitle 2"/>
          <p:cNvSpPr>
            <a:spLocks noGrp="1"/>
          </p:cNvSpPr>
          <p:nvPr>
            <p:ph type="subTitle" idx="1"/>
          </p:nvPr>
        </p:nvSpPr>
        <p:spPr bwMode="gray">
          <a:xfrm>
            <a:off x="841375" y="5157192"/>
            <a:ext cx="7978774" cy="648047"/>
          </a:xfrm>
        </p:spPr>
        <p:txBody>
          <a:bodyPr/>
          <a:lstStyle>
            <a:lvl1pPr marL="0" indent="0" algn="l">
              <a:lnSpc>
                <a:spcPct val="90000"/>
              </a:lnSpc>
              <a:spcBef>
                <a:spcPts val="0"/>
              </a:spcBef>
              <a:spcAft>
                <a:spcPts val="0"/>
              </a:spcAft>
              <a:buNone/>
              <a:defRPr>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grpSp>
        <p:nvGrpSpPr>
          <p:cNvPr id="5" name="Group 4"/>
          <p:cNvGrpSpPr/>
          <p:nvPr userDrawn="1"/>
        </p:nvGrpSpPr>
        <p:grpSpPr bwMode="ltGray">
          <a:xfrm>
            <a:off x="7402396" y="-1"/>
            <a:ext cx="1740022" cy="1394870"/>
            <a:chOff x="8174038" y="0"/>
            <a:chExt cx="968375" cy="776288"/>
          </a:xfrm>
        </p:grpSpPr>
        <p:sp>
          <p:nvSpPr>
            <p:cNvPr id="9" name="Rectangle 5"/>
            <p:cNvSpPr>
              <a:spLocks noChangeArrowheads="1"/>
            </p:cNvSpPr>
            <p:nvPr userDrawn="1"/>
          </p:nvSpPr>
          <p:spPr bwMode="ltGray">
            <a:xfrm>
              <a:off x="8496300" y="0"/>
              <a:ext cx="646113" cy="51752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Rectangle 6"/>
            <p:cNvSpPr>
              <a:spLocks noChangeArrowheads="1"/>
            </p:cNvSpPr>
            <p:nvPr userDrawn="1"/>
          </p:nvSpPr>
          <p:spPr bwMode="ltGray">
            <a:xfrm>
              <a:off x="8174038" y="258763"/>
              <a:ext cx="644525" cy="517525"/>
            </a:xfrm>
            <a:prstGeom prst="rect">
              <a:avLst/>
            </a:prstGeom>
            <a:solidFill>
              <a:srgbClr val="7A022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Rectangle 7"/>
            <p:cNvSpPr>
              <a:spLocks noChangeArrowheads="1"/>
            </p:cNvSpPr>
            <p:nvPr userDrawn="1"/>
          </p:nvSpPr>
          <p:spPr bwMode="ltGray">
            <a:xfrm>
              <a:off x="8496300" y="258763"/>
              <a:ext cx="322263" cy="258763"/>
            </a:xfrm>
            <a:prstGeom prst="rect">
              <a:avLst/>
            </a:prstGeom>
            <a:solidFill>
              <a:srgbClr val="AE132A"/>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 name="Date Placeholder 3"/>
          <p:cNvSpPr>
            <a:spLocks noGrp="1"/>
          </p:cNvSpPr>
          <p:nvPr>
            <p:ph type="dt" sz="half" idx="10"/>
          </p:nvPr>
        </p:nvSpPr>
        <p:spPr bwMode="gray">
          <a:xfrm>
            <a:off x="841375" y="5877247"/>
            <a:ext cx="7978774" cy="265192"/>
          </a:xfrm>
          <a:prstGeom prst="rect">
            <a:avLst/>
          </a:prstGeom>
        </p:spPr>
        <p:txBody>
          <a:bodyPr vert="horz" lIns="0" tIns="0" rIns="0" bIns="0" rtlCol="0" anchor="ctr" anchorCtr="0">
            <a:noAutofit/>
          </a:bodyPr>
          <a:lstStyle>
            <a:lvl1pPr>
              <a:spcBef>
                <a:spcPts val="0"/>
              </a:spcBef>
              <a:spcAft>
                <a:spcPts val="0"/>
              </a:spcAft>
              <a:defRPr lang="en-AU" sz="1400" b="0">
                <a:solidFill>
                  <a:schemeClr val="accent1"/>
                </a:solidFill>
                <a:latin typeface="+mj-lt"/>
                <a:ea typeface="+mj-ea"/>
                <a:cs typeface="+mj-cs"/>
              </a:defRPr>
            </a:lvl1pPr>
          </a:lstStyle>
          <a:p>
            <a:pPr>
              <a:lnSpc>
                <a:spcPct val="90000"/>
              </a:lnSpc>
            </a:pPr>
            <a:endParaRPr lang="en-GB" dirty="0"/>
          </a:p>
        </p:txBody>
      </p:sp>
      <p:pic>
        <p:nvPicPr>
          <p:cNvPr id="6" name="BM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8600" y="512064"/>
            <a:ext cx="2453400" cy="861862"/>
          </a:xfrm>
          <a:prstGeom prst="rect">
            <a:avLst/>
          </a:prstGeom>
        </p:spPr>
      </p:pic>
    </p:spTree>
    <p:extLst>
      <p:ext uri="{BB962C8B-B14F-4D97-AF65-F5344CB8AC3E}">
        <p14:creationId xmlns:p14="http://schemas.microsoft.com/office/powerpoint/2010/main" val="3471710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genda (with photo)">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3203575" y="506193"/>
            <a:ext cx="5614640" cy="762220"/>
          </a:xfrm>
          <a:noFill/>
        </p:spPr>
        <p:txBody>
          <a:bodyPr>
            <a:noAutofit/>
          </a:bodyPr>
          <a:lstStyle>
            <a:lvl1pPr algn="l">
              <a:defRPr sz="4000" cap="none" baseline="0">
                <a:solidFill>
                  <a:schemeClr val="accent1"/>
                </a:solidFill>
              </a:defRPr>
            </a:lvl1pPr>
          </a:lstStyle>
          <a:p>
            <a:r>
              <a:rPr lang="en-US"/>
              <a:t>Agenda</a:t>
            </a:r>
            <a:endParaRPr lang="en-GB"/>
          </a:p>
        </p:txBody>
      </p:sp>
      <p:sp>
        <p:nvSpPr>
          <p:cNvPr id="6" name="Content Placeholder 5"/>
          <p:cNvSpPr>
            <a:spLocks noGrp="1"/>
          </p:cNvSpPr>
          <p:nvPr>
            <p:ph sz="quarter" idx="12" hasCustomPrompt="1"/>
          </p:nvPr>
        </p:nvSpPr>
        <p:spPr bwMode="gray">
          <a:xfrm>
            <a:off x="3203575" y="1628775"/>
            <a:ext cx="5614640" cy="4891748"/>
          </a:xfrm>
        </p:spPr>
        <p:txBody>
          <a:bodyPr anchor="ctr" anchorCtr="0"/>
          <a:lstStyle>
            <a:lvl1pPr>
              <a:spcBef>
                <a:spcPts val="0"/>
              </a:spcBef>
              <a:spcAft>
                <a:spcPts val="600"/>
              </a:spcAft>
              <a:defRPr/>
            </a:lvl1pPr>
            <a:lvl2pPr>
              <a:spcBef>
                <a:spcPts val="600"/>
              </a:spcBef>
              <a:spcAft>
                <a:spcPts val="600"/>
              </a:spcAft>
              <a:defRPr>
                <a:solidFill>
                  <a:schemeClr val="accent1"/>
                </a:solidFill>
              </a:defRPr>
            </a:lvl2pPr>
            <a:lvl3pPr>
              <a:spcBef>
                <a:spcPts val="300"/>
              </a:spcBef>
              <a:spcAft>
                <a:spcPts val="600"/>
              </a:spcAft>
              <a:defRPr/>
            </a:lvl3pPr>
            <a:lvl4pPr>
              <a:spcBef>
                <a:spcPts val="0"/>
              </a:spcBef>
              <a:spcAft>
                <a:spcPts val="600"/>
              </a:spcAft>
              <a:buSzPct val="80000"/>
              <a:defRPr/>
            </a:lvl4pPr>
            <a:lvl5pPr>
              <a:spcBef>
                <a:spcPts val="0"/>
              </a:spcBef>
              <a:spcAft>
                <a:spcPts val="600"/>
              </a:spcAft>
              <a:defRPr>
                <a:solidFill>
                  <a:schemeClr val="tx2"/>
                </a:solidFill>
              </a:defRPr>
            </a:lvl5pPr>
            <a:lvl6pPr>
              <a:spcBef>
                <a:spcPts val="600"/>
              </a:spcBef>
              <a:defRPr/>
            </a:lvl6pPr>
            <a:lvl7pPr>
              <a:buAutoNum type="arabicPeriod"/>
              <a:defRPr/>
            </a:lvl7pPr>
            <a:lvl8pPr>
              <a:defRPr/>
            </a:lvl8pPr>
            <a:lvl9pPr>
              <a:defRPr/>
            </a:lvl9pPr>
          </a:lstStyle>
          <a:p>
            <a:pPr lvl="0"/>
            <a:r>
              <a:rPr lang="en-US" dirty="0"/>
              <a:t>Body Text (Arial 20pt)</a:t>
            </a:r>
          </a:p>
          <a:p>
            <a:pPr lvl="1"/>
            <a:r>
              <a:rPr lang="en-US" dirty="0"/>
              <a:t>Heading 1 (Arial 24pt)</a:t>
            </a:r>
          </a:p>
          <a:p>
            <a:pPr lvl="2"/>
            <a:r>
              <a:rPr lang="en-US" dirty="0"/>
              <a:t>Bullet 1 (Arial 20pt)</a:t>
            </a:r>
          </a:p>
          <a:p>
            <a:pPr lvl="3"/>
            <a:r>
              <a:rPr lang="en-US" dirty="0"/>
              <a:t>Bullet 2 (Arial </a:t>
            </a:r>
            <a:r>
              <a:rPr lang="en-US"/>
              <a:t>20pt)</a:t>
            </a:r>
          </a:p>
          <a:p>
            <a:pPr lvl="4"/>
            <a:r>
              <a:rPr lang="en-US"/>
              <a:t>Bullet 3 (Arial 18pt)</a:t>
            </a:r>
            <a:endParaRPr lang="en-US" dirty="0"/>
          </a:p>
          <a:p>
            <a:pPr lvl="5"/>
            <a:r>
              <a:rPr lang="en-US" dirty="0"/>
              <a:t>Heading 2 (Arial 20pt)</a:t>
            </a:r>
          </a:p>
          <a:p>
            <a:pPr lvl="6"/>
            <a:r>
              <a:rPr lang="en-US" dirty="0"/>
              <a:t>Number Bullet (Arial 20pt)</a:t>
            </a:r>
          </a:p>
          <a:p>
            <a:pPr lvl="7"/>
            <a:r>
              <a:rPr lang="en-US" dirty="0"/>
              <a:t>Alpha </a:t>
            </a:r>
            <a:r>
              <a:rPr lang="en-US"/>
              <a:t>Bullet 1 (Arial 20pt)</a:t>
            </a:r>
          </a:p>
          <a:p>
            <a:pPr lvl="8"/>
            <a:r>
              <a:rPr lang="en-US"/>
              <a:t>Alpha Bullet 2 (Arial 18pt)</a:t>
            </a:r>
            <a:endParaRPr lang="en-AU" dirty="0"/>
          </a:p>
        </p:txBody>
      </p:sp>
      <p:sp>
        <p:nvSpPr>
          <p:cNvPr id="4" name="Picture Placeholder 3"/>
          <p:cNvSpPr>
            <a:spLocks noGrp="1"/>
          </p:cNvSpPr>
          <p:nvPr>
            <p:ph type="pic" sz="quarter" idx="13"/>
          </p:nvPr>
        </p:nvSpPr>
        <p:spPr>
          <a:xfrm>
            <a:off x="1" y="0"/>
            <a:ext cx="2971800" cy="6858000"/>
          </a:xfrm>
        </p:spPr>
        <p:txBody>
          <a:bodyPr/>
          <a:lstStyle/>
          <a:p>
            <a:r>
              <a:rPr lang="en-US" dirty="0"/>
              <a:t>Click icon to add picture</a:t>
            </a:r>
            <a:endParaRPr lang="en-GB" dirty="0"/>
          </a:p>
        </p:txBody>
      </p:sp>
    </p:spTree>
    <p:extLst>
      <p:ext uri="{BB962C8B-B14F-4D97-AF65-F5344CB8AC3E}">
        <p14:creationId xmlns:p14="http://schemas.microsoft.com/office/powerpoint/2010/main" val="3649234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3850" y="523874"/>
            <a:ext cx="8496300" cy="744885"/>
          </a:xfrm>
        </p:spPr>
        <p:txBody>
          <a:bodyPr/>
          <a:lstStyle>
            <a:lvl1pPr>
              <a:defRPr>
                <a:solidFill>
                  <a:schemeClr val="accent1"/>
                </a:solidFill>
              </a:defRPr>
            </a:lvl1pPr>
          </a:lstStyle>
          <a:p>
            <a:r>
              <a:rPr lang="en-US"/>
              <a:t>Click to edit Master title style</a:t>
            </a:r>
            <a:endParaRPr lang="en-GB" dirty="0"/>
          </a:p>
        </p:txBody>
      </p:sp>
      <p:sp>
        <p:nvSpPr>
          <p:cNvPr id="3" name="Footer Placeholder 2"/>
          <p:cNvSpPr>
            <a:spLocks noGrp="1"/>
          </p:cNvSpPr>
          <p:nvPr>
            <p:ph type="ftr" sz="quarter" idx="10"/>
          </p:nvPr>
        </p:nvSpPr>
        <p:spPr/>
        <p:txBody>
          <a:bodyPr/>
          <a:lstStyle/>
          <a:p>
            <a:r>
              <a:rPr lang="en-AU" dirty="0"/>
              <a:t>BM Presentation Template</a:t>
            </a:r>
          </a:p>
        </p:txBody>
      </p:sp>
      <p:sp>
        <p:nvSpPr>
          <p:cNvPr id="4" name="Slide Number Placeholder 3"/>
          <p:cNvSpPr>
            <a:spLocks noGrp="1"/>
          </p:cNvSpPr>
          <p:nvPr>
            <p:ph type="sldNum" sz="quarter" idx="11"/>
          </p:nvPr>
        </p:nvSpPr>
        <p:spPr/>
        <p:txBody>
          <a:bodyPr/>
          <a:lstStyle/>
          <a:p>
            <a:fld id="{B511D280-0087-4025-85DC-7A4BA4039648}" type="slidenum">
              <a:rPr lang="en-AU" smtClean="0"/>
              <a:pPr/>
              <a:t>‹Nr.›</a:t>
            </a:fld>
            <a:endParaRPr lang="en-AU" dirty="0"/>
          </a:p>
        </p:txBody>
      </p:sp>
      <p:sp>
        <p:nvSpPr>
          <p:cNvPr id="6" name="Content Placeholder 5"/>
          <p:cNvSpPr>
            <a:spLocks noGrp="1"/>
          </p:cNvSpPr>
          <p:nvPr>
            <p:ph sz="quarter" idx="12" hasCustomPrompt="1"/>
          </p:nvPr>
        </p:nvSpPr>
        <p:spPr>
          <a:xfrm>
            <a:off x="323850" y="1628775"/>
            <a:ext cx="8496300" cy="4537075"/>
          </a:xfrm>
        </p:spPr>
        <p:txBody>
          <a:bodyPr/>
          <a:lstStyle>
            <a:lvl1pPr>
              <a:defRPr>
                <a:solidFill>
                  <a:srgbClr val="5F5F5F"/>
                </a:solidFill>
              </a:defRPr>
            </a:lvl1pPr>
            <a:lvl2pPr>
              <a:defRPr>
                <a:solidFill>
                  <a:schemeClr val="accent1"/>
                </a:solidFill>
              </a:defRPr>
            </a:lvl2pPr>
            <a:lvl3pPr marL="360000" indent="-360000">
              <a:buClr>
                <a:srgbClr val="5F5F5F"/>
              </a:buClr>
              <a:buFont typeface="Wingdings" panose="05000000000000000000" pitchFamily="2" charset="2"/>
              <a:buChar char="§"/>
              <a:defRPr/>
            </a:lvl3pPr>
            <a:lvl4pPr marL="720000" indent="-360000">
              <a:buClr>
                <a:srgbClr val="5F5F5F"/>
              </a:buClr>
              <a:buFont typeface="Wingdings" panose="05000000000000000000" pitchFamily="2" charset="2"/>
              <a:buChar char="§"/>
              <a:defRPr/>
            </a:lvl4pPr>
            <a:lvl5pPr>
              <a:defRPr baseline="0"/>
            </a:lvl5pPr>
            <a:lvl7pPr>
              <a:buAutoNum type="arabicPeriod"/>
              <a:defRPr/>
            </a:lvl7pPr>
            <a:lvl8pPr>
              <a:buAutoNum type="alphaLcParenR"/>
              <a:defRPr/>
            </a:lvl8pPr>
            <a:lvl9pPr>
              <a:defRPr/>
            </a:lvl9pPr>
          </a:lstStyle>
          <a:p>
            <a:pPr lvl="0"/>
            <a:r>
              <a:rPr lang="en-US" dirty="0"/>
              <a:t>Body Text (Arial 20pt)</a:t>
            </a:r>
          </a:p>
          <a:p>
            <a:pPr lvl="1"/>
            <a:r>
              <a:rPr lang="en-US" dirty="0"/>
              <a:t>Heading 1 (Arial 24pt)</a:t>
            </a:r>
          </a:p>
          <a:p>
            <a:pPr lvl="2"/>
            <a:r>
              <a:rPr lang="en-US" dirty="0"/>
              <a:t>Bullet 1 (Arial 20pt)</a:t>
            </a:r>
          </a:p>
          <a:p>
            <a:pPr lvl="3"/>
            <a:r>
              <a:rPr lang="en-US" dirty="0"/>
              <a:t>Bullet 2 </a:t>
            </a:r>
            <a:r>
              <a:rPr lang="en-US"/>
              <a:t>(Arial </a:t>
            </a:r>
            <a:r>
              <a:rPr lang="en-US" dirty="0"/>
              <a:t>20pt)</a:t>
            </a:r>
          </a:p>
          <a:p>
            <a:pPr lvl="4"/>
            <a:r>
              <a:rPr lang="en-US"/>
              <a:t>Bullet 3 (Arial 18pt)</a:t>
            </a:r>
          </a:p>
          <a:p>
            <a:pPr lvl="5"/>
            <a:r>
              <a:rPr lang="en-US"/>
              <a:t>Heading </a:t>
            </a:r>
            <a:r>
              <a:rPr lang="en-US" dirty="0"/>
              <a:t>2 (Arial 20pt)</a:t>
            </a:r>
          </a:p>
          <a:p>
            <a:pPr lvl="6"/>
            <a:r>
              <a:rPr lang="en-US" dirty="0"/>
              <a:t>Number Bullet (Arial 20pt)</a:t>
            </a:r>
          </a:p>
          <a:p>
            <a:pPr lvl="7"/>
            <a:r>
              <a:rPr lang="en-US" dirty="0"/>
              <a:t>Alpha </a:t>
            </a:r>
            <a:r>
              <a:rPr lang="en-US"/>
              <a:t>Bullet 1 (Arial 20pt)</a:t>
            </a:r>
          </a:p>
          <a:p>
            <a:pPr lvl="8"/>
            <a:r>
              <a:rPr lang="en-US"/>
              <a:t>Alpha Bullet 2 (Arial 18pt)</a:t>
            </a:r>
            <a:endParaRPr lang="en-AU" dirty="0"/>
          </a:p>
        </p:txBody>
      </p:sp>
      <p:sp>
        <p:nvSpPr>
          <p:cNvPr id="8" name="Text Placeholder 7"/>
          <p:cNvSpPr>
            <a:spLocks noGrp="1"/>
          </p:cNvSpPr>
          <p:nvPr>
            <p:ph type="body" sz="quarter" idx="13" hasCustomPrompt="1"/>
          </p:nvPr>
        </p:nvSpPr>
        <p:spPr>
          <a:xfrm>
            <a:off x="323850" y="381000"/>
            <a:ext cx="8496300" cy="287337"/>
          </a:xfrm>
        </p:spPr>
        <p:txBody>
          <a:bodyPr/>
          <a:lstStyle>
            <a:lvl1pPr>
              <a:defRPr>
                <a:solidFill>
                  <a:schemeClr val="accent2"/>
                </a:solidFill>
              </a:defRPr>
            </a:lvl1pPr>
          </a:lstStyle>
          <a:p>
            <a:pPr lvl="0"/>
            <a:r>
              <a:rPr lang="en-US" dirty="0"/>
              <a:t>Subheading</a:t>
            </a:r>
            <a:endParaRPr lang="en-GB" dirty="0"/>
          </a:p>
        </p:txBody>
      </p:sp>
    </p:spTree>
    <p:extLst>
      <p:ext uri="{BB962C8B-B14F-4D97-AF65-F5344CB8AC3E}">
        <p14:creationId xmlns:p14="http://schemas.microsoft.com/office/powerpoint/2010/main" val="3682867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two panel)">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3850" y="523874"/>
            <a:ext cx="8496300" cy="744885"/>
          </a:xfrm>
        </p:spPr>
        <p:txBody>
          <a:bodyPr/>
          <a:lstStyle>
            <a:lvl1pPr>
              <a:defRPr>
                <a:solidFill>
                  <a:schemeClr val="accent1"/>
                </a:solidFill>
              </a:defRPr>
            </a:lvl1p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AU" dirty="0"/>
              <a:t>BM Presentation Template</a:t>
            </a:r>
          </a:p>
        </p:txBody>
      </p:sp>
      <p:sp>
        <p:nvSpPr>
          <p:cNvPr id="4" name="Slide Number Placeholder 3"/>
          <p:cNvSpPr>
            <a:spLocks noGrp="1"/>
          </p:cNvSpPr>
          <p:nvPr>
            <p:ph type="sldNum" sz="quarter" idx="11"/>
          </p:nvPr>
        </p:nvSpPr>
        <p:spPr/>
        <p:txBody>
          <a:bodyPr/>
          <a:lstStyle/>
          <a:p>
            <a:fld id="{B511D280-0087-4025-85DC-7A4BA4039648}" type="slidenum">
              <a:rPr lang="en-AU" smtClean="0"/>
              <a:pPr/>
              <a:t>‹Nr.›</a:t>
            </a:fld>
            <a:endParaRPr lang="en-AU" dirty="0"/>
          </a:p>
        </p:txBody>
      </p:sp>
      <p:sp>
        <p:nvSpPr>
          <p:cNvPr id="6" name="Content Placeholder 5"/>
          <p:cNvSpPr>
            <a:spLocks noGrp="1"/>
          </p:cNvSpPr>
          <p:nvPr>
            <p:ph sz="quarter" idx="12" hasCustomPrompt="1"/>
          </p:nvPr>
        </p:nvSpPr>
        <p:spPr>
          <a:xfrm>
            <a:off x="323850" y="1628775"/>
            <a:ext cx="4104134" cy="4537075"/>
          </a:xfrm>
        </p:spPr>
        <p:txBody>
          <a:bodyPr/>
          <a:lstStyle>
            <a:lvl1pPr>
              <a:defRPr>
                <a:solidFill>
                  <a:srgbClr val="5F5F5F"/>
                </a:solidFill>
              </a:defRPr>
            </a:lvl1pPr>
            <a:lvl2pPr>
              <a:defRPr>
                <a:solidFill>
                  <a:schemeClr val="accent1"/>
                </a:solidFill>
              </a:defRPr>
            </a:lvl2pPr>
            <a:lvl5pPr>
              <a:defRPr baseline="0"/>
            </a:lvl5pPr>
            <a:lvl7pPr marL="360000" marR="0" indent="-360000" algn="l" defTabSz="914400" rtl="0" eaLnBrk="1" fontAlgn="auto" latinLnBrk="0" hangingPunct="1">
              <a:lnSpc>
                <a:spcPct val="95000"/>
              </a:lnSpc>
              <a:spcBef>
                <a:spcPts val="300"/>
              </a:spcBef>
              <a:spcAft>
                <a:spcPts val="600"/>
              </a:spcAft>
              <a:buClr>
                <a:srgbClr val="5F5F5F"/>
              </a:buClr>
              <a:buSzTx/>
              <a:buFont typeface="+mj-lt"/>
              <a:buAutoNum type="arabicPeriod"/>
              <a:tabLst/>
              <a:defRPr/>
            </a:lvl7pPr>
            <a:lvl8pPr marL="720000" indent="-360000">
              <a:buFont typeface="+mj-lt"/>
              <a:buAutoNum type="alphaLcParenR"/>
              <a:defRPr baseline="0"/>
            </a:lvl8pPr>
          </a:lstStyle>
          <a:p>
            <a:pPr lvl="0"/>
            <a:r>
              <a:rPr lang="en-US" dirty="0"/>
              <a:t>Body Text (Arial 20pt)</a:t>
            </a:r>
          </a:p>
          <a:p>
            <a:pPr lvl="1"/>
            <a:r>
              <a:rPr lang="en-US" dirty="0"/>
              <a:t>Heading 1 (Arial 24pt)</a:t>
            </a:r>
          </a:p>
          <a:p>
            <a:pPr lvl="2"/>
            <a:r>
              <a:rPr lang="en-US" dirty="0"/>
              <a:t>Bullet 1 (Arial 20pt)</a:t>
            </a:r>
          </a:p>
          <a:p>
            <a:pPr lvl="3"/>
            <a:r>
              <a:rPr lang="en-US" dirty="0"/>
              <a:t>Bullet 2 (Arial 20pt)</a:t>
            </a:r>
          </a:p>
          <a:p>
            <a:pPr lvl="4"/>
            <a:r>
              <a:rPr lang="en-US"/>
              <a:t>Bullet 3 (Arial 18pt)</a:t>
            </a:r>
          </a:p>
          <a:p>
            <a:pPr lvl="5"/>
            <a:r>
              <a:rPr lang="en-US"/>
              <a:t>Heading </a:t>
            </a:r>
            <a:r>
              <a:rPr lang="en-US" dirty="0"/>
              <a:t>2 (Arial 20pt)</a:t>
            </a:r>
          </a:p>
          <a:p>
            <a:pPr lvl="6"/>
            <a:r>
              <a:rPr lang="en-US" dirty="0"/>
              <a:t>Number Bullet (Arial 20pt)</a:t>
            </a:r>
          </a:p>
          <a:p>
            <a:pPr lvl="7"/>
            <a:r>
              <a:rPr lang="en-US" dirty="0"/>
              <a:t>Alpha </a:t>
            </a:r>
            <a:r>
              <a:rPr lang="en-US"/>
              <a:t>Bullet 1 (Arial 20pt)</a:t>
            </a:r>
          </a:p>
          <a:p>
            <a:pPr lvl="8"/>
            <a:r>
              <a:rPr lang="en-US"/>
              <a:t>Alpha Bullet 2 (Arial 18pt)</a:t>
            </a:r>
          </a:p>
        </p:txBody>
      </p:sp>
      <p:sp>
        <p:nvSpPr>
          <p:cNvPr id="9" name="Content Placeholder 5"/>
          <p:cNvSpPr>
            <a:spLocks noGrp="1"/>
          </p:cNvSpPr>
          <p:nvPr>
            <p:ph sz="quarter" idx="14" hasCustomPrompt="1"/>
          </p:nvPr>
        </p:nvSpPr>
        <p:spPr>
          <a:xfrm>
            <a:off x="4716016" y="1628775"/>
            <a:ext cx="4104134" cy="4537075"/>
          </a:xfrm>
        </p:spPr>
        <p:txBody>
          <a:bodyPr/>
          <a:lstStyle>
            <a:lvl1pPr>
              <a:defRPr>
                <a:solidFill>
                  <a:srgbClr val="5F5F5F"/>
                </a:solidFill>
              </a:defRPr>
            </a:lvl1pPr>
            <a:lvl2pPr>
              <a:defRPr>
                <a:solidFill>
                  <a:schemeClr val="accent1"/>
                </a:solidFill>
              </a:defRPr>
            </a:lvl2pPr>
            <a:lvl5pPr>
              <a:defRPr/>
            </a:lvl5pPr>
            <a:lvl7pPr>
              <a:buAutoNum type="arabicPeriod"/>
              <a:defRPr/>
            </a:lvl7pPr>
            <a:lvl8pPr>
              <a:buAutoNum type="alphaLcParenR"/>
              <a:defRPr/>
            </a:lvl8pPr>
            <a:lvl9pPr>
              <a:defRPr/>
            </a:lvl9pPr>
          </a:lstStyle>
          <a:p>
            <a:pPr lvl="0"/>
            <a:r>
              <a:rPr lang="en-US" dirty="0"/>
              <a:t>Body Text (Arial 20pt)</a:t>
            </a:r>
          </a:p>
          <a:p>
            <a:pPr lvl="1"/>
            <a:r>
              <a:rPr lang="en-US" dirty="0"/>
              <a:t>Heading 1 (Arial 24pt)</a:t>
            </a:r>
          </a:p>
          <a:p>
            <a:pPr lvl="2"/>
            <a:r>
              <a:rPr lang="en-US" dirty="0"/>
              <a:t>Bullet 1 (Arial 20pt)</a:t>
            </a:r>
          </a:p>
          <a:p>
            <a:pPr lvl="3"/>
            <a:r>
              <a:rPr lang="en-US" dirty="0"/>
              <a:t>Bullet 2 (Arial 20pt)</a:t>
            </a:r>
          </a:p>
          <a:p>
            <a:pPr lvl="4"/>
            <a:r>
              <a:rPr lang="en-US"/>
              <a:t>Bullet 3 (Arial 18pt)</a:t>
            </a:r>
          </a:p>
          <a:p>
            <a:pPr lvl="5"/>
            <a:r>
              <a:rPr lang="en-US"/>
              <a:t>Heading </a:t>
            </a:r>
            <a:r>
              <a:rPr lang="en-US" dirty="0"/>
              <a:t>2 (Arial 20pt)</a:t>
            </a:r>
          </a:p>
          <a:p>
            <a:pPr lvl="6"/>
            <a:r>
              <a:rPr lang="en-US" dirty="0"/>
              <a:t>Number Bullet (Arial 20pt)</a:t>
            </a:r>
          </a:p>
          <a:p>
            <a:pPr lvl="7"/>
            <a:r>
              <a:rPr lang="en-US" dirty="0"/>
              <a:t>Alpha </a:t>
            </a:r>
            <a:r>
              <a:rPr lang="en-US"/>
              <a:t>Bullet 1 (Arial 20pt)</a:t>
            </a:r>
          </a:p>
          <a:p>
            <a:pPr lvl="8"/>
            <a:r>
              <a:rPr lang="en-US"/>
              <a:t>Alpha Bullet 2 (Arial 18pt)</a:t>
            </a:r>
            <a:endParaRPr lang="en-AU" dirty="0"/>
          </a:p>
        </p:txBody>
      </p:sp>
      <p:sp>
        <p:nvSpPr>
          <p:cNvPr id="8" name="Text Placeholder 7"/>
          <p:cNvSpPr>
            <a:spLocks noGrp="1"/>
          </p:cNvSpPr>
          <p:nvPr>
            <p:ph type="body" sz="quarter" idx="13" hasCustomPrompt="1"/>
          </p:nvPr>
        </p:nvSpPr>
        <p:spPr>
          <a:xfrm>
            <a:off x="323850" y="381000"/>
            <a:ext cx="8496300" cy="287337"/>
          </a:xfrm>
        </p:spPr>
        <p:txBody>
          <a:bodyPr/>
          <a:lstStyle>
            <a:lvl1pPr>
              <a:defRPr>
                <a:solidFill>
                  <a:schemeClr val="accent2"/>
                </a:solidFill>
              </a:defRPr>
            </a:lvl1pPr>
          </a:lstStyle>
          <a:p>
            <a:pPr lvl="0"/>
            <a:r>
              <a:rPr lang="en-US" dirty="0"/>
              <a:t>Subheading</a:t>
            </a:r>
            <a:endParaRPr lang="en-GB" dirty="0"/>
          </a:p>
        </p:txBody>
      </p:sp>
    </p:spTree>
    <p:extLst>
      <p:ext uri="{BB962C8B-B14F-4D97-AF65-F5344CB8AC3E}">
        <p14:creationId xmlns:p14="http://schemas.microsoft.com/office/powerpoint/2010/main" val="3817509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AU" dirty="0"/>
              <a:t>BM Presentation Template</a:t>
            </a:r>
          </a:p>
        </p:txBody>
      </p:sp>
      <p:sp>
        <p:nvSpPr>
          <p:cNvPr id="4" name="Slide Number Placeholder 3"/>
          <p:cNvSpPr>
            <a:spLocks noGrp="1"/>
          </p:cNvSpPr>
          <p:nvPr>
            <p:ph type="sldNum" sz="quarter" idx="11"/>
          </p:nvPr>
        </p:nvSpPr>
        <p:spPr/>
        <p:txBody>
          <a:bodyPr/>
          <a:lstStyle/>
          <a:p>
            <a:fld id="{B511D280-0087-4025-85DC-7A4BA4039648}" type="slidenum">
              <a:rPr lang="en-AU" smtClean="0"/>
              <a:pPr/>
              <a:t>‹Nr.›</a:t>
            </a:fld>
            <a:endParaRPr lang="en-AU" dirty="0"/>
          </a:p>
        </p:txBody>
      </p:sp>
      <p:sp>
        <p:nvSpPr>
          <p:cNvPr id="7" name="Text Placeholder 7"/>
          <p:cNvSpPr>
            <a:spLocks noGrp="1"/>
          </p:cNvSpPr>
          <p:nvPr>
            <p:ph type="body" sz="quarter" idx="13" hasCustomPrompt="1"/>
          </p:nvPr>
        </p:nvSpPr>
        <p:spPr>
          <a:xfrm>
            <a:off x="323850" y="381000"/>
            <a:ext cx="8496300" cy="287337"/>
          </a:xfrm>
        </p:spPr>
        <p:txBody>
          <a:bodyPr/>
          <a:lstStyle>
            <a:lvl1pPr>
              <a:defRPr>
                <a:solidFill>
                  <a:schemeClr val="accent2"/>
                </a:solidFill>
              </a:defRPr>
            </a:lvl1pPr>
          </a:lstStyle>
          <a:p>
            <a:pPr lvl="0"/>
            <a:r>
              <a:rPr lang="en-US" dirty="0"/>
              <a:t>Subheading</a:t>
            </a:r>
            <a:endParaRPr lang="en-GB" dirty="0"/>
          </a:p>
        </p:txBody>
      </p:sp>
    </p:spTree>
    <p:extLst>
      <p:ext uri="{BB962C8B-B14F-4D97-AF65-F5344CB8AC3E}">
        <p14:creationId xmlns:p14="http://schemas.microsoft.com/office/powerpoint/2010/main" val="2526988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966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Blank)">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6858000"/>
          </a:xfrm>
        </p:spPr>
        <p:txBody>
          <a:bodyPr/>
          <a:lstStyle/>
          <a:p>
            <a:r>
              <a:rPr lang="en-US" dirty="0"/>
              <a:t>Click icon to add picture</a:t>
            </a:r>
            <a:endParaRPr lang="en-GB" dirty="0"/>
          </a:p>
        </p:txBody>
      </p:sp>
      <p:sp>
        <p:nvSpPr>
          <p:cNvPr id="3" name="Subtitle 2"/>
          <p:cNvSpPr>
            <a:spLocks noGrp="1"/>
          </p:cNvSpPr>
          <p:nvPr>
            <p:ph type="subTitle" idx="1" hasCustomPrompt="1"/>
          </p:nvPr>
        </p:nvSpPr>
        <p:spPr>
          <a:xfrm>
            <a:off x="-2644" y="4679779"/>
            <a:ext cx="2015902" cy="1476000"/>
          </a:xfrm>
          <a:solidFill>
            <a:schemeClr val="accent1"/>
          </a:solidFill>
          <a:ln>
            <a:solidFill>
              <a:schemeClr val="accent1"/>
            </a:solidFill>
          </a:ln>
        </p:spPr>
        <p:txBody>
          <a:bodyPr vert="horz" wrap="square" lIns="144000" tIns="72000" rIns="144000" bIns="72000" rtlCol="0" anchor="ctr" anchorCtr="0">
            <a:noAutofit/>
          </a:bodyPr>
          <a:lstStyle>
            <a:lvl1pPr algn="ctr">
              <a:defRPr lang="en-US" sz="6600" b="1" i="0" smtClean="0">
                <a:solidFill>
                  <a:schemeClr val="bg1"/>
                </a:solidFill>
              </a:defRPr>
            </a:lvl1pPr>
          </a:lstStyle>
          <a:p>
            <a:pPr lvl="0" algn="ctr">
              <a:lnSpc>
                <a:spcPct val="100000"/>
              </a:lnSpc>
              <a:spcAft>
                <a:spcPts val="0"/>
              </a:spcAft>
            </a:pPr>
            <a:r>
              <a:rPr lang="en-US"/>
              <a:t>#</a:t>
            </a:r>
          </a:p>
        </p:txBody>
      </p:sp>
      <p:sp>
        <p:nvSpPr>
          <p:cNvPr id="5" name="Title 4"/>
          <p:cNvSpPr>
            <a:spLocks noGrp="1"/>
          </p:cNvSpPr>
          <p:nvPr>
            <p:ph type="title"/>
          </p:nvPr>
        </p:nvSpPr>
        <p:spPr>
          <a:xfrm>
            <a:off x="2013258" y="4679779"/>
            <a:ext cx="6635442" cy="1476000"/>
          </a:xfrm>
          <a:solidFill>
            <a:schemeClr val="accent2"/>
          </a:solidFill>
          <a:ln>
            <a:solidFill>
              <a:schemeClr val="accent2"/>
            </a:solidFill>
          </a:ln>
        </p:spPr>
        <p:txBody>
          <a:bodyPr vert="horz" wrap="square" lIns="144000" tIns="72000" rIns="144000" bIns="72000" rtlCol="0" anchor="ctr" anchorCtr="0">
            <a:noAutofit/>
          </a:bodyPr>
          <a:lstStyle>
            <a:lvl1pPr>
              <a:defRPr lang="en-GB" sz="3200" baseline="0">
                <a:solidFill>
                  <a:schemeClr val="bg1"/>
                </a:solidFill>
              </a:defRPr>
            </a:lvl1pPr>
          </a:lstStyle>
          <a:p>
            <a:pPr marL="0" lvl="0">
              <a:lnSpc>
                <a:spcPct val="100000"/>
              </a:lnSpc>
            </a:pPr>
            <a:r>
              <a:rPr lang="en-US"/>
              <a:t>Click to edit Master title style</a:t>
            </a:r>
            <a:endParaRPr lang="en-GB"/>
          </a:p>
        </p:txBody>
      </p:sp>
    </p:spTree>
    <p:extLst>
      <p:ext uri="{BB962C8B-B14F-4D97-AF65-F5344CB8AC3E}">
        <p14:creationId xmlns:p14="http://schemas.microsoft.com/office/powerpoint/2010/main" val="1897787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Passionately global)">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r="12635"/>
          <a:stretch/>
        </p:blipFill>
        <p:spPr>
          <a:xfrm>
            <a:off x="-1" y="0"/>
            <a:ext cx="9144001" cy="6858000"/>
          </a:xfrm>
          <a:prstGeom prst="rect">
            <a:avLst/>
          </a:prstGeom>
        </p:spPr>
      </p:pic>
      <p:sp>
        <p:nvSpPr>
          <p:cNvPr id="9" name="Subtitle 2"/>
          <p:cNvSpPr>
            <a:spLocks noGrp="1"/>
          </p:cNvSpPr>
          <p:nvPr>
            <p:ph type="subTitle" idx="1" hasCustomPrompt="1"/>
          </p:nvPr>
        </p:nvSpPr>
        <p:spPr bwMode="gray">
          <a:xfrm>
            <a:off x="-2644" y="4679779"/>
            <a:ext cx="2015902" cy="1476000"/>
          </a:xfrm>
          <a:solidFill>
            <a:schemeClr val="accent1"/>
          </a:solidFill>
          <a:ln>
            <a:solidFill>
              <a:schemeClr val="accent1"/>
            </a:solidFill>
          </a:ln>
        </p:spPr>
        <p:txBody>
          <a:bodyPr vert="horz" wrap="square" lIns="144000" tIns="72000" rIns="144000" bIns="72000" rtlCol="0" anchor="ctr" anchorCtr="0">
            <a:noAutofit/>
          </a:bodyPr>
          <a:lstStyle>
            <a:lvl1pPr algn="ctr">
              <a:defRPr lang="en-US" sz="6600" b="1" i="0" smtClean="0">
                <a:solidFill>
                  <a:schemeClr val="bg1"/>
                </a:solidFill>
              </a:defRPr>
            </a:lvl1pPr>
          </a:lstStyle>
          <a:p>
            <a:pPr lvl="0" algn="ctr">
              <a:lnSpc>
                <a:spcPct val="100000"/>
              </a:lnSpc>
              <a:spcAft>
                <a:spcPts val="0"/>
              </a:spcAft>
            </a:pPr>
            <a:r>
              <a:rPr lang="en-US"/>
              <a:t>#</a:t>
            </a:r>
          </a:p>
        </p:txBody>
      </p:sp>
      <p:sp>
        <p:nvSpPr>
          <p:cNvPr id="10" name="Title 4"/>
          <p:cNvSpPr>
            <a:spLocks noGrp="1"/>
          </p:cNvSpPr>
          <p:nvPr>
            <p:ph type="title"/>
          </p:nvPr>
        </p:nvSpPr>
        <p:spPr bwMode="gray">
          <a:xfrm>
            <a:off x="2013258" y="4679779"/>
            <a:ext cx="6635442" cy="1476000"/>
          </a:xfrm>
          <a:solidFill>
            <a:schemeClr val="accent2"/>
          </a:solidFill>
          <a:ln>
            <a:solidFill>
              <a:schemeClr val="accent2"/>
            </a:solidFill>
          </a:ln>
        </p:spPr>
        <p:txBody>
          <a:bodyPr vert="horz" wrap="square" lIns="144000" tIns="72000" rIns="144000" bIns="72000" rtlCol="0" anchor="ctr" anchorCtr="0">
            <a:noAutofit/>
          </a:bodyPr>
          <a:lstStyle>
            <a:lvl1pPr>
              <a:defRPr lang="en-GB" sz="3200" baseline="0">
                <a:solidFill>
                  <a:schemeClr val="bg1"/>
                </a:solidFill>
              </a:defRPr>
            </a:lvl1pPr>
          </a:lstStyle>
          <a:p>
            <a:pPr marL="0" lvl="0">
              <a:lnSpc>
                <a:spcPct val="100000"/>
              </a:lnSpc>
            </a:pPr>
            <a:r>
              <a:rPr lang="en-US"/>
              <a:t>Click to edit Master title style</a:t>
            </a:r>
            <a:endParaRPr lang="en-GB"/>
          </a:p>
        </p:txBody>
      </p:sp>
    </p:spTree>
    <p:extLst>
      <p:ext uri="{BB962C8B-B14F-4D97-AF65-F5344CB8AC3E}">
        <p14:creationId xmlns:p14="http://schemas.microsoft.com/office/powerpoint/2010/main" val="1438221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p:cNvSpPr/>
          <p:nvPr/>
        </p:nvSpPr>
        <p:spPr bwMode="gray">
          <a:xfrm>
            <a:off x="8892480" y="6472138"/>
            <a:ext cx="249927" cy="199586"/>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0" dirty="0"/>
          </a:p>
        </p:txBody>
      </p:sp>
      <p:sp>
        <p:nvSpPr>
          <p:cNvPr id="2" name="Title Placeholder 1"/>
          <p:cNvSpPr>
            <a:spLocks noGrp="1"/>
          </p:cNvSpPr>
          <p:nvPr>
            <p:ph type="title"/>
          </p:nvPr>
        </p:nvSpPr>
        <p:spPr bwMode="gray">
          <a:xfrm>
            <a:off x="323850" y="517524"/>
            <a:ext cx="8490231" cy="751235"/>
          </a:xfrm>
          <a:prstGeom prst="rect">
            <a:avLst/>
          </a:prstGeom>
        </p:spPr>
        <p:txBody>
          <a:bodyPr vert="horz" lIns="0" tIns="0" rIns="0" bIns="0" rtlCol="0" anchor="b" anchorCtr="0">
            <a:normAutofit/>
          </a:bodyPr>
          <a:lstStyle/>
          <a:p>
            <a:r>
              <a:rPr lang="en-US"/>
              <a:t>Title (Arial 30pt)</a:t>
            </a:r>
            <a:endParaRPr lang="en-AU"/>
          </a:p>
        </p:txBody>
      </p:sp>
      <p:sp>
        <p:nvSpPr>
          <p:cNvPr id="3" name="Text Placeholder 2"/>
          <p:cNvSpPr>
            <a:spLocks noGrp="1"/>
          </p:cNvSpPr>
          <p:nvPr>
            <p:ph type="body" idx="1"/>
          </p:nvPr>
        </p:nvSpPr>
        <p:spPr bwMode="gray">
          <a:xfrm>
            <a:off x="323850" y="1628775"/>
            <a:ext cx="8490231" cy="4537075"/>
          </a:xfrm>
          <a:prstGeom prst="rect">
            <a:avLst/>
          </a:prstGeom>
        </p:spPr>
        <p:txBody>
          <a:bodyPr vert="horz" lIns="0" tIns="0" rIns="0" bIns="0" rtlCol="0">
            <a:noAutofit/>
          </a:bodyPr>
          <a:lstStyle/>
          <a:p>
            <a:pPr lvl="0"/>
            <a:r>
              <a:rPr lang="en-US" dirty="0"/>
              <a:t>Body Text (Arial 20pt)</a:t>
            </a:r>
          </a:p>
          <a:p>
            <a:pPr lvl="1"/>
            <a:r>
              <a:rPr lang="en-US" dirty="0"/>
              <a:t>Heading 1 (Arial 24pt)</a:t>
            </a:r>
          </a:p>
          <a:p>
            <a:pPr lvl="2"/>
            <a:r>
              <a:rPr lang="en-US" dirty="0"/>
              <a:t>Bullet 1 (Arial 20pt)</a:t>
            </a:r>
          </a:p>
          <a:p>
            <a:pPr lvl="3"/>
            <a:r>
              <a:rPr lang="en-US" dirty="0"/>
              <a:t>Bullet 2 (Arial </a:t>
            </a:r>
            <a:r>
              <a:rPr lang="en-US"/>
              <a:t>20pt)</a:t>
            </a:r>
          </a:p>
          <a:p>
            <a:pPr lvl="4"/>
            <a:r>
              <a:rPr lang="en-US"/>
              <a:t>Bullet 3 (Arial 18pt)</a:t>
            </a:r>
          </a:p>
          <a:p>
            <a:pPr lvl="5"/>
            <a:r>
              <a:rPr lang="en-US"/>
              <a:t>Heading </a:t>
            </a:r>
            <a:r>
              <a:rPr lang="en-US" dirty="0"/>
              <a:t>2 (Arial 20pt)</a:t>
            </a:r>
          </a:p>
          <a:p>
            <a:pPr lvl="6"/>
            <a:r>
              <a:rPr lang="en-US" dirty="0"/>
              <a:t>Number Bullet (Arial 20pt)</a:t>
            </a:r>
          </a:p>
          <a:p>
            <a:pPr lvl="7"/>
            <a:r>
              <a:rPr lang="en-US" dirty="0"/>
              <a:t>Alpha </a:t>
            </a:r>
            <a:r>
              <a:rPr lang="en-US"/>
              <a:t>Bullet 1 (Arial 20pt)</a:t>
            </a:r>
          </a:p>
          <a:p>
            <a:pPr lvl="8"/>
            <a:r>
              <a:rPr lang="en-US"/>
              <a:t>Alpha Bullet 2 (18pt)</a:t>
            </a:r>
            <a:endParaRPr lang="en-AU" dirty="0"/>
          </a:p>
        </p:txBody>
      </p:sp>
      <p:sp>
        <p:nvSpPr>
          <p:cNvPr id="5" name="Footer Placeholder 4"/>
          <p:cNvSpPr>
            <a:spLocks noGrp="1"/>
          </p:cNvSpPr>
          <p:nvPr>
            <p:ph type="ftr" sz="quarter" idx="3"/>
          </p:nvPr>
        </p:nvSpPr>
        <p:spPr bwMode="gray">
          <a:xfrm>
            <a:off x="3130922" y="6515916"/>
            <a:ext cx="2880000" cy="196851"/>
          </a:xfrm>
          <a:prstGeom prst="rect">
            <a:avLst/>
          </a:prstGeom>
        </p:spPr>
        <p:txBody>
          <a:bodyPr vert="horz" lIns="0" tIns="0" rIns="0" bIns="0" rtlCol="0" anchor="ctr"/>
          <a:lstStyle>
            <a:lvl1pPr algn="ctr">
              <a:defRPr sz="1000">
                <a:solidFill>
                  <a:schemeClr val="tx2"/>
                </a:solidFill>
                <a:latin typeface="+mn-lt"/>
              </a:defRPr>
            </a:lvl1pPr>
          </a:lstStyle>
          <a:p>
            <a:r>
              <a:rPr lang="en-AU" dirty="0"/>
              <a:t>BM Presentation Template</a:t>
            </a:r>
          </a:p>
        </p:txBody>
      </p:sp>
      <p:sp>
        <p:nvSpPr>
          <p:cNvPr id="6" name="Slide Number Placeholder 5"/>
          <p:cNvSpPr>
            <a:spLocks noGrp="1"/>
          </p:cNvSpPr>
          <p:nvPr>
            <p:ph type="sldNum" sz="quarter" idx="4"/>
          </p:nvPr>
        </p:nvSpPr>
        <p:spPr bwMode="gray">
          <a:xfrm>
            <a:off x="8317032" y="6517589"/>
            <a:ext cx="497049" cy="195178"/>
          </a:xfrm>
          <a:prstGeom prst="rect">
            <a:avLst/>
          </a:prstGeom>
        </p:spPr>
        <p:txBody>
          <a:bodyPr vert="horz" lIns="0" tIns="0" rIns="0" bIns="0" rtlCol="0" anchor="ctr"/>
          <a:lstStyle>
            <a:lvl1pPr algn="r">
              <a:defRPr lang="en-AU" sz="1000" smtClean="0">
                <a:solidFill>
                  <a:schemeClr val="tx2"/>
                </a:solidFill>
              </a:defRPr>
            </a:lvl1pPr>
          </a:lstStyle>
          <a:p>
            <a:fld id="{B511D280-0087-4025-85DC-7A4BA4039648}" type="slidenum">
              <a:rPr lang="en-GB" smtClean="0"/>
              <a:pPr/>
              <a:t>‹Nr.›</a:t>
            </a:fld>
            <a:endParaRPr lang="en-GB" dirty="0"/>
          </a:p>
        </p:txBody>
      </p:sp>
      <p:cxnSp>
        <p:nvCxnSpPr>
          <p:cNvPr id="9" name="Straight Connector 8"/>
          <p:cNvCxnSpPr/>
          <p:nvPr/>
        </p:nvCxnSpPr>
        <p:spPr>
          <a:xfrm flipH="1">
            <a:off x="323850" y="1412776"/>
            <a:ext cx="8496623" cy="0"/>
          </a:xfrm>
          <a:prstGeom prst="line">
            <a:avLst/>
          </a:prstGeom>
          <a:ln w="12700" cap="rnd">
            <a:solidFill>
              <a:schemeClr val="accent1"/>
            </a:solidFill>
            <a:prstDash val="solid"/>
            <a:round/>
          </a:ln>
          <a:effectLst/>
        </p:spPr>
        <p:style>
          <a:lnRef idx="1">
            <a:schemeClr val="accent1"/>
          </a:lnRef>
          <a:fillRef idx="0">
            <a:schemeClr val="accent1"/>
          </a:fillRef>
          <a:effectRef idx="0">
            <a:schemeClr val="accent1"/>
          </a:effectRef>
          <a:fontRef idx="minor">
            <a:schemeClr val="tx1"/>
          </a:fontRef>
        </p:style>
      </p:cxnSp>
      <p:sp>
        <p:nvSpPr>
          <p:cNvPr id="8" name="BMDisclaimer"/>
          <p:cNvSpPr txBox="1"/>
          <p:nvPr/>
        </p:nvSpPr>
        <p:spPr>
          <a:xfrm>
            <a:off x="328918" y="6552009"/>
            <a:ext cx="7833360" cy="123111"/>
          </a:xfrm>
          <a:prstGeom prst="rect">
            <a:avLst/>
          </a:prstGeom>
          <a:noFill/>
        </p:spPr>
        <p:txBody>
          <a:bodyPr wrap="square" lIns="0" tIns="0" rIns="0" bIns="0" rtlCol="0">
            <a:spAutoFit/>
          </a:bodyPr>
          <a:lstStyle/>
          <a:p>
            <a:pPr>
              <a:spcBef>
                <a:spcPts val="0"/>
              </a:spcBef>
              <a:spcAft>
                <a:spcPts val="600"/>
              </a:spcAft>
            </a:pPr>
            <a:r>
              <a:rPr lang="en-AU" sz="800" dirty="0">
                <a:solidFill>
                  <a:schemeClr val="tx2"/>
                </a:solidFill>
              </a:rPr>
              <a:t>© 2017 Baker &amp; McKenzie LLP</a:t>
            </a:r>
          </a:p>
        </p:txBody>
      </p:sp>
      <p:sp>
        <p:nvSpPr>
          <p:cNvPr id="10" name="TextBox 9"/>
          <p:cNvSpPr txBox="1"/>
          <p:nvPr/>
        </p:nvSpPr>
        <p:spPr>
          <a:xfrm>
            <a:off x="322568" y="6662567"/>
            <a:ext cx="538609" cy="138499"/>
          </a:xfrm>
          <a:prstGeom prst="rect">
            <a:avLst/>
          </a:prstGeom>
          <a:noFill/>
        </p:spPr>
        <p:txBody>
          <a:bodyPr wrap="none" lIns="0" tIns="0" rIns="0"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00" dirty="0">
                <a:solidFill>
                  <a:schemeClr val="bg1">
                    <a:lumMod val="65000"/>
                  </a:schemeClr>
                </a:solidFill>
              </a:rPr>
              <a:t>DocID</a:t>
            </a:r>
            <a:r>
              <a:rPr lang="en-US" sz="600" baseline="0" dirty="0">
                <a:solidFill>
                  <a:schemeClr val="bg1">
                    <a:lumMod val="65000"/>
                  </a:schemeClr>
                </a:solidFill>
              </a:rPr>
              <a:t> 9738084</a:t>
            </a:r>
            <a:endParaRPr lang="en-US" sz="600" dirty="0">
              <a:solidFill>
                <a:schemeClr val="bg1">
                  <a:lumMod val="65000"/>
                </a:schemeClr>
              </a:solidFill>
            </a:endParaRPr>
          </a:p>
        </p:txBody>
      </p:sp>
    </p:spTree>
    <p:extLst>
      <p:ext uri="{BB962C8B-B14F-4D97-AF65-F5344CB8AC3E}">
        <p14:creationId xmlns:p14="http://schemas.microsoft.com/office/powerpoint/2010/main" val="811860235"/>
      </p:ext>
    </p:extLst>
  </p:cSld>
  <p:clrMap bg1="lt1" tx1="dk1" bg2="lt2" tx2="dk2" accent1="accent1" accent2="accent2" accent3="accent3" accent4="accent4" accent5="accent5" accent6="accent6" hlink="hlink" folHlink="folHlink"/>
  <p:sldLayoutIdLst>
    <p:sldLayoutId id="2147483702" r:id="rId1"/>
    <p:sldLayoutId id="2147483676" r:id="rId2"/>
    <p:sldLayoutId id="2147483700" r:id="rId3"/>
    <p:sldLayoutId id="2147483660" r:id="rId4"/>
    <p:sldLayoutId id="2147483680" r:id="rId5"/>
    <p:sldLayoutId id="2147483671" r:id="rId6"/>
    <p:sldLayoutId id="2147483704" r:id="rId7"/>
    <p:sldLayoutId id="2147483705" r:id="rId8"/>
    <p:sldLayoutId id="2147483674" r:id="rId9"/>
    <p:sldLayoutId id="2147483690" r:id="rId10"/>
    <p:sldLayoutId id="2147483692" r:id="rId11"/>
    <p:sldLayoutId id="2147483693" r:id="rId12"/>
    <p:sldLayoutId id="2147483677" r:id="rId13"/>
    <p:sldLayoutId id="2147483649" r:id="rId14"/>
    <p:sldLayoutId id="2147483706" r:id="rId15"/>
    <p:sldLayoutId id="2147483707" r:id="rId16"/>
  </p:sldLayoutIdLst>
  <p:hf hdr="0" ftr="0" dt="0"/>
  <p:txStyles>
    <p:titleStyle>
      <a:lvl1pPr algn="l" defTabSz="914400" rtl="0" eaLnBrk="1" latinLnBrk="0" hangingPunct="1">
        <a:lnSpc>
          <a:spcPct val="85000"/>
        </a:lnSpc>
        <a:spcBef>
          <a:spcPct val="0"/>
        </a:spcBef>
        <a:buNone/>
        <a:defRPr sz="3000" b="0" kern="1200">
          <a:solidFill>
            <a:schemeClr val="accent1"/>
          </a:solidFill>
          <a:latin typeface="+mj-lt"/>
          <a:ea typeface="+mj-ea"/>
          <a:cs typeface="+mj-cs"/>
        </a:defRPr>
      </a:lvl1pPr>
    </p:titleStyle>
    <p:bodyStyle>
      <a:lvl1pPr marL="0" indent="0" algn="l" defTabSz="914400" rtl="0" eaLnBrk="1" latinLnBrk="0" hangingPunct="1">
        <a:lnSpc>
          <a:spcPct val="95000"/>
        </a:lnSpc>
        <a:spcBef>
          <a:spcPts val="0"/>
        </a:spcBef>
        <a:spcAft>
          <a:spcPts val="600"/>
        </a:spcAft>
        <a:buClr>
          <a:schemeClr val="tx1"/>
        </a:buClr>
        <a:buFont typeface="Arial" pitchFamily="34" charset="0"/>
        <a:buNone/>
        <a:defRPr sz="2000" kern="1200">
          <a:solidFill>
            <a:schemeClr val="tx2"/>
          </a:solidFill>
          <a:latin typeface="+mn-lt"/>
          <a:ea typeface="+mn-ea"/>
          <a:cs typeface="+mn-cs"/>
        </a:defRPr>
      </a:lvl1pPr>
      <a:lvl2pPr marL="0" indent="0" algn="l" defTabSz="914400" rtl="0" eaLnBrk="1" latinLnBrk="0" hangingPunct="1">
        <a:lnSpc>
          <a:spcPct val="95000"/>
        </a:lnSpc>
        <a:spcBef>
          <a:spcPts val="600"/>
        </a:spcBef>
        <a:spcAft>
          <a:spcPts val="600"/>
        </a:spcAft>
        <a:buClr>
          <a:schemeClr val="tx1"/>
        </a:buClr>
        <a:buFont typeface="Arial" pitchFamily="34" charset="0"/>
        <a:buNone/>
        <a:defRPr sz="2400" kern="1200">
          <a:solidFill>
            <a:schemeClr val="accent1"/>
          </a:solidFill>
          <a:latin typeface="+mn-lt"/>
          <a:ea typeface="+mn-ea"/>
          <a:cs typeface="+mn-cs"/>
        </a:defRPr>
      </a:lvl2pPr>
      <a:lvl3pPr marL="360000" indent="-360000" algn="l" defTabSz="914400" rtl="0" eaLnBrk="1" latinLnBrk="0" hangingPunct="1">
        <a:lnSpc>
          <a:spcPct val="95000"/>
        </a:lnSpc>
        <a:spcBef>
          <a:spcPts val="300"/>
        </a:spcBef>
        <a:spcAft>
          <a:spcPts val="600"/>
        </a:spcAft>
        <a:buClr>
          <a:schemeClr val="tx2"/>
        </a:buClr>
        <a:buSzPct val="100000"/>
        <a:buFont typeface="Wingdings" panose="05000000000000000000" pitchFamily="2" charset="2"/>
        <a:buChar char="§"/>
        <a:defRPr sz="2000" kern="1200" baseline="0">
          <a:solidFill>
            <a:schemeClr val="tx2"/>
          </a:solidFill>
          <a:latin typeface="+mn-lt"/>
          <a:ea typeface="+mn-ea"/>
          <a:cs typeface="+mn-cs"/>
        </a:defRPr>
      </a:lvl3pPr>
      <a:lvl4pPr marL="720000" indent="-360000" algn="l" defTabSz="914400" rtl="0" eaLnBrk="1" latinLnBrk="0" hangingPunct="1">
        <a:lnSpc>
          <a:spcPct val="95000"/>
        </a:lnSpc>
        <a:spcBef>
          <a:spcPts val="0"/>
        </a:spcBef>
        <a:spcAft>
          <a:spcPts val="600"/>
        </a:spcAft>
        <a:buClr>
          <a:schemeClr val="tx2"/>
        </a:buClr>
        <a:buSzPct val="75000"/>
        <a:buFont typeface="Wingdings" panose="05000000000000000000" pitchFamily="2" charset="2"/>
        <a:buChar char="§"/>
        <a:defRPr sz="2000" kern="1200" baseline="0">
          <a:solidFill>
            <a:schemeClr val="tx2"/>
          </a:solidFill>
          <a:latin typeface="+mn-lt"/>
          <a:ea typeface="+mn-ea"/>
          <a:cs typeface="+mn-cs"/>
        </a:defRPr>
      </a:lvl4pPr>
      <a:lvl5pPr marL="1080000" indent="-360000" algn="l" defTabSz="914400" rtl="0" eaLnBrk="1" latinLnBrk="0" hangingPunct="1">
        <a:lnSpc>
          <a:spcPct val="95000"/>
        </a:lnSpc>
        <a:spcBef>
          <a:spcPts val="0"/>
        </a:spcBef>
        <a:spcAft>
          <a:spcPts val="600"/>
        </a:spcAft>
        <a:buClr>
          <a:schemeClr val="tx2"/>
        </a:buClr>
        <a:buSzPct val="75000"/>
        <a:buFont typeface="Wingdings" panose="05000000000000000000" pitchFamily="2" charset="2"/>
        <a:buChar char="§"/>
        <a:defRPr sz="1800" b="0" kern="1200" baseline="0">
          <a:solidFill>
            <a:schemeClr val="tx2"/>
          </a:solidFill>
          <a:latin typeface="+mn-lt"/>
          <a:ea typeface="+mn-ea"/>
          <a:cs typeface="+mn-cs"/>
        </a:defRPr>
      </a:lvl5pPr>
      <a:lvl6pPr marL="0" indent="0" algn="l" defTabSz="914400" rtl="0" eaLnBrk="1" latinLnBrk="0" hangingPunct="1">
        <a:lnSpc>
          <a:spcPct val="95000"/>
        </a:lnSpc>
        <a:spcBef>
          <a:spcPts val="600"/>
        </a:spcBef>
        <a:spcAft>
          <a:spcPts val="600"/>
        </a:spcAft>
        <a:buClr>
          <a:srgbClr val="5F5F5F"/>
        </a:buClr>
        <a:buFont typeface="+mj-lt"/>
        <a:buNone/>
        <a:defRPr sz="2000" kern="1200">
          <a:solidFill>
            <a:schemeClr val="accent2"/>
          </a:solidFill>
          <a:latin typeface="+mn-lt"/>
          <a:ea typeface="+mn-ea"/>
          <a:cs typeface="+mn-cs"/>
        </a:defRPr>
      </a:lvl6pPr>
      <a:lvl7pPr marL="360000" indent="-360000" algn="l" defTabSz="914400" rtl="0" eaLnBrk="1" latinLnBrk="0" hangingPunct="1">
        <a:lnSpc>
          <a:spcPct val="95000"/>
        </a:lnSpc>
        <a:spcBef>
          <a:spcPts val="300"/>
        </a:spcBef>
        <a:spcAft>
          <a:spcPts val="600"/>
        </a:spcAft>
        <a:buClr>
          <a:srgbClr val="5F5F5F"/>
        </a:buClr>
        <a:buFont typeface="+mj-lt"/>
        <a:buAutoNum type="arabicPeriod"/>
        <a:defRPr sz="2000" kern="1200">
          <a:solidFill>
            <a:schemeClr val="tx2"/>
          </a:solidFill>
          <a:latin typeface="+mn-lt"/>
          <a:ea typeface="+mn-ea"/>
          <a:cs typeface="+mn-cs"/>
        </a:defRPr>
      </a:lvl7pPr>
      <a:lvl8pPr marL="720000" indent="-360000" algn="l" defTabSz="914400" rtl="0" eaLnBrk="1" latinLnBrk="0" hangingPunct="1">
        <a:lnSpc>
          <a:spcPct val="95000"/>
        </a:lnSpc>
        <a:spcBef>
          <a:spcPts val="0"/>
        </a:spcBef>
        <a:spcAft>
          <a:spcPts val="600"/>
        </a:spcAft>
        <a:buFont typeface="+mj-lt"/>
        <a:buAutoNum type="alphaLcParenR"/>
        <a:defRPr sz="2000" kern="1200">
          <a:solidFill>
            <a:schemeClr val="tx2"/>
          </a:solidFill>
          <a:latin typeface="+mn-lt"/>
          <a:ea typeface="+mn-ea"/>
          <a:cs typeface="+mn-cs"/>
        </a:defRPr>
      </a:lvl8pPr>
      <a:lvl9pPr marL="1080000" indent="-360000" algn="l" defTabSz="914400" rtl="0" eaLnBrk="1" latinLnBrk="0" hangingPunct="1">
        <a:lnSpc>
          <a:spcPct val="95000"/>
        </a:lnSpc>
        <a:spcBef>
          <a:spcPts val="0"/>
        </a:spcBef>
        <a:spcAft>
          <a:spcPts val="600"/>
        </a:spcAft>
        <a:buFont typeface="+mj-lt"/>
        <a:buAutoNum type="romanLcPeriod"/>
        <a:defRPr sz="18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3347604" y="2503314"/>
            <a:ext cx="5462302" cy="193184"/>
          </a:xfrm>
        </p:spPr>
        <p:txBody>
          <a:bodyPr/>
          <a:lstStyle/>
          <a:p>
            <a:r>
              <a:rPr lang="en-GB" dirty="0">
                <a:solidFill>
                  <a:schemeClr val="tx2"/>
                </a:solidFill>
              </a:rPr>
              <a:t>15 November 2017</a:t>
            </a:r>
          </a:p>
        </p:txBody>
      </p:sp>
      <p:sp>
        <p:nvSpPr>
          <p:cNvPr id="23" name="Title 22"/>
          <p:cNvSpPr>
            <a:spLocks noGrp="1"/>
          </p:cNvSpPr>
          <p:nvPr>
            <p:ph type="ctrTitle"/>
          </p:nvPr>
        </p:nvSpPr>
        <p:spPr/>
        <p:txBody>
          <a:bodyPr/>
          <a:lstStyle/>
          <a:p>
            <a:r>
              <a:rPr lang="en-GB" dirty="0"/>
              <a:t>Hypothetical / case study</a:t>
            </a:r>
          </a:p>
        </p:txBody>
      </p:sp>
      <p:sp>
        <p:nvSpPr>
          <p:cNvPr id="24" name="Subtitle 23"/>
          <p:cNvSpPr>
            <a:spLocks noGrp="1"/>
          </p:cNvSpPr>
          <p:nvPr>
            <p:ph type="subTitle" idx="1"/>
          </p:nvPr>
        </p:nvSpPr>
        <p:spPr/>
        <p:txBody>
          <a:bodyPr/>
          <a:lstStyle/>
          <a:p>
            <a:r>
              <a:rPr lang="en-GB" sz="1800" dirty="0"/>
              <a:t>2017-2018 ICN Cartel Working Group – SG1 </a:t>
            </a:r>
            <a:br>
              <a:rPr lang="en-GB" sz="1800" dirty="0"/>
            </a:br>
            <a:r>
              <a:rPr lang="en-GB" sz="1800" dirty="0"/>
              <a:t>Webinar on parental liability/specific issues</a:t>
            </a:r>
          </a:p>
          <a:p>
            <a:pPr>
              <a:spcBef>
                <a:spcPts val="1000"/>
              </a:spcBef>
            </a:pPr>
            <a:r>
              <a:rPr lang="en-GB" sz="1800" dirty="0">
                <a:solidFill>
                  <a:schemeClr val="tx2"/>
                </a:solidFill>
              </a:rPr>
              <a:t>Zoltan Barakonyi | Grant Murray </a:t>
            </a:r>
          </a:p>
        </p:txBody>
      </p:sp>
      <p:pic>
        <p:nvPicPr>
          <p:cNvPr id="13" name="Picture Placeholder 12"/>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10197" b="10197"/>
          <a:stretch>
            <a:fillRect/>
          </a:stretch>
        </p:blipFill>
        <p:spPr/>
      </p:pic>
    </p:spTree>
    <p:extLst>
      <p:ext uri="{BB962C8B-B14F-4D97-AF65-F5344CB8AC3E}">
        <p14:creationId xmlns:p14="http://schemas.microsoft.com/office/powerpoint/2010/main" val="3370803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5" name="Group 754"/>
          <p:cNvGrpSpPr/>
          <p:nvPr/>
        </p:nvGrpSpPr>
        <p:grpSpPr>
          <a:xfrm>
            <a:off x="624173" y="1720538"/>
            <a:ext cx="7589525" cy="4353874"/>
            <a:chOff x="595313" y="1489075"/>
            <a:chExt cx="9501188" cy="5138738"/>
          </a:xfrm>
          <a:solidFill>
            <a:schemeClr val="bg1">
              <a:lumMod val="85000"/>
            </a:schemeClr>
          </a:solidFill>
          <a:effectLst/>
        </p:grpSpPr>
        <p:grpSp>
          <p:nvGrpSpPr>
            <p:cNvPr id="756" name="Group 755"/>
            <p:cNvGrpSpPr/>
            <p:nvPr/>
          </p:nvGrpSpPr>
          <p:grpSpPr>
            <a:xfrm>
              <a:off x="2687638" y="1489075"/>
              <a:ext cx="6661150" cy="4222750"/>
              <a:chOff x="2687638" y="1489075"/>
              <a:chExt cx="6661150" cy="4222750"/>
            </a:xfrm>
            <a:grpFill/>
          </p:grpSpPr>
          <p:sp>
            <p:nvSpPr>
              <p:cNvPr id="1174" name="Freeform 11"/>
              <p:cNvSpPr>
                <a:spLocks/>
              </p:cNvSpPr>
              <p:nvPr/>
            </p:nvSpPr>
            <p:spPr bwMode="auto">
              <a:xfrm>
                <a:off x="5595938" y="3216275"/>
                <a:ext cx="44450" cy="49213"/>
              </a:xfrm>
              <a:custGeom>
                <a:avLst/>
                <a:gdLst/>
                <a:ahLst/>
                <a:cxnLst>
                  <a:cxn ang="0">
                    <a:pos x="12" y="0"/>
                  </a:cxn>
                  <a:cxn ang="0">
                    <a:pos x="14" y="0"/>
                  </a:cxn>
                  <a:cxn ang="0">
                    <a:pos x="18" y="5"/>
                  </a:cxn>
                  <a:cxn ang="0">
                    <a:pos x="20" y="5"/>
                  </a:cxn>
                  <a:cxn ang="0">
                    <a:pos x="20" y="9"/>
                  </a:cxn>
                  <a:cxn ang="0">
                    <a:pos x="22" y="11"/>
                  </a:cxn>
                  <a:cxn ang="0">
                    <a:pos x="24" y="13"/>
                  </a:cxn>
                  <a:cxn ang="0">
                    <a:pos x="26" y="13"/>
                  </a:cxn>
                  <a:cxn ang="0">
                    <a:pos x="28" y="15"/>
                  </a:cxn>
                  <a:cxn ang="0">
                    <a:pos x="26" y="17"/>
                  </a:cxn>
                  <a:cxn ang="0">
                    <a:pos x="26" y="19"/>
                  </a:cxn>
                  <a:cxn ang="0">
                    <a:pos x="24" y="21"/>
                  </a:cxn>
                  <a:cxn ang="0">
                    <a:pos x="18" y="23"/>
                  </a:cxn>
                  <a:cxn ang="0">
                    <a:pos x="14" y="29"/>
                  </a:cxn>
                  <a:cxn ang="0">
                    <a:pos x="12" y="31"/>
                  </a:cxn>
                  <a:cxn ang="0">
                    <a:pos x="10" y="27"/>
                  </a:cxn>
                  <a:cxn ang="0">
                    <a:pos x="10" y="21"/>
                  </a:cxn>
                  <a:cxn ang="0">
                    <a:pos x="6" y="19"/>
                  </a:cxn>
                  <a:cxn ang="0">
                    <a:pos x="4" y="17"/>
                  </a:cxn>
                  <a:cxn ang="0">
                    <a:pos x="2" y="15"/>
                  </a:cxn>
                  <a:cxn ang="0">
                    <a:pos x="0" y="9"/>
                  </a:cxn>
                  <a:cxn ang="0">
                    <a:pos x="2" y="7"/>
                  </a:cxn>
                  <a:cxn ang="0">
                    <a:pos x="6" y="5"/>
                  </a:cxn>
                  <a:cxn ang="0">
                    <a:pos x="10" y="1"/>
                  </a:cxn>
                  <a:cxn ang="0">
                    <a:pos x="12" y="0"/>
                  </a:cxn>
                </a:cxnLst>
                <a:rect l="0" t="0" r="r" b="b"/>
                <a:pathLst>
                  <a:path w="28" h="31">
                    <a:moveTo>
                      <a:pt x="12" y="0"/>
                    </a:moveTo>
                    <a:lnTo>
                      <a:pt x="14" y="0"/>
                    </a:lnTo>
                    <a:lnTo>
                      <a:pt x="18" y="5"/>
                    </a:lnTo>
                    <a:lnTo>
                      <a:pt x="20" y="5"/>
                    </a:lnTo>
                    <a:lnTo>
                      <a:pt x="20" y="9"/>
                    </a:lnTo>
                    <a:lnTo>
                      <a:pt x="22" y="11"/>
                    </a:lnTo>
                    <a:lnTo>
                      <a:pt x="24" y="13"/>
                    </a:lnTo>
                    <a:lnTo>
                      <a:pt x="26" y="13"/>
                    </a:lnTo>
                    <a:lnTo>
                      <a:pt x="28" y="15"/>
                    </a:lnTo>
                    <a:lnTo>
                      <a:pt x="26" y="17"/>
                    </a:lnTo>
                    <a:lnTo>
                      <a:pt x="26" y="19"/>
                    </a:lnTo>
                    <a:lnTo>
                      <a:pt x="24" y="21"/>
                    </a:lnTo>
                    <a:lnTo>
                      <a:pt x="18" y="23"/>
                    </a:lnTo>
                    <a:lnTo>
                      <a:pt x="14" y="29"/>
                    </a:lnTo>
                    <a:lnTo>
                      <a:pt x="12" y="31"/>
                    </a:lnTo>
                    <a:lnTo>
                      <a:pt x="10" y="27"/>
                    </a:lnTo>
                    <a:lnTo>
                      <a:pt x="10" y="21"/>
                    </a:lnTo>
                    <a:lnTo>
                      <a:pt x="6" y="19"/>
                    </a:lnTo>
                    <a:lnTo>
                      <a:pt x="4" y="17"/>
                    </a:lnTo>
                    <a:lnTo>
                      <a:pt x="2" y="15"/>
                    </a:lnTo>
                    <a:lnTo>
                      <a:pt x="0" y="9"/>
                    </a:lnTo>
                    <a:lnTo>
                      <a:pt x="2" y="7"/>
                    </a:lnTo>
                    <a:lnTo>
                      <a:pt x="6" y="5"/>
                    </a:lnTo>
                    <a:lnTo>
                      <a:pt x="10" y="1"/>
                    </a:lnTo>
                    <a:lnTo>
                      <a:pt x="1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75" name="Freeform 159"/>
              <p:cNvSpPr>
                <a:spLocks/>
              </p:cNvSpPr>
              <p:nvPr/>
            </p:nvSpPr>
            <p:spPr bwMode="auto">
              <a:xfrm>
                <a:off x="8370888" y="3200400"/>
                <a:ext cx="158750" cy="219075"/>
              </a:xfrm>
              <a:custGeom>
                <a:avLst/>
                <a:gdLst/>
                <a:ahLst/>
                <a:cxnLst>
                  <a:cxn ang="0">
                    <a:pos x="61" y="124"/>
                  </a:cxn>
                  <a:cxn ang="0">
                    <a:pos x="57" y="108"/>
                  </a:cxn>
                  <a:cxn ang="0">
                    <a:pos x="39" y="102"/>
                  </a:cxn>
                  <a:cxn ang="0">
                    <a:pos x="45" y="94"/>
                  </a:cxn>
                  <a:cxn ang="0">
                    <a:pos x="45" y="84"/>
                  </a:cxn>
                  <a:cxn ang="0">
                    <a:pos x="57" y="78"/>
                  </a:cxn>
                  <a:cxn ang="0">
                    <a:pos x="65" y="67"/>
                  </a:cxn>
                  <a:cxn ang="0">
                    <a:pos x="72" y="67"/>
                  </a:cxn>
                  <a:cxn ang="0">
                    <a:pos x="76" y="59"/>
                  </a:cxn>
                  <a:cxn ang="0">
                    <a:pos x="82" y="55"/>
                  </a:cxn>
                  <a:cxn ang="0">
                    <a:pos x="76" y="41"/>
                  </a:cxn>
                  <a:cxn ang="0">
                    <a:pos x="82" y="35"/>
                  </a:cxn>
                  <a:cxn ang="0">
                    <a:pos x="86" y="29"/>
                  </a:cxn>
                  <a:cxn ang="0">
                    <a:pos x="100" y="17"/>
                  </a:cxn>
                  <a:cxn ang="0">
                    <a:pos x="86" y="11"/>
                  </a:cxn>
                  <a:cxn ang="0">
                    <a:pos x="78" y="19"/>
                  </a:cxn>
                  <a:cxn ang="0">
                    <a:pos x="67" y="21"/>
                  </a:cxn>
                  <a:cxn ang="0">
                    <a:pos x="61" y="31"/>
                  </a:cxn>
                  <a:cxn ang="0">
                    <a:pos x="51" y="37"/>
                  </a:cxn>
                  <a:cxn ang="0">
                    <a:pos x="41" y="27"/>
                  </a:cxn>
                  <a:cxn ang="0">
                    <a:pos x="35" y="39"/>
                  </a:cxn>
                  <a:cxn ang="0">
                    <a:pos x="19" y="57"/>
                  </a:cxn>
                  <a:cxn ang="0">
                    <a:pos x="7" y="75"/>
                  </a:cxn>
                  <a:cxn ang="0">
                    <a:pos x="2" y="88"/>
                  </a:cxn>
                  <a:cxn ang="0">
                    <a:pos x="7" y="102"/>
                  </a:cxn>
                  <a:cxn ang="0">
                    <a:pos x="7" y="112"/>
                  </a:cxn>
                  <a:cxn ang="0">
                    <a:pos x="0" y="124"/>
                  </a:cxn>
                  <a:cxn ang="0">
                    <a:pos x="7" y="132"/>
                  </a:cxn>
                  <a:cxn ang="0">
                    <a:pos x="11" y="138"/>
                  </a:cxn>
                  <a:cxn ang="0">
                    <a:pos x="19" y="134"/>
                  </a:cxn>
                  <a:cxn ang="0">
                    <a:pos x="29" y="134"/>
                  </a:cxn>
                  <a:cxn ang="0">
                    <a:pos x="45" y="122"/>
                  </a:cxn>
                  <a:cxn ang="0">
                    <a:pos x="61" y="124"/>
                  </a:cxn>
                </a:cxnLst>
                <a:rect l="0" t="0" r="r" b="b"/>
                <a:pathLst>
                  <a:path w="100" h="138">
                    <a:moveTo>
                      <a:pt x="61" y="124"/>
                    </a:moveTo>
                    <a:lnTo>
                      <a:pt x="61" y="124"/>
                    </a:lnTo>
                    <a:lnTo>
                      <a:pt x="57" y="118"/>
                    </a:lnTo>
                    <a:lnTo>
                      <a:pt x="57" y="108"/>
                    </a:lnTo>
                    <a:lnTo>
                      <a:pt x="49" y="104"/>
                    </a:lnTo>
                    <a:lnTo>
                      <a:pt x="39" y="102"/>
                    </a:lnTo>
                    <a:lnTo>
                      <a:pt x="41" y="96"/>
                    </a:lnTo>
                    <a:lnTo>
                      <a:pt x="45" y="94"/>
                    </a:lnTo>
                    <a:lnTo>
                      <a:pt x="45" y="88"/>
                    </a:lnTo>
                    <a:lnTo>
                      <a:pt x="45" y="84"/>
                    </a:lnTo>
                    <a:lnTo>
                      <a:pt x="49" y="82"/>
                    </a:lnTo>
                    <a:lnTo>
                      <a:pt x="57" y="78"/>
                    </a:lnTo>
                    <a:lnTo>
                      <a:pt x="61" y="75"/>
                    </a:lnTo>
                    <a:lnTo>
                      <a:pt x="65" y="67"/>
                    </a:lnTo>
                    <a:lnTo>
                      <a:pt x="69" y="67"/>
                    </a:lnTo>
                    <a:lnTo>
                      <a:pt x="72" y="67"/>
                    </a:lnTo>
                    <a:lnTo>
                      <a:pt x="74" y="61"/>
                    </a:lnTo>
                    <a:lnTo>
                      <a:pt x="76" y="59"/>
                    </a:lnTo>
                    <a:lnTo>
                      <a:pt x="82" y="59"/>
                    </a:lnTo>
                    <a:lnTo>
                      <a:pt x="82" y="55"/>
                    </a:lnTo>
                    <a:lnTo>
                      <a:pt x="78" y="47"/>
                    </a:lnTo>
                    <a:lnTo>
                      <a:pt x="76" y="41"/>
                    </a:lnTo>
                    <a:lnTo>
                      <a:pt x="78" y="37"/>
                    </a:lnTo>
                    <a:lnTo>
                      <a:pt x="82" y="35"/>
                    </a:lnTo>
                    <a:lnTo>
                      <a:pt x="84" y="29"/>
                    </a:lnTo>
                    <a:lnTo>
                      <a:pt x="86" y="29"/>
                    </a:lnTo>
                    <a:lnTo>
                      <a:pt x="88" y="29"/>
                    </a:lnTo>
                    <a:lnTo>
                      <a:pt x="100" y="17"/>
                    </a:lnTo>
                    <a:lnTo>
                      <a:pt x="86" y="0"/>
                    </a:lnTo>
                    <a:lnTo>
                      <a:pt x="86" y="11"/>
                    </a:lnTo>
                    <a:lnTo>
                      <a:pt x="78" y="13"/>
                    </a:lnTo>
                    <a:lnTo>
                      <a:pt x="78" y="19"/>
                    </a:lnTo>
                    <a:lnTo>
                      <a:pt x="74" y="21"/>
                    </a:lnTo>
                    <a:lnTo>
                      <a:pt x="67" y="21"/>
                    </a:lnTo>
                    <a:lnTo>
                      <a:pt x="61" y="27"/>
                    </a:lnTo>
                    <a:lnTo>
                      <a:pt x="61" y="31"/>
                    </a:lnTo>
                    <a:lnTo>
                      <a:pt x="61" y="39"/>
                    </a:lnTo>
                    <a:lnTo>
                      <a:pt x="51" y="37"/>
                    </a:lnTo>
                    <a:lnTo>
                      <a:pt x="47" y="35"/>
                    </a:lnTo>
                    <a:lnTo>
                      <a:pt x="41" y="27"/>
                    </a:lnTo>
                    <a:lnTo>
                      <a:pt x="35" y="29"/>
                    </a:lnTo>
                    <a:lnTo>
                      <a:pt x="35" y="39"/>
                    </a:lnTo>
                    <a:lnTo>
                      <a:pt x="23" y="49"/>
                    </a:lnTo>
                    <a:lnTo>
                      <a:pt x="19" y="57"/>
                    </a:lnTo>
                    <a:lnTo>
                      <a:pt x="11" y="67"/>
                    </a:lnTo>
                    <a:lnTo>
                      <a:pt x="7" y="75"/>
                    </a:lnTo>
                    <a:lnTo>
                      <a:pt x="0" y="86"/>
                    </a:lnTo>
                    <a:lnTo>
                      <a:pt x="2" y="88"/>
                    </a:lnTo>
                    <a:lnTo>
                      <a:pt x="9" y="94"/>
                    </a:lnTo>
                    <a:lnTo>
                      <a:pt x="7" y="102"/>
                    </a:lnTo>
                    <a:lnTo>
                      <a:pt x="11" y="108"/>
                    </a:lnTo>
                    <a:lnTo>
                      <a:pt x="7" y="112"/>
                    </a:lnTo>
                    <a:lnTo>
                      <a:pt x="2" y="114"/>
                    </a:lnTo>
                    <a:lnTo>
                      <a:pt x="0" y="124"/>
                    </a:lnTo>
                    <a:lnTo>
                      <a:pt x="9" y="126"/>
                    </a:lnTo>
                    <a:lnTo>
                      <a:pt x="7" y="132"/>
                    </a:lnTo>
                    <a:lnTo>
                      <a:pt x="9" y="136"/>
                    </a:lnTo>
                    <a:lnTo>
                      <a:pt x="11" y="138"/>
                    </a:lnTo>
                    <a:lnTo>
                      <a:pt x="17" y="136"/>
                    </a:lnTo>
                    <a:lnTo>
                      <a:pt x="19" y="134"/>
                    </a:lnTo>
                    <a:lnTo>
                      <a:pt x="23" y="134"/>
                    </a:lnTo>
                    <a:lnTo>
                      <a:pt x="29" y="134"/>
                    </a:lnTo>
                    <a:lnTo>
                      <a:pt x="39" y="124"/>
                    </a:lnTo>
                    <a:lnTo>
                      <a:pt x="45" y="122"/>
                    </a:lnTo>
                    <a:lnTo>
                      <a:pt x="51" y="126"/>
                    </a:lnTo>
                    <a:lnTo>
                      <a:pt x="61" y="124"/>
                    </a:lnTo>
                    <a:lnTo>
                      <a:pt x="61" y="12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76" name="Freeform 162"/>
              <p:cNvSpPr>
                <a:spLocks/>
              </p:cNvSpPr>
              <p:nvPr/>
            </p:nvSpPr>
            <p:spPr bwMode="auto">
              <a:xfrm>
                <a:off x="7188200" y="3687763"/>
                <a:ext cx="215900" cy="128588"/>
              </a:xfrm>
              <a:custGeom>
                <a:avLst/>
                <a:gdLst/>
                <a:ahLst/>
                <a:cxnLst>
                  <a:cxn ang="0">
                    <a:pos x="134" y="51"/>
                  </a:cxn>
                  <a:cxn ang="0">
                    <a:pos x="122" y="49"/>
                  </a:cxn>
                  <a:cxn ang="0">
                    <a:pos x="106" y="45"/>
                  </a:cxn>
                  <a:cxn ang="0">
                    <a:pos x="98" y="41"/>
                  </a:cxn>
                  <a:cxn ang="0">
                    <a:pos x="91" y="41"/>
                  </a:cxn>
                  <a:cxn ang="0">
                    <a:pos x="87" y="35"/>
                  </a:cxn>
                  <a:cxn ang="0">
                    <a:pos x="79" y="30"/>
                  </a:cxn>
                  <a:cxn ang="0">
                    <a:pos x="71" y="24"/>
                  </a:cxn>
                  <a:cxn ang="0">
                    <a:pos x="71" y="16"/>
                  </a:cxn>
                  <a:cxn ang="0">
                    <a:pos x="65" y="12"/>
                  </a:cxn>
                  <a:cxn ang="0">
                    <a:pos x="57" y="14"/>
                  </a:cxn>
                  <a:cxn ang="0">
                    <a:pos x="49" y="14"/>
                  </a:cxn>
                  <a:cxn ang="0">
                    <a:pos x="41" y="2"/>
                  </a:cxn>
                  <a:cxn ang="0">
                    <a:pos x="33" y="0"/>
                  </a:cxn>
                  <a:cxn ang="0">
                    <a:pos x="26" y="0"/>
                  </a:cxn>
                  <a:cxn ang="0">
                    <a:pos x="20" y="0"/>
                  </a:cxn>
                  <a:cxn ang="0">
                    <a:pos x="14" y="0"/>
                  </a:cxn>
                  <a:cxn ang="0">
                    <a:pos x="4" y="6"/>
                  </a:cxn>
                  <a:cxn ang="0">
                    <a:pos x="0" y="16"/>
                  </a:cxn>
                  <a:cxn ang="0">
                    <a:pos x="2" y="26"/>
                  </a:cxn>
                  <a:cxn ang="0">
                    <a:pos x="12" y="32"/>
                  </a:cxn>
                  <a:cxn ang="0">
                    <a:pos x="12" y="35"/>
                  </a:cxn>
                  <a:cxn ang="0">
                    <a:pos x="22" y="41"/>
                  </a:cxn>
                  <a:cxn ang="0">
                    <a:pos x="31" y="43"/>
                  </a:cxn>
                  <a:cxn ang="0">
                    <a:pos x="41" y="51"/>
                  </a:cxn>
                  <a:cxn ang="0">
                    <a:pos x="51" y="51"/>
                  </a:cxn>
                  <a:cxn ang="0">
                    <a:pos x="59" y="55"/>
                  </a:cxn>
                  <a:cxn ang="0">
                    <a:pos x="65" y="61"/>
                  </a:cxn>
                  <a:cxn ang="0">
                    <a:pos x="71" y="63"/>
                  </a:cxn>
                  <a:cxn ang="0">
                    <a:pos x="79" y="71"/>
                  </a:cxn>
                  <a:cxn ang="0">
                    <a:pos x="91" y="71"/>
                  </a:cxn>
                  <a:cxn ang="0">
                    <a:pos x="106" y="77"/>
                  </a:cxn>
                  <a:cxn ang="0">
                    <a:pos x="116" y="77"/>
                  </a:cxn>
                  <a:cxn ang="0">
                    <a:pos x="124" y="81"/>
                  </a:cxn>
                  <a:cxn ang="0">
                    <a:pos x="132" y="77"/>
                  </a:cxn>
                  <a:cxn ang="0">
                    <a:pos x="134" y="75"/>
                  </a:cxn>
                  <a:cxn ang="0">
                    <a:pos x="136" y="71"/>
                  </a:cxn>
                  <a:cxn ang="0">
                    <a:pos x="132" y="65"/>
                  </a:cxn>
                  <a:cxn ang="0">
                    <a:pos x="134" y="61"/>
                  </a:cxn>
                  <a:cxn ang="0">
                    <a:pos x="134" y="51"/>
                  </a:cxn>
                  <a:cxn ang="0">
                    <a:pos x="134" y="51"/>
                  </a:cxn>
                </a:cxnLst>
                <a:rect l="0" t="0" r="r" b="b"/>
                <a:pathLst>
                  <a:path w="136" h="81">
                    <a:moveTo>
                      <a:pt x="134" y="51"/>
                    </a:moveTo>
                    <a:lnTo>
                      <a:pt x="122" y="49"/>
                    </a:lnTo>
                    <a:lnTo>
                      <a:pt x="106" y="45"/>
                    </a:lnTo>
                    <a:lnTo>
                      <a:pt x="98" y="41"/>
                    </a:lnTo>
                    <a:lnTo>
                      <a:pt x="91" y="41"/>
                    </a:lnTo>
                    <a:lnTo>
                      <a:pt x="87" y="35"/>
                    </a:lnTo>
                    <a:lnTo>
                      <a:pt x="79" y="30"/>
                    </a:lnTo>
                    <a:lnTo>
                      <a:pt x="71" y="24"/>
                    </a:lnTo>
                    <a:lnTo>
                      <a:pt x="71" y="16"/>
                    </a:lnTo>
                    <a:lnTo>
                      <a:pt x="65" y="12"/>
                    </a:lnTo>
                    <a:lnTo>
                      <a:pt x="57" y="14"/>
                    </a:lnTo>
                    <a:lnTo>
                      <a:pt x="49" y="14"/>
                    </a:lnTo>
                    <a:lnTo>
                      <a:pt x="41" y="2"/>
                    </a:lnTo>
                    <a:lnTo>
                      <a:pt x="33" y="0"/>
                    </a:lnTo>
                    <a:lnTo>
                      <a:pt x="26" y="0"/>
                    </a:lnTo>
                    <a:lnTo>
                      <a:pt x="20" y="0"/>
                    </a:lnTo>
                    <a:lnTo>
                      <a:pt x="14" y="0"/>
                    </a:lnTo>
                    <a:lnTo>
                      <a:pt x="4" y="6"/>
                    </a:lnTo>
                    <a:lnTo>
                      <a:pt x="0" y="16"/>
                    </a:lnTo>
                    <a:lnTo>
                      <a:pt x="2" y="26"/>
                    </a:lnTo>
                    <a:lnTo>
                      <a:pt x="12" y="32"/>
                    </a:lnTo>
                    <a:lnTo>
                      <a:pt x="12" y="35"/>
                    </a:lnTo>
                    <a:lnTo>
                      <a:pt x="22" y="41"/>
                    </a:lnTo>
                    <a:lnTo>
                      <a:pt x="31" y="43"/>
                    </a:lnTo>
                    <a:lnTo>
                      <a:pt x="41" y="51"/>
                    </a:lnTo>
                    <a:lnTo>
                      <a:pt x="51" y="51"/>
                    </a:lnTo>
                    <a:lnTo>
                      <a:pt x="59" y="55"/>
                    </a:lnTo>
                    <a:lnTo>
                      <a:pt x="65" y="61"/>
                    </a:lnTo>
                    <a:lnTo>
                      <a:pt x="71" y="63"/>
                    </a:lnTo>
                    <a:lnTo>
                      <a:pt x="79" y="71"/>
                    </a:lnTo>
                    <a:lnTo>
                      <a:pt x="91" y="71"/>
                    </a:lnTo>
                    <a:lnTo>
                      <a:pt x="106" y="77"/>
                    </a:lnTo>
                    <a:lnTo>
                      <a:pt x="116" y="77"/>
                    </a:lnTo>
                    <a:lnTo>
                      <a:pt x="124" y="81"/>
                    </a:lnTo>
                    <a:lnTo>
                      <a:pt x="132" y="77"/>
                    </a:lnTo>
                    <a:lnTo>
                      <a:pt x="134" y="75"/>
                    </a:lnTo>
                    <a:lnTo>
                      <a:pt x="136" y="71"/>
                    </a:lnTo>
                    <a:lnTo>
                      <a:pt x="132" y="65"/>
                    </a:lnTo>
                    <a:lnTo>
                      <a:pt x="134" y="61"/>
                    </a:lnTo>
                    <a:lnTo>
                      <a:pt x="134" y="51"/>
                    </a:lnTo>
                    <a:lnTo>
                      <a:pt x="134" y="5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77" name="Freeform 279"/>
              <p:cNvSpPr>
                <a:spLocks/>
              </p:cNvSpPr>
              <p:nvPr/>
            </p:nvSpPr>
            <p:spPr bwMode="auto">
              <a:xfrm>
                <a:off x="7519988" y="3784601"/>
                <a:ext cx="228600" cy="534988"/>
              </a:xfrm>
              <a:custGeom>
                <a:avLst/>
                <a:gdLst/>
                <a:ahLst/>
                <a:cxnLst>
                  <a:cxn ang="0">
                    <a:pos x="112" y="321"/>
                  </a:cxn>
                  <a:cxn ang="0">
                    <a:pos x="116" y="288"/>
                  </a:cxn>
                  <a:cxn ang="0">
                    <a:pos x="94" y="248"/>
                  </a:cxn>
                  <a:cxn ang="0">
                    <a:pos x="98" y="229"/>
                  </a:cxn>
                  <a:cxn ang="0">
                    <a:pos x="90" y="195"/>
                  </a:cxn>
                  <a:cxn ang="0">
                    <a:pos x="90" y="170"/>
                  </a:cxn>
                  <a:cxn ang="0">
                    <a:pos x="104" y="162"/>
                  </a:cxn>
                  <a:cxn ang="0">
                    <a:pos x="112" y="150"/>
                  </a:cxn>
                  <a:cxn ang="0">
                    <a:pos x="134" y="150"/>
                  </a:cxn>
                  <a:cxn ang="0">
                    <a:pos x="144" y="128"/>
                  </a:cxn>
                  <a:cxn ang="0">
                    <a:pos x="126" y="108"/>
                  </a:cxn>
                  <a:cxn ang="0">
                    <a:pos x="112" y="101"/>
                  </a:cxn>
                  <a:cxn ang="0">
                    <a:pos x="112" y="89"/>
                  </a:cxn>
                  <a:cxn ang="0">
                    <a:pos x="108" y="71"/>
                  </a:cxn>
                  <a:cxn ang="0">
                    <a:pos x="92" y="79"/>
                  </a:cxn>
                  <a:cxn ang="0">
                    <a:pos x="86" y="69"/>
                  </a:cxn>
                  <a:cxn ang="0">
                    <a:pos x="90" y="51"/>
                  </a:cxn>
                  <a:cxn ang="0">
                    <a:pos x="98" y="28"/>
                  </a:cxn>
                  <a:cxn ang="0">
                    <a:pos x="94" y="8"/>
                  </a:cxn>
                  <a:cxn ang="0">
                    <a:pos x="82" y="0"/>
                  </a:cxn>
                  <a:cxn ang="0">
                    <a:pos x="71" y="20"/>
                  </a:cxn>
                  <a:cxn ang="0">
                    <a:pos x="55" y="38"/>
                  </a:cxn>
                  <a:cxn ang="0">
                    <a:pos x="35" y="53"/>
                  </a:cxn>
                  <a:cxn ang="0">
                    <a:pos x="37" y="63"/>
                  </a:cxn>
                  <a:cxn ang="0">
                    <a:pos x="17" y="79"/>
                  </a:cxn>
                  <a:cxn ang="0">
                    <a:pos x="19" y="108"/>
                  </a:cxn>
                  <a:cxn ang="0">
                    <a:pos x="12" y="120"/>
                  </a:cxn>
                  <a:cxn ang="0">
                    <a:pos x="4" y="128"/>
                  </a:cxn>
                  <a:cxn ang="0">
                    <a:pos x="2" y="138"/>
                  </a:cxn>
                  <a:cxn ang="0">
                    <a:pos x="2" y="158"/>
                  </a:cxn>
                  <a:cxn ang="0">
                    <a:pos x="8" y="152"/>
                  </a:cxn>
                  <a:cxn ang="0">
                    <a:pos x="17" y="150"/>
                  </a:cxn>
                  <a:cxn ang="0">
                    <a:pos x="19" y="170"/>
                  </a:cxn>
                  <a:cxn ang="0">
                    <a:pos x="21" y="183"/>
                  </a:cxn>
                  <a:cxn ang="0">
                    <a:pos x="31" y="199"/>
                  </a:cxn>
                  <a:cxn ang="0">
                    <a:pos x="23" y="235"/>
                  </a:cxn>
                  <a:cxn ang="0">
                    <a:pos x="31" y="237"/>
                  </a:cxn>
                  <a:cxn ang="0">
                    <a:pos x="47" y="235"/>
                  </a:cxn>
                  <a:cxn ang="0">
                    <a:pos x="57" y="229"/>
                  </a:cxn>
                  <a:cxn ang="0">
                    <a:pos x="65" y="215"/>
                  </a:cxn>
                  <a:cxn ang="0">
                    <a:pos x="75" y="227"/>
                  </a:cxn>
                  <a:cxn ang="0">
                    <a:pos x="84" y="246"/>
                  </a:cxn>
                  <a:cxn ang="0">
                    <a:pos x="98" y="284"/>
                  </a:cxn>
                  <a:cxn ang="0">
                    <a:pos x="100" y="321"/>
                  </a:cxn>
                  <a:cxn ang="0">
                    <a:pos x="108" y="337"/>
                  </a:cxn>
                </a:cxnLst>
                <a:rect l="0" t="0" r="r" b="b"/>
                <a:pathLst>
                  <a:path w="144" h="337">
                    <a:moveTo>
                      <a:pt x="108" y="337"/>
                    </a:moveTo>
                    <a:lnTo>
                      <a:pt x="110" y="331"/>
                    </a:lnTo>
                    <a:lnTo>
                      <a:pt x="112" y="321"/>
                    </a:lnTo>
                    <a:lnTo>
                      <a:pt x="120" y="311"/>
                    </a:lnTo>
                    <a:lnTo>
                      <a:pt x="120" y="302"/>
                    </a:lnTo>
                    <a:lnTo>
                      <a:pt x="116" y="288"/>
                    </a:lnTo>
                    <a:lnTo>
                      <a:pt x="104" y="278"/>
                    </a:lnTo>
                    <a:lnTo>
                      <a:pt x="100" y="264"/>
                    </a:lnTo>
                    <a:lnTo>
                      <a:pt x="94" y="248"/>
                    </a:lnTo>
                    <a:lnTo>
                      <a:pt x="104" y="244"/>
                    </a:lnTo>
                    <a:lnTo>
                      <a:pt x="104" y="237"/>
                    </a:lnTo>
                    <a:lnTo>
                      <a:pt x="98" y="229"/>
                    </a:lnTo>
                    <a:lnTo>
                      <a:pt x="90" y="219"/>
                    </a:lnTo>
                    <a:lnTo>
                      <a:pt x="86" y="205"/>
                    </a:lnTo>
                    <a:lnTo>
                      <a:pt x="90" y="195"/>
                    </a:lnTo>
                    <a:lnTo>
                      <a:pt x="90" y="187"/>
                    </a:lnTo>
                    <a:lnTo>
                      <a:pt x="86" y="177"/>
                    </a:lnTo>
                    <a:lnTo>
                      <a:pt x="90" y="170"/>
                    </a:lnTo>
                    <a:lnTo>
                      <a:pt x="94" y="170"/>
                    </a:lnTo>
                    <a:lnTo>
                      <a:pt x="100" y="162"/>
                    </a:lnTo>
                    <a:lnTo>
                      <a:pt x="104" y="162"/>
                    </a:lnTo>
                    <a:lnTo>
                      <a:pt x="104" y="158"/>
                    </a:lnTo>
                    <a:lnTo>
                      <a:pt x="108" y="150"/>
                    </a:lnTo>
                    <a:lnTo>
                      <a:pt x="112" y="150"/>
                    </a:lnTo>
                    <a:lnTo>
                      <a:pt x="118" y="152"/>
                    </a:lnTo>
                    <a:lnTo>
                      <a:pt x="130" y="152"/>
                    </a:lnTo>
                    <a:lnTo>
                      <a:pt x="134" y="150"/>
                    </a:lnTo>
                    <a:lnTo>
                      <a:pt x="134" y="142"/>
                    </a:lnTo>
                    <a:lnTo>
                      <a:pt x="140" y="132"/>
                    </a:lnTo>
                    <a:lnTo>
                      <a:pt x="144" y="128"/>
                    </a:lnTo>
                    <a:lnTo>
                      <a:pt x="130" y="126"/>
                    </a:lnTo>
                    <a:lnTo>
                      <a:pt x="128" y="118"/>
                    </a:lnTo>
                    <a:lnTo>
                      <a:pt x="126" y="108"/>
                    </a:lnTo>
                    <a:lnTo>
                      <a:pt x="120" y="108"/>
                    </a:lnTo>
                    <a:lnTo>
                      <a:pt x="112" y="106"/>
                    </a:lnTo>
                    <a:lnTo>
                      <a:pt x="112" y="101"/>
                    </a:lnTo>
                    <a:lnTo>
                      <a:pt x="118" y="95"/>
                    </a:lnTo>
                    <a:lnTo>
                      <a:pt x="118" y="89"/>
                    </a:lnTo>
                    <a:lnTo>
                      <a:pt x="112" y="89"/>
                    </a:lnTo>
                    <a:lnTo>
                      <a:pt x="110" y="81"/>
                    </a:lnTo>
                    <a:lnTo>
                      <a:pt x="110" y="77"/>
                    </a:lnTo>
                    <a:lnTo>
                      <a:pt x="108" y="71"/>
                    </a:lnTo>
                    <a:lnTo>
                      <a:pt x="102" y="71"/>
                    </a:lnTo>
                    <a:lnTo>
                      <a:pt x="94" y="75"/>
                    </a:lnTo>
                    <a:lnTo>
                      <a:pt x="92" y="79"/>
                    </a:lnTo>
                    <a:lnTo>
                      <a:pt x="90" y="79"/>
                    </a:lnTo>
                    <a:lnTo>
                      <a:pt x="86" y="77"/>
                    </a:lnTo>
                    <a:lnTo>
                      <a:pt x="86" y="69"/>
                    </a:lnTo>
                    <a:lnTo>
                      <a:pt x="84" y="63"/>
                    </a:lnTo>
                    <a:lnTo>
                      <a:pt x="84" y="59"/>
                    </a:lnTo>
                    <a:lnTo>
                      <a:pt x="90" y="51"/>
                    </a:lnTo>
                    <a:lnTo>
                      <a:pt x="94" y="43"/>
                    </a:lnTo>
                    <a:lnTo>
                      <a:pt x="98" y="32"/>
                    </a:lnTo>
                    <a:lnTo>
                      <a:pt x="98" y="28"/>
                    </a:lnTo>
                    <a:lnTo>
                      <a:pt x="94" y="22"/>
                    </a:lnTo>
                    <a:lnTo>
                      <a:pt x="98" y="12"/>
                    </a:lnTo>
                    <a:lnTo>
                      <a:pt x="94" y="8"/>
                    </a:lnTo>
                    <a:lnTo>
                      <a:pt x="92" y="0"/>
                    </a:lnTo>
                    <a:lnTo>
                      <a:pt x="86" y="0"/>
                    </a:lnTo>
                    <a:lnTo>
                      <a:pt x="82" y="0"/>
                    </a:lnTo>
                    <a:lnTo>
                      <a:pt x="82" y="12"/>
                    </a:lnTo>
                    <a:lnTo>
                      <a:pt x="75" y="22"/>
                    </a:lnTo>
                    <a:lnTo>
                      <a:pt x="71" y="20"/>
                    </a:lnTo>
                    <a:lnTo>
                      <a:pt x="59" y="20"/>
                    </a:lnTo>
                    <a:lnTo>
                      <a:pt x="55" y="32"/>
                    </a:lnTo>
                    <a:lnTo>
                      <a:pt x="55" y="38"/>
                    </a:lnTo>
                    <a:lnTo>
                      <a:pt x="47" y="43"/>
                    </a:lnTo>
                    <a:lnTo>
                      <a:pt x="41" y="49"/>
                    </a:lnTo>
                    <a:lnTo>
                      <a:pt x="35" y="53"/>
                    </a:lnTo>
                    <a:lnTo>
                      <a:pt x="31" y="57"/>
                    </a:lnTo>
                    <a:lnTo>
                      <a:pt x="37" y="59"/>
                    </a:lnTo>
                    <a:lnTo>
                      <a:pt x="37" y="63"/>
                    </a:lnTo>
                    <a:lnTo>
                      <a:pt x="29" y="75"/>
                    </a:lnTo>
                    <a:lnTo>
                      <a:pt x="27" y="85"/>
                    </a:lnTo>
                    <a:lnTo>
                      <a:pt x="17" y="79"/>
                    </a:lnTo>
                    <a:lnTo>
                      <a:pt x="17" y="95"/>
                    </a:lnTo>
                    <a:lnTo>
                      <a:pt x="19" y="101"/>
                    </a:lnTo>
                    <a:lnTo>
                      <a:pt x="19" y="108"/>
                    </a:lnTo>
                    <a:lnTo>
                      <a:pt x="19" y="112"/>
                    </a:lnTo>
                    <a:lnTo>
                      <a:pt x="17" y="118"/>
                    </a:lnTo>
                    <a:lnTo>
                      <a:pt x="12" y="120"/>
                    </a:lnTo>
                    <a:lnTo>
                      <a:pt x="8" y="118"/>
                    </a:lnTo>
                    <a:lnTo>
                      <a:pt x="2" y="118"/>
                    </a:lnTo>
                    <a:lnTo>
                      <a:pt x="4" y="128"/>
                    </a:lnTo>
                    <a:lnTo>
                      <a:pt x="8" y="132"/>
                    </a:lnTo>
                    <a:lnTo>
                      <a:pt x="8" y="140"/>
                    </a:lnTo>
                    <a:lnTo>
                      <a:pt x="2" y="138"/>
                    </a:lnTo>
                    <a:lnTo>
                      <a:pt x="0" y="142"/>
                    </a:lnTo>
                    <a:lnTo>
                      <a:pt x="0" y="148"/>
                    </a:lnTo>
                    <a:lnTo>
                      <a:pt x="2" y="158"/>
                    </a:lnTo>
                    <a:lnTo>
                      <a:pt x="4" y="158"/>
                    </a:lnTo>
                    <a:lnTo>
                      <a:pt x="8" y="156"/>
                    </a:lnTo>
                    <a:lnTo>
                      <a:pt x="8" y="152"/>
                    </a:lnTo>
                    <a:lnTo>
                      <a:pt x="10" y="152"/>
                    </a:lnTo>
                    <a:lnTo>
                      <a:pt x="10" y="150"/>
                    </a:lnTo>
                    <a:lnTo>
                      <a:pt x="17" y="150"/>
                    </a:lnTo>
                    <a:lnTo>
                      <a:pt x="17" y="160"/>
                    </a:lnTo>
                    <a:lnTo>
                      <a:pt x="19" y="162"/>
                    </a:lnTo>
                    <a:lnTo>
                      <a:pt x="19" y="170"/>
                    </a:lnTo>
                    <a:lnTo>
                      <a:pt x="23" y="173"/>
                    </a:lnTo>
                    <a:lnTo>
                      <a:pt x="21" y="179"/>
                    </a:lnTo>
                    <a:lnTo>
                      <a:pt x="21" y="183"/>
                    </a:lnTo>
                    <a:lnTo>
                      <a:pt x="23" y="187"/>
                    </a:lnTo>
                    <a:lnTo>
                      <a:pt x="29" y="189"/>
                    </a:lnTo>
                    <a:lnTo>
                      <a:pt x="31" y="199"/>
                    </a:lnTo>
                    <a:lnTo>
                      <a:pt x="29" y="207"/>
                    </a:lnTo>
                    <a:lnTo>
                      <a:pt x="27" y="215"/>
                    </a:lnTo>
                    <a:lnTo>
                      <a:pt x="23" y="235"/>
                    </a:lnTo>
                    <a:lnTo>
                      <a:pt x="27" y="237"/>
                    </a:lnTo>
                    <a:lnTo>
                      <a:pt x="29" y="237"/>
                    </a:lnTo>
                    <a:lnTo>
                      <a:pt x="31" y="237"/>
                    </a:lnTo>
                    <a:lnTo>
                      <a:pt x="35" y="238"/>
                    </a:lnTo>
                    <a:lnTo>
                      <a:pt x="47" y="238"/>
                    </a:lnTo>
                    <a:lnTo>
                      <a:pt x="47" y="235"/>
                    </a:lnTo>
                    <a:lnTo>
                      <a:pt x="49" y="233"/>
                    </a:lnTo>
                    <a:lnTo>
                      <a:pt x="53" y="233"/>
                    </a:lnTo>
                    <a:lnTo>
                      <a:pt x="57" y="229"/>
                    </a:lnTo>
                    <a:lnTo>
                      <a:pt x="59" y="227"/>
                    </a:lnTo>
                    <a:lnTo>
                      <a:pt x="63" y="217"/>
                    </a:lnTo>
                    <a:lnTo>
                      <a:pt x="65" y="215"/>
                    </a:lnTo>
                    <a:lnTo>
                      <a:pt x="75" y="223"/>
                    </a:lnTo>
                    <a:lnTo>
                      <a:pt x="75" y="225"/>
                    </a:lnTo>
                    <a:lnTo>
                      <a:pt x="75" y="227"/>
                    </a:lnTo>
                    <a:lnTo>
                      <a:pt x="82" y="229"/>
                    </a:lnTo>
                    <a:lnTo>
                      <a:pt x="81" y="242"/>
                    </a:lnTo>
                    <a:lnTo>
                      <a:pt x="84" y="246"/>
                    </a:lnTo>
                    <a:lnTo>
                      <a:pt x="92" y="276"/>
                    </a:lnTo>
                    <a:lnTo>
                      <a:pt x="92" y="282"/>
                    </a:lnTo>
                    <a:lnTo>
                      <a:pt x="98" y="284"/>
                    </a:lnTo>
                    <a:lnTo>
                      <a:pt x="100" y="302"/>
                    </a:lnTo>
                    <a:lnTo>
                      <a:pt x="102" y="317"/>
                    </a:lnTo>
                    <a:lnTo>
                      <a:pt x="100" y="321"/>
                    </a:lnTo>
                    <a:lnTo>
                      <a:pt x="102" y="323"/>
                    </a:lnTo>
                    <a:lnTo>
                      <a:pt x="108" y="337"/>
                    </a:lnTo>
                    <a:lnTo>
                      <a:pt x="108" y="33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78" name="Freeform 283"/>
              <p:cNvSpPr>
                <a:spLocks/>
              </p:cNvSpPr>
              <p:nvPr/>
            </p:nvSpPr>
            <p:spPr bwMode="auto">
              <a:xfrm>
                <a:off x="5480050" y="3136901"/>
                <a:ext cx="103187" cy="106363"/>
              </a:xfrm>
              <a:custGeom>
                <a:avLst/>
                <a:gdLst/>
                <a:ahLst/>
                <a:cxnLst>
                  <a:cxn ang="0">
                    <a:pos x="59" y="14"/>
                  </a:cxn>
                  <a:cxn ang="0">
                    <a:pos x="59" y="14"/>
                  </a:cxn>
                  <a:cxn ang="0">
                    <a:pos x="53" y="14"/>
                  </a:cxn>
                  <a:cxn ang="0">
                    <a:pos x="48" y="14"/>
                  </a:cxn>
                  <a:cxn ang="0">
                    <a:pos x="46" y="10"/>
                  </a:cxn>
                  <a:cxn ang="0">
                    <a:pos x="42" y="8"/>
                  </a:cxn>
                  <a:cxn ang="0">
                    <a:pos x="36" y="6"/>
                  </a:cxn>
                  <a:cxn ang="0">
                    <a:pos x="30" y="6"/>
                  </a:cxn>
                  <a:cxn ang="0">
                    <a:pos x="26" y="6"/>
                  </a:cxn>
                  <a:cxn ang="0">
                    <a:pos x="22" y="8"/>
                  </a:cxn>
                  <a:cxn ang="0">
                    <a:pos x="20" y="8"/>
                  </a:cxn>
                  <a:cxn ang="0">
                    <a:pos x="14" y="6"/>
                  </a:cxn>
                  <a:cxn ang="0">
                    <a:pos x="12" y="2"/>
                  </a:cxn>
                  <a:cxn ang="0">
                    <a:pos x="12" y="6"/>
                  </a:cxn>
                  <a:cxn ang="0">
                    <a:pos x="10" y="6"/>
                  </a:cxn>
                  <a:cxn ang="0">
                    <a:pos x="8" y="6"/>
                  </a:cxn>
                  <a:cxn ang="0">
                    <a:pos x="4" y="0"/>
                  </a:cxn>
                  <a:cxn ang="0">
                    <a:pos x="2" y="0"/>
                  </a:cxn>
                  <a:cxn ang="0">
                    <a:pos x="0" y="0"/>
                  </a:cxn>
                  <a:cxn ang="0">
                    <a:pos x="0" y="2"/>
                  </a:cxn>
                  <a:cxn ang="0">
                    <a:pos x="0" y="8"/>
                  </a:cxn>
                  <a:cxn ang="0">
                    <a:pos x="4" y="14"/>
                  </a:cxn>
                  <a:cxn ang="0">
                    <a:pos x="10" y="24"/>
                  </a:cxn>
                  <a:cxn ang="0">
                    <a:pos x="10" y="26"/>
                  </a:cxn>
                  <a:cxn ang="0">
                    <a:pos x="8" y="26"/>
                  </a:cxn>
                  <a:cxn ang="0">
                    <a:pos x="10" y="28"/>
                  </a:cxn>
                  <a:cxn ang="0">
                    <a:pos x="18" y="38"/>
                  </a:cxn>
                  <a:cxn ang="0">
                    <a:pos x="26" y="46"/>
                  </a:cxn>
                  <a:cxn ang="0">
                    <a:pos x="30" y="53"/>
                  </a:cxn>
                  <a:cxn ang="0">
                    <a:pos x="36" y="55"/>
                  </a:cxn>
                  <a:cxn ang="0">
                    <a:pos x="38" y="57"/>
                  </a:cxn>
                  <a:cxn ang="0">
                    <a:pos x="42" y="63"/>
                  </a:cxn>
                  <a:cxn ang="0">
                    <a:pos x="48" y="67"/>
                  </a:cxn>
                  <a:cxn ang="0">
                    <a:pos x="46" y="63"/>
                  </a:cxn>
                  <a:cxn ang="0">
                    <a:pos x="46" y="57"/>
                  </a:cxn>
                  <a:cxn ang="0">
                    <a:pos x="46" y="53"/>
                  </a:cxn>
                  <a:cxn ang="0">
                    <a:pos x="48" y="48"/>
                  </a:cxn>
                  <a:cxn ang="0">
                    <a:pos x="55" y="46"/>
                  </a:cxn>
                  <a:cxn ang="0">
                    <a:pos x="57" y="40"/>
                  </a:cxn>
                  <a:cxn ang="0">
                    <a:pos x="63" y="38"/>
                  </a:cxn>
                  <a:cxn ang="0">
                    <a:pos x="65" y="36"/>
                  </a:cxn>
                  <a:cxn ang="0">
                    <a:pos x="65" y="34"/>
                  </a:cxn>
                  <a:cxn ang="0">
                    <a:pos x="63" y="34"/>
                  </a:cxn>
                  <a:cxn ang="0">
                    <a:pos x="59" y="30"/>
                  </a:cxn>
                  <a:cxn ang="0">
                    <a:pos x="57" y="28"/>
                  </a:cxn>
                  <a:cxn ang="0">
                    <a:pos x="63" y="28"/>
                  </a:cxn>
                  <a:cxn ang="0">
                    <a:pos x="65" y="26"/>
                  </a:cxn>
                  <a:cxn ang="0">
                    <a:pos x="65" y="24"/>
                  </a:cxn>
                  <a:cxn ang="0">
                    <a:pos x="63" y="24"/>
                  </a:cxn>
                  <a:cxn ang="0">
                    <a:pos x="59" y="18"/>
                  </a:cxn>
                  <a:cxn ang="0">
                    <a:pos x="59" y="14"/>
                  </a:cxn>
                  <a:cxn ang="0">
                    <a:pos x="59" y="14"/>
                  </a:cxn>
                </a:cxnLst>
                <a:rect l="0" t="0" r="r" b="b"/>
                <a:pathLst>
                  <a:path w="65" h="67">
                    <a:moveTo>
                      <a:pt x="59" y="14"/>
                    </a:moveTo>
                    <a:lnTo>
                      <a:pt x="59" y="14"/>
                    </a:lnTo>
                    <a:lnTo>
                      <a:pt x="53" y="14"/>
                    </a:lnTo>
                    <a:lnTo>
                      <a:pt x="48" y="14"/>
                    </a:lnTo>
                    <a:lnTo>
                      <a:pt x="46" y="10"/>
                    </a:lnTo>
                    <a:lnTo>
                      <a:pt x="42" y="8"/>
                    </a:lnTo>
                    <a:lnTo>
                      <a:pt x="36" y="6"/>
                    </a:lnTo>
                    <a:lnTo>
                      <a:pt x="30" y="6"/>
                    </a:lnTo>
                    <a:lnTo>
                      <a:pt x="26" y="6"/>
                    </a:lnTo>
                    <a:lnTo>
                      <a:pt x="22" y="8"/>
                    </a:lnTo>
                    <a:lnTo>
                      <a:pt x="20" y="8"/>
                    </a:lnTo>
                    <a:lnTo>
                      <a:pt x="14" y="6"/>
                    </a:lnTo>
                    <a:lnTo>
                      <a:pt x="12" y="2"/>
                    </a:lnTo>
                    <a:lnTo>
                      <a:pt x="12" y="6"/>
                    </a:lnTo>
                    <a:lnTo>
                      <a:pt x="10" y="6"/>
                    </a:lnTo>
                    <a:lnTo>
                      <a:pt x="8" y="6"/>
                    </a:lnTo>
                    <a:lnTo>
                      <a:pt x="4" y="0"/>
                    </a:lnTo>
                    <a:lnTo>
                      <a:pt x="2" y="0"/>
                    </a:lnTo>
                    <a:lnTo>
                      <a:pt x="0" y="0"/>
                    </a:lnTo>
                    <a:lnTo>
                      <a:pt x="0" y="2"/>
                    </a:lnTo>
                    <a:lnTo>
                      <a:pt x="0" y="8"/>
                    </a:lnTo>
                    <a:lnTo>
                      <a:pt x="4" y="14"/>
                    </a:lnTo>
                    <a:lnTo>
                      <a:pt x="10" y="24"/>
                    </a:lnTo>
                    <a:lnTo>
                      <a:pt x="10" y="26"/>
                    </a:lnTo>
                    <a:lnTo>
                      <a:pt x="8" y="26"/>
                    </a:lnTo>
                    <a:lnTo>
                      <a:pt x="10" y="28"/>
                    </a:lnTo>
                    <a:lnTo>
                      <a:pt x="18" y="38"/>
                    </a:lnTo>
                    <a:lnTo>
                      <a:pt x="26" y="46"/>
                    </a:lnTo>
                    <a:lnTo>
                      <a:pt x="30" y="53"/>
                    </a:lnTo>
                    <a:lnTo>
                      <a:pt x="36" y="55"/>
                    </a:lnTo>
                    <a:lnTo>
                      <a:pt x="38" y="57"/>
                    </a:lnTo>
                    <a:lnTo>
                      <a:pt x="42" y="63"/>
                    </a:lnTo>
                    <a:lnTo>
                      <a:pt x="48" y="67"/>
                    </a:lnTo>
                    <a:lnTo>
                      <a:pt x="46" y="63"/>
                    </a:lnTo>
                    <a:lnTo>
                      <a:pt x="46" y="57"/>
                    </a:lnTo>
                    <a:lnTo>
                      <a:pt x="46" y="53"/>
                    </a:lnTo>
                    <a:lnTo>
                      <a:pt x="48" y="48"/>
                    </a:lnTo>
                    <a:lnTo>
                      <a:pt x="55" y="46"/>
                    </a:lnTo>
                    <a:lnTo>
                      <a:pt x="57" y="40"/>
                    </a:lnTo>
                    <a:lnTo>
                      <a:pt x="63" y="38"/>
                    </a:lnTo>
                    <a:lnTo>
                      <a:pt x="65" y="36"/>
                    </a:lnTo>
                    <a:lnTo>
                      <a:pt x="65" y="34"/>
                    </a:lnTo>
                    <a:lnTo>
                      <a:pt x="63" y="34"/>
                    </a:lnTo>
                    <a:lnTo>
                      <a:pt x="59" y="30"/>
                    </a:lnTo>
                    <a:lnTo>
                      <a:pt x="57" y="28"/>
                    </a:lnTo>
                    <a:lnTo>
                      <a:pt x="63" y="28"/>
                    </a:lnTo>
                    <a:lnTo>
                      <a:pt x="65" y="26"/>
                    </a:lnTo>
                    <a:lnTo>
                      <a:pt x="65" y="24"/>
                    </a:lnTo>
                    <a:lnTo>
                      <a:pt x="63" y="24"/>
                    </a:lnTo>
                    <a:lnTo>
                      <a:pt x="59" y="18"/>
                    </a:lnTo>
                    <a:lnTo>
                      <a:pt x="59" y="14"/>
                    </a:lnTo>
                    <a:lnTo>
                      <a:pt x="59" y="1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79" name="Freeform 284"/>
              <p:cNvSpPr>
                <a:spLocks/>
              </p:cNvSpPr>
              <p:nvPr/>
            </p:nvSpPr>
            <p:spPr bwMode="auto">
              <a:xfrm>
                <a:off x="7432675" y="3749676"/>
                <a:ext cx="80962" cy="44450"/>
              </a:xfrm>
              <a:custGeom>
                <a:avLst/>
                <a:gdLst/>
                <a:ahLst/>
                <a:cxnLst>
                  <a:cxn ang="0">
                    <a:pos x="0" y="14"/>
                  </a:cxn>
                  <a:cxn ang="0">
                    <a:pos x="0" y="22"/>
                  </a:cxn>
                  <a:cxn ang="0">
                    <a:pos x="5" y="28"/>
                  </a:cxn>
                  <a:cxn ang="0">
                    <a:pos x="13" y="28"/>
                  </a:cxn>
                  <a:cxn ang="0">
                    <a:pos x="19" y="24"/>
                  </a:cxn>
                  <a:cxn ang="0">
                    <a:pos x="29" y="28"/>
                  </a:cxn>
                  <a:cxn ang="0">
                    <a:pos x="45" y="28"/>
                  </a:cxn>
                  <a:cxn ang="0">
                    <a:pos x="51" y="24"/>
                  </a:cxn>
                  <a:cxn ang="0">
                    <a:pos x="51" y="18"/>
                  </a:cxn>
                  <a:cxn ang="0">
                    <a:pos x="47" y="4"/>
                  </a:cxn>
                  <a:cxn ang="0">
                    <a:pos x="35" y="4"/>
                  </a:cxn>
                  <a:cxn ang="0">
                    <a:pos x="27" y="4"/>
                  </a:cxn>
                  <a:cxn ang="0">
                    <a:pos x="19" y="0"/>
                  </a:cxn>
                  <a:cxn ang="0">
                    <a:pos x="9" y="2"/>
                  </a:cxn>
                  <a:cxn ang="0">
                    <a:pos x="5" y="4"/>
                  </a:cxn>
                  <a:cxn ang="0">
                    <a:pos x="0" y="14"/>
                  </a:cxn>
                  <a:cxn ang="0">
                    <a:pos x="0" y="14"/>
                  </a:cxn>
                </a:cxnLst>
                <a:rect l="0" t="0" r="r" b="b"/>
                <a:pathLst>
                  <a:path w="51" h="28">
                    <a:moveTo>
                      <a:pt x="0" y="14"/>
                    </a:moveTo>
                    <a:lnTo>
                      <a:pt x="0" y="22"/>
                    </a:lnTo>
                    <a:lnTo>
                      <a:pt x="5" y="28"/>
                    </a:lnTo>
                    <a:lnTo>
                      <a:pt x="13" y="28"/>
                    </a:lnTo>
                    <a:lnTo>
                      <a:pt x="19" y="24"/>
                    </a:lnTo>
                    <a:lnTo>
                      <a:pt x="29" y="28"/>
                    </a:lnTo>
                    <a:lnTo>
                      <a:pt x="45" y="28"/>
                    </a:lnTo>
                    <a:lnTo>
                      <a:pt x="51" y="24"/>
                    </a:lnTo>
                    <a:lnTo>
                      <a:pt x="51" y="18"/>
                    </a:lnTo>
                    <a:lnTo>
                      <a:pt x="47" y="4"/>
                    </a:lnTo>
                    <a:lnTo>
                      <a:pt x="35" y="4"/>
                    </a:lnTo>
                    <a:lnTo>
                      <a:pt x="27" y="4"/>
                    </a:lnTo>
                    <a:lnTo>
                      <a:pt x="19" y="0"/>
                    </a:lnTo>
                    <a:lnTo>
                      <a:pt x="9" y="2"/>
                    </a:lnTo>
                    <a:lnTo>
                      <a:pt x="5" y="4"/>
                    </a:lnTo>
                    <a:lnTo>
                      <a:pt x="0" y="14"/>
                    </a:lnTo>
                    <a:lnTo>
                      <a:pt x="0" y="1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80" name="Freeform 285"/>
              <p:cNvSpPr>
                <a:spLocks/>
              </p:cNvSpPr>
              <p:nvPr/>
            </p:nvSpPr>
            <p:spPr bwMode="auto">
              <a:xfrm>
                <a:off x="2687638" y="4068763"/>
                <a:ext cx="31750" cy="88900"/>
              </a:xfrm>
              <a:custGeom>
                <a:avLst/>
                <a:gdLst/>
                <a:ahLst/>
                <a:cxnLst>
                  <a:cxn ang="0">
                    <a:pos x="6" y="56"/>
                  </a:cxn>
                  <a:cxn ang="0">
                    <a:pos x="6" y="56"/>
                  </a:cxn>
                  <a:cxn ang="0">
                    <a:pos x="16" y="40"/>
                  </a:cxn>
                  <a:cxn ang="0">
                    <a:pos x="18" y="32"/>
                  </a:cxn>
                  <a:cxn ang="0">
                    <a:pos x="18" y="30"/>
                  </a:cxn>
                  <a:cxn ang="0">
                    <a:pos x="16" y="28"/>
                  </a:cxn>
                  <a:cxn ang="0">
                    <a:pos x="20" y="22"/>
                  </a:cxn>
                  <a:cxn ang="0">
                    <a:pos x="20" y="12"/>
                  </a:cxn>
                  <a:cxn ang="0">
                    <a:pos x="20" y="6"/>
                  </a:cxn>
                  <a:cxn ang="0">
                    <a:pos x="16" y="2"/>
                  </a:cxn>
                  <a:cxn ang="0">
                    <a:pos x="10" y="0"/>
                  </a:cxn>
                  <a:cxn ang="0">
                    <a:pos x="10" y="2"/>
                  </a:cxn>
                  <a:cxn ang="0">
                    <a:pos x="8" y="6"/>
                  </a:cxn>
                  <a:cxn ang="0">
                    <a:pos x="0" y="8"/>
                  </a:cxn>
                  <a:cxn ang="0">
                    <a:pos x="0" y="56"/>
                  </a:cxn>
                  <a:cxn ang="0">
                    <a:pos x="6" y="56"/>
                  </a:cxn>
                  <a:cxn ang="0">
                    <a:pos x="6" y="56"/>
                  </a:cxn>
                </a:cxnLst>
                <a:rect l="0" t="0" r="r" b="b"/>
                <a:pathLst>
                  <a:path w="20" h="56">
                    <a:moveTo>
                      <a:pt x="6" y="56"/>
                    </a:moveTo>
                    <a:lnTo>
                      <a:pt x="6" y="56"/>
                    </a:lnTo>
                    <a:lnTo>
                      <a:pt x="16" y="40"/>
                    </a:lnTo>
                    <a:lnTo>
                      <a:pt x="18" y="32"/>
                    </a:lnTo>
                    <a:lnTo>
                      <a:pt x="18" y="30"/>
                    </a:lnTo>
                    <a:lnTo>
                      <a:pt x="16" y="28"/>
                    </a:lnTo>
                    <a:lnTo>
                      <a:pt x="20" y="22"/>
                    </a:lnTo>
                    <a:lnTo>
                      <a:pt x="20" y="12"/>
                    </a:lnTo>
                    <a:lnTo>
                      <a:pt x="20" y="6"/>
                    </a:lnTo>
                    <a:lnTo>
                      <a:pt x="16" y="2"/>
                    </a:lnTo>
                    <a:lnTo>
                      <a:pt x="10" y="0"/>
                    </a:lnTo>
                    <a:lnTo>
                      <a:pt x="10" y="2"/>
                    </a:lnTo>
                    <a:lnTo>
                      <a:pt x="8" y="6"/>
                    </a:lnTo>
                    <a:lnTo>
                      <a:pt x="0" y="8"/>
                    </a:lnTo>
                    <a:lnTo>
                      <a:pt x="0" y="56"/>
                    </a:lnTo>
                    <a:lnTo>
                      <a:pt x="6" y="56"/>
                    </a:lnTo>
                    <a:lnTo>
                      <a:pt x="6" y="5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1181" name="Group 1180"/>
              <p:cNvGrpSpPr/>
              <p:nvPr/>
            </p:nvGrpSpPr>
            <p:grpSpPr>
              <a:xfrm>
                <a:off x="8777288" y="4770438"/>
                <a:ext cx="571500" cy="280988"/>
                <a:chOff x="8777288" y="4770438"/>
                <a:chExt cx="571500" cy="280988"/>
              </a:xfrm>
              <a:grpFill/>
            </p:grpSpPr>
            <p:sp>
              <p:nvSpPr>
                <p:cNvPr id="1399" name="Freeform 39"/>
                <p:cNvSpPr>
                  <a:spLocks noEditPoints="1"/>
                </p:cNvSpPr>
                <p:nvPr/>
              </p:nvSpPr>
              <p:spPr bwMode="auto">
                <a:xfrm>
                  <a:off x="9196388" y="4910138"/>
                  <a:ext cx="152400" cy="141288"/>
                </a:xfrm>
                <a:custGeom>
                  <a:avLst/>
                  <a:gdLst/>
                  <a:ahLst/>
                  <a:cxnLst>
                    <a:cxn ang="0">
                      <a:pos x="82" y="75"/>
                    </a:cxn>
                    <a:cxn ang="0">
                      <a:pos x="82" y="75"/>
                    </a:cxn>
                    <a:cxn ang="0">
                      <a:pos x="82" y="79"/>
                    </a:cxn>
                    <a:cxn ang="0">
                      <a:pos x="82" y="81"/>
                    </a:cxn>
                    <a:cxn ang="0">
                      <a:pos x="86" y="83"/>
                    </a:cxn>
                    <a:cxn ang="0">
                      <a:pos x="92" y="85"/>
                    </a:cxn>
                    <a:cxn ang="0">
                      <a:pos x="96" y="89"/>
                    </a:cxn>
                    <a:cxn ang="0">
                      <a:pos x="96" y="85"/>
                    </a:cxn>
                    <a:cxn ang="0">
                      <a:pos x="94" y="85"/>
                    </a:cxn>
                    <a:cxn ang="0">
                      <a:pos x="88" y="81"/>
                    </a:cxn>
                    <a:cxn ang="0">
                      <a:pos x="82" y="75"/>
                    </a:cxn>
                    <a:cxn ang="0">
                      <a:pos x="82" y="75"/>
                    </a:cxn>
                    <a:cxn ang="0">
                      <a:pos x="51" y="56"/>
                    </a:cxn>
                    <a:cxn ang="0">
                      <a:pos x="51" y="56"/>
                    </a:cxn>
                    <a:cxn ang="0">
                      <a:pos x="51" y="57"/>
                    </a:cxn>
                    <a:cxn ang="0">
                      <a:pos x="51" y="63"/>
                    </a:cxn>
                    <a:cxn ang="0">
                      <a:pos x="57" y="65"/>
                    </a:cxn>
                    <a:cxn ang="0">
                      <a:pos x="63" y="65"/>
                    </a:cxn>
                    <a:cxn ang="0">
                      <a:pos x="73" y="65"/>
                    </a:cxn>
                    <a:cxn ang="0">
                      <a:pos x="69" y="61"/>
                    </a:cxn>
                    <a:cxn ang="0">
                      <a:pos x="51" y="56"/>
                    </a:cxn>
                    <a:cxn ang="0">
                      <a:pos x="51" y="56"/>
                    </a:cxn>
                    <a:cxn ang="0">
                      <a:pos x="67" y="38"/>
                    </a:cxn>
                    <a:cxn ang="0">
                      <a:pos x="67" y="38"/>
                    </a:cxn>
                    <a:cxn ang="0">
                      <a:pos x="69" y="46"/>
                    </a:cxn>
                    <a:cxn ang="0">
                      <a:pos x="73" y="52"/>
                    </a:cxn>
                    <a:cxn ang="0">
                      <a:pos x="77" y="56"/>
                    </a:cxn>
                    <a:cxn ang="0">
                      <a:pos x="77" y="57"/>
                    </a:cxn>
                    <a:cxn ang="0">
                      <a:pos x="82" y="57"/>
                    </a:cxn>
                    <a:cxn ang="0">
                      <a:pos x="77" y="48"/>
                    </a:cxn>
                    <a:cxn ang="0">
                      <a:pos x="69" y="38"/>
                    </a:cxn>
                    <a:cxn ang="0">
                      <a:pos x="67" y="38"/>
                    </a:cxn>
                    <a:cxn ang="0">
                      <a:pos x="67" y="38"/>
                    </a:cxn>
                    <a:cxn ang="0">
                      <a:pos x="15" y="26"/>
                    </a:cxn>
                    <a:cxn ang="0">
                      <a:pos x="15" y="26"/>
                    </a:cxn>
                    <a:cxn ang="0">
                      <a:pos x="12" y="34"/>
                    </a:cxn>
                    <a:cxn ang="0">
                      <a:pos x="17" y="38"/>
                    </a:cxn>
                    <a:cxn ang="0">
                      <a:pos x="19" y="38"/>
                    </a:cxn>
                    <a:cxn ang="0">
                      <a:pos x="21" y="38"/>
                    </a:cxn>
                    <a:cxn ang="0">
                      <a:pos x="21" y="34"/>
                    </a:cxn>
                    <a:cxn ang="0">
                      <a:pos x="19" y="28"/>
                    </a:cxn>
                    <a:cxn ang="0">
                      <a:pos x="15" y="26"/>
                    </a:cxn>
                    <a:cxn ang="0">
                      <a:pos x="15" y="26"/>
                    </a:cxn>
                    <a:cxn ang="0">
                      <a:pos x="35" y="16"/>
                    </a:cxn>
                    <a:cxn ang="0">
                      <a:pos x="35" y="16"/>
                    </a:cxn>
                    <a:cxn ang="0">
                      <a:pos x="31" y="20"/>
                    </a:cxn>
                    <a:cxn ang="0">
                      <a:pos x="51" y="36"/>
                    </a:cxn>
                    <a:cxn ang="0">
                      <a:pos x="51" y="34"/>
                    </a:cxn>
                    <a:cxn ang="0">
                      <a:pos x="47" y="28"/>
                    </a:cxn>
                    <a:cxn ang="0">
                      <a:pos x="45" y="20"/>
                    </a:cxn>
                    <a:cxn ang="0">
                      <a:pos x="35" y="16"/>
                    </a:cxn>
                    <a:cxn ang="0">
                      <a:pos x="35" y="16"/>
                    </a:cxn>
                    <a:cxn ang="0">
                      <a:pos x="0" y="0"/>
                    </a:cxn>
                    <a:cxn ang="0">
                      <a:pos x="0" y="0"/>
                    </a:cxn>
                    <a:cxn ang="0">
                      <a:pos x="2" y="6"/>
                    </a:cxn>
                    <a:cxn ang="0">
                      <a:pos x="4" y="10"/>
                    </a:cxn>
                    <a:cxn ang="0">
                      <a:pos x="8" y="14"/>
                    </a:cxn>
                    <a:cxn ang="0">
                      <a:pos x="15" y="14"/>
                    </a:cxn>
                    <a:cxn ang="0">
                      <a:pos x="12" y="10"/>
                    </a:cxn>
                    <a:cxn ang="0">
                      <a:pos x="0" y="0"/>
                    </a:cxn>
                    <a:cxn ang="0">
                      <a:pos x="0" y="0"/>
                    </a:cxn>
                  </a:cxnLst>
                  <a:rect l="0" t="0" r="r" b="b"/>
                  <a:pathLst>
                    <a:path w="96" h="89">
                      <a:moveTo>
                        <a:pt x="82" y="75"/>
                      </a:moveTo>
                      <a:lnTo>
                        <a:pt x="82" y="75"/>
                      </a:lnTo>
                      <a:lnTo>
                        <a:pt x="82" y="79"/>
                      </a:lnTo>
                      <a:lnTo>
                        <a:pt x="82" y="81"/>
                      </a:lnTo>
                      <a:lnTo>
                        <a:pt x="86" y="83"/>
                      </a:lnTo>
                      <a:lnTo>
                        <a:pt x="92" y="85"/>
                      </a:lnTo>
                      <a:lnTo>
                        <a:pt x="96" y="89"/>
                      </a:lnTo>
                      <a:lnTo>
                        <a:pt x="96" y="85"/>
                      </a:lnTo>
                      <a:lnTo>
                        <a:pt x="94" y="85"/>
                      </a:lnTo>
                      <a:lnTo>
                        <a:pt x="88" y="81"/>
                      </a:lnTo>
                      <a:lnTo>
                        <a:pt x="82" y="75"/>
                      </a:lnTo>
                      <a:lnTo>
                        <a:pt x="82" y="75"/>
                      </a:lnTo>
                      <a:close/>
                      <a:moveTo>
                        <a:pt x="51" y="56"/>
                      </a:moveTo>
                      <a:lnTo>
                        <a:pt x="51" y="56"/>
                      </a:lnTo>
                      <a:lnTo>
                        <a:pt x="51" y="57"/>
                      </a:lnTo>
                      <a:lnTo>
                        <a:pt x="51" y="63"/>
                      </a:lnTo>
                      <a:lnTo>
                        <a:pt x="57" y="65"/>
                      </a:lnTo>
                      <a:lnTo>
                        <a:pt x="63" y="65"/>
                      </a:lnTo>
                      <a:lnTo>
                        <a:pt x="73" y="65"/>
                      </a:lnTo>
                      <a:lnTo>
                        <a:pt x="69" y="61"/>
                      </a:lnTo>
                      <a:lnTo>
                        <a:pt x="51" y="56"/>
                      </a:lnTo>
                      <a:lnTo>
                        <a:pt x="51" y="56"/>
                      </a:lnTo>
                      <a:close/>
                      <a:moveTo>
                        <a:pt x="67" y="38"/>
                      </a:moveTo>
                      <a:lnTo>
                        <a:pt x="67" y="38"/>
                      </a:lnTo>
                      <a:lnTo>
                        <a:pt x="69" y="46"/>
                      </a:lnTo>
                      <a:lnTo>
                        <a:pt x="73" y="52"/>
                      </a:lnTo>
                      <a:lnTo>
                        <a:pt x="77" y="56"/>
                      </a:lnTo>
                      <a:lnTo>
                        <a:pt x="77" y="57"/>
                      </a:lnTo>
                      <a:lnTo>
                        <a:pt x="82" y="57"/>
                      </a:lnTo>
                      <a:lnTo>
                        <a:pt x="77" y="48"/>
                      </a:lnTo>
                      <a:lnTo>
                        <a:pt x="69" y="38"/>
                      </a:lnTo>
                      <a:lnTo>
                        <a:pt x="67" y="38"/>
                      </a:lnTo>
                      <a:lnTo>
                        <a:pt x="67" y="38"/>
                      </a:lnTo>
                      <a:close/>
                      <a:moveTo>
                        <a:pt x="15" y="26"/>
                      </a:moveTo>
                      <a:lnTo>
                        <a:pt x="15" y="26"/>
                      </a:lnTo>
                      <a:lnTo>
                        <a:pt x="12" y="34"/>
                      </a:lnTo>
                      <a:lnTo>
                        <a:pt x="17" y="38"/>
                      </a:lnTo>
                      <a:lnTo>
                        <a:pt x="19" y="38"/>
                      </a:lnTo>
                      <a:lnTo>
                        <a:pt x="21" y="38"/>
                      </a:lnTo>
                      <a:lnTo>
                        <a:pt x="21" y="34"/>
                      </a:lnTo>
                      <a:lnTo>
                        <a:pt x="19" y="28"/>
                      </a:lnTo>
                      <a:lnTo>
                        <a:pt x="15" y="26"/>
                      </a:lnTo>
                      <a:lnTo>
                        <a:pt x="15" y="26"/>
                      </a:lnTo>
                      <a:close/>
                      <a:moveTo>
                        <a:pt x="35" y="16"/>
                      </a:moveTo>
                      <a:lnTo>
                        <a:pt x="35" y="16"/>
                      </a:lnTo>
                      <a:lnTo>
                        <a:pt x="31" y="20"/>
                      </a:lnTo>
                      <a:lnTo>
                        <a:pt x="51" y="36"/>
                      </a:lnTo>
                      <a:lnTo>
                        <a:pt x="51" y="34"/>
                      </a:lnTo>
                      <a:lnTo>
                        <a:pt x="47" y="28"/>
                      </a:lnTo>
                      <a:lnTo>
                        <a:pt x="45" y="20"/>
                      </a:lnTo>
                      <a:lnTo>
                        <a:pt x="35" y="16"/>
                      </a:lnTo>
                      <a:lnTo>
                        <a:pt x="35" y="16"/>
                      </a:lnTo>
                      <a:close/>
                      <a:moveTo>
                        <a:pt x="0" y="0"/>
                      </a:moveTo>
                      <a:lnTo>
                        <a:pt x="0" y="0"/>
                      </a:lnTo>
                      <a:lnTo>
                        <a:pt x="2" y="6"/>
                      </a:lnTo>
                      <a:lnTo>
                        <a:pt x="4" y="10"/>
                      </a:lnTo>
                      <a:lnTo>
                        <a:pt x="8" y="14"/>
                      </a:lnTo>
                      <a:lnTo>
                        <a:pt x="15" y="14"/>
                      </a:lnTo>
                      <a:lnTo>
                        <a:pt x="12" y="1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00" name="Freeform 40"/>
                <p:cNvSpPr>
                  <a:spLocks/>
                </p:cNvSpPr>
                <p:nvPr/>
              </p:nvSpPr>
              <p:spPr bwMode="auto">
                <a:xfrm>
                  <a:off x="9326563" y="5029200"/>
                  <a:ext cx="22225" cy="22225"/>
                </a:xfrm>
                <a:custGeom>
                  <a:avLst/>
                  <a:gdLst/>
                  <a:ahLst/>
                  <a:cxnLst>
                    <a:cxn ang="0">
                      <a:pos x="0" y="0"/>
                    </a:cxn>
                    <a:cxn ang="0">
                      <a:pos x="0" y="0"/>
                    </a:cxn>
                    <a:cxn ang="0">
                      <a:pos x="0" y="4"/>
                    </a:cxn>
                    <a:cxn ang="0">
                      <a:pos x="0" y="6"/>
                    </a:cxn>
                    <a:cxn ang="0">
                      <a:pos x="4" y="8"/>
                    </a:cxn>
                    <a:cxn ang="0">
                      <a:pos x="10" y="10"/>
                    </a:cxn>
                    <a:cxn ang="0">
                      <a:pos x="14" y="14"/>
                    </a:cxn>
                    <a:cxn ang="0">
                      <a:pos x="14" y="10"/>
                    </a:cxn>
                    <a:cxn ang="0">
                      <a:pos x="12" y="10"/>
                    </a:cxn>
                    <a:cxn ang="0">
                      <a:pos x="6" y="6"/>
                    </a:cxn>
                    <a:cxn ang="0">
                      <a:pos x="0" y="0"/>
                    </a:cxn>
                    <a:cxn ang="0">
                      <a:pos x="0" y="0"/>
                    </a:cxn>
                  </a:cxnLst>
                  <a:rect l="0" t="0" r="r" b="b"/>
                  <a:pathLst>
                    <a:path w="14" h="14">
                      <a:moveTo>
                        <a:pt x="0" y="0"/>
                      </a:moveTo>
                      <a:lnTo>
                        <a:pt x="0" y="0"/>
                      </a:lnTo>
                      <a:lnTo>
                        <a:pt x="0" y="4"/>
                      </a:lnTo>
                      <a:lnTo>
                        <a:pt x="0" y="6"/>
                      </a:lnTo>
                      <a:lnTo>
                        <a:pt x="4" y="8"/>
                      </a:lnTo>
                      <a:lnTo>
                        <a:pt x="10" y="10"/>
                      </a:lnTo>
                      <a:lnTo>
                        <a:pt x="14" y="14"/>
                      </a:lnTo>
                      <a:lnTo>
                        <a:pt x="14" y="10"/>
                      </a:lnTo>
                      <a:lnTo>
                        <a:pt x="12" y="10"/>
                      </a:lnTo>
                      <a:lnTo>
                        <a:pt x="6" y="6"/>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01" name="Freeform 41"/>
                <p:cNvSpPr>
                  <a:spLocks/>
                </p:cNvSpPr>
                <p:nvPr/>
              </p:nvSpPr>
              <p:spPr bwMode="auto">
                <a:xfrm>
                  <a:off x="9277350" y="4999038"/>
                  <a:ext cx="34925" cy="14288"/>
                </a:xfrm>
                <a:custGeom>
                  <a:avLst/>
                  <a:gdLst/>
                  <a:ahLst/>
                  <a:cxnLst>
                    <a:cxn ang="0">
                      <a:pos x="0" y="0"/>
                    </a:cxn>
                    <a:cxn ang="0">
                      <a:pos x="0" y="0"/>
                    </a:cxn>
                    <a:cxn ang="0">
                      <a:pos x="0" y="1"/>
                    </a:cxn>
                    <a:cxn ang="0">
                      <a:pos x="0" y="7"/>
                    </a:cxn>
                    <a:cxn ang="0">
                      <a:pos x="6" y="9"/>
                    </a:cxn>
                    <a:cxn ang="0">
                      <a:pos x="12" y="9"/>
                    </a:cxn>
                    <a:cxn ang="0">
                      <a:pos x="22" y="9"/>
                    </a:cxn>
                    <a:cxn ang="0">
                      <a:pos x="18" y="5"/>
                    </a:cxn>
                    <a:cxn ang="0">
                      <a:pos x="0" y="0"/>
                    </a:cxn>
                  </a:cxnLst>
                  <a:rect l="0" t="0" r="r" b="b"/>
                  <a:pathLst>
                    <a:path w="22" h="9">
                      <a:moveTo>
                        <a:pt x="0" y="0"/>
                      </a:moveTo>
                      <a:lnTo>
                        <a:pt x="0" y="0"/>
                      </a:lnTo>
                      <a:lnTo>
                        <a:pt x="0" y="1"/>
                      </a:lnTo>
                      <a:lnTo>
                        <a:pt x="0" y="7"/>
                      </a:lnTo>
                      <a:lnTo>
                        <a:pt x="6" y="9"/>
                      </a:lnTo>
                      <a:lnTo>
                        <a:pt x="12" y="9"/>
                      </a:lnTo>
                      <a:lnTo>
                        <a:pt x="22" y="9"/>
                      </a:lnTo>
                      <a:lnTo>
                        <a:pt x="18" y="5"/>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02" name="Freeform 42"/>
                <p:cNvSpPr>
                  <a:spLocks/>
                </p:cNvSpPr>
                <p:nvPr/>
              </p:nvSpPr>
              <p:spPr bwMode="auto">
                <a:xfrm>
                  <a:off x="9277350" y="4999038"/>
                  <a:ext cx="34925" cy="14288"/>
                </a:xfrm>
                <a:custGeom>
                  <a:avLst/>
                  <a:gdLst/>
                  <a:ahLst/>
                  <a:cxnLst>
                    <a:cxn ang="0">
                      <a:pos x="0" y="0"/>
                    </a:cxn>
                    <a:cxn ang="0">
                      <a:pos x="0" y="0"/>
                    </a:cxn>
                    <a:cxn ang="0">
                      <a:pos x="0" y="1"/>
                    </a:cxn>
                    <a:cxn ang="0">
                      <a:pos x="0" y="7"/>
                    </a:cxn>
                    <a:cxn ang="0">
                      <a:pos x="6" y="9"/>
                    </a:cxn>
                    <a:cxn ang="0">
                      <a:pos x="12" y="9"/>
                    </a:cxn>
                    <a:cxn ang="0">
                      <a:pos x="22" y="9"/>
                    </a:cxn>
                    <a:cxn ang="0">
                      <a:pos x="18" y="5"/>
                    </a:cxn>
                    <a:cxn ang="0">
                      <a:pos x="0" y="0"/>
                    </a:cxn>
                  </a:cxnLst>
                  <a:rect l="0" t="0" r="r" b="b"/>
                  <a:pathLst>
                    <a:path w="22" h="9">
                      <a:moveTo>
                        <a:pt x="0" y="0"/>
                      </a:moveTo>
                      <a:lnTo>
                        <a:pt x="0" y="0"/>
                      </a:lnTo>
                      <a:lnTo>
                        <a:pt x="0" y="1"/>
                      </a:lnTo>
                      <a:lnTo>
                        <a:pt x="0" y="7"/>
                      </a:lnTo>
                      <a:lnTo>
                        <a:pt x="6" y="9"/>
                      </a:lnTo>
                      <a:lnTo>
                        <a:pt x="12" y="9"/>
                      </a:lnTo>
                      <a:lnTo>
                        <a:pt x="22" y="9"/>
                      </a:lnTo>
                      <a:lnTo>
                        <a:pt x="18" y="5"/>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03" name="Freeform 43"/>
                <p:cNvSpPr>
                  <a:spLocks/>
                </p:cNvSpPr>
                <p:nvPr/>
              </p:nvSpPr>
              <p:spPr bwMode="auto">
                <a:xfrm>
                  <a:off x="9302750" y="4970463"/>
                  <a:ext cx="23813" cy="30163"/>
                </a:xfrm>
                <a:custGeom>
                  <a:avLst/>
                  <a:gdLst/>
                  <a:ahLst/>
                  <a:cxnLst>
                    <a:cxn ang="0">
                      <a:pos x="0" y="0"/>
                    </a:cxn>
                    <a:cxn ang="0">
                      <a:pos x="0" y="0"/>
                    </a:cxn>
                    <a:cxn ang="0">
                      <a:pos x="2" y="8"/>
                    </a:cxn>
                    <a:cxn ang="0">
                      <a:pos x="6" y="14"/>
                    </a:cxn>
                    <a:cxn ang="0">
                      <a:pos x="10" y="18"/>
                    </a:cxn>
                    <a:cxn ang="0">
                      <a:pos x="10" y="19"/>
                    </a:cxn>
                    <a:cxn ang="0">
                      <a:pos x="15" y="19"/>
                    </a:cxn>
                    <a:cxn ang="0">
                      <a:pos x="10" y="10"/>
                    </a:cxn>
                    <a:cxn ang="0">
                      <a:pos x="2" y="0"/>
                    </a:cxn>
                    <a:cxn ang="0">
                      <a:pos x="0" y="0"/>
                    </a:cxn>
                  </a:cxnLst>
                  <a:rect l="0" t="0" r="r" b="b"/>
                  <a:pathLst>
                    <a:path w="15" h="19">
                      <a:moveTo>
                        <a:pt x="0" y="0"/>
                      </a:moveTo>
                      <a:lnTo>
                        <a:pt x="0" y="0"/>
                      </a:lnTo>
                      <a:lnTo>
                        <a:pt x="2" y="8"/>
                      </a:lnTo>
                      <a:lnTo>
                        <a:pt x="6" y="14"/>
                      </a:lnTo>
                      <a:lnTo>
                        <a:pt x="10" y="18"/>
                      </a:lnTo>
                      <a:lnTo>
                        <a:pt x="10" y="19"/>
                      </a:lnTo>
                      <a:lnTo>
                        <a:pt x="15" y="19"/>
                      </a:lnTo>
                      <a:lnTo>
                        <a:pt x="10" y="10"/>
                      </a:ln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04" name="Freeform 44"/>
                <p:cNvSpPr>
                  <a:spLocks/>
                </p:cNvSpPr>
                <p:nvPr/>
              </p:nvSpPr>
              <p:spPr bwMode="auto">
                <a:xfrm>
                  <a:off x="9302750" y="4970463"/>
                  <a:ext cx="23813" cy="30163"/>
                </a:xfrm>
                <a:custGeom>
                  <a:avLst/>
                  <a:gdLst/>
                  <a:ahLst/>
                  <a:cxnLst>
                    <a:cxn ang="0">
                      <a:pos x="0" y="0"/>
                    </a:cxn>
                    <a:cxn ang="0">
                      <a:pos x="0" y="0"/>
                    </a:cxn>
                    <a:cxn ang="0">
                      <a:pos x="2" y="8"/>
                    </a:cxn>
                    <a:cxn ang="0">
                      <a:pos x="6" y="14"/>
                    </a:cxn>
                    <a:cxn ang="0">
                      <a:pos x="10" y="18"/>
                    </a:cxn>
                    <a:cxn ang="0">
                      <a:pos x="10" y="19"/>
                    </a:cxn>
                    <a:cxn ang="0">
                      <a:pos x="15" y="19"/>
                    </a:cxn>
                    <a:cxn ang="0">
                      <a:pos x="10" y="10"/>
                    </a:cxn>
                    <a:cxn ang="0">
                      <a:pos x="2" y="0"/>
                    </a:cxn>
                    <a:cxn ang="0">
                      <a:pos x="0" y="0"/>
                    </a:cxn>
                  </a:cxnLst>
                  <a:rect l="0" t="0" r="r" b="b"/>
                  <a:pathLst>
                    <a:path w="15" h="19">
                      <a:moveTo>
                        <a:pt x="0" y="0"/>
                      </a:moveTo>
                      <a:lnTo>
                        <a:pt x="0" y="0"/>
                      </a:lnTo>
                      <a:lnTo>
                        <a:pt x="2" y="8"/>
                      </a:lnTo>
                      <a:lnTo>
                        <a:pt x="6" y="14"/>
                      </a:lnTo>
                      <a:lnTo>
                        <a:pt x="10" y="18"/>
                      </a:lnTo>
                      <a:lnTo>
                        <a:pt x="10" y="19"/>
                      </a:lnTo>
                      <a:lnTo>
                        <a:pt x="15" y="19"/>
                      </a:lnTo>
                      <a:lnTo>
                        <a:pt x="10" y="10"/>
                      </a:lnTo>
                      <a:lnTo>
                        <a:pt x="2"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05" name="Freeform 45"/>
                <p:cNvSpPr>
                  <a:spLocks/>
                </p:cNvSpPr>
                <p:nvPr/>
              </p:nvSpPr>
              <p:spPr bwMode="auto">
                <a:xfrm>
                  <a:off x="9215438" y="4951413"/>
                  <a:ext cx="14288" cy="19050"/>
                </a:xfrm>
                <a:custGeom>
                  <a:avLst/>
                  <a:gdLst/>
                  <a:ahLst/>
                  <a:cxnLst>
                    <a:cxn ang="0">
                      <a:pos x="3" y="0"/>
                    </a:cxn>
                    <a:cxn ang="0">
                      <a:pos x="3" y="0"/>
                    </a:cxn>
                    <a:cxn ang="0">
                      <a:pos x="0" y="8"/>
                    </a:cxn>
                    <a:cxn ang="0">
                      <a:pos x="5" y="12"/>
                    </a:cxn>
                    <a:cxn ang="0">
                      <a:pos x="7" y="12"/>
                    </a:cxn>
                    <a:cxn ang="0">
                      <a:pos x="9" y="12"/>
                    </a:cxn>
                    <a:cxn ang="0">
                      <a:pos x="9" y="8"/>
                    </a:cxn>
                    <a:cxn ang="0">
                      <a:pos x="7" y="2"/>
                    </a:cxn>
                    <a:cxn ang="0">
                      <a:pos x="3" y="0"/>
                    </a:cxn>
                  </a:cxnLst>
                  <a:rect l="0" t="0" r="r" b="b"/>
                  <a:pathLst>
                    <a:path w="9" h="12">
                      <a:moveTo>
                        <a:pt x="3" y="0"/>
                      </a:moveTo>
                      <a:lnTo>
                        <a:pt x="3" y="0"/>
                      </a:lnTo>
                      <a:lnTo>
                        <a:pt x="0" y="8"/>
                      </a:lnTo>
                      <a:lnTo>
                        <a:pt x="5" y="12"/>
                      </a:lnTo>
                      <a:lnTo>
                        <a:pt x="7" y="12"/>
                      </a:lnTo>
                      <a:lnTo>
                        <a:pt x="9" y="12"/>
                      </a:lnTo>
                      <a:lnTo>
                        <a:pt x="9" y="8"/>
                      </a:lnTo>
                      <a:lnTo>
                        <a:pt x="7" y="2"/>
                      </a:lnTo>
                      <a:lnTo>
                        <a:pt x="3" y="0"/>
                      </a:lnTo>
                      <a:close/>
                    </a:path>
                  </a:pathLst>
                </a:custGeom>
                <a:grpFill/>
                <a:ln w="9525">
                  <a:solidFill>
                    <a:schemeClr val="bg1">
                      <a:lumMod val="50000"/>
                    </a:schemeClr>
                  </a:solidFill>
                  <a:round/>
                  <a:headEnd/>
                  <a:tailEnd/>
                </a:ln>
              </p:spPr>
              <p:txBody>
                <a:bodyPr/>
                <a:lstStyle/>
                <a:p>
                  <a:pPr>
                    <a:defRPr/>
                  </a:pPr>
                  <a:endParaRPr lang="en-GB" dirty="0"/>
                </a:p>
              </p:txBody>
            </p:sp>
            <p:sp>
              <p:nvSpPr>
                <p:cNvPr id="1406" name="Freeform 46"/>
                <p:cNvSpPr>
                  <a:spLocks/>
                </p:cNvSpPr>
                <p:nvPr/>
              </p:nvSpPr>
              <p:spPr bwMode="auto">
                <a:xfrm>
                  <a:off x="9215438" y="4951413"/>
                  <a:ext cx="14288" cy="19050"/>
                </a:xfrm>
                <a:custGeom>
                  <a:avLst/>
                  <a:gdLst/>
                  <a:ahLst/>
                  <a:cxnLst>
                    <a:cxn ang="0">
                      <a:pos x="3" y="0"/>
                    </a:cxn>
                    <a:cxn ang="0">
                      <a:pos x="3" y="0"/>
                    </a:cxn>
                    <a:cxn ang="0">
                      <a:pos x="0" y="8"/>
                    </a:cxn>
                    <a:cxn ang="0">
                      <a:pos x="5" y="12"/>
                    </a:cxn>
                    <a:cxn ang="0">
                      <a:pos x="7" y="12"/>
                    </a:cxn>
                    <a:cxn ang="0">
                      <a:pos x="9" y="12"/>
                    </a:cxn>
                    <a:cxn ang="0">
                      <a:pos x="9" y="8"/>
                    </a:cxn>
                    <a:cxn ang="0">
                      <a:pos x="7" y="2"/>
                    </a:cxn>
                    <a:cxn ang="0">
                      <a:pos x="3" y="0"/>
                    </a:cxn>
                  </a:cxnLst>
                  <a:rect l="0" t="0" r="r" b="b"/>
                  <a:pathLst>
                    <a:path w="9" h="12">
                      <a:moveTo>
                        <a:pt x="3" y="0"/>
                      </a:moveTo>
                      <a:lnTo>
                        <a:pt x="3" y="0"/>
                      </a:lnTo>
                      <a:lnTo>
                        <a:pt x="0" y="8"/>
                      </a:lnTo>
                      <a:lnTo>
                        <a:pt x="5" y="12"/>
                      </a:lnTo>
                      <a:lnTo>
                        <a:pt x="7" y="12"/>
                      </a:lnTo>
                      <a:lnTo>
                        <a:pt x="9" y="12"/>
                      </a:lnTo>
                      <a:lnTo>
                        <a:pt x="9" y="8"/>
                      </a:lnTo>
                      <a:lnTo>
                        <a:pt x="7" y="2"/>
                      </a:lnTo>
                      <a:lnTo>
                        <a:pt x="3"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07" name="Freeform 47"/>
                <p:cNvSpPr>
                  <a:spLocks/>
                </p:cNvSpPr>
                <p:nvPr/>
              </p:nvSpPr>
              <p:spPr bwMode="auto">
                <a:xfrm>
                  <a:off x="9245600" y="4935538"/>
                  <a:ext cx="31750" cy="31750"/>
                </a:xfrm>
                <a:custGeom>
                  <a:avLst/>
                  <a:gdLst/>
                  <a:ahLst/>
                  <a:cxnLst>
                    <a:cxn ang="0">
                      <a:pos x="4" y="0"/>
                    </a:cxn>
                    <a:cxn ang="0">
                      <a:pos x="4" y="0"/>
                    </a:cxn>
                    <a:cxn ang="0">
                      <a:pos x="0" y="4"/>
                    </a:cxn>
                    <a:cxn ang="0">
                      <a:pos x="20" y="20"/>
                    </a:cxn>
                    <a:cxn ang="0">
                      <a:pos x="20" y="18"/>
                    </a:cxn>
                    <a:cxn ang="0">
                      <a:pos x="16" y="12"/>
                    </a:cxn>
                    <a:cxn ang="0">
                      <a:pos x="14" y="4"/>
                    </a:cxn>
                    <a:cxn ang="0">
                      <a:pos x="4" y="0"/>
                    </a:cxn>
                  </a:cxnLst>
                  <a:rect l="0" t="0" r="r" b="b"/>
                  <a:pathLst>
                    <a:path w="20" h="20">
                      <a:moveTo>
                        <a:pt x="4" y="0"/>
                      </a:moveTo>
                      <a:lnTo>
                        <a:pt x="4" y="0"/>
                      </a:lnTo>
                      <a:lnTo>
                        <a:pt x="0" y="4"/>
                      </a:lnTo>
                      <a:lnTo>
                        <a:pt x="20" y="20"/>
                      </a:lnTo>
                      <a:lnTo>
                        <a:pt x="20" y="18"/>
                      </a:lnTo>
                      <a:lnTo>
                        <a:pt x="16" y="12"/>
                      </a:lnTo>
                      <a:lnTo>
                        <a:pt x="14" y="4"/>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408" name="Freeform 48"/>
                <p:cNvSpPr>
                  <a:spLocks/>
                </p:cNvSpPr>
                <p:nvPr/>
              </p:nvSpPr>
              <p:spPr bwMode="auto">
                <a:xfrm>
                  <a:off x="9245600" y="4935538"/>
                  <a:ext cx="31750" cy="31750"/>
                </a:xfrm>
                <a:custGeom>
                  <a:avLst/>
                  <a:gdLst/>
                  <a:ahLst/>
                  <a:cxnLst>
                    <a:cxn ang="0">
                      <a:pos x="4" y="0"/>
                    </a:cxn>
                    <a:cxn ang="0">
                      <a:pos x="4" y="0"/>
                    </a:cxn>
                    <a:cxn ang="0">
                      <a:pos x="0" y="4"/>
                    </a:cxn>
                    <a:cxn ang="0">
                      <a:pos x="20" y="20"/>
                    </a:cxn>
                    <a:cxn ang="0">
                      <a:pos x="20" y="18"/>
                    </a:cxn>
                    <a:cxn ang="0">
                      <a:pos x="16" y="12"/>
                    </a:cxn>
                    <a:cxn ang="0">
                      <a:pos x="14" y="4"/>
                    </a:cxn>
                    <a:cxn ang="0">
                      <a:pos x="4" y="0"/>
                    </a:cxn>
                  </a:cxnLst>
                  <a:rect l="0" t="0" r="r" b="b"/>
                  <a:pathLst>
                    <a:path w="20" h="20">
                      <a:moveTo>
                        <a:pt x="4" y="0"/>
                      </a:moveTo>
                      <a:lnTo>
                        <a:pt x="4" y="0"/>
                      </a:lnTo>
                      <a:lnTo>
                        <a:pt x="0" y="4"/>
                      </a:lnTo>
                      <a:lnTo>
                        <a:pt x="20" y="20"/>
                      </a:lnTo>
                      <a:lnTo>
                        <a:pt x="20" y="18"/>
                      </a:lnTo>
                      <a:lnTo>
                        <a:pt x="16" y="12"/>
                      </a:lnTo>
                      <a:lnTo>
                        <a:pt x="14" y="4"/>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09" name="Freeform 49"/>
                <p:cNvSpPr>
                  <a:spLocks/>
                </p:cNvSpPr>
                <p:nvPr/>
              </p:nvSpPr>
              <p:spPr bwMode="auto">
                <a:xfrm>
                  <a:off x="9196388" y="4910138"/>
                  <a:ext cx="23813" cy="22225"/>
                </a:xfrm>
                <a:custGeom>
                  <a:avLst/>
                  <a:gdLst/>
                  <a:ahLst/>
                  <a:cxnLst>
                    <a:cxn ang="0">
                      <a:pos x="0" y="0"/>
                    </a:cxn>
                    <a:cxn ang="0">
                      <a:pos x="0" y="0"/>
                    </a:cxn>
                    <a:cxn ang="0">
                      <a:pos x="2" y="6"/>
                    </a:cxn>
                    <a:cxn ang="0">
                      <a:pos x="4" y="10"/>
                    </a:cxn>
                    <a:cxn ang="0">
                      <a:pos x="8" y="14"/>
                    </a:cxn>
                    <a:cxn ang="0">
                      <a:pos x="15" y="14"/>
                    </a:cxn>
                    <a:cxn ang="0">
                      <a:pos x="12" y="10"/>
                    </a:cxn>
                    <a:cxn ang="0">
                      <a:pos x="0" y="0"/>
                    </a:cxn>
                  </a:cxnLst>
                  <a:rect l="0" t="0" r="r" b="b"/>
                  <a:pathLst>
                    <a:path w="15" h="14">
                      <a:moveTo>
                        <a:pt x="0" y="0"/>
                      </a:moveTo>
                      <a:lnTo>
                        <a:pt x="0" y="0"/>
                      </a:lnTo>
                      <a:lnTo>
                        <a:pt x="2" y="6"/>
                      </a:lnTo>
                      <a:lnTo>
                        <a:pt x="4" y="10"/>
                      </a:lnTo>
                      <a:lnTo>
                        <a:pt x="8" y="14"/>
                      </a:lnTo>
                      <a:lnTo>
                        <a:pt x="15" y="14"/>
                      </a:lnTo>
                      <a:lnTo>
                        <a:pt x="12" y="1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10" name="Freeform 50"/>
                <p:cNvSpPr>
                  <a:spLocks/>
                </p:cNvSpPr>
                <p:nvPr/>
              </p:nvSpPr>
              <p:spPr bwMode="auto">
                <a:xfrm>
                  <a:off x="9196388" y="4910138"/>
                  <a:ext cx="23813" cy="22225"/>
                </a:xfrm>
                <a:custGeom>
                  <a:avLst/>
                  <a:gdLst/>
                  <a:ahLst/>
                  <a:cxnLst>
                    <a:cxn ang="0">
                      <a:pos x="0" y="0"/>
                    </a:cxn>
                    <a:cxn ang="0">
                      <a:pos x="0" y="0"/>
                    </a:cxn>
                    <a:cxn ang="0">
                      <a:pos x="2" y="6"/>
                    </a:cxn>
                    <a:cxn ang="0">
                      <a:pos x="4" y="10"/>
                    </a:cxn>
                    <a:cxn ang="0">
                      <a:pos x="8" y="14"/>
                    </a:cxn>
                    <a:cxn ang="0">
                      <a:pos x="15" y="14"/>
                    </a:cxn>
                    <a:cxn ang="0">
                      <a:pos x="12" y="10"/>
                    </a:cxn>
                    <a:cxn ang="0">
                      <a:pos x="0" y="0"/>
                    </a:cxn>
                  </a:cxnLst>
                  <a:rect l="0" t="0" r="r" b="b"/>
                  <a:pathLst>
                    <a:path w="15" h="14">
                      <a:moveTo>
                        <a:pt x="0" y="0"/>
                      </a:moveTo>
                      <a:lnTo>
                        <a:pt x="0" y="0"/>
                      </a:lnTo>
                      <a:lnTo>
                        <a:pt x="2" y="6"/>
                      </a:lnTo>
                      <a:lnTo>
                        <a:pt x="4" y="10"/>
                      </a:lnTo>
                      <a:lnTo>
                        <a:pt x="8" y="14"/>
                      </a:lnTo>
                      <a:lnTo>
                        <a:pt x="15" y="14"/>
                      </a:lnTo>
                      <a:lnTo>
                        <a:pt x="12" y="1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11" name="Freeform 80"/>
                <p:cNvSpPr>
                  <a:spLocks noEditPoints="1"/>
                </p:cNvSpPr>
                <p:nvPr/>
              </p:nvSpPr>
              <p:spPr bwMode="auto">
                <a:xfrm>
                  <a:off x="8777288" y="4770438"/>
                  <a:ext cx="406400" cy="268288"/>
                </a:xfrm>
                <a:custGeom>
                  <a:avLst/>
                  <a:gdLst/>
                  <a:ahLst/>
                  <a:cxnLst>
                    <a:cxn ang="0">
                      <a:pos x="230" y="73"/>
                    </a:cxn>
                    <a:cxn ang="0">
                      <a:pos x="238" y="86"/>
                    </a:cxn>
                    <a:cxn ang="0">
                      <a:pos x="250" y="77"/>
                    </a:cxn>
                    <a:cxn ang="0">
                      <a:pos x="236" y="63"/>
                    </a:cxn>
                    <a:cxn ang="0">
                      <a:pos x="228" y="53"/>
                    </a:cxn>
                    <a:cxn ang="0">
                      <a:pos x="0" y="84"/>
                    </a:cxn>
                    <a:cxn ang="0">
                      <a:pos x="25" y="132"/>
                    </a:cxn>
                    <a:cxn ang="0">
                      <a:pos x="37" y="134"/>
                    </a:cxn>
                    <a:cxn ang="0">
                      <a:pos x="49" y="122"/>
                    </a:cxn>
                    <a:cxn ang="0">
                      <a:pos x="53" y="112"/>
                    </a:cxn>
                    <a:cxn ang="0">
                      <a:pos x="69" y="114"/>
                    </a:cxn>
                    <a:cxn ang="0">
                      <a:pos x="96" y="132"/>
                    </a:cxn>
                    <a:cxn ang="0">
                      <a:pos x="102" y="140"/>
                    </a:cxn>
                    <a:cxn ang="0">
                      <a:pos x="108" y="145"/>
                    </a:cxn>
                    <a:cxn ang="0">
                      <a:pos x="120" y="155"/>
                    </a:cxn>
                    <a:cxn ang="0">
                      <a:pos x="134" y="159"/>
                    </a:cxn>
                    <a:cxn ang="0">
                      <a:pos x="149" y="165"/>
                    </a:cxn>
                    <a:cxn ang="0">
                      <a:pos x="157" y="159"/>
                    </a:cxn>
                    <a:cxn ang="0">
                      <a:pos x="147" y="145"/>
                    </a:cxn>
                    <a:cxn ang="0">
                      <a:pos x="140" y="136"/>
                    </a:cxn>
                    <a:cxn ang="0">
                      <a:pos x="126" y="120"/>
                    </a:cxn>
                    <a:cxn ang="0">
                      <a:pos x="110" y="106"/>
                    </a:cxn>
                    <a:cxn ang="0">
                      <a:pos x="108" y="90"/>
                    </a:cxn>
                    <a:cxn ang="0">
                      <a:pos x="120" y="84"/>
                    </a:cxn>
                    <a:cxn ang="0">
                      <a:pos x="110" y="71"/>
                    </a:cxn>
                    <a:cxn ang="0">
                      <a:pos x="100" y="65"/>
                    </a:cxn>
                    <a:cxn ang="0">
                      <a:pos x="82" y="57"/>
                    </a:cxn>
                    <a:cxn ang="0">
                      <a:pos x="73" y="35"/>
                    </a:cxn>
                    <a:cxn ang="0">
                      <a:pos x="59" y="25"/>
                    </a:cxn>
                    <a:cxn ang="0">
                      <a:pos x="33" y="15"/>
                    </a:cxn>
                    <a:cxn ang="0">
                      <a:pos x="6" y="0"/>
                    </a:cxn>
                    <a:cxn ang="0">
                      <a:pos x="189" y="37"/>
                    </a:cxn>
                    <a:cxn ang="0">
                      <a:pos x="185" y="43"/>
                    </a:cxn>
                    <a:cxn ang="0">
                      <a:pos x="177" y="53"/>
                    </a:cxn>
                    <a:cxn ang="0">
                      <a:pos x="161" y="55"/>
                    </a:cxn>
                    <a:cxn ang="0">
                      <a:pos x="140" y="65"/>
                    </a:cxn>
                    <a:cxn ang="0">
                      <a:pos x="144" y="75"/>
                    </a:cxn>
                    <a:cxn ang="0">
                      <a:pos x="173" y="73"/>
                    </a:cxn>
                    <a:cxn ang="0">
                      <a:pos x="183" y="63"/>
                    </a:cxn>
                    <a:cxn ang="0">
                      <a:pos x="193" y="55"/>
                    </a:cxn>
                    <a:cxn ang="0">
                      <a:pos x="195" y="45"/>
                    </a:cxn>
                    <a:cxn ang="0">
                      <a:pos x="189" y="37"/>
                    </a:cxn>
                    <a:cxn ang="0">
                      <a:pos x="191" y="25"/>
                    </a:cxn>
                    <a:cxn ang="0">
                      <a:pos x="199" y="41"/>
                    </a:cxn>
                    <a:cxn ang="0">
                      <a:pos x="203" y="43"/>
                    </a:cxn>
                    <a:cxn ang="0">
                      <a:pos x="191" y="19"/>
                    </a:cxn>
                    <a:cxn ang="0">
                      <a:pos x="183" y="17"/>
                    </a:cxn>
                    <a:cxn ang="0">
                      <a:pos x="171" y="8"/>
                    </a:cxn>
                  </a:cxnLst>
                  <a:rect l="0" t="0" r="r" b="b"/>
                  <a:pathLst>
                    <a:path w="256" h="169">
                      <a:moveTo>
                        <a:pt x="228" y="53"/>
                      </a:moveTo>
                      <a:lnTo>
                        <a:pt x="228" y="53"/>
                      </a:lnTo>
                      <a:lnTo>
                        <a:pt x="228" y="67"/>
                      </a:lnTo>
                      <a:lnTo>
                        <a:pt x="230" y="73"/>
                      </a:lnTo>
                      <a:lnTo>
                        <a:pt x="232" y="75"/>
                      </a:lnTo>
                      <a:lnTo>
                        <a:pt x="232" y="80"/>
                      </a:lnTo>
                      <a:lnTo>
                        <a:pt x="238" y="82"/>
                      </a:lnTo>
                      <a:lnTo>
                        <a:pt x="238" y="86"/>
                      </a:lnTo>
                      <a:lnTo>
                        <a:pt x="250" y="92"/>
                      </a:lnTo>
                      <a:lnTo>
                        <a:pt x="256" y="86"/>
                      </a:lnTo>
                      <a:lnTo>
                        <a:pt x="252" y="82"/>
                      </a:lnTo>
                      <a:lnTo>
                        <a:pt x="250" y="77"/>
                      </a:lnTo>
                      <a:lnTo>
                        <a:pt x="246" y="77"/>
                      </a:lnTo>
                      <a:lnTo>
                        <a:pt x="238" y="67"/>
                      </a:lnTo>
                      <a:lnTo>
                        <a:pt x="238" y="63"/>
                      </a:lnTo>
                      <a:lnTo>
                        <a:pt x="236" y="63"/>
                      </a:lnTo>
                      <a:lnTo>
                        <a:pt x="232" y="61"/>
                      </a:lnTo>
                      <a:lnTo>
                        <a:pt x="230" y="55"/>
                      </a:lnTo>
                      <a:lnTo>
                        <a:pt x="230" y="53"/>
                      </a:lnTo>
                      <a:lnTo>
                        <a:pt x="228" y="53"/>
                      </a:lnTo>
                      <a:lnTo>
                        <a:pt x="228" y="53"/>
                      </a:lnTo>
                      <a:close/>
                      <a:moveTo>
                        <a:pt x="4" y="4"/>
                      </a:moveTo>
                      <a:lnTo>
                        <a:pt x="4" y="77"/>
                      </a:lnTo>
                      <a:lnTo>
                        <a:pt x="0" y="84"/>
                      </a:lnTo>
                      <a:lnTo>
                        <a:pt x="4" y="92"/>
                      </a:lnTo>
                      <a:lnTo>
                        <a:pt x="4" y="134"/>
                      </a:lnTo>
                      <a:lnTo>
                        <a:pt x="21" y="134"/>
                      </a:lnTo>
                      <a:lnTo>
                        <a:pt x="25" y="132"/>
                      </a:lnTo>
                      <a:lnTo>
                        <a:pt x="27" y="132"/>
                      </a:lnTo>
                      <a:lnTo>
                        <a:pt x="27" y="134"/>
                      </a:lnTo>
                      <a:lnTo>
                        <a:pt x="33" y="134"/>
                      </a:lnTo>
                      <a:lnTo>
                        <a:pt x="37" y="134"/>
                      </a:lnTo>
                      <a:lnTo>
                        <a:pt x="45" y="130"/>
                      </a:lnTo>
                      <a:lnTo>
                        <a:pt x="45" y="126"/>
                      </a:lnTo>
                      <a:lnTo>
                        <a:pt x="49" y="124"/>
                      </a:lnTo>
                      <a:lnTo>
                        <a:pt x="49" y="122"/>
                      </a:lnTo>
                      <a:lnTo>
                        <a:pt x="49" y="116"/>
                      </a:lnTo>
                      <a:lnTo>
                        <a:pt x="51" y="110"/>
                      </a:lnTo>
                      <a:lnTo>
                        <a:pt x="53" y="110"/>
                      </a:lnTo>
                      <a:lnTo>
                        <a:pt x="53" y="112"/>
                      </a:lnTo>
                      <a:lnTo>
                        <a:pt x="55" y="112"/>
                      </a:lnTo>
                      <a:lnTo>
                        <a:pt x="59" y="112"/>
                      </a:lnTo>
                      <a:lnTo>
                        <a:pt x="61" y="110"/>
                      </a:lnTo>
                      <a:lnTo>
                        <a:pt x="69" y="114"/>
                      </a:lnTo>
                      <a:lnTo>
                        <a:pt x="77" y="114"/>
                      </a:lnTo>
                      <a:lnTo>
                        <a:pt x="86" y="116"/>
                      </a:lnTo>
                      <a:lnTo>
                        <a:pt x="96" y="126"/>
                      </a:lnTo>
                      <a:lnTo>
                        <a:pt x="96" y="132"/>
                      </a:lnTo>
                      <a:lnTo>
                        <a:pt x="96" y="134"/>
                      </a:lnTo>
                      <a:lnTo>
                        <a:pt x="98" y="134"/>
                      </a:lnTo>
                      <a:lnTo>
                        <a:pt x="100" y="136"/>
                      </a:lnTo>
                      <a:lnTo>
                        <a:pt x="102" y="140"/>
                      </a:lnTo>
                      <a:lnTo>
                        <a:pt x="102" y="142"/>
                      </a:lnTo>
                      <a:lnTo>
                        <a:pt x="106" y="142"/>
                      </a:lnTo>
                      <a:lnTo>
                        <a:pt x="108" y="142"/>
                      </a:lnTo>
                      <a:lnTo>
                        <a:pt x="108" y="145"/>
                      </a:lnTo>
                      <a:lnTo>
                        <a:pt x="112" y="149"/>
                      </a:lnTo>
                      <a:lnTo>
                        <a:pt x="116" y="151"/>
                      </a:lnTo>
                      <a:lnTo>
                        <a:pt x="116" y="155"/>
                      </a:lnTo>
                      <a:lnTo>
                        <a:pt x="120" y="155"/>
                      </a:lnTo>
                      <a:lnTo>
                        <a:pt x="124" y="155"/>
                      </a:lnTo>
                      <a:lnTo>
                        <a:pt x="128" y="161"/>
                      </a:lnTo>
                      <a:lnTo>
                        <a:pt x="130" y="159"/>
                      </a:lnTo>
                      <a:lnTo>
                        <a:pt x="134" y="159"/>
                      </a:lnTo>
                      <a:lnTo>
                        <a:pt x="136" y="161"/>
                      </a:lnTo>
                      <a:lnTo>
                        <a:pt x="140" y="161"/>
                      </a:lnTo>
                      <a:lnTo>
                        <a:pt x="147" y="163"/>
                      </a:lnTo>
                      <a:lnTo>
                        <a:pt x="149" y="165"/>
                      </a:lnTo>
                      <a:lnTo>
                        <a:pt x="155" y="169"/>
                      </a:lnTo>
                      <a:lnTo>
                        <a:pt x="161" y="169"/>
                      </a:lnTo>
                      <a:lnTo>
                        <a:pt x="161" y="161"/>
                      </a:lnTo>
                      <a:lnTo>
                        <a:pt x="157" y="159"/>
                      </a:lnTo>
                      <a:lnTo>
                        <a:pt x="153" y="159"/>
                      </a:lnTo>
                      <a:lnTo>
                        <a:pt x="149" y="155"/>
                      </a:lnTo>
                      <a:lnTo>
                        <a:pt x="153" y="149"/>
                      </a:lnTo>
                      <a:lnTo>
                        <a:pt x="147" y="145"/>
                      </a:lnTo>
                      <a:lnTo>
                        <a:pt x="146" y="149"/>
                      </a:lnTo>
                      <a:lnTo>
                        <a:pt x="144" y="149"/>
                      </a:lnTo>
                      <a:lnTo>
                        <a:pt x="140" y="142"/>
                      </a:lnTo>
                      <a:lnTo>
                        <a:pt x="140" y="136"/>
                      </a:lnTo>
                      <a:lnTo>
                        <a:pt x="130" y="134"/>
                      </a:lnTo>
                      <a:lnTo>
                        <a:pt x="130" y="126"/>
                      </a:lnTo>
                      <a:lnTo>
                        <a:pt x="126" y="124"/>
                      </a:lnTo>
                      <a:lnTo>
                        <a:pt x="126" y="120"/>
                      </a:lnTo>
                      <a:lnTo>
                        <a:pt x="124" y="116"/>
                      </a:lnTo>
                      <a:lnTo>
                        <a:pt x="118" y="116"/>
                      </a:lnTo>
                      <a:lnTo>
                        <a:pt x="112" y="112"/>
                      </a:lnTo>
                      <a:lnTo>
                        <a:pt x="110" y="106"/>
                      </a:lnTo>
                      <a:lnTo>
                        <a:pt x="110" y="94"/>
                      </a:lnTo>
                      <a:lnTo>
                        <a:pt x="108" y="94"/>
                      </a:lnTo>
                      <a:lnTo>
                        <a:pt x="108" y="92"/>
                      </a:lnTo>
                      <a:lnTo>
                        <a:pt x="108" y="90"/>
                      </a:lnTo>
                      <a:lnTo>
                        <a:pt x="110" y="90"/>
                      </a:lnTo>
                      <a:lnTo>
                        <a:pt x="116" y="90"/>
                      </a:lnTo>
                      <a:lnTo>
                        <a:pt x="118" y="86"/>
                      </a:lnTo>
                      <a:lnTo>
                        <a:pt x="120" y="84"/>
                      </a:lnTo>
                      <a:lnTo>
                        <a:pt x="120" y="77"/>
                      </a:lnTo>
                      <a:lnTo>
                        <a:pt x="118" y="77"/>
                      </a:lnTo>
                      <a:lnTo>
                        <a:pt x="116" y="73"/>
                      </a:lnTo>
                      <a:lnTo>
                        <a:pt x="110" y="71"/>
                      </a:lnTo>
                      <a:lnTo>
                        <a:pt x="108" y="73"/>
                      </a:lnTo>
                      <a:lnTo>
                        <a:pt x="106" y="73"/>
                      </a:lnTo>
                      <a:lnTo>
                        <a:pt x="102" y="65"/>
                      </a:lnTo>
                      <a:lnTo>
                        <a:pt x="100" y="65"/>
                      </a:lnTo>
                      <a:lnTo>
                        <a:pt x="100" y="61"/>
                      </a:lnTo>
                      <a:lnTo>
                        <a:pt x="90" y="61"/>
                      </a:lnTo>
                      <a:lnTo>
                        <a:pt x="88" y="61"/>
                      </a:lnTo>
                      <a:lnTo>
                        <a:pt x="82" y="57"/>
                      </a:lnTo>
                      <a:lnTo>
                        <a:pt x="82" y="55"/>
                      </a:lnTo>
                      <a:lnTo>
                        <a:pt x="86" y="51"/>
                      </a:lnTo>
                      <a:lnTo>
                        <a:pt x="80" y="43"/>
                      </a:lnTo>
                      <a:lnTo>
                        <a:pt x="73" y="35"/>
                      </a:lnTo>
                      <a:lnTo>
                        <a:pt x="71" y="35"/>
                      </a:lnTo>
                      <a:lnTo>
                        <a:pt x="65" y="35"/>
                      </a:lnTo>
                      <a:lnTo>
                        <a:pt x="63" y="31"/>
                      </a:lnTo>
                      <a:lnTo>
                        <a:pt x="59" y="25"/>
                      </a:lnTo>
                      <a:lnTo>
                        <a:pt x="51" y="25"/>
                      </a:lnTo>
                      <a:lnTo>
                        <a:pt x="45" y="19"/>
                      </a:lnTo>
                      <a:lnTo>
                        <a:pt x="37" y="19"/>
                      </a:lnTo>
                      <a:lnTo>
                        <a:pt x="33" y="15"/>
                      </a:lnTo>
                      <a:lnTo>
                        <a:pt x="25" y="15"/>
                      </a:lnTo>
                      <a:lnTo>
                        <a:pt x="17" y="13"/>
                      </a:lnTo>
                      <a:lnTo>
                        <a:pt x="6" y="4"/>
                      </a:lnTo>
                      <a:lnTo>
                        <a:pt x="6" y="0"/>
                      </a:lnTo>
                      <a:lnTo>
                        <a:pt x="4" y="0"/>
                      </a:lnTo>
                      <a:lnTo>
                        <a:pt x="4" y="4"/>
                      </a:lnTo>
                      <a:lnTo>
                        <a:pt x="4" y="4"/>
                      </a:lnTo>
                      <a:close/>
                      <a:moveTo>
                        <a:pt x="189" y="37"/>
                      </a:moveTo>
                      <a:lnTo>
                        <a:pt x="189" y="37"/>
                      </a:lnTo>
                      <a:lnTo>
                        <a:pt x="183" y="41"/>
                      </a:lnTo>
                      <a:lnTo>
                        <a:pt x="183" y="43"/>
                      </a:lnTo>
                      <a:lnTo>
                        <a:pt x="185" y="43"/>
                      </a:lnTo>
                      <a:lnTo>
                        <a:pt x="185" y="47"/>
                      </a:lnTo>
                      <a:lnTo>
                        <a:pt x="181" y="47"/>
                      </a:lnTo>
                      <a:lnTo>
                        <a:pt x="177" y="51"/>
                      </a:lnTo>
                      <a:lnTo>
                        <a:pt x="177" y="53"/>
                      </a:lnTo>
                      <a:lnTo>
                        <a:pt x="175" y="57"/>
                      </a:lnTo>
                      <a:lnTo>
                        <a:pt x="173" y="61"/>
                      </a:lnTo>
                      <a:lnTo>
                        <a:pt x="163" y="61"/>
                      </a:lnTo>
                      <a:lnTo>
                        <a:pt x="161" y="55"/>
                      </a:lnTo>
                      <a:lnTo>
                        <a:pt x="153" y="63"/>
                      </a:lnTo>
                      <a:lnTo>
                        <a:pt x="149" y="65"/>
                      </a:lnTo>
                      <a:lnTo>
                        <a:pt x="144" y="65"/>
                      </a:lnTo>
                      <a:lnTo>
                        <a:pt x="140" y="65"/>
                      </a:lnTo>
                      <a:lnTo>
                        <a:pt x="136" y="63"/>
                      </a:lnTo>
                      <a:lnTo>
                        <a:pt x="134" y="67"/>
                      </a:lnTo>
                      <a:lnTo>
                        <a:pt x="140" y="73"/>
                      </a:lnTo>
                      <a:lnTo>
                        <a:pt x="144" y="75"/>
                      </a:lnTo>
                      <a:lnTo>
                        <a:pt x="149" y="75"/>
                      </a:lnTo>
                      <a:lnTo>
                        <a:pt x="157" y="75"/>
                      </a:lnTo>
                      <a:lnTo>
                        <a:pt x="165" y="75"/>
                      </a:lnTo>
                      <a:lnTo>
                        <a:pt x="173" y="73"/>
                      </a:lnTo>
                      <a:lnTo>
                        <a:pt x="177" y="67"/>
                      </a:lnTo>
                      <a:lnTo>
                        <a:pt x="181" y="67"/>
                      </a:lnTo>
                      <a:lnTo>
                        <a:pt x="183" y="65"/>
                      </a:lnTo>
                      <a:lnTo>
                        <a:pt x="183" y="63"/>
                      </a:lnTo>
                      <a:lnTo>
                        <a:pt x="183" y="61"/>
                      </a:lnTo>
                      <a:lnTo>
                        <a:pt x="189" y="61"/>
                      </a:lnTo>
                      <a:lnTo>
                        <a:pt x="191" y="57"/>
                      </a:lnTo>
                      <a:lnTo>
                        <a:pt x="193" y="55"/>
                      </a:lnTo>
                      <a:lnTo>
                        <a:pt x="191" y="51"/>
                      </a:lnTo>
                      <a:lnTo>
                        <a:pt x="195" y="51"/>
                      </a:lnTo>
                      <a:lnTo>
                        <a:pt x="195" y="47"/>
                      </a:lnTo>
                      <a:lnTo>
                        <a:pt x="195" y="45"/>
                      </a:lnTo>
                      <a:lnTo>
                        <a:pt x="195" y="41"/>
                      </a:lnTo>
                      <a:lnTo>
                        <a:pt x="193" y="41"/>
                      </a:lnTo>
                      <a:lnTo>
                        <a:pt x="193" y="37"/>
                      </a:lnTo>
                      <a:lnTo>
                        <a:pt x="189" y="37"/>
                      </a:lnTo>
                      <a:lnTo>
                        <a:pt x="189" y="37"/>
                      </a:lnTo>
                      <a:close/>
                      <a:moveTo>
                        <a:pt x="191" y="19"/>
                      </a:moveTo>
                      <a:lnTo>
                        <a:pt x="191" y="19"/>
                      </a:lnTo>
                      <a:lnTo>
                        <a:pt x="191" y="25"/>
                      </a:lnTo>
                      <a:lnTo>
                        <a:pt x="195" y="31"/>
                      </a:lnTo>
                      <a:lnTo>
                        <a:pt x="199" y="33"/>
                      </a:lnTo>
                      <a:lnTo>
                        <a:pt x="199" y="37"/>
                      </a:lnTo>
                      <a:lnTo>
                        <a:pt x="199" y="41"/>
                      </a:lnTo>
                      <a:lnTo>
                        <a:pt x="199" y="43"/>
                      </a:lnTo>
                      <a:lnTo>
                        <a:pt x="201" y="45"/>
                      </a:lnTo>
                      <a:lnTo>
                        <a:pt x="203" y="45"/>
                      </a:lnTo>
                      <a:lnTo>
                        <a:pt x="203" y="43"/>
                      </a:lnTo>
                      <a:lnTo>
                        <a:pt x="205" y="35"/>
                      </a:lnTo>
                      <a:lnTo>
                        <a:pt x="201" y="27"/>
                      </a:lnTo>
                      <a:lnTo>
                        <a:pt x="191" y="19"/>
                      </a:lnTo>
                      <a:lnTo>
                        <a:pt x="191" y="19"/>
                      </a:lnTo>
                      <a:close/>
                      <a:moveTo>
                        <a:pt x="171" y="8"/>
                      </a:moveTo>
                      <a:lnTo>
                        <a:pt x="171" y="8"/>
                      </a:lnTo>
                      <a:lnTo>
                        <a:pt x="171" y="13"/>
                      </a:lnTo>
                      <a:lnTo>
                        <a:pt x="183" y="17"/>
                      </a:lnTo>
                      <a:lnTo>
                        <a:pt x="185" y="19"/>
                      </a:lnTo>
                      <a:lnTo>
                        <a:pt x="189" y="19"/>
                      </a:lnTo>
                      <a:lnTo>
                        <a:pt x="189" y="15"/>
                      </a:lnTo>
                      <a:lnTo>
                        <a:pt x="171" y="8"/>
                      </a:lnTo>
                      <a:lnTo>
                        <a:pt x="171" y="8"/>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12" name="Freeform 81"/>
                <p:cNvSpPr>
                  <a:spLocks/>
                </p:cNvSpPr>
                <p:nvPr/>
              </p:nvSpPr>
              <p:spPr bwMode="auto">
                <a:xfrm>
                  <a:off x="9139238" y="4854575"/>
                  <a:ext cx="44450" cy="61913"/>
                </a:xfrm>
                <a:custGeom>
                  <a:avLst/>
                  <a:gdLst/>
                  <a:ahLst/>
                  <a:cxnLst>
                    <a:cxn ang="0">
                      <a:pos x="0" y="0"/>
                    </a:cxn>
                    <a:cxn ang="0">
                      <a:pos x="0" y="0"/>
                    </a:cxn>
                    <a:cxn ang="0">
                      <a:pos x="0" y="14"/>
                    </a:cxn>
                    <a:cxn ang="0">
                      <a:pos x="2" y="20"/>
                    </a:cxn>
                    <a:cxn ang="0">
                      <a:pos x="4" y="22"/>
                    </a:cxn>
                    <a:cxn ang="0">
                      <a:pos x="4" y="27"/>
                    </a:cxn>
                    <a:cxn ang="0">
                      <a:pos x="10" y="29"/>
                    </a:cxn>
                    <a:cxn ang="0">
                      <a:pos x="10" y="33"/>
                    </a:cxn>
                    <a:cxn ang="0">
                      <a:pos x="22" y="39"/>
                    </a:cxn>
                    <a:cxn ang="0">
                      <a:pos x="28" y="33"/>
                    </a:cxn>
                    <a:cxn ang="0">
                      <a:pos x="24" y="29"/>
                    </a:cxn>
                    <a:cxn ang="0">
                      <a:pos x="22" y="24"/>
                    </a:cxn>
                    <a:cxn ang="0">
                      <a:pos x="18" y="24"/>
                    </a:cxn>
                    <a:cxn ang="0">
                      <a:pos x="10" y="14"/>
                    </a:cxn>
                    <a:cxn ang="0">
                      <a:pos x="10" y="10"/>
                    </a:cxn>
                    <a:cxn ang="0">
                      <a:pos x="8" y="10"/>
                    </a:cxn>
                    <a:cxn ang="0">
                      <a:pos x="4" y="8"/>
                    </a:cxn>
                    <a:cxn ang="0">
                      <a:pos x="2" y="2"/>
                    </a:cxn>
                    <a:cxn ang="0">
                      <a:pos x="2" y="0"/>
                    </a:cxn>
                    <a:cxn ang="0">
                      <a:pos x="0" y="0"/>
                    </a:cxn>
                    <a:cxn ang="0">
                      <a:pos x="0" y="0"/>
                    </a:cxn>
                  </a:cxnLst>
                  <a:rect l="0" t="0" r="r" b="b"/>
                  <a:pathLst>
                    <a:path w="28" h="39">
                      <a:moveTo>
                        <a:pt x="0" y="0"/>
                      </a:moveTo>
                      <a:lnTo>
                        <a:pt x="0" y="0"/>
                      </a:lnTo>
                      <a:lnTo>
                        <a:pt x="0" y="14"/>
                      </a:lnTo>
                      <a:lnTo>
                        <a:pt x="2" y="20"/>
                      </a:lnTo>
                      <a:lnTo>
                        <a:pt x="4" y="22"/>
                      </a:lnTo>
                      <a:lnTo>
                        <a:pt x="4" y="27"/>
                      </a:lnTo>
                      <a:lnTo>
                        <a:pt x="10" y="29"/>
                      </a:lnTo>
                      <a:lnTo>
                        <a:pt x="10" y="33"/>
                      </a:lnTo>
                      <a:lnTo>
                        <a:pt x="22" y="39"/>
                      </a:lnTo>
                      <a:lnTo>
                        <a:pt x="28" y="33"/>
                      </a:lnTo>
                      <a:lnTo>
                        <a:pt x="24" y="29"/>
                      </a:lnTo>
                      <a:lnTo>
                        <a:pt x="22" y="24"/>
                      </a:lnTo>
                      <a:lnTo>
                        <a:pt x="18" y="24"/>
                      </a:lnTo>
                      <a:lnTo>
                        <a:pt x="10" y="14"/>
                      </a:lnTo>
                      <a:lnTo>
                        <a:pt x="10" y="10"/>
                      </a:lnTo>
                      <a:lnTo>
                        <a:pt x="8" y="10"/>
                      </a:lnTo>
                      <a:lnTo>
                        <a:pt x="4" y="8"/>
                      </a:lnTo>
                      <a:lnTo>
                        <a:pt x="2" y="2"/>
                      </a:lnTo>
                      <a:lnTo>
                        <a:pt x="2" y="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13" name="Freeform 82"/>
                <p:cNvSpPr>
                  <a:spLocks/>
                </p:cNvSpPr>
                <p:nvPr/>
              </p:nvSpPr>
              <p:spPr bwMode="auto">
                <a:xfrm>
                  <a:off x="8777288" y="4770438"/>
                  <a:ext cx="255588" cy="268288"/>
                </a:xfrm>
                <a:custGeom>
                  <a:avLst/>
                  <a:gdLst/>
                  <a:ahLst/>
                  <a:cxnLst>
                    <a:cxn ang="0">
                      <a:pos x="4" y="77"/>
                    </a:cxn>
                    <a:cxn ang="0">
                      <a:pos x="4" y="92"/>
                    </a:cxn>
                    <a:cxn ang="0">
                      <a:pos x="21" y="134"/>
                    </a:cxn>
                    <a:cxn ang="0">
                      <a:pos x="27" y="132"/>
                    </a:cxn>
                    <a:cxn ang="0">
                      <a:pos x="33" y="134"/>
                    </a:cxn>
                    <a:cxn ang="0">
                      <a:pos x="45" y="130"/>
                    </a:cxn>
                    <a:cxn ang="0">
                      <a:pos x="49" y="124"/>
                    </a:cxn>
                    <a:cxn ang="0">
                      <a:pos x="49" y="116"/>
                    </a:cxn>
                    <a:cxn ang="0">
                      <a:pos x="53" y="110"/>
                    </a:cxn>
                    <a:cxn ang="0">
                      <a:pos x="55" y="112"/>
                    </a:cxn>
                    <a:cxn ang="0">
                      <a:pos x="61" y="110"/>
                    </a:cxn>
                    <a:cxn ang="0">
                      <a:pos x="77" y="114"/>
                    </a:cxn>
                    <a:cxn ang="0">
                      <a:pos x="96" y="126"/>
                    </a:cxn>
                    <a:cxn ang="0">
                      <a:pos x="96" y="134"/>
                    </a:cxn>
                    <a:cxn ang="0">
                      <a:pos x="100" y="136"/>
                    </a:cxn>
                    <a:cxn ang="0">
                      <a:pos x="102" y="142"/>
                    </a:cxn>
                    <a:cxn ang="0">
                      <a:pos x="108" y="142"/>
                    </a:cxn>
                    <a:cxn ang="0">
                      <a:pos x="112" y="149"/>
                    </a:cxn>
                    <a:cxn ang="0">
                      <a:pos x="116" y="155"/>
                    </a:cxn>
                    <a:cxn ang="0">
                      <a:pos x="124" y="155"/>
                    </a:cxn>
                    <a:cxn ang="0">
                      <a:pos x="130" y="159"/>
                    </a:cxn>
                    <a:cxn ang="0">
                      <a:pos x="136" y="161"/>
                    </a:cxn>
                    <a:cxn ang="0">
                      <a:pos x="147" y="163"/>
                    </a:cxn>
                    <a:cxn ang="0">
                      <a:pos x="155" y="169"/>
                    </a:cxn>
                    <a:cxn ang="0">
                      <a:pos x="161" y="161"/>
                    </a:cxn>
                    <a:cxn ang="0">
                      <a:pos x="153" y="159"/>
                    </a:cxn>
                    <a:cxn ang="0">
                      <a:pos x="153" y="149"/>
                    </a:cxn>
                    <a:cxn ang="0">
                      <a:pos x="146" y="149"/>
                    </a:cxn>
                    <a:cxn ang="0">
                      <a:pos x="140" y="142"/>
                    </a:cxn>
                    <a:cxn ang="0">
                      <a:pos x="130" y="134"/>
                    </a:cxn>
                    <a:cxn ang="0">
                      <a:pos x="126" y="124"/>
                    </a:cxn>
                    <a:cxn ang="0">
                      <a:pos x="124" y="116"/>
                    </a:cxn>
                    <a:cxn ang="0">
                      <a:pos x="112" y="112"/>
                    </a:cxn>
                    <a:cxn ang="0">
                      <a:pos x="110" y="94"/>
                    </a:cxn>
                    <a:cxn ang="0">
                      <a:pos x="108" y="92"/>
                    </a:cxn>
                    <a:cxn ang="0">
                      <a:pos x="110" y="90"/>
                    </a:cxn>
                    <a:cxn ang="0">
                      <a:pos x="118" y="86"/>
                    </a:cxn>
                    <a:cxn ang="0">
                      <a:pos x="120" y="77"/>
                    </a:cxn>
                    <a:cxn ang="0">
                      <a:pos x="116" y="73"/>
                    </a:cxn>
                    <a:cxn ang="0">
                      <a:pos x="108" y="73"/>
                    </a:cxn>
                    <a:cxn ang="0">
                      <a:pos x="102" y="65"/>
                    </a:cxn>
                    <a:cxn ang="0">
                      <a:pos x="100" y="61"/>
                    </a:cxn>
                    <a:cxn ang="0">
                      <a:pos x="88" y="61"/>
                    </a:cxn>
                    <a:cxn ang="0">
                      <a:pos x="82" y="55"/>
                    </a:cxn>
                    <a:cxn ang="0">
                      <a:pos x="80" y="43"/>
                    </a:cxn>
                    <a:cxn ang="0">
                      <a:pos x="71" y="35"/>
                    </a:cxn>
                    <a:cxn ang="0">
                      <a:pos x="63" y="31"/>
                    </a:cxn>
                    <a:cxn ang="0">
                      <a:pos x="51" y="25"/>
                    </a:cxn>
                    <a:cxn ang="0">
                      <a:pos x="37" y="19"/>
                    </a:cxn>
                    <a:cxn ang="0">
                      <a:pos x="25" y="15"/>
                    </a:cxn>
                    <a:cxn ang="0">
                      <a:pos x="6" y="4"/>
                    </a:cxn>
                    <a:cxn ang="0">
                      <a:pos x="4" y="0"/>
                    </a:cxn>
                  </a:cxnLst>
                  <a:rect l="0" t="0" r="r" b="b"/>
                  <a:pathLst>
                    <a:path w="161" h="169">
                      <a:moveTo>
                        <a:pt x="4" y="4"/>
                      </a:moveTo>
                      <a:lnTo>
                        <a:pt x="4" y="77"/>
                      </a:lnTo>
                      <a:lnTo>
                        <a:pt x="0" y="84"/>
                      </a:lnTo>
                      <a:lnTo>
                        <a:pt x="4" y="92"/>
                      </a:lnTo>
                      <a:lnTo>
                        <a:pt x="4" y="134"/>
                      </a:lnTo>
                      <a:lnTo>
                        <a:pt x="21" y="134"/>
                      </a:lnTo>
                      <a:lnTo>
                        <a:pt x="25" y="132"/>
                      </a:lnTo>
                      <a:lnTo>
                        <a:pt x="27" y="132"/>
                      </a:lnTo>
                      <a:lnTo>
                        <a:pt x="27" y="134"/>
                      </a:lnTo>
                      <a:lnTo>
                        <a:pt x="33" y="134"/>
                      </a:lnTo>
                      <a:lnTo>
                        <a:pt x="37" y="134"/>
                      </a:lnTo>
                      <a:lnTo>
                        <a:pt x="45" y="130"/>
                      </a:lnTo>
                      <a:lnTo>
                        <a:pt x="45" y="126"/>
                      </a:lnTo>
                      <a:lnTo>
                        <a:pt x="49" y="124"/>
                      </a:lnTo>
                      <a:lnTo>
                        <a:pt x="49" y="122"/>
                      </a:lnTo>
                      <a:lnTo>
                        <a:pt x="49" y="116"/>
                      </a:lnTo>
                      <a:lnTo>
                        <a:pt x="51" y="110"/>
                      </a:lnTo>
                      <a:lnTo>
                        <a:pt x="53" y="110"/>
                      </a:lnTo>
                      <a:lnTo>
                        <a:pt x="53" y="112"/>
                      </a:lnTo>
                      <a:lnTo>
                        <a:pt x="55" y="112"/>
                      </a:lnTo>
                      <a:lnTo>
                        <a:pt x="59" y="112"/>
                      </a:lnTo>
                      <a:lnTo>
                        <a:pt x="61" y="110"/>
                      </a:lnTo>
                      <a:lnTo>
                        <a:pt x="69" y="114"/>
                      </a:lnTo>
                      <a:lnTo>
                        <a:pt x="77" y="114"/>
                      </a:lnTo>
                      <a:lnTo>
                        <a:pt x="86" y="116"/>
                      </a:lnTo>
                      <a:lnTo>
                        <a:pt x="96" y="126"/>
                      </a:lnTo>
                      <a:lnTo>
                        <a:pt x="96" y="132"/>
                      </a:lnTo>
                      <a:lnTo>
                        <a:pt x="96" y="134"/>
                      </a:lnTo>
                      <a:lnTo>
                        <a:pt x="98" y="134"/>
                      </a:lnTo>
                      <a:lnTo>
                        <a:pt x="100" y="136"/>
                      </a:lnTo>
                      <a:lnTo>
                        <a:pt x="102" y="140"/>
                      </a:lnTo>
                      <a:lnTo>
                        <a:pt x="102" y="142"/>
                      </a:lnTo>
                      <a:lnTo>
                        <a:pt x="106" y="142"/>
                      </a:lnTo>
                      <a:lnTo>
                        <a:pt x="108" y="142"/>
                      </a:lnTo>
                      <a:lnTo>
                        <a:pt x="108" y="145"/>
                      </a:lnTo>
                      <a:lnTo>
                        <a:pt x="112" y="149"/>
                      </a:lnTo>
                      <a:lnTo>
                        <a:pt x="116" y="151"/>
                      </a:lnTo>
                      <a:lnTo>
                        <a:pt x="116" y="155"/>
                      </a:lnTo>
                      <a:lnTo>
                        <a:pt x="120" y="155"/>
                      </a:lnTo>
                      <a:lnTo>
                        <a:pt x="124" y="155"/>
                      </a:lnTo>
                      <a:lnTo>
                        <a:pt x="128" y="161"/>
                      </a:lnTo>
                      <a:lnTo>
                        <a:pt x="130" y="159"/>
                      </a:lnTo>
                      <a:lnTo>
                        <a:pt x="134" y="159"/>
                      </a:lnTo>
                      <a:lnTo>
                        <a:pt x="136" y="161"/>
                      </a:lnTo>
                      <a:lnTo>
                        <a:pt x="140" y="161"/>
                      </a:lnTo>
                      <a:lnTo>
                        <a:pt x="147" y="163"/>
                      </a:lnTo>
                      <a:lnTo>
                        <a:pt x="149" y="165"/>
                      </a:lnTo>
                      <a:lnTo>
                        <a:pt x="155" y="169"/>
                      </a:lnTo>
                      <a:lnTo>
                        <a:pt x="161" y="169"/>
                      </a:lnTo>
                      <a:lnTo>
                        <a:pt x="161" y="161"/>
                      </a:lnTo>
                      <a:lnTo>
                        <a:pt x="157" y="159"/>
                      </a:lnTo>
                      <a:lnTo>
                        <a:pt x="153" y="159"/>
                      </a:lnTo>
                      <a:lnTo>
                        <a:pt x="149" y="155"/>
                      </a:lnTo>
                      <a:lnTo>
                        <a:pt x="153" y="149"/>
                      </a:lnTo>
                      <a:lnTo>
                        <a:pt x="147" y="145"/>
                      </a:lnTo>
                      <a:lnTo>
                        <a:pt x="146" y="149"/>
                      </a:lnTo>
                      <a:lnTo>
                        <a:pt x="144" y="149"/>
                      </a:lnTo>
                      <a:lnTo>
                        <a:pt x="140" y="142"/>
                      </a:lnTo>
                      <a:lnTo>
                        <a:pt x="140" y="136"/>
                      </a:lnTo>
                      <a:lnTo>
                        <a:pt x="130" y="134"/>
                      </a:lnTo>
                      <a:lnTo>
                        <a:pt x="130" y="126"/>
                      </a:lnTo>
                      <a:lnTo>
                        <a:pt x="126" y="124"/>
                      </a:lnTo>
                      <a:lnTo>
                        <a:pt x="126" y="120"/>
                      </a:lnTo>
                      <a:lnTo>
                        <a:pt x="124" y="116"/>
                      </a:lnTo>
                      <a:lnTo>
                        <a:pt x="118" y="116"/>
                      </a:lnTo>
                      <a:lnTo>
                        <a:pt x="112" y="112"/>
                      </a:lnTo>
                      <a:lnTo>
                        <a:pt x="110" y="106"/>
                      </a:lnTo>
                      <a:lnTo>
                        <a:pt x="110" y="94"/>
                      </a:lnTo>
                      <a:lnTo>
                        <a:pt x="108" y="94"/>
                      </a:lnTo>
                      <a:lnTo>
                        <a:pt x="108" y="92"/>
                      </a:lnTo>
                      <a:lnTo>
                        <a:pt x="108" y="90"/>
                      </a:lnTo>
                      <a:lnTo>
                        <a:pt x="110" y="90"/>
                      </a:lnTo>
                      <a:lnTo>
                        <a:pt x="116" y="90"/>
                      </a:lnTo>
                      <a:lnTo>
                        <a:pt x="118" y="86"/>
                      </a:lnTo>
                      <a:lnTo>
                        <a:pt x="120" y="84"/>
                      </a:lnTo>
                      <a:lnTo>
                        <a:pt x="120" y="77"/>
                      </a:lnTo>
                      <a:lnTo>
                        <a:pt x="118" y="77"/>
                      </a:lnTo>
                      <a:lnTo>
                        <a:pt x="116" y="73"/>
                      </a:lnTo>
                      <a:lnTo>
                        <a:pt x="110" y="71"/>
                      </a:lnTo>
                      <a:lnTo>
                        <a:pt x="108" y="73"/>
                      </a:lnTo>
                      <a:lnTo>
                        <a:pt x="106" y="73"/>
                      </a:lnTo>
                      <a:lnTo>
                        <a:pt x="102" y="65"/>
                      </a:lnTo>
                      <a:lnTo>
                        <a:pt x="100" y="65"/>
                      </a:lnTo>
                      <a:lnTo>
                        <a:pt x="100" y="61"/>
                      </a:lnTo>
                      <a:lnTo>
                        <a:pt x="90" y="61"/>
                      </a:lnTo>
                      <a:lnTo>
                        <a:pt x="88" y="61"/>
                      </a:lnTo>
                      <a:lnTo>
                        <a:pt x="82" y="57"/>
                      </a:lnTo>
                      <a:lnTo>
                        <a:pt x="82" y="55"/>
                      </a:lnTo>
                      <a:lnTo>
                        <a:pt x="86" y="51"/>
                      </a:lnTo>
                      <a:lnTo>
                        <a:pt x="80" y="43"/>
                      </a:lnTo>
                      <a:lnTo>
                        <a:pt x="73" y="35"/>
                      </a:lnTo>
                      <a:lnTo>
                        <a:pt x="71" y="35"/>
                      </a:lnTo>
                      <a:lnTo>
                        <a:pt x="65" y="35"/>
                      </a:lnTo>
                      <a:lnTo>
                        <a:pt x="63" y="31"/>
                      </a:lnTo>
                      <a:lnTo>
                        <a:pt x="59" y="25"/>
                      </a:lnTo>
                      <a:lnTo>
                        <a:pt x="51" y="25"/>
                      </a:lnTo>
                      <a:lnTo>
                        <a:pt x="45" y="19"/>
                      </a:lnTo>
                      <a:lnTo>
                        <a:pt x="37" y="19"/>
                      </a:lnTo>
                      <a:lnTo>
                        <a:pt x="33" y="15"/>
                      </a:lnTo>
                      <a:lnTo>
                        <a:pt x="25" y="15"/>
                      </a:lnTo>
                      <a:lnTo>
                        <a:pt x="17" y="13"/>
                      </a:lnTo>
                      <a:lnTo>
                        <a:pt x="6" y="4"/>
                      </a:lnTo>
                      <a:lnTo>
                        <a:pt x="6" y="0"/>
                      </a:lnTo>
                      <a:lnTo>
                        <a:pt x="4" y="0"/>
                      </a:lnTo>
                      <a:lnTo>
                        <a:pt x="4" y="4"/>
                      </a:lnTo>
                      <a:close/>
                    </a:path>
                  </a:pathLst>
                </a:custGeom>
                <a:grpFill/>
                <a:ln w="9525">
                  <a:solidFill>
                    <a:schemeClr val="bg1">
                      <a:lumMod val="50000"/>
                    </a:schemeClr>
                  </a:solidFill>
                  <a:round/>
                  <a:headEnd/>
                  <a:tailEnd/>
                </a:ln>
              </p:spPr>
              <p:txBody>
                <a:bodyPr/>
                <a:lstStyle/>
                <a:p>
                  <a:pPr>
                    <a:defRPr/>
                  </a:pPr>
                  <a:endParaRPr lang="en-GB" dirty="0"/>
                </a:p>
              </p:txBody>
            </p:sp>
            <p:sp>
              <p:nvSpPr>
                <p:cNvPr id="1414" name="Freeform 83"/>
                <p:cNvSpPr>
                  <a:spLocks/>
                </p:cNvSpPr>
                <p:nvPr/>
              </p:nvSpPr>
              <p:spPr bwMode="auto">
                <a:xfrm>
                  <a:off x="8777288" y="4770438"/>
                  <a:ext cx="255588" cy="268288"/>
                </a:xfrm>
                <a:custGeom>
                  <a:avLst/>
                  <a:gdLst/>
                  <a:ahLst/>
                  <a:cxnLst>
                    <a:cxn ang="0">
                      <a:pos x="4" y="77"/>
                    </a:cxn>
                    <a:cxn ang="0">
                      <a:pos x="4" y="92"/>
                    </a:cxn>
                    <a:cxn ang="0">
                      <a:pos x="21" y="134"/>
                    </a:cxn>
                    <a:cxn ang="0">
                      <a:pos x="27" y="132"/>
                    </a:cxn>
                    <a:cxn ang="0">
                      <a:pos x="33" y="134"/>
                    </a:cxn>
                    <a:cxn ang="0">
                      <a:pos x="45" y="130"/>
                    </a:cxn>
                    <a:cxn ang="0">
                      <a:pos x="49" y="124"/>
                    </a:cxn>
                    <a:cxn ang="0">
                      <a:pos x="49" y="116"/>
                    </a:cxn>
                    <a:cxn ang="0">
                      <a:pos x="53" y="110"/>
                    </a:cxn>
                    <a:cxn ang="0">
                      <a:pos x="55" y="112"/>
                    </a:cxn>
                    <a:cxn ang="0">
                      <a:pos x="61" y="110"/>
                    </a:cxn>
                    <a:cxn ang="0">
                      <a:pos x="77" y="114"/>
                    </a:cxn>
                    <a:cxn ang="0">
                      <a:pos x="96" y="126"/>
                    </a:cxn>
                    <a:cxn ang="0">
                      <a:pos x="96" y="134"/>
                    </a:cxn>
                    <a:cxn ang="0">
                      <a:pos x="100" y="136"/>
                    </a:cxn>
                    <a:cxn ang="0">
                      <a:pos x="102" y="142"/>
                    </a:cxn>
                    <a:cxn ang="0">
                      <a:pos x="108" y="142"/>
                    </a:cxn>
                    <a:cxn ang="0">
                      <a:pos x="112" y="149"/>
                    </a:cxn>
                    <a:cxn ang="0">
                      <a:pos x="116" y="155"/>
                    </a:cxn>
                    <a:cxn ang="0">
                      <a:pos x="124" y="155"/>
                    </a:cxn>
                    <a:cxn ang="0">
                      <a:pos x="130" y="159"/>
                    </a:cxn>
                    <a:cxn ang="0">
                      <a:pos x="136" y="161"/>
                    </a:cxn>
                    <a:cxn ang="0">
                      <a:pos x="147" y="163"/>
                    </a:cxn>
                    <a:cxn ang="0">
                      <a:pos x="155" y="169"/>
                    </a:cxn>
                    <a:cxn ang="0">
                      <a:pos x="161" y="161"/>
                    </a:cxn>
                    <a:cxn ang="0">
                      <a:pos x="153" y="159"/>
                    </a:cxn>
                    <a:cxn ang="0">
                      <a:pos x="153" y="149"/>
                    </a:cxn>
                    <a:cxn ang="0">
                      <a:pos x="146" y="149"/>
                    </a:cxn>
                    <a:cxn ang="0">
                      <a:pos x="140" y="142"/>
                    </a:cxn>
                    <a:cxn ang="0">
                      <a:pos x="130" y="134"/>
                    </a:cxn>
                    <a:cxn ang="0">
                      <a:pos x="126" y="124"/>
                    </a:cxn>
                    <a:cxn ang="0">
                      <a:pos x="124" y="116"/>
                    </a:cxn>
                    <a:cxn ang="0">
                      <a:pos x="112" y="112"/>
                    </a:cxn>
                    <a:cxn ang="0">
                      <a:pos x="110" y="94"/>
                    </a:cxn>
                    <a:cxn ang="0">
                      <a:pos x="108" y="92"/>
                    </a:cxn>
                    <a:cxn ang="0">
                      <a:pos x="110" y="90"/>
                    </a:cxn>
                    <a:cxn ang="0">
                      <a:pos x="118" y="86"/>
                    </a:cxn>
                    <a:cxn ang="0">
                      <a:pos x="120" y="77"/>
                    </a:cxn>
                    <a:cxn ang="0">
                      <a:pos x="116" y="73"/>
                    </a:cxn>
                    <a:cxn ang="0">
                      <a:pos x="108" y="73"/>
                    </a:cxn>
                    <a:cxn ang="0">
                      <a:pos x="102" y="65"/>
                    </a:cxn>
                    <a:cxn ang="0">
                      <a:pos x="100" y="61"/>
                    </a:cxn>
                    <a:cxn ang="0">
                      <a:pos x="88" y="61"/>
                    </a:cxn>
                    <a:cxn ang="0">
                      <a:pos x="82" y="55"/>
                    </a:cxn>
                    <a:cxn ang="0">
                      <a:pos x="80" y="43"/>
                    </a:cxn>
                    <a:cxn ang="0">
                      <a:pos x="71" y="35"/>
                    </a:cxn>
                    <a:cxn ang="0">
                      <a:pos x="63" y="31"/>
                    </a:cxn>
                    <a:cxn ang="0">
                      <a:pos x="51" y="25"/>
                    </a:cxn>
                    <a:cxn ang="0">
                      <a:pos x="37" y="19"/>
                    </a:cxn>
                    <a:cxn ang="0">
                      <a:pos x="25" y="15"/>
                    </a:cxn>
                    <a:cxn ang="0">
                      <a:pos x="6" y="4"/>
                    </a:cxn>
                    <a:cxn ang="0">
                      <a:pos x="4" y="0"/>
                    </a:cxn>
                  </a:cxnLst>
                  <a:rect l="0" t="0" r="r" b="b"/>
                  <a:pathLst>
                    <a:path w="161" h="169">
                      <a:moveTo>
                        <a:pt x="4" y="4"/>
                      </a:moveTo>
                      <a:lnTo>
                        <a:pt x="4" y="77"/>
                      </a:lnTo>
                      <a:lnTo>
                        <a:pt x="0" y="84"/>
                      </a:lnTo>
                      <a:lnTo>
                        <a:pt x="4" y="92"/>
                      </a:lnTo>
                      <a:lnTo>
                        <a:pt x="4" y="134"/>
                      </a:lnTo>
                      <a:lnTo>
                        <a:pt x="21" y="134"/>
                      </a:lnTo>
                      <a:lnTo>
                        <a:pt x="25" y="132"/>
                      </a:lnTo>
                      <a:lnTo>
                        <a:pt x="27" y="132"/>
                      </a:lnTo>
                      <a:lnTo>
                        <a:pt x="27" y="134"/>
                      </a:lnTo>
                      <a:lnTo>
                        <a:pt x="33" y="134"/>
                      </a:lnTo>
                      <a:lnTo>
                        <a:pt x="37" y="134"/>
                      </a:lnTo>
                      <a:lnTo>
                        <a:pt x="45" y="130"/>
                      </a:lnTo>
                      <a:lnTo>
                        <a:pt x="45" y="126"/>
                      </a:lnTo>
                      <a:lnTo>
                        <a:pt x="49" y="124"/>
                      </a:lnTo>
                      <a:lnTo>
                        <a:pt x="49" y="122"/>
                      </a:lnTo>
                      <a:lnTo>
                        <a:pt x="49" y="116"/>
                      </a:lnTo>
                      <a:lnTo>
                        <a:pt x="51" y="110"/>
                      </a:lnTo>
                      <a:lnTo>
                        <a:pt x="53" y="110"/>
                      </a:lnTo>
                      <a:lnTo>
                        <a:pt x="53" y="112"/>
                      </a:lnTo>
                      <a:lnTo>
                        <a:pt x="55" y="112"/>
                      </a:lnTo>
                      <a:lnTo>
                        <a:pt x="59" y="112"/>
                      </a:lnTo>
                      <a:lnTo>
                        <a:pt x="61" y="110"/>
                      </a:lnTo>
                      <a:lnTo>
                        <a:pt x="69" y="114"/>
                      </a:lnTo>
                      <a:lnTo>
                        <a:pt x="77" y="114"/>
                      </a:lnTo>
                      <a:lnTo>
                        <a:pt x="86" y="116"/>
                      </a:lnTo>
                      <a:lnTo>
                        <a:pt x="96" y="126"/>
                      </a:lnTo>
                      <a:lnTo>
                        <a:pt x="96" y="132"/>
                      </a:lnTo>
                      <a:lnTo>
                        <a:pt x="96" y="134"/>
                      </a:lnTo>
                      <a:lnTo>
                        <a:pt x="98" y="134"/>
                      </a:lnTo>
                      <a:lnTo>
                        <a:pt x="100" y="136"/>
                      </a:lnTo>
                      <a:lnTo>
                        <a:pt x="102" y="140"/>
                      </a:lnTo>
                      <a:lnTo>
                        <a:pt x="102" y="142"/>
                      </a:lnTo>
                      <a:lnTo>
                        <a:pt x="106" y="142"/>
                      </a:lnTo>
                      <a:lnTo>
                        <a:pt x="108" y="142"/>
                      </a:lnTo>
                      <a:lnTo>
                        <a:pt x="108" y="145"/>
                      </a:lnTo>
                      <a:lnTo>
                        <a:pt x="112" y="149"/>
                      </a:lnTo>
                      <a:lnTo>
                        <a:pt x="116" y="151"/>
                      </a:lnTo>
                      <a:lnTo>
                        <a:pt x="116" y="155"/>
                      </a:lnTo>
                      <a:lnTo>
                        <a:pt x="120" y="155"/>
                      </a:lnTo>
                      <a:lnTo>
                        <a:pt x="124" y="155"/>
                      </a:lnTo>
                      <a:lnTo>
                        <a:pt x="128" y="161"/>
                      </a:lnTo>
                      <a:lnTo>
                        <a:pt x="130" y="159"/>
                      </a:lnTo>
                      <a:lnTo>
                        <a:pt x="134" y="159"/>
                      </a:lnTo>
                      <a:lnTo>
                        <a:pt x="136" y="161"/>
                      </a:lnTo>
                      <a:lnTo>
                        <a:pt x="140" y="161"/>
                      </a:lnTo>
                      <a:lnTo>
                        <a:pt x="147" y="163"/>
                      </a:lnTo>
                      <a:lnTo>
                        <a:pt x="149" y="165"/>
                      </a:lnTo>
                      <a:lnTo>
                        <a:pt x="155" y="169"/>
                      </a:lnTo>
                      <a:lnTo>
                        <a:pt x="161" y="169"/>
                      </a:lnTo>
                      <a:lnTo>
                        <a:pt x="161" y="161"/>
                      </a:lnTo>
                      <a:lnTo>
                        <a:pt x="157" y="159"/>
                      </a:lnTo>
                      <a:lnTo>
                        <a:pt x="153" y="159"/>
                      </a:lnTo>
                      <a:lnTo>
                        <a:pt x="149" y="155"/>
                      </a:lnTo>
                      <a:lnTo>
                        <a:pt x="153" y="149"/>
                      </a:lnTo>
                      <a:lnTo>
                        <a:pt x="147" y="145"/>
                      </a:lnTo>
                      <a:lnTo>
                        <a:pt x="146" y="149"/>
                      </a:lnTo>
                      <a:lnTo>
                        <a:pt x="144" y="149"/>
                      </a:lnTo>
                      <a:lnTo>
                        <a:pt x="140" y="142"/>
                      </a:lnTo>
                      <a:lnTo>
                        <a:pt x="140" y="136"/>
                      </a:lnTo>
                      <a:lnTo>
                        <a:pt x="130" y="134"/>
                      </a:lnTo>
                      <a:lnTo>
                        <a:pt x="130" y="126"/>
                      </a:lnTo>
                      <a:lnTo>
                        <a:pt x="126" y="124"/>
                      </a:lnTo>
                      <a:lnTo>
                        <a:pt x="126" y="120"/>
                      </a:lnTo>
                      <a:lnTo>
                        <a:pt x="124" y="116"/>
                      </a:lnTo>
                      <a:lnTo>
                        <a:pt x="118" y="116"/>
                      </a:lnTo>
                      <a:lnTo>
                        <a:pt x="112" y="112"/>
                      </a:lnTo>
                      <a:lnTo>
                        <a:pt x="110" y="106"/>
                      </a:lnTo>
                      <a:lnTo>
                        <a:pt x="110" y="94"/>
                      </a:lnTo>
                      <a:lnTo>
                        <a:pt x="108" y="94"/>
                      </a:lnTo>
                      <a:lnTo>
                        <a:pt x="108" y="92"/>
                      </a:lnTo>
                      <a:lnTo>
                        <a:pt x="108" y="90"/>
                      </a:lnTo>
                      <a:lnTo>
                        <a:pt x="110" y="90"/>
                      </a:lnTo>
                      <a:lnTo>
                        <a:pt x="116" y="90"/>
                      </a:lnTo>
                      <a:lnTo>
                        <a:pt x="118" y="86"/>
                      </a:lnTo>
                      <a:lnTo>
                        <a:pt x="120" y="84"/>
                      </a:lnTo>
                      <a:lnTo>
                        <a:pt x="120" y="77"/>
                      </a:lnTo>
                      <a:lnTo>
                        <a:pt x="118" y="77"/>
                      </a:lnTo>
                      <a:lnTo>
                        <a:pt x="116" y="73"/>
                      </a:lnTo>
                      <a:lnTo>
                        <a:pt x="110" y="71"/>
                      </a:lnTo>
                      <a:lnTo>
                        <a:pt x="108" y="73"/>
                      </a:lnTo>
                      <a:lnTo>
                        <a:pt x="106" y="73"/>
                      </a:lnTo>
                      <a:lnTo>
                        <a:pt x="102" y="65"/>
                      </a:lnTo>
                      <a:lnTo>
                        <a:pt x="100" y="65"/>
                      </a:lnTo>
                      <a:lnTo>
                        <a:pt x="100" y="61"/>
                      </a:lnTo>
                      <a:lnTo>
                        <a:pt x="90" y="61"/>
                      </a:lnTo>
                      <a:lnTo>
                        <a:pt x="88" y="61"/>
                      </a:lnTo>
                      <a:lnTo>
                        <a:pt x="82" y="57"/>
                      </a:lnTo>
                      <a:lnTo>
                        <a:pt x="82" y="55"/>
                      </a:lnTo>
                      <a:lnTo>
                        <a:pt x="86" y="51"/>
                      </a:lnTo>
                      <a:lnTo>
                        <a:pt x="80" y="43"/>
                      </a:lnTo>
                      <a:lnTo>
                        <a:pt x="73" y="35"/>
                      </a:lnTo>
                      <a:lnTo>
                        <a:pt x="71" y="35"/>
                      </a:lnTo>
                      <a:lnTo>
                        <a:pt x="65" y="35"/>
                      </a:lnTo>
                      <a:lnTo>
                        <a:pt x="63" y="31"/>
                      </a:lnTo>
                      <a:lnTo>
                        <a:pt x="59" y="25"/>
                      </a:lnTo>
                      <a:lnTo>
                        <a:pt x="51" y="25"/>
                      </a:lnTo>
                      <a:lnTo>
                        <a:pt x="45" y="19"/>
                      </a:lnTo>
                      <a:lnTo>
                        <a:pt x="37" y="19"/>
                      </a:lnTo>
                      <a:lnTo>
                        <a:pt x="33" y="15"/>
                      </a:lnTo>
                      <a:lnTo>
                        <a:pt x="25" y="15"/>
                      </a:lnTo>
                      <a:lnTo>
                        <a:pt x="17" y="13"/>
                      </a:lnTo>
                      <a:lnTo>
                        <a:pt x="6" y="4"/>
                      </a:lnTo>
                      <a:lnTo>
                        <a:pt x="6" y="0"/>
                      </a:lnTo>
                      <a:lnTo>
                        <a:pt x="4" y="0"/>
                      </a:lnTo>
                      <a:lnTo>
                        <a:pt x="4" y="4"/>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15" name="Freeform 84"/>
                <p:cNvSpPr>
                  <a:spLocks/>
                </p:cNvSpPr>
                <p:nvPr/>
              </p:nvSpPr>
              <p:spPr bwMode="auto">
                <a:xfrm>
                  <a:off x="8990013" y="4829175"/>
                  <a:ext cx="96838" cy="60325"/>
                </a:xfrm>
                <a:custGeom>
                  <a:avLst/>
                  <a:gdLst/>
                  <a:ahLst/>
                  <a:cxnLst>
                    <a:cxn ang="0">
                      <a:pos x="55" y="0"/>
                    </a:cxn>
                    <a:cxn ang="0">
                      <a:pos x="55" y="0"/>
                    </a:cxn>
                    <a:cxn ang="0">
                      <a:pos x="49" y="4"/>
                    </a:cxn>
                    <a:cxn ang="0">
                      <a:pos x="49" y="6"/>
                    </a:cxn>
                    <a:cxn ang="0">
                      <a:pos x="51" y="6"/>
                    </a:cxn>
                    <a:cxn ang="0">
                      <a:pos x="51" y="10"/>
                    </a:cxn>
                    <a:cxn ang="0">
                      <a:pos x="47" y="10"/>
                    </a:cxn>
                    <a:cxn ang="0">
                      <a:pos x="43" y="14"/>
                    </a:cxn>
                    <a:cxn ang="0">
                      <a:pos x="43" y="16"/>
                    </a:cxn>
                    <a:cxn ang="0">
                      <a:pos x="41" y="20"/>
                    </a:cxn>
                    <a:cxn ang="0">
                      <a:pos x="39" y="24"/>
                    </a:cxn>
                    <a:cxn ang="0">
                      <a:pos x="29" y="24"/>
                    </a:cxn>
                    <a:cxn ang="0">
                      <a:pos x="27" y="18"/>
                    </a:cxn>
                    <a:cxn ang="0">
                      <a:pos x="19" y="26"/>
                    </a:cxn>
                    <a:cxn ang="0">
                      <a:pos x="15" y="28"/>
                    </a:cxn>
                    <a:cxn ang="0">
                      <a:pos x="10" y="28"/>
                    </a:cxn>
                    <a:cxn ang="0">
                      <a:pos x="6" y="28"/>
                    </a:cxn>
                    <a:cxn ang="0">
                      <a:pos x="2" y="26"/>
                    </a:cxn>
                    <a:cxn ang="0">
                      <a:pos x="0" y="30"/>
                    </a:cxn>
                    <a:cxn ang="0">
                      <a:pos x="6" y="36"/>
                    </a:cxn>
                    <a:cxn ang="0">
                      <a:pos x="10" y="38"/>
                    </a:cxn>
                    <a:cxn ang="0">
                      <a:pos x="15" y="38"/>
                    </a:cxn>
                    <a:cxn ang="0">
                      <a:pos x="23" y="38"/>
                    </a:cxn>
                    <a:cxn ang="0">
                      <a:pos x="31" y="38"/>
                    </a:cxn>
                    <a:cxn ang="0">
                      <a:pos x="39" y="36"/>
                    </a:cxn>
                    <a:cxn ang="0">
                      <a:pos x="43" y="30"/>
                    </a:cxn>
                    <a:cxn ang="0">
                      <a:pos x="47" y="30"/>
                    </a:cxn>
                    <a:cxn ang="0">
                      <a:pos x="49" y="28"/>
                    </a:cxn>
                    <a:cxn ang="0">
                      <a:pos x="49" y="26"/>
                    </a:cxn>
                    <a:cxn ang="0">
                      <a:pos x="49" y="24"/>
                    </a:cxn>
                    <a:cxn ang="0">
                      <a:pos x="55" y="24"/>
                    </a:cxn>
                    <a:cxn ang="0">
                      <a:pos x="57" y="20"/>
                    </a:cxn>
                    <a:cxn ang="0">
                      <a:pos x="59" y="18"/>
                    </a:cxn>
                    <a:cxn ang="0">
                      <a:pos x="57" y="14"/>
                    </a:cxn>
                    <a:cxn ang="0">
                      <a:pos x="61" y="14"/>
                    </a:cxn>
                    <a:cxn ang="0">
                      <a:pos x="61" y="10"/>
                    </a:cxn>
                    <a:cxn ang="0">
                      <a:pos x="61" y="8"/>
                    </a:cxn>
                    <a:cxn ang="0">
                      <a:pos x="61" y="4"/>
                    </a:cxn>
                    <a:cxn ang="0">
                      <a:pos x="59" y="4"/>
                    </a:cxn>
                    <a:cxn ang="0">
                      <a:pos x="59" y="0"/>
                    </a:cxn>
                    <a:cxn ang="0">
                      <a:pos x="55" y="0"/>
                    </a:cxn>
                  </a:cxnLst>
                  <a:rect l="0" t="0" r="r" b="b"/>
                  <a:pathLst>
                    <a:path w="61" h="38">
                      <a:moveTo>
                        <a:pt x="55" y="0"/>
                      </a:moveTo>
                      <a:lnTo>
                        <a:pt x="55" y="0"/>
                      </a:lnTo>
                      <a:lnTo>
                        <a:pt x="49" y="4"/>
                      </a:lnTo>
                      <a:lnTo>
                        <a:pt x="49" y="6"/>
                      </a:lnTo>
                      <a:lnTo>
                        <a:pt x="51" y="6"/>
                      </a:lnTo>
                      <a:lnTo>
                        <a:pt x="51" y="10"/>
                      </a:lnTo>
                      <a:lnTo>
                        <a:pt x="47" y="10"/>
                      </a:lnTo>
                      <a:lnTo>
                        <a:pt x="43" y="14"/>
                      </a:lnTo>
                      <a:lnTo>
                        <a:pt x="43" y="16"/>
                      </a:lnTo>
                      <a:lnTo>
                        <a:pt x="41" y="20"/>
                      </a:lnTo>
                      <a:lnTo>
                        <a:pt x="39" y="24"/>
                      </a:lnTo>
                      <a:lnTo>
                        <a:pt x="29" y="24"/>
                      </a:lnTo>
                      <a:lnTo>
                        <a:pt x="27" y="18"/>
                      </a:lnTo>
                      <a:lnTo>
                        <a:pt x="19" y="26"/>
                      </a:lnTo>
                      <a:lnTo>
                        <a:pt x="15" y="28"/>
                      </a:lnTo>
                      <a:lnTo>
                        <a:pt x="10" y="28"/>
                      </a:lnTo>
                      <a:lnTo>
                        <a:pt x="6" y="28"/>
                      </a:lnTo>
                      <a:lnTo>
                        <a:pt x="2" y="26"/>
                      </a:lnTo>
                      <a:lnTo>
                        <a:pt x="0" y="30"/>
                      </a:lnTo>
                      <a:lnTo>
                        <a:pt x="6" y="36"/>
                      </a:lnTo>
                      <a:lnTo>
                        <a:pt x="10" y="38"/>
                      </a:lnTo>
                      <a:lnTo>
                        <a:pt x="15" y="38"/>
                      </a:lnTo>
                      <a:lnTo>
                        <a:pt x="23" y="38"/>
                      </a:lnTo>
                      <a:lnTo>
                        <a:pt x="31" y="38"/>
                      </a:lnTo>
                      <a:lnTo>
                        <a:pt x="39" y="36"/>
                      </a:lnTo>
                      <a:lnTo>
                        <a:pt x="43" y="30"/>
                      </a:lnTo>
                      <a:lnTo>
                        <a:pt x="47" y="30"/>
                      </a:lnTo>
                      <a:lnTo>
                        <a:pt x="49" y="28"/>
                      </a:lnTo>
                      <a:lnTo>
                        <a:pt x="49" y="26"/>
                      </a:lnTo>
                      <a:lnTo>
                        <a:pt x="49" y="24"/>
                      </a:lnTo>
                      <a:lnTo>
                        <a:pt x="55" y="24"/>
                      </a:lnTo>
                      <a:lnTo>
                        <a:pt x="57" y="20"/>
                      </a:lnTo>
                      <a:lnTo>
                        <a:pt x="59" y="18"/>
                      </a:lnTo>
                      <a:lnTo>
                        <a:pt x="57" y="14"/>
                      </a:lnTo>
                      <a:lnTo>
                        <a:pt x="61" y="14"/>
                      </a:lnTo>
                      <a:lnTo>
                        <a:pt x="61" y="10"/>
                      </a:lnTo>
                      <a:lnTo>
                        <a:pt x="61" y="8"/>
                      </a:lnTo>
                      <a:lnTo>
                        <a:pt x="61" y="4"/>
                      </a:lnTo>
                      <a:lnTo>
                        <a:pt x="59" y="4"/>
                      </a:lnTo>
                      <a:lnTo>
                        <a:pt x="59" y="0"/>
                      </a:lnTo>
                      <a:lnTo>
                        <a:pt x="55" y="0"/>
                      </a:lnTo>
                      <a:close/>
                    </a:path>
                  </a:pathLst>
                </a:custGeom>
                <a:grpFill/>
                <a:ln w="9525">
                  <a:solidFill>
                    <a:schemeClr val="bg1">
                      <a:lumMod val="50000"/>
                    </a:schemeClr>
                  </a:solidFill>
                  <a:round/>
                  <a:headEnd/>
                  <a:tailEnd/>
                </a:ln>
              </p:spPr>
              <p:txBody>
                <a:bodyPr/>
                <a:lstStyle/>
                <a:p>
                  <a:pPr>
                    <a:defRPr/>
                  </a:pPr>
                  <a:endParaRPr lang="en-GB" dirty="0"/>
                </a:p>
              </p:txBody>
            </p:sp>
            <p:sp>
              <p:nvSpPr>
                <p:cNvPr id="1416" name="Freeform 85"/>
                <p:cNvSpPr>
                  <a:spLocks/>
                </p:cNvSpPr>
                <p:nvPr/>
              </p:nvSpPr>
              <p:spPr bwMode="auto">
                <a:xfrm>
                  <a:off x="8990013" y="4829175"/>
                  <a:ext cx="96838" cy="60325"/>
                </a:xfrm>
                <a:custGeom>
                  <a:avLst/>
                  <a:gdLst/>
                  <a:ahLst/>
                  <a:cxnLst>
                    <a:cxn ang="0">
                      <a:pos x="55" y="0"/>
                    </a:cxn>
                    <a:cxn ang="0">
                      <a:pos x="55" y="0"/>
                    </a:cxn>
                    <a:cxn ang="0">
                      <a:pos x="49" y="4"/>
                    </a:cxn>
                    <a:cxn ang="0">
                      <a:pos x="49" y="6"/>
                    </a:cxn>
                    <a:cxn ang="0">
                      <a:pos x="51" y="6"/>
                    </a:cxn>
                    <a:cxn ang="0">
                      <a:pos x="51" y="10"/>
                    </a:cxn>
                    <a:cxn ang="0">
                      <a:pos x="47" y="10"/>
                    </a:cxn>
                    <a:cxn ang="0">
                      <a:pos x="43" y="14"/>
                    </a:cxn>
                    <a:cxn ang="0">
                      <a:pos x="43" y="16"/>
                    </a:cxn>
                    <a:cxn ang="0">
                      <a:pos x="41" y="20"/>
                    </a:cxn>
                    <a:cxn ang="0">
                      <a:pos x="39" y="24"/>
                    </a:cxn>
                    <a:cxn ang="0">
                      <a:pos x="29" y="24"/>
                    </a:cxn>
                    <a:cxn ang="0">
                      <a:pos x="27" y="18"/>
                    </a:cxn>
                    <a:cxn ang="0">
                      <a:pos x="19" y="26"/>
                    </a:cxn>
                    <a:cxn ang="0">
                      <a:pos x="15" y="28"/>
                    </a:cxn>
                    <a:cxn ang="0">
                      <a:pos x="10" y="28"/>
                    </a:cxn>
                    <a:cxn ang="0">
                      <a:pos x="6" y="28"/>
                    </a:cxn>
                    <a:cxn ang="0">
                      <a:pos x="2" y="26"/>
                    </a:cxn>
                    <a:cxn ang="0">
                      <a:pos x="0" y="30"/>
                    </a:cxn>
                    <a:cxn ang="0">
                      <a:pos x="6" y="36"/>
                    </a:cxn>
                    <a:cxn ang="0">
                      <a:pos x="10" y="38"/>
                    </a:cxn>
                    <a:cxn ang="0">
                      <a:pos x="15" y="38"/>
                    </a:cxn>
                    <a:cxn ang="0">
                      <a:pos x="23" y="38"/>
                    </a:cxn>
                    <a:cxn ang="0">
                      <a:pos x="31" y="38"/>
                    </a:cxn>
                    <a:cxn ang="0">
                      <a:pos x="39" y="36"/>
                    </a:cxn>
                    <a:cxn ang="0">
                      <a:pos x="43" y="30"/>
                    </a:cxn>
                    <a:cxn ang="0">
                      <a:pos x="47" y="30"/>
                    </a:cxn>
                    <a:cxn ang="0">
                      <a:pos x="49" y="28"/>
                    </a:cxn>
                    <a:cxn ang="0">
                      <a:pos x="49" y="26"/>
                    </a:cxn>
                    <a:cxn ang="0">
                      <a:pos x="49" y="24"/>
                    </a:cxn>
                    <a:cxn ang="0">
                      <a:pos x="55" y="24"/>
                    </a:cxn>
                    <a:cxn ang="0">
                      <a:pos x="57" y="20"/>
                    </a:cxn>
                    <a:cxn ang="0">
                      <a:pos x="59" y="18"/>
                    </a:cxn>
                    <a:cxn ang="0">
                      <a:pos x="57" y="14"/>
                    </a:cxn>
                    <a:cxn ang="0">
                      <a:pos x="61" y="14"/>
                    </a:cxn>
                    <a:cxn ang="0">
                      <a:pos x="61" y="10"/>
                    </a:cxn>
                    <a:cxn ang="0">
                      <a:pos x="61" y="8"/>
                    </a:cxn>
                    <a:cxn ang="0">
                      <a:pos x="61" y="4"/>
                    </a:cxn>
                    <a:cxn ang="0">
                      <a:pos x="59" y="4"/>
                    </a:cxn>
                    <a:cxn ang="0">
                      <a:pos x="59" y="0"/>
                    </a:cxn>
                    <a:cxn ang="0">
                      <a:pos x="55" y="0"/>
                    </a:cxn>
                  </a:cxnLst>
                  <a:rect l="0" t="0" r="r" b="b"/>
                  <a:pathLst>
                    <a:path w="61" h="38">
                      <a:moveTo>
                        <a:pt x="55" y="0"/>
                      </a:moveTo>
                      <a:lnTo>
                        <a:pt x="55" y="0"/>
                      </a:lnTo>
                      <a:lnTo>
                        <a:pt x="49" y="4"/>
                      </a:lnTo>
                      <a:lnTo>
                        <a:pt x="49" y="6"/>
                      </a:lnTo>
                      <a:lnTo>
                        <a:pt x="51" y="6"/>
                      </a:lnTo>
                      <a:lnTo>
                        <a:pt x="51" y="10"/>
                      </a:lnTo>
                      <a:lnTo>
                        <a:pt x="47" y="10"/>
                      </a:lnTo>
                      <a:lnTo>
                        <a:pt x="43" y="14"/>
                      </a:lnTo>
                      <a:lnTo>
                        <a:pt x="43" y="16"/>
                      </a:lnTo>
                      <a:lnTo>
                        <a:pt x="41" y="20"/>
                      </a:lnTo>
                      <a:lnTo>
                        <a:pt x="39" y="24"/>
                      </a:lnTo>
                      <a:lnTo>
                        <a:pt x="29" y="24"/>
                      </a:lnTo>
                      <a:lnTo>
                        <a:pt x="27" y="18"/>
                      </a:lnTo>
                      <a:lnTo>
                        <a:pt x="19" y="26"/>
                      </a:lnTo>
                      <a:lnTo>
                        <a:pt x="15" y="28"/>
                      </a:lnTo>
                      <a:lnTo>
                        <a:pt x="10" y="28"/>
                      </a:lnTo>
                      <a:lnTo>
                        <a:pt x="6" y="28"/>
                      </a:lnTo>
                      <a:lnTo>
                        <a:pt x="2" y="26"/>
                      </a:lnTo>
                      <a:lnTo>
                        <a:pt x="0" y="30"/>
                      </a:lnTo>
                      <a:lnTo>
                        <a:pt x="6" y="36"/>
                      </a:lnTo>
                      <a:lnTo>
                        <a:pt x="10" y="38"/>
                      </a:lnTo>
                      <a:lnTo>
                        <a:pt x="15" y="38"/>
                      </a:lnTo>
                      <a:lnTo>
                        <a:pt x="23" y="38"/>
                      </a:lnTo>
                      <a:lnTo>
                        <a:pt x="31" y="38"/>
                      </a:lnTo>
                      <a:lnTo>
                        <a:pt x="39" y="36"/>
                      </a:lnTo>
                      <a:lnTo>
                        <a:pt x="43" y="30"/>
                      </a:lnTo>
                      <a:lnTo>
                        <a:pt x="47" y="30"/>
                      </a:lnTo>
                      <a:lnTo>
                        <a:pt x="49" y="28"/>
                      </a:lnTo>
                      <a:lnTo>
                        <a:pt x="49" y="26"/>
                      </a:lnTo>
                      <a:lnTo>
                        <a:pt x="49" y="24"/>
                      </a:lnTo>
                      <a:lnTo>
                        <a:pt x="55" y="24"/>
                      </a:lnTo>
                      <a:lnTo>
                        <a:pt x="57" y="20"/>
                      </a:lnTo>
                      <a:lnTo>
                        <a:pt x="59" y="18"/>
                      </a:lnTo>
                      <a:lnTo>
                        <a:pt x="57" y="14"/>
                      </a:lnTo>
                      <a:lnTo>
                        <a:pt x="61" y="14"/>
                      </a:lnTo>
                      <a:lnTo>
                        <a:pt x="61" y="10"/>
                      </a:lnTo>
                      <a:lnTo>
                        <a:pt x="61" y="8"/>
                      </a:lnTo>
                      <a:lnTo>
                        <a:pt x="61" y="4"/>
                      </a:lnTo>
                      <a:lnTo>
                        <a:pt x="59" y="4"/>
                      </a:lnTo>
                      <a:lnTo>
                        <a:pt x="59" y="0"/>
                      </a:lnTo>
                      <a:lnTo>
                        <a:pt x="55"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17" name="Freeform 86"/>
                <p:cNvSpPr>
                  <a:spLocks/>
                </p:cNvSpPr>
                <p:nvPr/>
              </p:nvSpPr>
              <p:spPr bwMode="auto">
                <a:xfrm>
                  <a:off x="9080500" y="4800600"/>
                  <a:ext cx="22225" cy="41275"/>
                </a:xfrm>
                <a:custGeom>
                  <a:avLst/>
                  <a:gdLst/>
                  <a:ahLst/>
                  <a:cxnLst>
                    <a:cxn ang="0">
                      <a:pos x="0" y="0"/>
                    </a:cxn>
                    <a:cxn ang="0">
                      <a:pos x="0" y="0"/>
                    </a:cxn>
                    <a:cxn ang="0">
                      <a:pos x="0" y="6"/>
                    </a:cxn>
                    <a:cxn ang="0">
                      <a:pos x="4" y="12"/>
                    </a:cxn>
                    <a:cxn ang="0">
                      <a:pos x="8" y="14"/>
                    </a:cxn>
                    <a:cxn ang="0">
                      <a:pos x="8" y="18"/>
                    </a:cxn>
                    <a:cxn ang="0">
                      <a:pos x="8" y="22"/>
                    </a:cxn>
                    <a:cxn ang="0">
                      <a:pos x="8" y="24"/>
                    </a:cxn>
                    <a:cxn ang="0">
                      <a:pos x="10" y="26"/>
                    </a:cxn>
                    <a:cxn ang="0">
                      <a:pos x="12" y="26"/>
                    </a:cxn>
                    <a:cxn ang="0">
                      <a:pos x="12" y="24"/>
                    </a:cxn>
                    <a:cxn ang="0">
                      <a:pos x="14" y="16"/>
                    </a:cxn>
                    <a:cxn ang="0">
                      <a:pos x="10" y="8"/>
                    </a:cxn>
                    <a:cxn ang="0">
                      <a:pos x="0" y="0"/>
                    </a:cxn>
                  </a:cxnLst>
                  <a:rect l="0" t="0" r="r" b="b"/>
                  <a:pathLst>
                    <a:path w="14" h="26">
                      <a:moveTo>
                        <a:pt x="0" y="0"/>
                      </a:moveTo>
                      <a:lnTo>
                        <a:pt x="0" y="0"/>
                      </a:lnTo>
                      <a:lnTo>
                        <a:pt x="0" y="6"/>
                      </a:lnTo>
                      <a:lnTo>
                        <a:pt x="4" y="12"/>
                      </a:lnTo>
                      <a:lnTo>
                        <a:pt x="8" y="14"/>
                      </a:lnTo>
                      <a:lnTo>
                        <a:pt x="8" y="18"/>
                      </a:lnTo>
                      <a:lnTo>
                        <a:pt x="8" y="22"/>
                      </a:lnTo>
                      <a:lnTo>
                        <a:pt x="8" y="24"/>
                      </a:lnTo>
                      <a:lnTo>
                        <a:pt x="10" y="26"/>
                      </a:lnTo>
                      <a:lnTo>
                        <a:pt x="12" y="26"/>
                      </a:lnTo>
                      <a:lnTo>
                        <a:pt x="12" y="24"/>
                      </a:lnTo>
                      <a:lnTo>
                        <a:pt x="14" y="16"/>
                      </a:lnTo>
                      <a:lnTo>
                        <a:pt x="10" y="8"/>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18" name="Freeform 87"/>
                <p:cNvSpPr>
                  <a:spLocks/>
                </p:cNvSpPr>
                <p:nvPr/>
              </p:nvSpPr>
              <p:spPr bwMode="auto">
                <a:xfrm>
                  <a:off x="9080500" y="4800600"/>
                  <a:ext cx="22225" cy="41275"/>
                </a:xfrm>
                <a:custGeom>
                  <a:avLst/>
                  <a:gdLst/>
                  <a:ahLst/>
                  <a:cxnLst>
                    <a:cxn ang="0">
                      <a:pos x="0" y="0"/>
                    </a:cxn>
                    <a:cxn ang="0">
                      <a:pos x="0" y="0"/>
                    </a:cxn>
                    <a:cxn ang="0">
                      <a:pos x="0" y="6"/>
                    </a:cxn>
                    <a:cxn ang="0">
                      <a:pos x="4" y="12"/>
                    </a:cxn>
                    <a:cxn ang="0">
                      <a:pos x="8" y="14"/>
                    </a:cxn>
                    <a:cxn ang="0">
                      <a:pos x="8" y="18"/>
                    </a:cxn>
                    <a:cxn ang="0">
                      <a:pos x="8" y="22"/>
                    </a:cxn>
                    <a:cxn ang="0">
                      <a:pos x="8" y="24"/>
                    </a:cxn>
                    <a:cxn ang="0">
                      <a:pos x="10" y="26"/>
                    </a:cxn>
                    <a:cxn ang="0">
                      <a:pos x="12" y="26"/>
                    </a:cxn>
                    <a:cxn ang="0">
                      <a:pos x="12" y="24"/>
                    </a:cxn>
                    <a:cxn ang="0">
                      <a:pos x="14" y="16"/>
                    </a:cxn>
                    <a:cxn ang="0">
                      <a:pos x="10" y="8"/>
                    </a:cxn>
                    <a:cxn ang="0">
                      <a:pos x="0" y="0"/>
                    </a:cxn>
                  </a:cxnLst>
                  <a:rect l="0" t="0" r="r" b="b"/>
                  <a:pathLst>
                    <a:path w="14" h="26">
                      <a:moveTo>
                        <a:pt x="0" y="0"/>
                      </a:moveTo>
                      <a:lnTo>
                        <a:pt x="0" y="0"/>
                      </a:lnTo>
                      <a:lnTo>
                        <a:pt x="0" y="6"/>
                      </a:lnTo>
                      <a:lnTo>
                        <a:pt x="4" y="12"/>
                      </a:lnTo>
                      <a:lnTo>
                        <a:pt x="8" y="14"/>
                      </a:lnTo>
                      <a:lnTo>
                        <a:pt x="8" y="18"/>
                      </a:lnTo>
                      <a:lnTo>
                        <a:pt x="8" y="22"/>
                      </a:lnTo>
                      <a:lnTo>
                        <a:pt x="8" y="24"/>
                      </a:lnTo>
                      <a:lnTo>
                        <a:pt x="10" y="26"/>
                      </a:lnTo>
                      <a:lnTo>
                        <a:pt x="12" y="26"/>
                      </a:lnTo>
                      <a:lnTo>
                        <a:pt x="12" y="24"/>
                      </a:lnTo>
                      <a:lnTo>
                        <a:pt x="14" y="16"/>
                      </a:lnTo>
                      <a:lnTo>
                        <a:pt x="10" y="8"/>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19" name="Freeform 88"/>
                <p:cNvSpPr>
                  <a:spLocks/>
                </p:cNvSpPr>
                <p:nvPr/>
              </p:nvSpPr>
              <p:spPr bwMode="auto">
                <a:xfrm>
                  <a:off x="9048750" y="4783138"/>
                  <a:ext cx="28575" cy="17463"/>
                </a:xfrm>
                <a:custGeom>
                  <a:avLst/>
                  <a:gdLst/>
                  <a:ahLst/>
                  <a:cxnLst>
                    <a:cxn ang="0">
                      <a:pos x="0" y="0"/>
                    </a:cxn>
                    <a:cxn ang="0">
                      <a:pos x="0" y="0"/>
                    </a:cxn>
                    <a:cxn ang="0">
                      <a:pos x="0" y="5"/>
                    </a:cxn>
                    <a:cxn ang="0">
                      <a:pos x="12" y="9"/>
                    </a:cxn>
                    <a:cxn ang="0">
                      <a:pos x="14" y="11"/>
                    </a:cxn>
                    <a:cxn ang="0">
                      <a:pos x="18" y="11"/>
                    </a:cxn>
                    <a:cxn ang="0">
                      <a:pos x="18" y="7"/>
                    </a:cxn>
                    <a:cxn ang="0">
                      <a:pos x="0" y="0"/>
                    </a:cxn>
                  </a:cxnLst>
                  <a:rect l="0" t="0" r="r" b="b"/>
                  <a:pathLst>
                    <a:path w="18" h="11">
                      <a:moveTo>
                        <a:pt x="0" y="0"/>
                      </a:moveTo>
                      <a:lnTo>
                        <a:pt x="0" y="0"/>
                      </a:lnTo>
                      <a:lnTo>
                        <a:pt x="0" y="5"/>
                      </a:lnTo>
                      <a:lnTo>
                        <a:pt x="12" y="9"/>
                      </a:lnTo>
                      <a:lnTo>
                        <a:pt x="14" y="11"/>
                      </a:lnTo>
                      <a:lnTo>
                        <a:pt x="18" y="11"/>
                      </a:lnTo>
                      <a:lnTo>
                        <a:pt x="18" y="7"/>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20" name="Freeform 89"/>
                <p:cNvSpPr>
                  <a:spLocks/>
                </p:cNvSpPr>
                <p:nvPr/>
              </p:nvSpPr>
              <p:spPr bwMode="auto">
                <a:xfrm>
                  <a:off x="9048750" y="4783138"/>
                  <a:ext cx="28575" cy="17463"/>
                </a:xfrm>
                <a:custGeom>
                  <a:avLst/>
                  <a:gdLst/>
                  <a:ahLst/>
                  <a:cxnLst>
                    <a:cxn ang="0">
                      <a:pos x="0" y="0"/>
                    </a:cxn>
                    <a:cxn ang="0">
                      <a:pos x="0" y="0"/>
                    </a:cxn>
                    <a:cxn ang="0">
                      <a:pos x="0" y="5"/>
                    </a:cxn>
                    <a:cxn ang="0">
                      <a:pos x="12" y="9"/>
                    </a:cxn>
                    <a:cxn ang="0">
                      <a:pos x="14" y="11"/>
                    </a:cxn>
                    <a:cxn ang="0">
                      <a:pos x="18" y="11"/>
                    </a:cxn>
                    <a:cxn ang="0">
                      <a:pos x="18" y="7"/>
                    </a:cxn>
                    <a:cxn ang="0">
                      <a:pos x="0" y="0"/>
                    </a:cxn>
                  </a:cxnLst>
                  <a:rect l="0" t="0" r="r" b="b"/>
                  <a:pathLst>
                    <a:path w="18" h="11">
                      <a:moveTo>
                        <a:pt x="0" y="0"/>
                      </a:moveTo>
                      <a:lnTo>
                        <a:pt x="0" y="0"/>
                      </a:lnTo>
                      <a:lnTo>
                        <a:pt x="0" y="5"/>
                      </a:lnTo>
                      <a:lnTo>
                        <a:pt x="12" y="9"/>
                      </a:lnTo>
                      <a:lnTo>
                        <a:pt x="14" y="11"/>
                      </a:lnTo>
                      <a:lnTo>
                        <a:pt x="18" y="11"/>
                      </a:lnTo>
                      <a:lnTo>
                        <a:pt x="18" y="7"/>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21" name="Freeform 318"/>
                <p:cNvSpPr>
                  <a:spLocks noEditPoints="1"/>
                </p:cNvSpPr>
                <p:nvPr/>
              </p:nvSpPr>
              <p:spPr bwMode="auto">
                <a:xfrm>
                  <a:off x="9196388" y="4910138"/>
                  <a:ext cx="152400" cy="141288"/>
                </a:xfrm>
                <a:custGeom>
                  <a:avLst/>
                  <a:gdLst/>
                  <a:ahLst/>
                  <a:cxnLst>
                    <a:cxn ang="0">
                      <a:pos x="82" y="75"/>
                    </a:cxn>
                    <a:cxn ang="0">
                      <a:pos x="82" y="75"/>
                    </a:cxn>
                    <a:cxn ang="0">
                      <a:pos x="82" y="79"/>
                    </a:cxn>
                    <a:cxn ang="0">
                      <a:pos x="82" y="81"/>
                    </a:cxn>
                    <a:cxn ang="0">
                      <a:pos x="86" y="83"/>
                    </a:cxn>
                    <a:cxn ang="0">
                      <a:pos x="92" y="85"/>
                    </a:cxn>
                    <a:cxn ang="0">
                      <a:pos x="96" y="89"/>
                    </a:cxn>
                    <a:cxn ang="0">
                      <a:pos x="96" y="85"/>
                    </a:cxn>
                    <a:cxn ang="0">
                      <a:pos x="94" y="85"/>
                    </a:cxn>
                    <a:cxn ang="0">
                      <a:pos x="88" y="81"/>
                    </a:cxn>
                    <a:cxn ang="0">
                      <a:pos x="82" y="75"/>
                    </a:cxn>
                    <a:cxn ang="0">
                      <a:pos x="82" y="75"/>
                    </a:cxn>
                    <a:cxn ang="0">
                      <a:pos x="51" y="56"/>
                    </a:cxn>
                    <a:cxn ang="0">
                      <a:pos x="51" y="56"/>
                    </a:cxn>
                    <a:cxn ang="0">
                      <a:pos x="51" y="57"/>
                    </a:cxn>
                    <a:cxn ang="0">
                      <a:pos x="51" y="63"/>
                    </a:cxn>
                    <a:cxn ang="0">
                      <a:pos x="57" y="65"/>
                    </a:cxn>
                    <a:cxn ang="0">
                      <a:pos x="63" y="65"/>
                    </a:cxn>
                    <a:cxn ang="0">
                      <a:pos x="73" y="65"/>
                    </a:cxn>
                    <a:cxn ang="0">
                      <a:pos x="69" y="61"/>
                    </a:cxn>
                    <a:cxn ang="0">
                      <a:pos x="51" y="56"/>
                    </a:cxn>
                    <a:cxn ang="0">
                      <a:pos x="51" y="56"/>
                    </a:cxn>
                    <a:cxn ang="0">
                      <a:pos x="67" y="38"/>
                    </a:cxn>
                    <a:cxn ang="0">
                      <a:pos x="67" y="38"/>
                    </a:cxn>
                    <a:cxn ang="0">
                      <a:pos x="69" y="46"/>
                    </a:cxn>
                    <a:cxn ang="0">
                      <a:pos x="73" y="52"/>
                    </a:cxn>
                    <a:cxn ang="0">
                      <a:pos x="77" y="56"/>
                    </a:cxn>
                    <a:cxn ang="0">
                      <a:pos x="77" y="57"/>
                    </a:cxn>
                    <a:cxn ang="0">
                      <a:pos x="82" y="57"/>
                    </a:cxn>
                    <a:cxn ang="0">
                      <a:pos x="77" y="48"/>
                    </a:cxn>
                    <a:cxn ang="0">
                      <a:pos x="69" y="38"/>
                    </a:cxn>
                    <a:cxn ang="0">
                      <a:pos x="67" y="38"/>
                    </a:cxn>
                    <a:cxn ang="0">
                      <a:pos x="67" y="38"/>
                    </a:cxn>
                    <a:cxn ang="0">
                      <a:pos x="15" y="26"/>
                    </a:cxn>
                    <a:cxn ang="0">
                      <a:pos x="15" y="26"/>
                    </a:cxn>
                    <a:cxn ang="0">
                      <a:pos x="12" y="34"/>
                    </a:cxn>
                    <a:cxn ang="0">
                      <a:pos x="17" y="38"/>
                    </a:cxn>
                    <a:cxn ang="0">
                      <a:pos x="19" y="38"/>
                    </a:cxn>
                    <a:cxn ang="0">
                      <a:pos x="21" y="38"/>
                    </a:cxn>
                    <a:cxn ang="0">
                      <a:pos x="21" y="34"/>
                    </a:cxn>
                    <a:cxn ang="0">
                      <a:pos x="19" y="28"/>
                    </a:cxn>
                    <a:cxn ang="0">
                      <a:pos x="15" y="26"/>
                    </a:cxn>
                    <a:cxn ang="0">
                      <a:pos x="15" y="26"/>
                    </a:cxn>
                    <a:cxn ang="0">
                      <a:pos x="35" y="16"/>
                    </a:cxn>
                    <a:cxn ang="0">
                      <a:pos x="35" y="16"/>
                    </a:cxn>
                    <a:cxn ang="0">
                      <a:pos x="31" y="20"/>
                    </a:cxn>
                    <a:cxn ang="0">
                      <a:pos x="51" y="36"/>
                    </a:cxn>
                    <a:cxn ang="0">
                      <a:pos x="51" y="34"/>
                    </a:cxn>
                    <a:cxn ang="0">
                      <a:pos x="47" y="28"/>
                    </a:cxn>
                    <a:cxn ang="0">
                      <a:pos x="45" y="20"/>
                    </a:cxn>
                    <a:cxn ang="0">
                      <a:pos x="35" y="16"/>
                    </a:cxn>
                    <a:cxn ang="0">
                      <a:pos x="35" y="16"/>
                    </a:cxn>
                    <a:cxn ang="0">
                      <a:pos x="0" y="0"/>
                    </a:cxn>
                    <a:cxn ang="0">
                      <a:pos x="0" y="0"/>
                    </a:cxn>
                    <a:cxn ang="0">
                      <a:pos x="2" y="6"/>
                    </a:cxn>
                    <a:cxn ang="0">
                      <a:pos x="4" y="10"/>
                    </a:cxn>
                    <a:cxn ang="0">
                      <a:pos x="8" y="14"/>
                    </a:cxn>
                    <a:cxn ang="0">
                      <a:pos x="15" y="14"/>
                    </a:cxn>
                    <a:cxn ang="0">
                      <a:pos x="12" y="10"/>
                    </a:cxn>
                    <a:cxn ang="0">
                      <a:pos x="0" y="0"/>
                    </a:cxn>
                    <a:cxn ang="0">
                      <a:pos x="0" y="0"/>
                    </a:cxn>
                  </a:cxnLst>
                  <a:rect l="0" t="0" r="r" b="b"/>
                  <a:pathLst>
                    <a:path w="96" h="89">
                      <a:moveTo>
                        <a:pt x="82" y="75"/>
                      </a:moveTo>
                      <a:lnTo>
                        <a:pt x="82" y="75"/>
                      </a:lnTo>
                      <a:lnTo>
                        <a:pt x="82" y="79"/>
                      </a:lnTo>
                      <a:lnTo>
                        <a:pt x="82" y="81"/>
                      </a:lnTo>
                      <a:lnTo>
                        <a:pt x="86" y="83"/>
                      </a:lnTo>
                      <a:lnTo>
                        <a:pt x="92" y="85"/>
                      </a:lnTo>
                      <a:lnTo>
                        <a:pt x="96" y="89"/>
                      </a:lnTo>
                      <a:lnTo>
                        <a:pt x="96" y="85"/>
                      </a:lnTo>
                      <a:lnTo>
                        <a:pt x="94" y="85"/>
                      </a:lnTo>
                      <a:lnTo>
                        <a:pt x="88" y="81"/>
                      </a:lnTo>
                      <a:lnTo>
                        <a:pt x="82" y="75"/>
                      </a:lnTo>
                      <a:lnTo>
                        <a:pt x="82" y="75"/>
                      </a:lnTo>
                      <a:close/>
                      <a:moveTo>
                        <a:pt x="51" y="56"/>
                      </a:moveTo>
                      <a:lnTo>
                        <a:pt x="51" y="56"/>
                      </a:lnTo>
                      <a:lnTo>
                        <a:pt x="51" y="57"/>
                      </a:lnTo>
                      <a:lnTo>
                        <a:pt x="51" y="63"/>
                      </a:lnTo>
                      <a:lnTo>
                        <a:pt x="57" y="65"/>
                      </a:lnTo>
                      <a:lnTo>
                        <a:pt x="63" y="65"/>
                      </a:lnTo>
                      <a:lnTo>
                        <a:pt x="73" y="65"/>
                      </a:lnTo>
                      <a:lnTo>
                        <a:pt x="69" y="61"/>
                      </a:lnTo>
                      <a:lnTo>
                        <a:pt x="51" y="56"/>
                      </a:lnTo>
                      <a:lnTo>
                        <a:pt x="51" y="56"/>
                      </a:lnTo>
                      <a:close/>
                      <a:moveTo>
                        <a:pt x="67" y="38"/>
                      </a:moveTo>
                      <a:lnTo>
                        <a:pt x="67" y="38"/>
                      </a:lnTo>
                      <a:lnTo>
                        <a:pt x="69" y="46"/>
                      </a:lnTo>
                      <a:lnTo>
                        <a:pt x="73" y="52"/>
                      </a:lnTo>
                      <a:lnTo>
                        <a:pt x="77" y="56"/>
                      </a:lnTo>
                      <a:lnTo>
                        <a:pt x="77" y="57"/>
                      </a:lnTo>
                      <a:lnTo>
                        <a:pt x="82" y="57"/>
                      </a:lnTo>
                      <a:lnTo>
                        <a:pt x="77" y="48"/>
                      </a:lnTo>
                      <a:lnTo>
                        <a:pt x="69" y="38"/>
                      </a:lnTo>
                      <a:lnTo>
                        <a:pt x="67" y="38"/>
                      </a:lnTo>
                      <a:lnTo>
                        <a:pt x="67" y="38"/>
                      </a:lnTo>
                      <a:close/>
                      <a:moveTo>
                        <a:pt x="15" y="26"/>
                      </a:moveTo>
                      <a:lnTo>
                        <a:pt x="15" y="26"/>
                      </a:lnTo>
                      <a:lnTo>
                        <a:pt x="12" y="34"/>
                      </a:lnTo>
                      <a:lnTo>
                        <a:pt x="17" y="38"/>
                      </a:lnTo>
                      <a:lnTo>
                        <a:pt x="19" y="38"/>
                      </a:lnTo>
                      <a:lnTo>
                        <a:pt x="21" y="38"/>
                      </a:lnTo>
                      <a:lnTo>
                        <a:pt x="21" y="34"/>
                      </a:lnTo>
                      <a:lnTo>
                        <a:pt x="19" y="28"/>
                      </a:lnTo>
                      <a:lnTo>
                        <a:pt x="15" y="26"/>
                      </a:lnTo>
                      <a:lnTo>
                        <a:pt x="15" y="26"/>
                      </a:lnTo>
                      <a:close/>
                      <a:moveTo>
                        <a:pt x="35" y="16"/>
                      </a:moveTo>
                      <a:lnTo>
                        <a:pt x="35" y="16"/>
                      </a:lnTo>
                      <a:lnTo>
                        <a:pt x="31" y="20"/>
                      </a:lnTo>
                      <a:lnTo>
                        <a:pt x="51" y="36"/>
                      </a:lnTo>
                      <a:lnTo>
                        <a:pt x="51" y="34"/>
                      </a:lnTo>
                      <a:lnTo>
                        <a:pt x="47" y="28"/>
                      </a:lnTo>
                      <a:lnTo>
                        <a:pt x="45" y="20"/>
                      </a:lnTo>
                      <a:lnTo>
                        <a:pt x="35" y="16"/>
                      </a:lnTo>
                      <a:lnTo>
                        <a:pt x="35" y="16"/>
                      </a:lnTo>
                      <a:close/>
                      <a:moveTo>
                        <a:pt x="0" y="0"/>
                      </a:moveTo>
                      <a:lnTo>
                        <a:pt x="0" y="0"/>
                      </a:lnTo>
                      <a:lnTo>
                        <a:pt x="2" y="6"/>
                      </a:lnTo>
                      <a:lnTo>
                        <a:pt x="4" y="10"/>
                      </a:lnTo>
                      <a:lnTo>
                        <a:pt x="8" y="14"/>
                      </a:lnTo>
                      <a:lnTo>
                        <a:pt x="15" y="14"/>
                      </a:lnTo>
                      <a:lnTo>
                        <a:pt x="12" y="1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22" name="Freeform 319"/>
                <p:cNvSpPr>
                  <a:spLocks/>
                </p:cNvSpPr>
                <p:nvPr/>
              </p:nvSpPr>
              <p:spPr bwMode="auto">
                <a:xfrm>
                  <a:off x="9326563" y="5029201"/>
                  <a:ext cx="22225" cy="22225"/>
                </a:xfrm>
                <a:custGeom>
                  <a:avLst/>
                  <a:gdLst/>
                  <a:ahLst/>
                  <a:cxnLst>
                    <a:cxn ang="0">
                      <a:pos x="0" y="0"/>
                    </a:cxn>
                    <a:cxn ang="0">
                      <a:pos x="0" y="0"/>
                    </a:cxn>
                    <a:cxn ang="0">
                      <a:pos x="0" y="4"/>
                    </a:cxn>
                    <a:cxn ang="0">
                      <a:pos x="0" y="6"/>
                    </a:cxn>
                    <a:cxn ang="0">
                      <a:pos x="4" y="8"/>
                    </a:cxn>
                    <a:cxn ang="0">
                      <a:pos x="10" y="10"/>
                    </a:cxn>
                    <a:cxn ang="0">
                      <a:pos x="14" y="14"/>
                    </a:cxn>
                    <a:cxn ang="0">
                      <a:pos x="14" y="10"/>
                    </a:cxn>
                    <a:cxn ang="0">
                      <a:pos x="12" y="10"/>
                    </a:cxn>
                    <a:cxn ang="0">
                      <a:pos x="6" y="6"/>
                    </a:cxn>
                    <a:cxn ang="0">
                      <a:pos x="0" y="0"/>
                    </a:cxn>
                    <a:cxn ang="0">
                      <a:pos x="0" y="0"/>
                    </a:cxn>
                  </a:cxnLst>
                  <a:rect l="0" t="0" r="r" b="b"/>
                  <a:pathLst>
                    <a:path w="14" h="14">
                      <a:moveTo>
                        <a:pt x="0" y="0"/>
                      </a:moveTo>
                      <a:lnTo>
                        <a:pt x="0" y="0"/>
                      </a:lnTo>
                      <a:lnTo>
                        <a:pt x="0" y="4"/>
                      </a:lnTo>
                      <a:lnTo>
                        <a:pt x="0" y="6"/>
                      </a:lnTo>
                      <a:lnTo>
                        <a:pt x="4" y="8"/>
                      </a:lnTo>
                      <a:lnTo>
                        <a:pt x="10" y="10"/>
                      </a:lnTo>
                      <a:lnTo>
                        <a:pt x="14" y="14"/>
                      </a:lnTo>
                      <a:lnTo>
                        <a:pt x="14" y="10"/>
                      </a:lnTo>
                      <a:lnTo>
                        <a:pt x="12" y="10"/>
                      </a:lnTo>
                      <a:lnTo>
                        <a:pt x="6" y="6"/>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23" name="Freeform 320"/>
                <p:cNvSpPr>
                  <a:spLocks/>
                </p:cNvSpPr>
                <p:nvPr/>
              </p:nvSpPr>
              <p:spPr bwMode="auto">
                <a:xfrm>
                  <a:off x="9277350" y="4999038"/>
                  <a:ext cx="34925" cy="14288"/>
                </a:xfrm>
                <a:custGeom>
                  <a:avLst/>
                  <a:gdLst/>
                  <a:ahLst/>
                  <a:cxnLst>
                    <a:cxn ang="0">
                      <a:pos x="0" y="0"/>
                    </a:cxn>
                    <a:cxn ang="0">
                      <a:pos x="0" y="0"/>
                    </a:cxn>
                    <a:cxn ang="0">
                      <a:pos x="0" y="1"/>
                    </a:cxn>
                    <a:cxn ang="0">
                      <a:pos x="0" y="7"/>
                    </a:cxn>
                    <a:cxn ang="0">
                      <a:pos x="6" y="9"/>
                    </a:cxn>
                    <a:cxn ang="0">
                      <a:pos x="12" y="9"/>
                    </a:cxn>
                    <a:cxn ang="0">
                      <a:pos x="22" y="9"/>
                    </a:cxn>
                    <a:cxn ang="0">
                      <a:pos x="18" y="5"/>
                    </a:cxn>
                    <a:cxn ang="0">
                      <a:pos x="0" y="0"/>
                    </a:cxn>
                  </a:cxnLst>
                  <a:rect l="0" t="0" r="r" b="b"/>
                  <a:pathLst>
                    <a:path w="22" h="9">
                      <a:moveTo>
                        <a:pt x="0" y="0"/>
                      </a:moveTo>
                      <a:lnTo>
                        <a:pt x="0" y="0"/>
                      </a:lnTo>
                      <a:lnTo>
                        <a:pt x="0" y="1"/>
                      </a:lnTo>
                      <a:lnTo>
                        <a:pt x="0" y="7"/>
                      </a:lnTo>
                      <a:lnTo>
                        <a:pt x="6" y="9"/>
                      </a:lnTo>
                      <a:lnTo>
                        <a:pt x="12" y="9"/>
                      </a:lnTo>
                      <a:lnTo>
                        <a:pt x="22" y="9"/>
                      </a:lnTo>
                      <a:lnTo>
                        <a:pt x="18" y="5"/>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24" name="Freeform 321"/>
                <p:cNvSpPr>
                  <a:spLocks/>
                </p:cNvSpPr>
                <p:nvPr/>
              </p:nvSpPr>
              <p:spPr bwMode="auto">
                <a:xfrm>
                  <a:off x="9277350" y="4999038"/>
                  <a:ext cx="34925" cy="14288"/>
                </a:xfrm>
                <a:custGeom>
                  <a:avLst/>
                  <a:gdLst/>
                  <a:ahLst/>
                  <a:cxnLst>
                    <a:cxn ang="0">
                      <a:pos x="0" y="0"/>
                    </a:cxn>
                    <a:cxn ang="0">
                      <a:pos x="0" y="0"/>
                    </a:cxn>
                    <a:cxn ang="0">
                      <a:pos x="0" y="1"/>
                    </a:cxn>
                    <a:cxn ang="0">
                      <a:pos x="0" y="7"/>
                    </a:cxn>
                    <a:cxn ang="0">
                      <a:pos x="6" y="9"/>
                    </a:cxn>
                    <a:cxn ang="0">
                      <a:pos x="12" y="9"/>
                    </a:cxn>
                    <a:cxn ang="0">
                      <a:pos x="22" y="9"/>
                    </a:cxn>
                    <a:cxn ang="0">
                      <a:pos x="18" y="5"/>
                    </a:cxn>
                    <a:cxn ang="0">
                      <a:pos x="0" y="0"/>
                    </a:cxn>
                  </a:cxnLst>
                  <a:rect l="0" t="0" r="r" b="b"/>
                  <a:pathLst>
                    <a:path w="22" h="9">
                      <a:moveTo>
                        <a:pt x="0" y="0"/>
                      </a:moveTo>
                      <a:lnTo>
                        <a:pt x="0" y="0"/>
                      </a:lnTo>
                      <a:lnTo>
                        <a:pt x="0" y="1"/>
                      </a:lnTo>
                      <a:lnTo>
                        <a:pt x="0" y="7"/>
                      </a:lnTo>
                      <a:lnTo>
                        <a:pt x="6" y="9"/>
                      </a:lnTo>
                      <a:lnTo>
                        <a:pt x="12" y="9"/>
                      </a:lnTo>
                      <a:lnTo>
                        <a:pt x="22" y="9"/>
                      </a:lnTo>
                      <a:lnTo>
                        <a:pt x="18" y="5"/>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25" name="Freeform 322"/>
                <p:cNvSpPr>
                  <a:spLocks/>
                </p:cNvSpPr>
                <p:nvPr/>
              </p:nvSpPr>
              <p:spPr bwMode="auto">
                <a:xfrm>
                  <a:off x="9302750" y="4970463"/>
                  <a:ext cx="23812" cy="30163"/>
                </a:xfrm>
                <a:custGeom>
                  <a:avLst/>
                  <a:gdLst/>
                  <a:ahLst/>
                  <a:cxnLst>
                    <a:cxn ang="0">
                      <a:pos x="0" y="0"/>
                    </a:cxn>
                    <a:cxn ang="0">
                      <a:pos x="0" y="0"/>
                    </a:cxn>
                    <a:cxn ang="0">
                      <a:pos x="2" y="8"/>
                    </a:cxn>
                    <a:cxn ang="0">
                      <a:pos x="6" y="14"/>
                    </a:cxn>
                    <a:cxn ang="0">
                      <a:pos x="10" y="18"/>
                    </a:cxn>
                    <a:cxn ang="0">
                      <a:pos x="10" y="19"/>
                    </a:cxn>
                    <a:cxn ang="0">
                      <a:pos x="15" y="19"/>
                    </a:cxn>
                    <a:cxn ang="0">
                      <a:pos x="10" y="10"/>
                    </a:cxn>
                    <a:cxn ang="0">
                      <a:pos x="2" y="0"/>
                    </a:cxn>
                    <a:cxn ang="0">
                      <a:pos x="0" y="0"/>
                    </a:cxn>
                  </a:cxnLst>
                  <a:rect l="0" t="0" r="r" b="b"/>
                  <a:pathLst>
                    <a:path w="15" h="19">
                      <a:moveTo>
                        <a:pt x="0" y="0"/>
                      </a:moveTo>
                      <a:lnTo>
                        <a:pt x="0" y="0"/>
                      </a:lnTo>
                      <a:lnTo>
                        <a:pt x="2" y="8"/>
                      </a:lnTo>
                      <a:lnTo>
                        <a:pt x="6" y="14"/>
                      </a:lnTo>
                      <a:lnTo>
                        <a:pt x="10" y="18"/>
                      </a:lnTo>
                      <a:lnTo>
                        <a:pt x="10" y="19"/>
                      </a:lnTo>
                      <a:lnTo>
                        <a:pt x="15" y="19"/>
                      </a:lnTo>
                      <a:lnTo>
                        <a:pt x="10" y="10"/>
                      </a:ln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26" name="Freeform 323"/>
                <p:cNvSpPr>
                  <a:spLocks/>
                </p:cNvSpPr>
                <p:nvPr/>
              </p:nvSpPr>
              <p:spPr bwMode="auto">
                <a:xfrm>
                  <a:off x="9302750" y="4970463"/>
                  <a:ext cx="23812" cy="30163"/>
                </a:xfrm>
                <a:custGeom>
                  <a:avLst/>
                  <a:gdLst/>
                  <a:ahLst/>
                  <a:cxnLst>
                    <a:cxn ang="0">
                      <a:pos x="0" y="0"/>
                    </a:cxn>
                    <a:cxn ang="0">
                      <a:pos x="0" y="0"/>
                    </a:cxn>
                    <a:cxn ang="0">
                      <a:pos x="2" y="8"/>
                    </a:cxn>
                    <a:cxn ang="0">
                      <a:pos x="6" y="14"/>
                    </a:cxn>
                    <a:cxn ang="0">
                      <a:pos x="10" y="18"/>
                    </a:cxn>
                    <a:cxn ang="0">
                      <a:pos x="10" y="19"/>
                    </a:cxn>
                    <a:cxn ang="0">
                      <a:pos x="15" y="19"/>
                    </a:cxn>
                    <a:cxn ang="0">
                      <a:pos x="10" y="10"/>
                    </a:cxn>
                    <a:cxn ang="0">
                      <a:pos x="2" y="0"/>
                    </a:cxn>
                    <a:cxn ang="0">
                      <a:pos x="0" y="0"/>
                    </a:cxn>
                  </a:cxnLst>
                  <a:rect l="0" t="0" r="r" b="b"/>
                  <a:pathLst>
                    <a:path w="15" h="19">
                      <a:moveTo>
                        <a:pt x="0" y="0"/>
                      </a:moveTo>
                      <a:lnTo>
                        <a:pt x="0" y="0"/>
                      </a:lnTo>
                      <a:lnTo>
                        <a:pt x="2" y="8"/>
                      </a:lnTo>
                      <a:lnTo>
                        <a:pt x="6" y="14"/>
                      </a:lnTo>
                      <a:lnTo>
                        <a:pt x="10" y="18"/>
                      </a:lnTo>
                      <a:lnTo>
                        <a:pt x="10" y="19"/>
                      </a:lnTo>
                      <a:lnTo>
                        <a:pt x="15" y="19"/>
                      </a:lnTo>
                      <a:lnTo>
                        <a:pt x="10" y="10"/>
                      </a:lnTo>
                      <a:lnTo>
                        <a:pt x="2"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27" name="Freeform 324"/>
                <p:cNvSpPr>
                  <a:spLocks/>
                </p:cNvSpPr>
                <p:nvPr/>
              </p:nvSpPr>
              <p:spPr bwMode="auto">
                <a:xfrm>
                  <a:off x="9215438" y="4951413"/>
                  <a:ext cx="14287" cy="19050"/>
                </a:xfrm>
                <a:custGeom>
                  <a:avLst/>
                  <a:gdLst/>
                  <a:ahLst/>
                  <a:cxnLst>
                    <a:cxn ang="0">
                      <a:pos x="3" y="0"/>
                    </a:cxn>
                    <a:cxn ang="0">
                      <a:pos x="3" y="0"/>
                    </a:cxn>
                    <a:cxn ang="0">
                      <a:pos x="0" y="8"/>
                    </a:cxn>
                    <a:cxn ang="0">
                      <a:pos x="5" y="12"/>
                    </a:cxn>
                    <a:cxn ang="0">
                      <a:pos x="7" y="12"/>
                    </a:cxn>
                    <a:cxn ang="0">
                      <a:pos x="9" y="12"/>
                    </a:cxn>
                    <a:cxn ang="0">
                      <a:pos x="9" y="8"/>
                    </a:cxn>
                    <a:cxn ang="0">
                      <a:pos x="7" y="2"/>
                    </a:cxn>
                    <a:cxn ang="0">
                      <a:pos x="3" y="0"/>
                    </a:cxn>
                  </a:cxnLst>
                  <a:rect l="0" t="0" r="r" b="b"/>
                  <a:pathLst>
                    <a:path w="9" h="12">
                      <a:moveTo>
                        <a:pt x="3" y="0"/>
                      </a:moveTo>
                      <a:lnTo>
                        <a:pt x="3" y="0"/>
                      </a:lnTo>
                      <a:lnTo>
                        <a:pt x="0" y="8"/>
                      </a:lnTo>
                      <a:lnTo>
                        <a:pt x="5" y="12"/>
                      </a:lnTo>
                      <a:lnTo>
                        <a:pt x="7" y="12"/>
                      </a:lnTo>
                      <a:lnTo>
                        <a:pt x="9" y="12"/>
                      </a:lnTo>
                      <a:lnTo>
                        <a:pt x="9" y="8"/>
                      </a:lnTo>
                      <a:lnTo>
                        <a:pt x="7" y="2"/>
                      </a:lnTo>
                      <a:lnTo>
                        <a:pt x="3" y="0"/>
                      </a:lnTo>
                      <a:close/>
                    </a:path>
                  </a:pathLst>
                </a:custGeom>
                <a:grpFill/>
                <a:ln w="9525">
                  <a:solidFill>
                    <a:schemeClr val="bg1">
                      <a:lumMod val="50000"/>
                    </a:schemeClr>
                  </a:solidFill>
                  <a:round/>
                  <a:headEnd/>
                  <a:tailEnd/>
                </a:ln>
              </p:spPr>
              <p:txBody>
                <a:bodyPr/>
                <a:lstStyle/>
                <a:p>
                  <a:pPr>
                    <a:defRPr/>
                  </a:pPr>
                  <a:endParaRPr lang="en-GB" dirty="0"/>
                </a:p>
              </p:txBody>
            </p:sp>
            <p:sp>
              <p:nvSpPr>
                <p:cNvPr id="1428" name="Freeform 325"/>
                <p:cNvSpPr>
                  <a:spLocks/>
                </p:cNvSpPr>
                <p:nvPr/>
              </p:nvSpPr>
              <p:spPr bwMode="auto">
                <a:xfrm>
                  <a:off x="9215438" y="4951413"/>
                  <a:ext cx="14287" cy="19050"/>
                </a:xfrm>
                <a:custGeom>
                  <a:avLst/>
                  <a:gdLst/>
                  <a:ahLst/>
                  <a:cxnLst>
                    <a:cxn ang="0">
                      <a:pos x="3" y="0"/>
                    </a:cxn>
                    <a:cxn ang="0">
                      <a:pos x="3" y="0"/>
                    </a:cxn>
                    <a:cxn ang="0">
                      <a:pos x="0" y="8"/>
                    </a:cxn>
                    <a:cxn ang="0">
                      <a:pos x="5" y="12"/>
                    </a:cxn>
                    <a:cxn ang="0">
                      <a:pos x="7" y="12"/>
                    </a:cxn>
                    <a:cxn ang="0">
                      <a:pos x="9" y="12"/>
                    </a:cxn>
                    <a:cxn ang="0">
                      <a:pos x="9" y="8"/>
                    </a:cxn>
                    <a:cxn ang="0">
                      <a:pos x="7" y="2"/>
                    </a:cxn>
                    <a:cxn ang="0">
                      <a:pos x="3" y="0"/>
                    </a:cxn>
                  </a:cxnLst>
                  <a:rect l="0" t="0" r="r" b="b"/>
                  <a:pathLst>
                    <a:path w="9" h="12">
                      <a:moveTo>
                        <a:pt x="3" y="0"/>
                      </a:moveTo>
                      <a:lnTo>
                        <a:pt x="3" y="0"/>
                      </a:lnTo>
                      <a:lnTo>
                        <a:pt x="0" y="8"/>
                      </a:lnTo>
                      <a:lnTo>
                        <a:pt x="5" y="12"/>
                      </a:lnTo>
                      <a:lnTo>
                        <a:pt x="7" y="12"/>
                      </a:lnTo>
                      <a:lnTo>
                        <a:pt x="9" y="12"/>
                      </a:lnTo>
                      <a:lnTo>
                        <a:pt x="9" y="8"/>
                      </a:lnTo>
                      <a:lnTo>
                        <a:pt x="7" y="2"/>
                      </a:lnTo>
                      <a:lnTo>
                        <a:pt x="3"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29" name="Freeform 326"/>
                <p:cNvSpPr>
                  <a:spLocks/>
                </p:cNvSpPr>
                <p:nvPr/>
              </p:nvSpPr>
              <p:spPr bwMode="auto">
                <a:xfrm>
                  <a:off x="9245600" y="4935538"/>
                  <a:ext cx="31750" cy="31750"/>
                </a:xfrm>
                <a:custGeom>
                  <a:avLst/>
                  <a:gdLst/>
                  <a:ahLst/>
                  <a:cxnLst>
                    <a:cxn ang="0">
                      <a:pos x="4" y="0"/>
                    </a:cxn>
                    <a:cxn ang="0">
                      <a:pos x="4" y="0"/>
                    </a:cxn>
                    <a:cxn ang="0">
                      <a:pos x="0" y="4"/>
                    </a:cxn>
                    <a:cxn ang="0">
                      <a:pos x="20" y="20"/>
                    </a:cxn>
                    <a:cxn ang="0">
                      <a:pos x="20" y="18"/>
                    </a:cxn>
                    <a:cxn ang="0">
                      <a:pos x="16" y="12"/>
                    </a:cxn>
                    <a:cxn ang="0">
                      <a:pos x="14" y="4"/>
                    </a:cxn>
                    <a:cxn ang="0">
                      <a:pos x="4" y="0"/>
                    </a:cxn>
                  </a:cxnLst>
                  <a:rect l="0" t="0" r="r" b="b"/>
                  <a:pathLst>
                    <a:path w="20" h="20">
                      <a:moveTo>
                        <a:pt x="4" y="0"/>
                      </a:moveTo>
                      <a:lnTo>
                        <a:pt x="4" y="0"/>
                      </a:lnTo>
                      <a:lnTo>
                        <a:pt x="0" y="4"/>
                      </a:lnTo>
                      <a:lnTo>
                        <a:pt x="20" y="20"/>
                      </a:lnTo>
                      <a:lnTo>
                        <a:pt x="20" y="18"/>
                      </a:lnTo>
                      <a:lnTo>
                        <a:pt x="16" y="12"/>
                      </a:lnTo>
                      <a:lnTo>
                        <a:pt x="14" y="4"/>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430" name="Freeform 327"/>
                <p:cNvSpPr>
                  <a:spLocks/>
                </p:cNvSpPr>
                <p:nvPr/>
              </p:nvSpPr>
              <p:spPr bwMode="auto">
                <a:xfrm>
                  <a:off x="9245600" y="4935538"/>
                  <a:ext cx="31750" cy="31750"/>
                </a:xfrm>
                <a:custGeom>
                  <a:avLst/>
                  <a:gdLst/>
                  <a:ahLst/>
                  <a:cxnLst>
                    <a:cxn ang="0">
                      <a:pos x="4" y="0"/>
                    </a:cxn>
                    <a:cxn ang="0">
                      <a:pos x="4" y="0"/>
                    </a:cxn>
                    <a:cxn ang="0">
                      <a:pos x="0" y="4"/>
                    </a:cxn>
                    <a:cxn ang="0">
                      <a:pos x="20" y="20"/>
                    </a:cxn>
                    <a:cxn ang="0">
                      <a:pos x="20" y="18"/>
                    </a:cxn>
                    <a:cxn ang="0">
                      <a:pos x="16" y="12"/>
                    </a:cxn>
                    <a:cxn ang="0">
                      <a:pos x="14" y="4"/>
                    </a:cxn>
                    <a:cxn ang="0">
                      <a:pos x="4" y="0"/>
                    </a:cxn>
                  </a:cxnLst>
                  <a:rect l="0" t="0" r="r" b="b"/>
                  <a:pathLst>
                    <a:path w="20" h="20">
                      <a:moveTo>
                        <a:pt x="4" y="0"/>
                      </a:moveTo>
                      <a:lnTo>
                        <a:pt x="4" y="0"/>
                      </a:lnTo>
                      <a:lnTo>
                        <a:pt x="0" y="4"/>
                      </a:lnTo>
                      <a:lnTo>
                        <a:pt x="20" y="20"/>
                      </a:lnTo>
                      <a:lnTo>
                        <a:pt x="20" y="18"/>
                      </a:lnTo>
                      <a:lnTo>
                        <a:pt x="16" y="12"/>
                      </a:lnTo>
                      <a:lnTo>
                        <a:pt x="14" y="4"/>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31" name="Freeform 328"/>
                <p:cNvSpPr>
                  <a:spLocks/>
                </p:cNvSpPr>
                <p:nvPr/>
              </p:nvSpPr>
              <p:spPr bwMode="auto">
                <a:xfrm>
                  <a:off x="9196388" y="4910138"/>
                  <a:ext cx="23812" cy="22225"/>
                </a:xfrm>
                <a:custGeom>
                  <a:avLst/>
                  <a:gdLst/>
                  <a:ahLst/>
                  <a:cxnLst>
                    <a:cxn ang="0">
                      <a:pos x="0" y="0"/>
                    </a:cxn>
                    <a:cxn ang="0">
                      <a:pos x="0" y="0"/>
                    </a:cxn>
                    <a:cxn ang="0">
                      <a:pos x="2" y="6"/>
                    </a:cxn>
                    <a:cxn ang="0">
                      <a:pos x="4" y="10"/>
                    </a:cxn>
                    <a:cxn ang="0">
                      <a:pos x="8" y="14"/>
                    </a:cxn>
                    <a:cxn ang="0">
                      <a:pos x="15" y="14"/>
                    </a:cxn>
                    <a:cxn ang="0">
                      <a:pos x="12" y="10"/>
                    </a:cxn>
                    <a:cxn ang="0">
                      <a:pos x="0" y="0"/>
                    </a:cxn>
                  </a:cxnLst>
                  <a:rect l="0" t="0" r="r" b="b"/>
                  <a:pathLst>
                    <a:path w="15" h="14">
                      <a:moveTo>
                        <a:pt x="0" y="0"/>
                      </a:moveTo>
                      <a:lnTo>
                        <a:pt x="0" y="0"/>
                      </a:lnTo>
                      <a:lnTo>
                        <a:pt x="2" y="6"/>
                      </a:lnTo>
                      <a:lnTo>
                        <a:pt x="4" y="10"/>
                      </a:lnTo>
                      <a:lnTo>
                        <a:pt x="8" y="14"/>
                      </a:lnTo>
                      <a:lnTo>
                        <a:pt x="15" y="14"/>
                      </a:lnTo>
                      <a:lnTo>
                        <a:pt x="12" y="1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32" name="Freeform 329"/>
                <p:cNvSpPr>
                  <a:spLocks/>
                </p:cNvSpPr>
                <p:nvPr/>
              </p:nvSpPr>
              <p:spPr bwMode="auto">
                <a:xfrm>
                  <a:off x="9196388" y="4910138"/>
                  <a:ext cx="23812" cy="22225"/>
                </a:xfrm>
                <a:custGeom>
                  <a:avLst/>
                  <a:gdLst/>
                  <a:ahLst/>
                  <a:cxnLst>
                    <a:cxn ang="0">
                      <a:pos x="0" y="0"/>
                    </a:cxn>
                    <a:cxn ang="0">
                      <a:pos x="0" y="0"/>
                    </a:cxn>
                    <a:cxn ang="0">
                      <a:pos x="2" y="6"/>
                    </a:cxn>
                    <a:cxn ang="0">
                      <a:pos x="4" y="10"/>
                    </a:cxn>
                    <a:cxn ang="0">
                      <a:pos x="8" y="14"/>
                    </a:cxn>
                    <a:cxn ang="0">
                      <a:pos x="15" y="14"/>
                    </a:cxn>
                    <a:cxn ang="0">
                      <a:pos x="12" y="10"/>
                    </a:cxn>
                    <a:cxn ang="0">
                      <a:pos x="0" y="0"/>
                    </a:cxn>
                  </a:cxnLst>
                  <a:rect l="0" t="0" r="r" b="b"/>
                  <a:pathLst>
                    <a:path w="15" h="14">
                      <a:moveTo>
                        <a:pt x="0" y="0"/>
                      </a:moveTo>
                      <a:lnTo>
                        <a:pt x="0" y="0"/>
                      </a:lnTo>
                      <a:lnTo>
                        <a:pt x="2" y="6"/>
                      </a:lnTo>
                      <a:lnTo>
                        <a:pt x="4" y="10"/>
                      </a:lnTo>
                      <a:lnTo>
                        <a:pt x="8" y="14"/>
                      </a:lnTo>
                      <a:lnTo>
                        <a:pt x="15" y="14"/>
                      </a:lnTo>
                      <a:lnTo>
                        <a:pt x="12" y="1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33" name="Freeform 352"/>
                <p:cNvSpPr>
                  <a:spLocks noEditPoints="1"/>
                </p:cNvSpPr>
                <p:nvPr/>
              </p:nvSpPr>
              <p:spPr bwMode="auto">
                <a:xfrm>
                  <a:off x="8777288" y="4770438"/>
                  <a:ext cx="406400" cy="268288"/>
                </a:xfrm>
                <a:custGeom>
                  <a:avLst/>
                  <a:gdLst/>
                  <a:ahLst/>
                  <a:cxnLst>
                    <a:cxn ang="0">
                      <a:pos x="230" y="73"/>
                    </a:cxn>
                    <a:cxn ang="0">
                      <a:pos x="238" y="86"/>
                    </a:cxn>
                    <a:cxn ang="0">
                      <a:pos x="250" y="77"/>
                    </a:cxn>
                    <a:cxn ang="0">
                      <a:pos x="236" y="63"/>
                    </a:cxn>
                    <a:cxn ang="0">
                      <a:pos x="228" y="53"/>
                    </a:cxn>
                    <a:cxn ang="0">
                      <a:pos x="0" y="84"/>
                    </a:cxn>
                    <a:cxn ang="0">
                      <a:pos x="25" y="132"/>
                    </a:cxn>
                    <a:cxn ang="0">
                      <a:pos x="37" y="134"/>
                    </a:cxn>
                    <a:cxn ang="0">
                      <a:pos x="49" y="122"/>
                    </a:cxn>
                    <a:cxn ang="0">
                      <a:pos x="53" y="112"/>
                    </a:cxn>
                    <a:cxn ang="0">
                      <a:pos x="69" y="114"/>
                    </a:cxn>
                    <a:cxn ang="0">
                      <a:pos x="96" y="132"/>
                    </a:cxn>
                    <a:cxn ang="0">
                      <a:pos x="102" y="140"/>
                    </a:cxn>
                    <a:cxn ang="0">
                      <a:pos x="108" y="145"/>
                    </a:cxn>
                    <a:cxn ang="0">
                      <a:pos x="120" y="155"/>
                    </a:cxn>
                    <a:cxn ang="0">
                      <a:pos x="134" y="159"/>
                    </a:cxn>
                    <a:cxn ang="0">
                      <a:pos x="149" y="165"/>
                    </a:cxn>
                    <a:cxn ang="0">
                      <a:pos x="157" y="159"/>
                    </a:cxn>
                    <a:cxn ang="0">
                      <a:pos x="147" y="145"/>
                    </a:cxn>
                    <a:cxn ang="0">
                      <a:pos x="140" y="136"/>
                    </a:cxn>
                    <a:cxn ang="0">
                      <a:pos x="126" y="120"/>
                    </a:cxn>
                    <a:cxn ang="0">
                      <a:pos x="110" y="106"/>
                    </a:cxn>
                    <a:cxn ang="0">
                      <a:pos x="108" y="90"/>
                    </a:cxn>
                    <a:cxn ang="0">
                      <a:pos x="120" y="84"/>
                    </a:cxn>
                    <a:cxn ang="0">
                      <a:pos x="110" y="71"/>
                    </a:cxn>
                    <a:cxn ang="0">
                      <a:pos x="100" y="65"/>
                    </a:cxn>
                    <a:cxn ang="0">
                      <a:pos x="82" y="57"/>
                    </a:cxn>
                    <a:cxn ang="0">
                      <a:pos x="73" y="35"/>
                    </a:cxn>
                    <a:cxn ang="0">
                      <a:pos x="59" y="25"/>
                    </a:cxn>
                    <a:cxn ang="0">
                      <a:pos x="33" y="15"/>
                    </a:cxn>
                    <a:cxn ang="0">
                      <a:pos x="6" y="0"/>
                    </a:cxn>
                    <a:cxn ang="0">
                      <a:pos x="189" y="37"/>
                    </a:cxn>
                    <a:cxn ang="0">
                      <a:pos x="185" y="43"/>
                    </a:cxn>
                    <a:cxn ang="0">
                      <a:pos x="177" y="53"/>
                    </a:cxn>
                    <a:cxn ang="0">
                      <a:pos x="161" y="55"/>
                    </a:cxn>
                    <a:cxn ang="0">
                      <a:pos x="140" y="65"/>
                    </a:cxn>
                    <a:cxn ang="0">
                      <a:pos x="144" y="75"/>
                    </a:cxn>
                    <a:cxn ang="0">
                      <a:pos x="173" y="73"/>
                    </a:cxn>
                    <a:cxn ang="0">
                      <a:pos x="183" y="63"/>
                    </a:cxn>
                    <a:cxn ang="0">
                      <a:pos x="193" y="55"/>
                    </a:cxn>
                    <a:cxn ang="0">
                      <a:pos x="195" y="45"/>
                    </a:cxn>
                    <a:cxn ang="0">
                      <a:pos x="189" y="37"/>
                    </a:cxn>
                    <a:cxn ang="0">
                      <a:pos x="191" y="25"/>
                    </a:cxn>
                    <a:cxn ang="0">
                      <a:pos x="199" y="41"/>
                    </a:cxn>
                    <a:cxn ang="0">
                      <a:pos x="203" y="43"/>
                    </a:cxn>
                    <a:cxn ang="0">
                      <a:pos x="191" y="19"/>
                    </a:cxn>
                    <a:cxn ang="0">
                      <a:pos x="183" y="17"/>
                    </a:cxn>
                    <a:cxn ang="0">
                      <a:pos x="171" y="8"/>
                    </a:cxn>
                  </a:cxnLst>
                  <a:rect l="0" t="0" r="r" b="b"/>
                  <a:pathLst>
                    <a:path w="256" h="169">
                      <a:moveTo>
                        <a:pt x="228" y="53"/>
                      </a:moveTo>
                      <a:lnTo>
                        <a:pt x="228" y="53"/>
                      </a:lnTo>
                      <a:lnTo>
                        <a:pt x="228" y="67"/>
                      </a:lnTo>
                      <a:lnTo>
                        <a:pt x="230" y="73"/>
                      </a:lnTo>
                      <a:lnTo>
                        <a:pt x="232" y="75"/>
                      </a:lnTo>
                      <a:lnTo>
                        <a:pt x="232" y="80"/>
                      </a:lnTo>
                      <a:lnTo>
                        <a:pt x="238" y="82"/>
                      </a:lnTo>
                      <a:lnTo>
                        <a:pt x="238" y="86"/>
                      </a:lnTo>
                      <a:lnTo>
                        <a:pt x="250" y="92"/>
                      </a:lnTo>
                      <a:lnTo>
                        <a:pt x="256" y="86"/>
                      </a:lnTo>
                      <a:lnTo>
                        <a:pt x="252" y="82"/>
                      </a:lnTo>
                      <a:lnTo>
                        <a:pt x="250" y="77"/>
                      </a:lnTo>
                      <a:lnTo>
                        <a:pt x="246" y="77"/>
                      </a:lnTo>
                      <a:lnTo>
                        <a:pt x="238" y="67"/>
                      </a:lnTo>
                      <a:lnTo>
                        <a:pt x="238" y="63"/>
                      </a:lnTo>
                      <a:lnTo>
                        <a:pt x="236" y="63"/>
                      </a:lnTo>
                      <a:lnTo>
                        <a:pt x="232" y="61"/>
                      </a:lnTo>
                      <a:lnTo>
                        <a:pt x="230" y="55"/>
                      </a:lnTo>
                      <a:lnTo>
                        <a:pt x="230" y="53"/>
                      </a:lnTo>
                      <a:lnTo>
                        <a:pt x="228" y="53"/>
                      </a:lnTo>
                      <a:lnTo>
                        <a:pt x="228" y="53"/>
                      </a:lnTo>
                      <a:close/>
                      <a:moveTo>
                        <a:pt x="4" y="4"/>
                      </a:moveTo>
                      <a:lnTo>
                        <a:pt x="4" y="77"/>
                      </a:lnTo>
                      <a:lnTo>
                        <a:pt x="0" y="84"/>
                      </a:lnTo>
                      <a:lnTo>
                        <a:pt x="4" y="92"/>
                      </a:lnTo>
                      <a:lnTo>
                        <a:pt x="4" y="134"/>
                      </a:lnTo>
                      <a:lnTo>
                        <a:pt x="21" y="134"/>
                      </a:lnTo>
                      <a:lnTo>
                        <a:pt x="25" y="132"/>
                      </a:lnTo>
                      <a:lnTo>
                        <a:pt x="27" y="132"/>
                      </a:lnTo>
                      <a:lnTo>
                        <a:pt x="27" y="134"/>
                      </a:lnTo>
                      <a:lnTo>
                        <a:pt x="33" y="134"/>
                      </a:lnTo>
                      <a:lnTo>
                        <a:pt x="37" y="134"/>
                      </a:lnTo>
                      <a:lnTo>
                        <a:pt x="45" y="130"/>
                      </a:lnTo>
                      <a:lnTo>
                        <a:pt x="45" y="126"/>
                      </a:lnTo>
                      <a:lnTo>
                        <a:pt x="49" y="124"/>
                      </a:lnTo>
                      <a:lnTo>
                        <a:pt x="49" y="122"/>
                      </a:lnTo>
                      <a:lnTo>
                        <a:pt x="49" y="116"/>
                      </a:lnTo>
                      <a:lnTo>
                        <a:pt x="51" y="110"/>
                      </a:lnTo>
                      <a:lnTo>
                        <a:pt x="53" y="110"/>
                      </a:lnTo>
                      <a:lnTo>
                        <a:pt x="53" y="112"/>
                      </a:lnTo>
                      <a:lnTo>
                        <a:pt x="55" y="112"/>
                      </a:lnTo>
                      <a:lnTo>
                        <a:pt x="59" y="112"/>
                      </a:lnTo>
                      <a:lnTo>
                        <a:pt x="61" y="110"/>
                      </a:lnTo>
                      <a:lnTo>
                        <a:pt x="69" y="114"/>
                      </a:lnTo>
                      <a:lnTo>
                        <a:pt x="77" y="114"/>
                      </a:lnTo>
                      <a:lnTo>
                        <a:pt x="86" y="116"/>
                      </a:lnTo>
                      <a:lnTo>
                        <a:pt x="96" y="126"/>
                      </a:lnTo>
                      <a:lnTo>
                        <a:pt x="96" y="132"/>
                      </a:lnTo>
                      <a:lnTo>
                        <a:pt x="96" y="134"/>
                      </a:lnTo>
                      <a:lnTo>
                        <a:pt x="98" y="134"/>
                      </a:lnTo>
                      <a:lnTo>
                        <a:pt x="100" y="136"/>
                      </a:lnTo>
                      <a:lnTo>
                        <a:pt x="102" y="140"/>
                      </a:lnTo>
                      <a:lnTo>
                        <a:pt x="102" y="142"/>
                      </a:lnTo>
                      <a:lnTo>
                        <a:pt x="106" y="142"/>
                      </a:lnTo>
                      <a:lnTo>
                        <a:pt x="108" y="142"/>
                      </a:lnTo>
                      <a:lnTo>
                        <a:pt x="108" y="145"/>
                      </a:lnTo>
                      <a:lnTo>
                        <a:pt x="112" y="149"/>
                      </a:lnTo>
                      <a:lnTo>
                        <a:pt x="116" y="151"/>
                      </a:lnTo>
                      <a:lnTo>
                        <a:pt x="116" y="155"/>
                      </a:lnTo>
                      <a:lnTo>
                        <a:pt x="120" y="155"/>
                      </a:lnTo>
                      <a:lnTo>
                        <a:pt x="124" y="155"/>
                      </a:lnTo>
                      <a:lnTo>
                        <a:pt x="128" y="161"/>
                      </a:lnTo>
                      <a:lnTo>
                        <a:pt x="130" y="159"/>
                      </a:lnTo>
                      <a:lnTo>
                        <a:pt x="134" y="159"/>
                      </a:lnTo>
                      <a:lnTo>
                        <a:pt x="136" y="161"/>
                      </a:lnTo>
                      <a:lnTo>
                        <a:pt x="140" y="161"/>
                      </a:lnTo>
                      <a:lnTo>
                        <a:pt x="147" y="163"/>
                      </a:lnTo>
                      <a:lnTo>
                        <a:pt x="149" y="165"/>
                      </a:lnTo>
                      <a:lnTo>
                        <a:pt x="155" y="169"/>
                      </a:lnTo>
                      <a:lnTo>
                        <a:pt x="161" y="169"/>
                      </a:lnTo>
                      <a:lnTo>
                        <a:pt x="161" y="161"/>
                      </a:lnTo>
                      <a:lnTo>
                        <a:pt x="157" y="159"/>
                      </a:lnTo>
                      <a:lnTo>
                        <a:pt x="153" y="159"/>
                      </a:lnTo>
                      <a:lnTo>
                        <a:pt x="149" y="155"/>
                      </a:lnTo>
                      <a:lnTo>
                        <a:pt x="153" y="149"/>
                      </a:lnTo>
                      <a:lnTo>
                        <a:pt x="147" y="145"/>
                      </a:lnTo>
                      <a:lnTo>
                        <a:pt x="146" y="149"/>
                      </a:lnTo>
                      <a:lnTo>
                        <a:pt x="144" y="149"/>
                      </a:lnTo>
                      <a:lnTo>
                        <a:pt x="140" y="142"/>
                      </a:lnTo>
                      <a:lnTo>
                        <a:pt x="140" y="136"/>
                      </a:lnTo>
                      <a:lnTo>
                        <a:pt x="130" y="134"/>
                      </a:lnTo>
                      <a:lnTo>
                        <a:pt x="130" y="126"/>
                      </a:lnTo>
                      <a:lnTo>
                        <a:pt x="126" y="124"/>
                      </a:lnTo>
                      <a:lnTo>
                        <a:pt x="126" y="120"/>
                      </a:lnTo>
                      <a:lnTo>
                        <a:pt x="124" y="116"/>
                      </a:lnTo>
                      <a:lnTo>
                        <a:pt x="118" y="116"/>
                      </a:lnTo>
                      <a:lnTo>
                        <a:pt x="112" y="112"/>
                      </a:lnTo>
                      <a:lnTo>
                        <a:pt x="110" y="106"/>
                      </a:lnTo>
                      <a:lnTo>
                        <a:pt x="110" y="94"/>
                      </a:lnTo>
                      <a:lnTo>
                        <a:pt x="108" y="94"/>
                      </a:lnTo>
                      <a:lnTo>
                        <a:pt x="108" y="92"/>
                      </a:lnTo>
                      <a:lnTo>
                        <a:pt x="108" y="90"/>
                      </a:lnTo>
                      <a:lnTo>
                        <a:pt x="110" y="90"/>
                      </a:lnTo>
                      <a:lnTo>
                        <a:pt x="116" y="90"/>
                      </a:lnTo>
                      <a:lnTo>
                        <a:pt x="118" y="86"/>
                      </a:lnTo>
                      <a:lnTo>
                        <a:pt x="120" y="84"/>
                      </a:lnTo>
                      <a:lnTo>
                        <a:pt x="120" y="77"/>
                      </a:lnTo>
                      <a:lnTo>
                        <a:pt x="118" y="77"/>
                      </a:lnTo>
                      <a:lnTo>
                        <a:pt x="116" y="73"/>
                      </a:lnTo>
                      <a:lnTo>
                        <a:pt x="110" y="71"/>
                      </a:lnTo>
                      <a:lnTo>
                        <a:pt x="108" y="73"/>
                      </a:lnTo>
                      <a:lnTo>
                        <a:pt x="106" y="73"/>
                      </a:lnTo>
                      <a:lnTo>
                        <a:pt x="102" y="65"/>
                      </a:lnTo>
                      <a:lnTo>
                        <a:pt x="100" y="65"/>
                      </a:lnTo>
                      <a:lnTo>
                        <a:pt x="100" y="61"/>
                      </a:lnTo>
                      <a:lnTo>
                        <a:pt x="90" y="61"/>
                      </a:lnTo>
                      <a:lnTo>
                        <a:pt x="88" y="61"/>
                      </a:lnTo>
                      <a:lnTo>
                        <a:pt x="82" y="57"/>
                      </a:lnTo>
                      <a:lnTo>
                        <a:pt x="82" y="55"/>
                      </a:lnTo>
                      <a:lnTo>
                        <a:pt x="86" y="51"/>
                      </a:lnTo>
                      <a:lnTo>
                        <a:pt x="80" y="43"/>
                      </a:lnTo>
                      <a:lnTo>
                        <a:pt x="73" y="35"/>
                      </a:lnTo>
                      <a:lnTo>
                        <a:pt x="71" y="35"/>
                      </a:lnTo>
                      <a:lnTo>
                        <a:pt x="65" y="35"/>
                      </a:lnTo>
                      <a:lnTo>
                        <a:pt x="63" y="31"/>
                      </a:lnTo>
                      <a:lnTo>
                        <a:pt x="59" y="25"/>
                      </a:lnTo>
                      <a:lnTo>
                        <a:pt x="51" y="25"/>
                      </a:lnTo>
                      <a:lnTo>
                        <a:pt x="45" y="19"/>
                      </a:lnTo>
                      <a:lnTo>
                        <a:pt x="37" y="19"/>
                      </a:lnTo>
                      <a:lnTo>
                        <a:pt x="33" y="15"/>
                      </a:lnTo>
                      <a:lnTo>
                        <a:pt x="25" y="15"/>
                      </a:lnTo>
                      <a:lnTo>
                        <a:pt x="17" y="13"/>
                      </a:lnTo>
                      <a:lnTo>
                        <a:pt x="6" y="4"/>
                      </a:lnTo>
                      <a:lnTo>
                        <a:pt x="6" y="0"/>
                      </a:lnTo>
                      <a:lnTo>
                        <a:pt x="4" y="0"/>
                      </a:lnTo>
                      <a:lnTo>
                        <a:pt x="4" y="4"/>
                      </a:lnTo>
                      <a:lnTo>
                        <a:pt x="4" y="4"/>
                      </a:lnTo>
                      <a:close/>
                      <a:moveTo>
                        <a:pt x="189" y="37"/>
                      </a:moveTo>
                      <a:lnTo>
                        <a:pt x="189" y="37"/>
                      </a:lnTo>
                      <a:lnTo>
                        <a:pt x="183" y="41"/>
                      </a:lnTo>
                      <a:lnTo>
                        <a:pt x="183" y="43"/>
                      </a:lnTo>
                      <a:lnTo>
                        <a:pt x="185" y="43"/>
                      </a:lnTo>
                      <a:lnTo>
                        <a:pt x="185" y="47"/>
                      </a:lnTo>
                      <a:lnTo>
                        <a:pt x="181" y="47"/>
                      </a:lnTo>
                      <a:lnTo>
                        <a:pt x="177" y="51"/>
                      </a:lnTo>
                      <a:lnTo>
                        <a:pt x="177" y="53"/>
                      </a:lnTo>
                      <a:lnTo>
                        <a:pt x="175" y="57"/>
                      </a:lnTo>
                      <a:lnTo>
                        <a:pt x="173" y="61"/>
                      </a:lnTo>
                      <a:lnTo>
                        <a:pt x="163" y="61"/>
                      </a:lnTo>
                      <a:lnTo>
                        <a:pt x="161" y="55"/>
                      </a:lnTo>
                      <a:lnTo>
                        <a:pt x="153" y="63"/>
                      </a:lnTo>
                      <a:lnTo>
                        <a:pt x="149" y="65"/>
                      </a:lnTo>
                      <a:lnTo>
                        <a:pt x="144" y="65"/>
                      </a:lnTo>
                      <a:lnTo>
                        <a:pt x="140" y="65"/>
                      </a:lnTo>
                      <a:lnTo>
                        <a:pt x="136" y="63"/>
                      </a:lnTo>
                      <a:lnTo>
                        <a:pt x="134" y="67"/>
                      </a:lnTo>
                      <a:lnTo>
                        <a:pt x="140" y="73"/>
                      </a:lnTo>
                      <a:lnTo>
                        <a:pt x="144" y="75"/>
                      </a:lnTo>
                      <a:lnTo>
                        <a:pt x="149" y="75"/>
                      </a:lnTo>
                      <a:lnTo>
                        <a:pt x="157" y="75"/>
                      </a:lnTo>
                      <a:lnTo>
                        <a:pt x="165" y="75"/>
                      </a:lnTo>
                      <a:lnTo>
                        <a:pt x="173" y="73"/>
                      </a:lnTo>
                      <a:lnTo>
                        <a:pt x="177" y="67"/>
                      </a:lnTo>
                      <a:lnTo>
                        <a:pt x="181" y="67"/>
                      </a:lnTo>
                      <a:lnTo>
                        <a:pt x="183" y="65"/>
                      </a:lnTo>
                      <a:lnTo>
                        <a:pt x="183" y="63"/>
                      </a:lnTo>
                      <a:lnTo>
                        <a:pt x="183" y="61"/>
                      </a:lnTo>
                      <a:lnTo>
                        <a:pt x="189" y="61"/>
                      </a:lnTo>
                      <a:lnTo>
                        <a:pt x="191" y="57"/>
                      </a:lnTo>
                      <a:lnTo>
                        <a:pt x="193" y="55"/>
                      </a:lnTo>
                      <a:lnTo>
                        <a:pt x="191" y="51"/>
                      </a:lnTo>
                      <a:lnTo>
                        <a:pt x="195" y="51"/>
                      </a:lnTo>
                      <a:lnTo>
                        <a:pt x="195" y="47"/>
                      </a:lnTo>
                      <a:lnTo>
                        <a:pt x="195" y="45"/>
                      </a:lnTo>
                      <a:lnTo>
                        <a:pt x="195" y="41"/>
                      </a:lnTo>
                      <a:lnTo>
                        <a:pt x="193" y="41"/>
                      </a:lnTo>
                      <a:lnTo>
                        <a:pt x="193" y="37"/>
                      </a:lnTo>
                      <a:lnTo>
                        <a:pt x="189" y="37"/>
                      </a:lnTo>
                      <a:lnTo>
                        <a:pt x="189" y="37"/>
                      </a:lnTo>
                      <a:close/>
                      <a:moveTo>
                        <a:pt x="191" y="19"/>
                      </a:moveTo>
                      <a:lnTo>
                        <a:pt x="191" y="19"/>
                      </a:lnTo>
                      <a:lnTo>
                        <a:pt x="191" y="25"/>
                      </a:lnTo>
                      <a:lnTo>
                        <a:pt x="195" y="31"/>
                      </a:lnTo>
                      <a:lnTo>
                        <a:pt x="199" y="33"/>
                      </a:lnTo>
                      <a:lnTo>
                        <a:pt x="199" y="37"/>
                      </a:lnTo>
                      <a:lnTo>
                        <a:pt x="199" y="41"/>
                      </a:lnTo>
                      <a:lnTo>
                        <a:pt x="199" y="43"/>
                      </a:lnTo>
                      <a:lnTo>
                        <a:pt x="201" y="45"/>
                      </a:lnTo>
                      <a:lnTo>
                        <a:pt x="203" y="45"/>
                      </a:lnTo>
                      <a:lnTo>
                        <a:pt x="203" y="43"/>
                      </a:lnTo>
                      <a:lnTo>
                        <a:pt x="205" y="35"/>
                      </a:lnTo>
                      <a:lnTo>
                        <a:pt x="201" y="27"/>
                      </a:lnTo>
                      <a:lnTo>
                        <a:pt x="191" y="19"/>
                      </a:lnTo>
                      <a:lnTo>
                        <a:pt x="191" y="19"/>
                      </a:lnTo>
                      <a:close/>
                      <a:moveTo>
                        <a:pt x="171" y="8"/>
                      </a:moveTo>
                      <a:lnTo>
                        <a:pt x="171" y="8"/>
                      </a:lnTo>
                      <a:lnTo>
                        <a:pt x="171" y="13"/>
                      </a:lnTo>
                      <a:lnTo>
                        <a:pt x="183" y="17"/>
                      </a:lnTo>
                      <a:lnTo>
                        <a:pt x="185" y="19"/>
                      </a:lnTo>
                      <a:lnTo>
                        <a:pt x="189" y="19"/>
                      </a:lnTo>
                      <a:lnTo>
                        <a:pt x="189" y="15"/>
                      </a:lnTo>
                      <a:lnTo>
                        <a:pt x="171" y="8"/>
                      </a:lnTo>
                      <a:lnTo>
                        <a:pt x="171" y="8"/>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34" name="Freeform 353"/>
                <p:cNvSpPr>
                  <a:spLocks/>
                </p:cNvSpPr>
                <p:nvPr/>
              </p:nvSpPr>
              <p:spPr bwMode="auto">
                <a:xfrm>
                  <a:off x="9139238" y="4854576"/>
                  <a:ext cx="44450" cy="61913"/>
                </a:xfrm>
                <a:custGeom>
                  <a:avLst/>
                  <a:gdLst/>
                  <a:ahLst/>
                  <a:cxnLst>
                    <a:cxn ang="0">
                      <a:pos x="0" y="0"/>
                    </a:cxn>
                    <a:cxn ang="0">
                      <a:pos x="0" y="0"/>
                    </a:cxn>
                    <a:cxn ang="0">
                      <a:pos x="0" y="14"/>
                    </a:cxn>
                    <a:cxn ang="0">
                      <a:pos x="2" y="20"/>
                    </a:cxn>
                    <a:cxn ang="0">
                      <a:pos x="4" y="22"/>
                    </a:cxn>
                    <a:cxn ang="0">
                      <a:pos x="4" y="27"/>
                    </a:cxn>
                    <a:cxn ang="0">
                      <a:pos x="10" y="29"/>
                    </a:cxn>
                    <a:cxn ang="0">
                      <a:pos x="10" y="33"/>
                    </a:cxn>
                    <a:cxn ang="0">
                      <a:pos x="22" y="39"/>
                    </a:cxn>
                    <a:cxn ang="0">
                      <a:pos x="28" y="33"/>
                    </a:cxn>
                    <a:cxn ang="0">
                      <a:pos x="24" y="29"/>
                    </a:cxn>
                    <a:cxn ang="0">
                      <a:pos x="22" y="24"/>
                    </a:cxn>
                    <a:cxn ang="0">
                      <a:pos x="18" y="24"/>
                    </a:cxn>
                    <a:cxn ang="0">
                      <a:pos x="10" y="14"/>
                    </a:cxn>
                    <a:cxn ang="0">
                      <a:pos x="10" y="10"/>
                    </a:cxn>
                    <a:cxn ang="0">
                      <a:pos x="8" y="10"/>
                    </a:cxn>
                    <a:cxn ang="0">
                      <a:pos x="4" y="8"/>
                    </a:cxn>
                    <a:cxn ang="0">
                      <a:pos x="2" y="2"/>
                    </a:cxn>
                    <a:cxn ang="0">
                      <a:pos x="2" y="0"/>
                    </a:cxn>
                    <a:cxn ang="0">
                      <a:pos x="0" y="0"/>
                    </a:cxn>
                    <a:cxn ang="0">
                      <a:pos x="0" y="0"/>
                    </a:cxn>
                  </a:cxnLst>
                  <a:rect l="0" t="0" r="r" b="b"/>
                  <a:pathLst>
                    <a:path w="28" h="39">
                      <a:moveTo>
                        <a:pt x="0" y="0"/>
                      </a:moveTo>
                      <a:lnTo>
                        <a:pt x="0" y="0"/>
                      </a:lnTo>
                      <a:lnTo>
                        <a:pt x="0" y="14"/>
                      </a:lnTo>
                      <a:lnTo>
                        <a:pt x="2" y="20"/>
                      </a:lnTo>
                      <a:lnTo>
                        <a:pt x="4" y="22"/>
                      </a:lnTo>
                      <a:lnTo>
                        <a:pt x="4" y="27"/>
                      </a:lnTo>
                      <a:lnTo>
                        <a:pt x="10" y="29"/>
                      </a:lnTo>
                      <a:lnTo>
                        <a:pt x="10" y="33"/>
                      </a:lnTo>
                      <a:lnTo>
                        <a:pt x="22" y="39"/>
                      </a:lnTo>
                      <a:lnTo>
                        <a:pt x="28" y="33"/>
                      </a:lnTo>
                      <a:lnTo>
                        <a:pt x="24" y="29"/>
                      </a:lnTo>
                      <a:lnTo>
                        <a:pt x="22" y="24"/>
                      </a:lnTo>
                      <a:lnTo>
                        <a:pt x="18" y="24"/>
                      </a:lnTo>
                      <a:lnTo>
                        <a:pt x="10" y="14"/>
                      </a:lnTo>
                      <a:lnTo>
                        <a:pt x="10" y="10"/>
                      </a:lnTo>
                      <a:lnTo>
                        <a:pt x="8" y="10"/>
                      </a:lnTo>
                      <a:lnTo>
                        <a:pt x="4" y="8"/>
                      </a:lnTo>
                      <a:lnTo>
                        <a:pt x="2" y="2"/>
                      </a:lnTo>
                      <a:lnTo>
                        <a:pt x="2" y="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35" name="Freeform 354"/>
                <p:cNvSpPr>
                  <a:spLocks/>
                </p:cNvSpPr>
                <p:nvPr/>
              </p:nvSpPr>
              <p:spPr bwMode="auto">
                <a:xfrm>
                  <a:off x="8777288" y="4770438"/>
                  <a:ext cx="255587" cy="268288"/>
                </a:xfrm>
                <a:custGeom>
                  <a:avLst/>
                  <a:gdLst/>
                  <a:ahLst/>
                  <a:cxnLst>
                    <a:cxn ang="0">
                      <a:pos x="4" y="77"/>
                    </a:cxn>
                    <a:cxn ang="0">
                      <a:pos x="4" y="92"/>
                    </a:cxn>
                    <a:cxn ang="0">
                      <a:pos x="21" y="134"/>
                    </a:cxn>
                    <a:cxn ang="0">
                      <a:pos x="27" y="132"/>
                    </a:cxn>
                    <a:cxn ang="0">
                      <a:pos x="33" y="134"/>
                    </a:cxn>
                    <a:cxn ang="0">
                      <a:pos x="45" y="130"/>
                    </a:cxn>
                    <a:cxn ang="0">
                      <a:pos x="49" y="124"/>
                    </a:cxn>
                    <a:cxn ang="0">
                      <a:pos x="49" y="116"/>
                    </a:cxn>
                    <a:cxn ang="0">
                      <a:pos x="53" y="110"/>
                    </a:cxn>
                    <a:cxn ang="0">
                      <a:pos x="55" y="112"/>
                    </a:cxn>
                    <a:cxn ang="0">
                      <a:pos x="61" y="110"/>
                    </a:cxn>
                    <a:cxn ang="0">
                      <a:pos x="77" y="114"/>
                    </a:cxn>
                    <a:cxn ang="0">
                      <a:pos x="96" y="126"/>
                    </a:cxn>
                    <a:cxn ang="0">
                      <a:pos x="96" y="134"/>
                    </a:cxn>
                    <a:cxn ang="0">
                      <a:pos x="100" y="136"/>
                    </a:cxn>
                    <a:cxn ang="0">
                      <a:pos x="102" y="142"/>
                    </a:cxn>
                    <a:cxn ang="0">
                      <a:pos x="108" y="142"/>
                    </a:cxn>
                    <a:cxn ang="0">
                      <a:pos x="112" y="149"/>
                    </a:cxn>
                    <a:cxn ang="0">
                      <a:pos x="116" y="155"/>
                    </a:cxn>
                    <a:cxn ang="0">
                      <a:pos x="124" y="155"/>
                    </a:cxn>
                    <a:cxn ang="0">
                      <a:pos x="130" y="159"/>
                    </a:cxn>
                    <a:cxn ang="0">
                      <a:pos x="136" y="161"/>
                    </a:cxn>
                    <a:cxn ang="0">
                      <a:pos x="147" y="163"/>
                    </a:cxn>
                    <a:cxn ang="0">
                      <a:pos x="155" y="169"/>
                    </a:cxn>
                    <a:cxn ang="0">
                      <a:pos x="161" y="161"/>
                    </a:cxn>
                    <a:cxn ang="0">
                      <a:pos x="153" y="159"/>
                    </a:cxn>
                    <a:cxn ang="0">
                      <a:pos x="153" y="149"/>
                    </a:cxn>
                    <a:cxn ang="0">
                      <a:pos x="146" y="149"/>
                    </a:cxn>
                    <a:cxn ang="0">
                      <a:pos x="140" y="142"/>
                    </a:cxn>
                    <a:cxn ang="0">
                      <a:pos x="130" y="134"/>
                    </a:cxn>
                    <a:cxn ang="0">
                      <a:pos x="126" y="124"/>
                    </a:cxn>
                    <a:cxn ang="0">
                      <a:pos x="124" y="116"/>
                    </a:cxn>
                    <a:cxn ang="0">
                      <a:pos x="112" y="112"/>
                    </a:cxn>
                    <a:cxn ang="0">
                      <a:pos x="110" y="94"/>
                    </a:cxn>
                    <a:cxn ang="0">
                      <a:pos x="108" y="92"/>
                    </a:cxn>
                    <a:cxn ang="0">
                      <a:pos x="110" y="90"/>
                    </a:cxn>
                    <a:cxn ang="0">
                      <a:pos x="118" y="86"/>
                    </a:cxn>
                    <a:cxn ang="0">
                      <a:pos x="120" y="77"/>
                    </a:cxn>
                    <a:cxn ang="0">
                      <a:pos x="116" y="73"/>
                    </a:cxn>
                    <a:cxn ang="0">
                      <a:pos x="108" y="73"/>
                    </a:cxn>
                    <a:cxn ang="0">
                      <a:pos x="102" y="65"/>
                    </a:cxn>
                    <a:cxn ang="0">
                      <a:pos x="100" y="61"/>
                    </a:cxn>
                    <a:cxn ang="0">
                      <a:pos x="88" y="61"/>
                    </a:cxn>
                    <a:cxn ang="0">
                      <a:pos x="82" y="55"/>
                    </a:cxn>
                    <a:cxn ang="0">
                      <a:pos x="80" y="43"/>
                    </a:cxn>
                    <a:cxn ang="0">
                      <a:pos x="71" y="35"/>
                    </a:cxn>
                    <a:cxn ang="0">
                      <a:pos x="63" y="31"/>
                    </a:cxn>
                    <a:cxn ang="0">
                      <a:pos x="51" y="25"/>
                    </a:cxn>
                    <a:cxn ang="0">
                      <a:pos x="37" y="19"/>
                    </a:cxn>
                    <a:cxn ang="0">
                      <a:pos x="25" y="15"/>
                    </a:cxn>
                    <a:cxn ang="0">
                      <a:pos x="6" y="4"/>
                    </a:cxn>
                    <a:cxn ang="0">
                      <a:pos x="4" y="0"/>
                    </a:cxn>
                  </a:cxnLst>
                  <a:rect l="0" t="0" r="r" b="b"/>
                  <a:pathLst>
                    <a:path w="161" h="169">
                      <a:moveTo>
                        <a:pt x="4" y="4"/>
                      </a:moveTo>
                      <a:lnTo>
                        <a:pt x="4" y="77"/>
                      </a:lnTo>
                      <a:lnTo>
                        <a:pt x="0" y="84"/>
                      </a:lnTo>
                      <a:lnTo>
                        <a:pt x="4" y="92"/>
                      </a:lnTo>
                      <a:lnTo>
                        <a:pt x="4" y="134"/>
                      </a:lnTo>
                      <a:lnTo>
                        <a:pt x="21" y="134"/>
                      </a:lnTo>
                      <a:lnTo>
                        <a:pt x="25" y="132"/>
                      </a:lnTo>
                      <a:lnTo>
                        <a:pt x="27" y="132"/>
                      </a:lnTo>
                      <a:lnTo>
                        <a:pt x="27" y="134"/>
                      </a:lnTo>
                      <a:lnTo>
                        <a:pt x="33" y="134"/>
                      </a:lnTo>
                      <a:lnTo>
                        <a:pt x="37" y="134"/>
                      </a:lnTo>
                      <a:lnTo>
                        <a:pt x="45" y="130"/>
                      </a:lnTo>
                      <a:lnTo>
                        <a:pt x="45" y="126"/>
                      </a:lnTo>
                      <a:lnTo>
                        <a:pt x="49" y="124"/>
                      </a:lnTo>
                      <a:lnTo>
                        <a:pt x="49" y="122"/>
                      </a:lnTo>
                      <a:lnTo>
                        <a:pt x="49" y="116"/>
                      </a:lnTo>
                      <a:lnTo>
                        <a:pt x="51" y="110"/>
                      </a:lnTo>
                      <a:lnTo>
                        <a:pt x="53" y="110"/>
                      </a:lnTo>
                      <a:lnTo>
                        <a:pt x="53" y="112"/>
                      </a:lnTo>
                      <a:lnTo>
                        <a:pt x="55" y="112"/>
                      </a:lnTo>
                      <a:lnTo>
                        <a:pt x="59" y="112"/>
                      </a:lnTo>
                      <a:lnTo>
                        <a:pt x="61" y="110"/>
                      </a:lnTo>
                      <a:lnTo>
                        <a:pt x="69" y="114"/>
                      </a:lnTo>
                      <a:lnTo>
                        <a:pt x="77" y="114"/>
                      </a:lnTo>
                      <a:lnTo>
                        <a:pt x="86" y="116"/>
                      </a:lnTo>
                      <a:lnTo>
                        <a:pt x="96" y="126"/>
                      </a:lnTo>
                      <a:lnTo>
                        <a:pt x="96" y="132"/>
                      </a:lnTo>
                      <a:lnTo>
                        <a:pt x="96" y="134"/>
                      </a:lnTo>
                      <a:lnTo>
                        <a:pt x="98" y="134"/>
                      </a:lnTo>
                      <a:lnTo>
                        <a:pt x="100" y="136"/>
                      </a:lnTo>
                      <a:lnTo>
                        <a:pt x="102" y="140"/>
                      </a:lnTo>
                      <a:lnTo>
                        <a:pt x="102" y="142"/>
                      </a:lnTo>
                      <a:lnTo>
                        <a:pt x="106" y="142"/>
                      </a:lnTo>
                      <a:lnTo>
                        <a:pt x="108" y="142"/>
                      </a:lnTo>
                      <a:lnTo>
                        <a:pt x="108" y="145"/>
                      </a:lnTo>
                      <a:lnTo>
                        <a:pt x="112" y="149"/>
                      </a:lnTo>
                      <a:lnTo>
                        <a:pt x="116" y="151"/>
                      </a:lnTo>
                      <a:lnTo>
                        <a:pt x="116" y="155"/>
                      </a:lnTo>
                      <a:lnTo>
                        <a:pt x="120" y="155"/>
                      </a:lnTo>
                      <a:lnTo>
                        <a:pt x="124" y="155"/>
                      </a:lnTo>
                      <a:lnTo>
                        <a:pt x="128" y="161"/>
                      </a:lnTo>
                      <a:lnTo>
                        <a:pt x="130" y="159"/>
                      </a:lnTo>
                      <a:lnTo>
                        <a:pt x="134" y="159"/>
                      </a:lnTo>
                      <a:lnTo>
                        <a:pt x="136" y="161"/>
                      </a:lnTo>
                      <a:lnTo>
                        <a:pt x="140" y="161"/>
                      </a:lnTo>
                      <a:lnTo>
                        <a:pt x="147" y="163"/>
                      </a:lnTo>
                      <a:lnTo>
                        <a:pt x="149" y="165"/>
                      </a:lnTo>
                      <a:lnTo>
                        <a:pt x="155" y="169"/>
                      </a:lnTo>
                      <a:lnTo>
                        <a:pt x="161" y="169"/>
                      </a:lnTo>
                      <a:lnTo>
                        <a:pt x="161" y="161"/>
                      </a:lnTo>
                      <a:lnTo>
                        <a:pt x="157" y="159"/>
                      </a:lnTo>
                      <a:lnTo>
                        <a:pt x="153" y="159"/>
                      </a:lnTo>
                      <a:lnTo>
                        <a:pt x="149" y="155"/>
                      </a:lnTo>
                      <a:lnTo>
                        <a:pt x="153" y="149"/>
                      </a:lnTo>
                      <a:lnTo>
                        <a:pt x="147" y="145"/>
                      </a:lnTo>
                      <a:lnTo>
                        <a:pt x="146" y="149"/>
                      </a:lnTo>
                      <a:lnTo>
                        <a:pt x="144" y="149"/>
                      </a:lnTo>
                      <a:lnTo>
                        <a:pt x="140" y="142"/>
                      </a:lnTo>
                      <a:lnTo>
                        <a:pt x="140" y="136"/>
                      </a:lnTo>
                      <a:lnTo>
                        <a:pt x="130" y="134"/>
                      </a:lnTo>
                      <a:lnTo>
                        <a:pt x="130" y="126"/>
                      </a:lnTo>
                      <a:lnTo>
                        <a:pt x="126" y="124"/>
                      </a:lnTo>
                      <a:lnTo>
                        <a:pt x="126" y="120"/>
                      </a:lnTo>
                      <a:lnTo>
                        <a:pt x="124" y="116"/>
                      </a:lnTo>
                      <a:lnTo>
                        <a:pt x="118" y="116"/>
                      </a:lnTo>
                      <a:lnTo>
                        <a:pt x="112" y="112"/>
                      </a:lnTo>
                      <a:lnTo>
                        <a:pt x="110" y="106"/>
                      </a:lnTo>
                      <a:lnTo>
                        <a:pt x="110" y="94"/>
                      </a:lnTo>
                      <a:lnTo>
                        <a:pt x="108" y="94"/>
                      </a:lnTo>
                      <a:lnTo>
                        <a:pt x="108" y="92"/>
                      </a:lnTo>
                      <a:lnTo>
                        <a:pt x="108" y="90"/>
                      </a:lnTo>
                      <a:lnTo>
                        <a:pt x="110" y="90"/>
                      </a:lnTo>
                      <a:lnTo>
                        <a:pt x="116" y="90"/>
                      </a:lnTo>
                      <a:lnTo>
                        <a:pt x="118" y="86"/>
                      </a:lnTo>
                      <a:lnTo>
                        <a:pt x="120" y="84"/>
                      </a:lnTo>
                      <a:lnTo>
                        <a:pt x="120" y="77"/>
                      </a:lnTo>
                      <a:lnTo>
                        <a:pt x="118" y="77"/>
                      </a:lnTo>
                      <a:lnTo>
                        <a:pt x="116" y="73"/>
                      </a:lnTo>
                      <a:lnTo>
                        <a:pt x="110" y="71"/>
                      </a:lnTo>
                      <a:lnTo>
                        <a:pt x="108" y="73"/>
                      </a:lnTo>
                      <a:lnTo>
                        <a:pt x="106" y="73"/>
                      </a:lnTo>
                      <a:lnTo>
                        <a:pt x="102" y="65"/>
                      </a:lnTo>
                      <a:lnTo>
                        <a:pt x="100" y="65"/>
                      </a:lnTo>
                      <a:lnTo>
                        <a:pt x="100" y="61"/>
                      </a:lnTo>
                      <a:lnTo>
                        <a:pt x="90" y="61"/>
                      </a:lnTo>
                      <a:lnTo>
                        <a:pt x="88" y="61"/>
                      </a:lnTo>
                      <a:lnTo>
                        <a:pt x="82" y="57"/>
                      </a:lnTo>
                      <a:lnTo>
                        <a:pt x="82" y="55"/>
                      </a:lnTo>
                      <a:lnTo>
                        <a:pt x="86" y="51"/>
                      </a:lnTo>
                      <a:lnTo>
                        <a:pt x="80" y="43"/>
                      </a:lnTo>
                      <a:lnTo>
                        <a:pt x="73" y="35"/>
                      </a:lnTo>
                      <a:lnTo>
                        <a:pt x="71" y="35"/>
                      </a:lnTo>
                      <a:lnTo>
                        <a:pt x="65" y="35"/>
                      </a:lnTo>
                      <a:lnTo>
                        <a:pt x="63" y="31"/>
                      </a:lnTo>
                      <a:lnTo>
                        <a:pt x="59" y="25"/>
                      </a:lnTo>
                      <a:lnTo>
                        <a:pt x="51" y="25"/>
                      </a:lnTo>
                      <a:lnTo>
                        <a:pt x="45" y="19"/>
                      </a:lnTo>
                      <a:lnTo>
                        <a:pt x="37" y="19"/>
                      </a:lnTo>
                      <a:lnTo>
                        <a:pt x="33" y="15"/>
                      </a:lnTo>
                      <a:lnTo>
                        <a:pt x="25" y="15"/>
                      </a:lnTo>
                      <a:lnTo>
                        <a:pt x="17" y="13"/>
                      </a:lnTo>
                      <a:lnTo>
                        <a:pt x="6" y="4"/>
                      </a:lnTo>
                      <a:lnTo>
                        <a:pt x="6" y="0"/>
                      </a:lnTo>
                      <a:lnTo>
                        <a:pt x="4" y="0"/>
                      </a:lnTo>
                      <a:lnTo>
                        <a:pt x="4" y="4"/>
                      </a:lnTo>
                      <a:close/>
                    </a:path>
                  </a:pathLst>
                </a:custGeom>
                <a:grpFill/>
                <a:ln w="9525">
                  <a:solidFill>
                    <a:schemeClr val="bg1">
                      <a:lumMod val="50000"/>
                    </a:schemeClr>
                  </a:solidFill>
                  <a:round/>
                  <a:headEnd/>
                  <a:tailEnd/>
                </a:ln>
              </p:spPr>
              <p:txBody>
                <a:bodyPr/>
                <a:lstStyle/>
                <a:p>
                  <a:pPr>
                    <a:defRPr/>
                  </a:pPr>
                  <a:endParaRPr lang="en-GB" dirty="0"/>
                </a:p>
              </p:txBody>
            </p:sp>
            <p:sp>
              <p:nvSpPr>
                <p:cNvPr id="1436" name="Freeform 355"/>
                <p:cNvSpPr>
                  <a:spLocks/>
                </p:cNvSpPr>
                <p:nvPr/>
              </p:nvSpPr>
              <p:spPr bwMode="auto">
                <a:xfrm>
                  <a:off x="8777288" y="4770438"/>
                  <a:ext cx="255587" cy="268288"/>
                </a:xfrm>
                <a:custGeom>
                  <a:avLst/>
                  <a:gdLst/>
                  <a:ahLst/>
                  <a:cxnLst>
                    <a:cxn ang="0">
                      <a:pos x="4" y="77"/>
                    </a:cxn>
                    <a:cxn ang="0">
                      <a:pos x="4" y="92"/>
                    </a:cxn>
                    <a:cxn ang="0">
                      <a:pos x="21" y="134"/>
                    </a:cxn>
                    <a:cxn ang="0">
                      <a:pos x="27" y="132"/>
                    </a:cxn>
                    <a:cxn ang="0">
                      <a:pos x="33" y="134"/>
                    </a:cxn>
                    <a:cxn ang="0">
                      <a:pos x="45" y="130"/>
                    </a:cxn>
                    <a:cxn ang="0">
                      <a:pos x="49" y="124"/>
                    </a:cxn>
                    <a:cxn ang="0">
                      <a:pos x="49" y="116"/>
                    </a:cxn>
                    <a:cxn ang="0">
                      <a:pos x="53" y="110"/>
                    </a:cxn>
                    <a:cxn ang="0">
                      <a:pos x="55" y="112"/>
                    </a:cxn>
                    <a:cxn ang="0">
                      <a:pos x="61" y="110"/>
                    </a:cxn>
                    <a:cxn ang="0">
                      <a:pos x="77" y="114"/>
                    </a:cxn>
                    <a:cxn ang="0">
                      <a:pos x="96" y="126"/>
                    </a:cxn>
                    <a:cxn ang="0">
                      <a:pos x="96" y="134"/>
                    </a:cxn>
                    <a:cxn ang="0">
                      <a:pos x="100" y="136"/>
                    </a:cxn>
                    <a:cxn ang="0">
                      <a:pos x="102" y="142"/>
                    </a:cxn>
                    <a:cxn ang="0">
                      <a:pos x="108" y="142"/>
                    </a:cxn>
                    <a:cxn ang="0">
                      <a:pos x="112" y="149"/>
                    </a:cxn>
                    <a:cxn ang="0">
                      <a:pos x="116" y="155"/>
                    </a:cxn>
                    <a:cxn ang="0">
                      <a:pos x="124" y="155"/>
                    </a:cxn>
                    <a:cxn ang="0">
                      <a:pos x="130" y="159"/>
                    </a:cxn>
                    <a:cxn ang="0">
                      <a:pos x="136" y="161"/>
                    </a:cxn>
                    <a:cxn ang="0">
                      <a:pos x="147" y="163"/>
                    </a:cxn>
                    <a:cxn ang="0">
                      <a:pos x="155" y="169"/>
                    </a:cxn>
                    <a:cxn ang="0">
                      <a:pos x="161" y="161"/>
                    </a:cxn>
                    <a:cxn ang="0">
                      <a:pos x="153" y="159"/>
                    </a:cxn>
                    <a:cxn ang="0">
                      <a:pos x="153" y="149"/>
                    </a:cxn>
                    <a:cxn ang="0">
                      <a:pos x="146" y="149"/>
                    </a:cxn>
                    <a:cxn ang="0">
                      <a:pos x="140" y="142"/>
                    </a:cxn>
                    <a:cxn ang="0">
                      <a:pos x="130" y="134"/>
                    </a:cxn>
                    <a:cxn ang="0">
                      <a:pos x="126" y="124"/>
                    </a:cxn>
                    <a:cxn ang="0">
                      <a:pos x="124" y="116"/>
                    </a:cxn>
                    <a:cxn ang="0">
                      <a:pos x="112" y="112"/>
                    </a:cxn>
                    <a:cxn ang="0">
                      <a:pos x="110" y="94"/>
                    </a:cxn>
                    <a:cxn ang="0">
                      <a:pos x="108" y="92"/>
                    </a:cxn>
                    <a:cxn ang="0">
                      <a:pos x="110" y="90"/>
                    </a:cxn>
                    <a:cxn ang="0">
                      <a:pos x="118" y="86"/>
                    </a:cxn>
                    <a:cxn ang="0">
                      <a:pos x="120" y="77"/>
                    </a:cxn>
                    <a:cxn ang="0">
                      <a:pos x="116" y="73"/>
                    </a:cxn>
                    <a:cxn ang="0">
                      <a:pos x="108" y="73"/>
                    </a:cxn>
                    <a:cxn ang="0">
                      <a:pos x="102" y="65"/>
                    </a:cxn>
                    <a:cxn ang="0">
                      <a:pos x="100" y="61"/>
                    </a:cxn>
                    <a:cxn ang="0">
                      <a:pos x="88" y="61"/>
                    </a:cxn>
                    <a:cxn ang="0">
                      <a:pos x="82" y="55"/>
                    </a:cxn>
                    <a:cxn ang="0">
                      <a:pos x="80" y="43"/>
                    </a:cxn>
                    <a:cxn ang="0">
                      <a:pos x="71" y="35"/>
                    </a:cxn>
                    <a:cxn ang="0">
                      <a:pos x="63" y="31"/>
                    </a:cxn>
                    <a:cxn ang="0">
                      <a:pos x="51" y="25"/>
                    </a:cxn>
                    <a:cxn ang="0">
                      <a:pos x="37" y="19"/>
                    </a:cxn>
                    <a:cxn ang="0">
                      <a:pos x="25" y="15"/>
                    </a:cxn>
                    <a:cxn ang="0">
                      <a:pos x="6" y="4"/>
                    </a:cxn>
                    <a:cxn ang="0">
                      <a:pos x="4" y="0"/>
                    </a:cxn>
                  </a:cxnLst>
                  <a:rect l="0" t="0" r="r" b="b"/>
                  <a:pathLst>
                    <a:path w="161" h="169">
                      <a:moveTo>
                        <a:pt x="4" y="4"/>
                      </a:moveTo>
                      <a:lnTo>
                        <a:pt x="4" y="77"/>
                      </a:lnTo>
                      <a:lnTo>
                        <a:pt x="0" y="84"/>
                      </a:lnTo>
                      <a:lnTo>
                        <a:pt x="4" y="92"/>
                      </a:lnTo>
                      <a:lnTo>
                        <a:pt x="4" y="134"/>
                      </a:lnTo>
                      <a:lnTo>
                        <a:pt x="21" y="134"/>
                      </a:lnTo>
                      <a:lnTo>
                        <a:pt x="25" y="132"/>
                      </a:lnTo>
                      <a:lnTo>
                        <a:pt x="27" y="132"/>
                      </a:lnTo>
                      <a:lnTo>
                        <a:pt x="27" y="134"/>
                      </a:lnTo>
                      <a:lnTo>
                        <a:pt x="33" y="134"/>
                      </a:lnTo>
                      <a:lnTo>
                        <a:pt x="37" y="134"/>
                      </a:lnTo>
                      <a:lnTo>
                        <a:pt x="45" y="130"/>
                      </a:lnTo>
                      <a:lnTo>
                        <a:pt x="45" y="126"/>
                      </a:lnTo>
                      <a:lnTo>
                        <a:pt x="49" y="124"/>
                      </a:lnTo>
                      <a:lnTo>
                        <a:pt x="49" y="122"/>
                      </a:lnTo>
                      <a:lnTo>
                        <a:pt x="49" y="116"/>
                      </a:lnTo>
                      <a:lnTo>
                        <a:pt x="51" y="110"/>
                      </a:lnTo>
                      <a:lnTo>
                        <a:pt x="53" y="110"/>
                      </a:lnTo>
                      <a:lnTo>
                        <a:pt x="53" y="112"/>
                      </a:lnTo>
                      <a:lnTo>
                        <a:pt x="55" y="112"/>
                      </a:lnTo>
                      <a:lnTo>
                        <a:pt x="59" y="112"/>
                      </a:lnTo>
                      <a:lnTo>
                        <a:pt x="61" y="110"/>
                      </a:lnTo>
                      <a:lnTo>
                        <a:pt x="69" y="114"/>
                      </a:lnTo>
                      <a:lnTo>
                        <a:pt x="77" y="114"/>
                      </a:lnTo>
                      <a:lnTo>
                        <a:pt x="86" y="116"/>
                      </a:lnTo>
                      <a:lnTo>
                        <a:pt x="96" y="126"/>
                      </a:lnTo>
                      <a:lnTo>
                        <a:pt x="96" y="132"/>
                      </a:lnTo>
                      <a:lnTo>
                        <a:pt x="96" y="134"/>
                      </a:lnTo>
                      <a:lnTo>
                        <a:pt x="98" y="134"/>
                      </a:lnTo>
                      <a:lnTo>
                        <a:pt x="100" y="136"/>
                      </a:lnTo>
                      <a:lnTo>
                        <a:pt x="102" y="140"/>
                      </a:lnTo>
                      <a:lnTo>
                        <a:pt x="102" y="142"/>
                      </a:lnTo>
                      <a:lnTo>
                        <a:pt x="106" y="142"/>
                      </a:lnTo>
                      <a:lnTo>
                        <a:pt x="108" y="142"/>
                      </a:lnTo>
                      <a:lnTo>
                        <a:pt x="108" y="145"/>
                      </a:lnTo>
                      <a:lnTo>
                        <a:pt x="112" y="149"/>
                      </a:lnTo>
                      <a:lnTo>
                        <a:pt x="116" y="151"/>
                      </a:lnTo>
                      <a:lnTo>
                        <a:pt x="116" y="155"/>
                      </a:lnTo>
                      <a:lnTo>
                        <a:pt x="120" y="155"/>
                      </a:lnTo>
                      <a:lnTo>
                        <a:pt x="124" y="155"/>
                      </a:lnTo>
                      <a:lnTo>
                        <a:pt x="128" y="161"/>
                      </a:lnTo>
                      <a:lnTo>
                        <a:pt x="130" y="159"/>
                      </a:lnTo>
                      <a:lnTo>
                        <a:pt x="134" y="159"/>
                      </a:lnTo>
                      <a:lnTo>
                        <a:pt x="136" y="161"/>
                      </a:lnTo>
                      <a:lnTo>
                        <a:pt x="140" y="161"/>
                      </a:lnTo>
                      <a:lnTo>
                        <a:pt x="147" y="163"/>
                      </a:lnTo>
                      <a:lnTo>
                        <a:pt x="149" y="165"/>
                      </a:lnTo>
                      <a:lnTo>
                        <a:pt x="155" y="169"/>
                      </a:lnTo>
                      <a:lnTo>
                        <a:pt x="161" y="169"/>
                      </a:lnTo>
                      <a:lnTo>
                        <a:pt x="161" y="161"/>
                      </a:lnTo>
                      <a:lnTo>
                        <a:pt x="157" y="159"/>
                      </a:lnTo>
                      <a:lnTo>
                        <a:pt x="153" y="159"/>
                      </a:lnTo>
                      <a:lnTo>
                        <a:pt x="149" y="155"/>
                      </a:lnTo>
                      <a:lnTo>
                        <a:pt x="153" y="149"/>
                      </a:lnTo>
                      <a:lnTo>
                        <a:pt x="147" y="145"/>
                      </a:lnTo>
                      <a:lnTo>
                        <a:pt x="146" y="149"/>
                      </a:lnTo>
                      <a:lnTo>
                        <a:pt x="144" y="149"/>
                      </a:lnTo>
                      <a:lnTo>
                        <a:pt x="140" y="142"/>
                      </a:lnTo>
                      <a:lnTo>
                        <a:pt x="140" y="136"/>
                      </a:lnTo>
                      <a:lnTo>
                        <a:pt x="130" y="134"/>
                      </a:lnTo>
                      <a:lnTo>
                        <a:pt x="130" y="126"/>
                      </a:lnTo>
                      <a:lnTo>
                        <a:pt x="126" y="124"/>
                      </a:lnTo>
                      <a:lnTo>
                        <a:pt x="126" y="120"/>
                      </a:lnTo>
                      <a:lnTo>
                        <a:pt x="124" y="116"/>
                      </a:lnTo>
                      <a:lnTo>
                        <a:pt x="118" y="116"/>
                      </a:lnTo>
                      <a:lnTo>
                        <a:pt x="112" y="112"/>
                      </a:lnTo>
                      <a:lnTo>
                        <a:pt x="110" y="106"/>
                      </a:lnTo>
                      <a:lnTo>
                        <a:pt x="110" y="94"/>
                      </a:lnTo>
                      <a:lnTo>
                        <a:pt x="108" y="94"/>
                      </a:lnTo>
                      <a:lnTo>
                        <a:pt x="108" y="92"/>
                      </a:lnTo>
                      <a:lnTo>
                        <a:pt x="108" y="90"/>
                      </a:lnTo>
                      <a:lnTo>
                        <a:pt x="110" y="90"/>
                      </a:lnTo>
                      <a:lnTo>
                        <a:pt x="116" y="90"/>
                      </a:lnTo>
                      <a:lnTo>
                        <a:pt x="118" y="86"/>
                      </a:lnTo>
                      <a:lnTo>
                        <a:pt x="120" y="84"/>
                      </a:lnTo>
                      <a:lnTo>
                        <a:pt x="120" y="77"/>
                      </a:lnTo>
                      <a:lnTo>
                        <a:pt x="118" y="77"/>
                      </a:lnTo>
                      <a:lnTo>
                        <a:pt x="116" y="73"/>
                      </a:lnTo>
                      <a:lnTo>
                        <a:pt x="110" y="71"/>
                      </a:lnTo>
                      <a:lnTo>
                        <a:pt x="108" y="73"/>
                      </a:lnTo>
                      <a:lnTo>
                        <a:pt x="106" y="73"/>
                      </a:lnTo>
                      <a:lnTo>
                        <a:pt x="102" y="65"/>
                      </a:lnTo>
                      <a:lnTo>
                        <a:pt x="100" y="65"/>
                      </a:lnTo>
                      <a:lnTo>
                        <a:pt x="100" y="61"/>
                      </a:lnTo>
                      <a:lnTo>
                        <a:pt x="90" y="61"/>
                      </a:lnTo>
                      <a:lnTo>
                        <a:pt x="88" y="61"/>
                      </a:lnTo>
                      <a:lnTo>
                        <a:pt x="82" y="57"/>
                      </a:lnTo>
                      <a:lnTo>
                        <a:pt x="82" y="55"/>
                      </a:lnTo>
                      <a:lnTo>
                        <a:pt x="86" y="51"/>
                      </a:lnTo>
                      <a:lnTo>
                        <a:pt x="80" y="43"/>
                      </a:lnTo>
                      <a:lnTo>
                        <a:pt x="73" y="35"/>
                      </a:lnTo>
                      <a:lnTo>
                        <a:pt x="71" y="35"/>
                      </a:lnTo>
                      <a:lnTo>
                        <a:pt x="65" y="35"/>
                      </a:lnTo>
                      <a:lnTo>
                        <a:pt x="63" y="31"/>
                      </a:lnTo>
                      <a:lnTo>
                        <a:pt x="59" y="25"/>
                      </a:lnTo>
                      <a:lnTo>
                        <a:pt x="51" y="25"/>
                      </a:lnTo>
                      <a:lnTo>
                        <a:pt x="45" y="19"/>
                      </a:lnTo>
                      <a:lnTo>
                        <a:pt x="37" y="19"/>
                      </a:lnTo>
                      <a:lnTo>
                        <a:pt x="33" y="15"/>
                      </a:lnTo>
                      <a:lnTo>
                        <a:pt x="25" y="15"/>
                      </a:lnTo>
                      <a:lnTo>
                        <a:pt x="17" y="13"/>
                      </a:lnTo>
                      <a:lnTo>
                        <a:pt x="6" y="4"/>
                      </a:lnTo>
                      <a:lnTo>
                        <a:pt x="6" y="0"/>
                      </a:lnTo>
                      <a:lnTo>
                        <a:pt x="4" y="0"/>
                      </a:lnTo>
                      <a:lnTo>
                        <a:pt x="4" y="4"/>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37" name="Freeform 356"/>
                <p:cNvSpPr>
                  <a:spLocks/>
                </p:cNvSpPr>
                <p:nvPr/>
              </p:nvSpPr>
              <p:spPr bwMode="auto">
                <a:xfrm>
                  <a:off x="8990013" y="4829176"/>
                  <a:ext cx="96837" cy="60325"/>
                </a:xfrm>
                <a:custGeom>
                  <a:avLst/>
                  <a:gdLst/>
                  <a:ahLst/>
                  <a:cxnLst>
                    <a:cxn ang="0">
                      <a:pos x="55" y="0"/>
                    </a:cxn>
                    <a:cxn ang="0">
                      <a:pos x="55" y="0"/>
                    </a:cxn>
                    <a:cxn ang="0">
                      <a:pos x="49" y="4"/>
                    </a:cxn>
                    <a:cxn ang="0">
                      <a:pos x="49" y="6"/>
                    </a:cxn>
                    <a:cxn ang="0">
                      <a:pos x="51" y="6"/>
                    </a:cxn>
                    <a:cxn ang="0">
                      <a:pos x="51" y="10"/>
                    </a:cxn>
                    <a:cxn ang="0">
                      <a:pos x="47" y="10"/>
                    </a:cxn>
                    <a:cxn ang="0">
                      <a:pos x="43" y="14"/>
                    </a:cxn>
                    <a:cxn ang="0">
                      <a:pos x="43" y="16"/>
                    </a:cxn>
                    <a:cxn ang="0">
                      <a:pos x="41" y="20"/>
                    </a:cxn>
                    <a:cxn ang="0">
                      <a:pos x="39" y="24"/>
                    </a:cxn>
                    <a:cxn ang="0">
                      <a:pos x="29" y="24"/>
                    </a:cxn>
                    <a:cxn ang="0">
                      <a:pos x="27" y="18"/>
                    </a:cxn>
                    <a:cxn ang="0">
                      <a:pos x="19" y="26"/>
                    </a:cxn>
                    <a:cxn ang="0">
                      <a:pos x="15" y="28"/>
                    </a:cxn>
                    <a:cxn ang="0">
                      <a:pos x="10" y="28"/>
                    </a:cxn>
                    <a:cxn ang="0">
                      <a:pos x="6" y="28"/>
                    </a:cxn>
                    <a:cxn ang="0">
                      <a:pos x="2" y="26"/>
                    </a:cxn>
                    <a:cxn ang="0">
                      <a:pos x="0" y="30"/>
                    </a:cxn>
                    <a:cxn ang="0">
                      <a:pos x="6" y="36"/>
                    </a:cxn>
                    <a:cxn ang="0">
                      <a:pos x="10" y="38"/>
                    </a:cxn>
                    <a:cxn ang="0">
                      <a:pos x="15" y="38"/>
                    </a:cxn>
                    <a:cxn ang="0">
                      <a:pos x="23" y="38"/>
                    </a:cxn>
                    <a:cxn ang="0">
                      <a:pos x="31" y="38"/>
                    </a:cxn>
                    <a:cxn ang="0">
                      <a:pos x="39" y="36"/>
                    </a:cxn>
                    <a:cxn ang="0">
                      <a:pos x="43" y="30"/>
                    </a:cxn>
                    <a:cxn ang="0">
                      <a:pos x="47" y="30"/>
                    </a:cxn>
                    <a:cxn ang="0">
                      <a:pos x="49" y="28"/>
                    </a:cxn>
                    <a:cxn ang="0">
                      <a:pos x="49" y="26"/>
                    </a:cxn>
                    <a:cxn ang="0">
                      <a:pos x="49" y="24"/>
                    </a:cxn>
                    <a:cxn ang="0">
                      <a:pos x="55" y="24"/>
                    </a:cxn>
                    <a:cxn ang="0">
                      <a:pos x="57" y="20"/>
                    </a:cxn>
                    <a:cxn ang="0">
                      <a:pos x="59" y="18"/>
                    </a:cxn>
                    <a:cxn ang="0">
                      <a:pos x="57" y="14"/>
                    </a:cxn>
                    <a:cxn ang="0">
                      <a:pos x="61" y="14"/>
                    </a:cxn>
                    <a:cxn ang="0">
                      <a:pos x="61" y="10"/>
                    </a:cxn>
                    <a:cxn ang="0">
                      <a:pos x="61" y="8"/>
                    </a:cxn>
                    <a:cxn ang="0">
                      <a:pos x="61" y="4"/>
                    </a:cxn>
                    <a:cxn ang="0">
                      <a:pos x="59" y="4"/>
                    </a:cxn>
                    <a:cxn ang="0">
                      <a:pos x="59" y="0"/>
                    </a:cxn>
                    <a:cxn ang="0">
                      <a:pos x="55" y="0"/>
                    </a:cxn>
                  </a:cxnLst>
                  <a:rect l="0" t="0" r="r" b="b"/>
                  <a:pathLst>
                    <a:path w="61" h="38">
                      <a:moveTo>
                        <a:pt x="55" y="0"/>
                      </a:moveTo>
                      <a:lnTo>
                        <a:pt x="55" y="0"/>
                      </a:lnTo>
                      <a:lnTo>
                        <a:pt x="49" y="4"/>
                      </a:lnTo>
                      <a:lnTo>
                        <a:pt x="49" y="6"/>
                      </a:lnTo>
                      <a:lnTo>
                        <a:pt x="51" y="6"/>
                      </a:lnTo>
                      <a:lnTo>
                        <a:pt x="51" y="10"/>
                      </a:lnTo>
                      <a:lnTo>
                        <a:pt x="47" y="10"/>
                      </a:lnTo>
                      <a:lnTo>
                        <a:pt x="43" y="14"/>
                      </a:lnTo>
                      <a:lnTo>
                        <a:pt x="43" y="16"/>
                      </a:lnTo>
                      <a:lnTo>
                        <a:pt x="41" y="20"/>
                      </a:lnTo>
                      <a:lnTo>
                        <a:pt x="39" y="24"/>
                      </a:lnTo>
                      <a:lnTo>
                        <a:pt x="29" y="24"/>
                      </a:lnTo>
                      <a:lnTo>
                        <a:pt x="27" y="18"/>
                      </a:lnTo>
                      <a:lnTo>
                        <a:pt x="19" y="26"/>
                      </a:lnTo>
                      <a:lnTo>
                        <a:pt x="15" y="28"/>
                      </a:lnTo>
                      <a:lnTo>
                        <a:pt x="10" y="28"/>
                      </a:lnTo>
                      <a:lnTo>
                        <a:pt x="6" y="28"/>
                      </a:lnTo>
                      <a:lnTo>
                        <a:pt x="2" y="26"/>
                      </a:lnTo>
                      <a:lnTo>
                        <a:pt x="0" y="30"/>
                      </a:lnTo>
                      <a:lnTo>
                        <a:pt x="6" y="36"/>
                      </a:lnTo>
                      <a:lnTo>
                        <a:pt x="10" y="38"/>
                      </a:lnTo>
                      <a:lnTo>
                        <a:pt x="15" y="38"/>
                      </a:lnTo>
                      <a:lnTo>
                        <a:pt x="23" y="38"/>
                      </a:lnTo>
                      <a:lnTo>
                        <a:pt x="31" y="38"/>
                      </a:lnTo>
                      <a:lnTo>
                        <a:pt x="39" y="36"/>
                      </a:lnTo>
                      <a:lnTo>
                        <a:pt x="43" y="30"/>
                      </a:lnTo>
                      <a:lnTo>
                        <a:pt x="47" y="30"/>
                      </a:lnTo>
                      <a:lnTo>
                        <a:pt x="49" y="28"/>
                      </a:lnTo>
                      <a:lnTo>
                        <a:pt x="49" y="26"/>
                      </a:lnTo>
                      <a:lnTo>
                        <a:pt x="49" y="24"/>
                      </a:lnTo>
                      <a:lnTo>
                        <a:pt x="55" y="24"/>
                      </a:lnTo>
                      <a:lnTo>
                        <a:pt x="57" y="20"/>
                      </a:lnTo>
                      <a:lnTo>
                        <a:pt x="59" y="18"/>
                      </a:lnTo>
                      <a:lnTo>
                        <a:pt x="57" y="14"/>
                      </a:lnTo>
                      <a:lnTo>
                        <a:pt x="61" y="14"/>
                      </a:lnTo>
                      <a:lnTo>
                        <a:pt x="61" y="10"/>
                      </a:lnTo>
                      <a:lnTo>
                        <a:pt x="61" y="8"/>
                      </a:lnTo>
                      <a:lnTo>
                        <a:pt x="61" y="4"/>
                      </a:lnTo>
                      <a:lnTo>
                        <a:pt x="59" y="4"/>
                      </a:lnTo>
                      <a:lnTo>
                        <a:pt x="59" y="0"/>
                      </a:lnTo>
                      <a:lnTo>
                        <a:pt x="55" y="0"/>
                      </a:lnTo>
                      <a:close/>
                    </a:path>
                  </a:pathLst>
                </a:custGeom>
                <a:grpFill/>
                <a:ln w="9525">
                  <a:solidFill>
                    <a:schemeClr val="bg1">
                      <a:lumMod val="50000"/>
                    </a:schemeClr>
                  </a:solidFill>
                  <a:round/>
                  <a:headEnd/>
                  <a:tailEnd/>
                </a:ln>
              </p:spPr>
              <p:txBody>
                <a:bodyPr/>
                <a:lstStyle/>
                <a:p>
                  <a:pPr>
                    <a:defRPr/>
                  </a:pPr>
                  <a:endParaRPr lang="en-GB" dirty="0"/>
                </a:p>
              </p:txBody>
            </p:sp>
            <p:sp>
              <p:nvSpPr>
                <p:cNvPr id="1438" name="Freeform 357"/>
                <p:cNvSpPr>
                  <a:spLocks/>
                </p:cNvSpPr>
                <p:nvPr/>
              </p:nvSpPr>
              <p:spPr bwMode="auto">
                <a:xfrm>
                  <a:off x="8990013" y="4829176"/>
                  <a:ext cx="96837" cy="60325"/>
                </a:xfrm>
                <a:custGeom>
                  <a:avLst/>
                  <a:gdLst/>
                  <a:ahLst/>
                  <a:cxnLst>
                    <a:cxn ang="0">
                      <a:pos x="55" y="0"/>
                    </a:cxn>
                    <a:cxn ang="0">
                      <a:pos x="55" y="0"/>
                    </a:cxn>
                    <a:cxn ang="0">
                      <a:pos x="49" y="4"/>
                    </a:cxn>
                    <a:cxn ang="0">
                      <a:pos x="49" y="6"/>
                    </a:cxn>
                    <a:cxn ang="0">
                      <a:pos x="51" y="6"/>
                    </a:cxn>
                    <a:cxn ang="0">
                      <a:pos x="51" y="10"/>
                    </a:cxn>
                    <a:cxn ang="0">
                      <a:pos x="47" y="10"/>
                    </a:cxn>
                    <a:cxn ang="0">
                      <a:pos x="43" y="14"/>
                    </a:cxn>
                    <a:cxn ang="0">
                      <a:pos x="43" y="16"/>
                    </a:cxn>
                    <a:cxn ang="0">
                      <a:pos x="41" y="20"/>
                    </a:cxn>
                    <a:cxn ang="0">
                      <a:pos x="39" y="24"/>
                    </a:cxn>
                    <a:cxn ang="0">
                      <a:pos x="29" y="24"/>
                    </a:cxn>
                    <a:cxn ang="0">
                      <a:pos x="27" y="18"/>
                    </a:cxn>
                    <a:cxn ang="0">
                      <a:pos x="19" y="26"/>
                    </a:cxn>
                    <a:cxn ang="0">
                      <a:pos x="15" y="28"/>
                    </a:cxn>
                    <a:cxn ang="0">
                      <a:pos x="10" y="28"/>
                    </a:cxn>
                    <a:cxn ang="0">
                      <a:pos x="6" y="28"/>
                    </a:cxn>
                    <a:cxn ang="0">
                      <a:pos x="2" y="26"/>
                    </a:cxn>
                    <a:cxn ang="0">
                      <a:pos x="0" y="30"/>
                    </a:cxn>
                    <a:cxn ang="0">
                      <a:pos x="6" y="36"/>
                    </a:cxn>
                    <a:cxn ang="0">
                      <a:pos x="10" y="38"/>
                    </a:cxn>
                    <a:cxn ang="0">
                      <a:pos x="15" y="38"/>
                    </a:cxn>
                    <a:cxn ang="0">
                      <a:pos x="23" y="38"/>
                    </a:cxn>
                    <a:cxn ang="0">
                      <a:pos x="31" y="38"/>
                    </a:cxn>
                    <a:cxn ang="0">
                      <a:pos x="39" y="36"/>
                    </a:cxn>
                    <a:cxn ang="0">
                      <a:pos x="43" y="30"/>
                    </a:cxn>
                    <a:cxn ang="0">
                      <a:pos x="47" y="30"/>
                    </a:cxn>
                    <a:cxn ang="0">
                      <a:pos x="49" y="28"/>
                    </a:cxn>
                    <a:cxn ang="0">
                      <a:pos x="49" y="26"/>
                    </a:cxn>
                    <a:cxn ang="0">
                      <a:pos x="49" y="24"/>
                    </a:cxn>
                    <a:cxn ang="0">
                      <a:pos x="55" y="24"/>
                    </a:cxn>
                    <a:cxn ang="0">
                      <a:pos x="57" y="20"/>
                    </a:cxn>
                    <a:cxn ang="0">
                      <a:pos x="59" y="18"/>
                    </a:cxn>
                    <a:cxn ang="0">
                      <a:pos x="57" y="14"/>
                    </a:cxn>
                    <a:cxn ang="0">
                      <a:pos x="61" y="14"/>
                    </a:cxn>
                    <a:cxn ang="0">
                      <a:pos x="61" y="10"/>
                    </a:cxn>
                    <a:cxn ang="0">
                      <a:pos x="61" y="8"/>
                    </a:cxn>
                    <a:cxn ang="0">
                      <a:pos x="61" y="4"/>
                    </a:cxn>
                    <a:cxn ang="0">
                      <a:pos x="59" y="4"/>
                    </a:cxn>
                    <a:cxn ang="0">
                      <a:pos x="59" y="0"/>
                    </a:cxn>
                    <a:cxn ang="0">
                      <a:pos x="55" y="0"/>
                    </a:cxn>
                  </a:cxnLst>
                  <a:rect l="0" t="0" r="r" b="b"/>
                  <a:pathLst>
                    <a:path w="61" h="38">
                      <a:moveTo>
                        <a:pt x="55" y="0"/>
                      </a:moveTo>
                      <a:lnTo>
                        <a:pt x="55" y="0"/>
                      </a:lnTo>
                      <a:lnTo>
                        <a:pt x="49" y="4"/>
                      </a:lnTo>
                      <a:lnTo>
                        <a:pt x="49" y="6"/>
                      </a:lnTo>
                      <a:lnTo>
                        <a:pt x="51" y="6"/>
                      </a:lnTo>
                      <a:lnTo>
                        <a:pt x="51" y="10"/>
                      </a:lnTo>
                      <a:lnTo>
                        <a:pt x="47" y="10"/>
                      </a:lnTo>
                      <a:lnTo>
                        <a:pt x="43" y="14"/>
                      </a:lnTo>
                      <a:lnTo>
                        <a:pt x="43" y="16"/>
                      </a:lnTo>
                      <a:lnTo>
                        <a:pt x="41" y="20"/>
                      </a:lnTo>
                      <a:lnTo>
                        <a:pt x="39" y="24"/>
                      </a:lnTo>
                      <a:lnTo>
                        <a:pt x="29" y="24"/>
                      </a:lnTo>
                      <a:lnTo>
                        <a:pt x="27" y="18"/>
                      </a:lnTo>
                      <a:lnTo>
                        <a:pt x="19" y="26"/>
                      </a:lnTo>
                      <a:lnTo>
                        <a:pt x="15" y="28"/>
                      </a:lnTo>
                      <a:lnTo>
                        <a:pt x="10" y="28"/>
                      </a:lnTo>
                      <a:lnTo>
                        <a:pt x="6" y="28"/>
                      </a:lnTo>
                      <a:lnTo>
                        <a:pt x="2" y="26"/>
                      </a:lnTo>
                      <a:lnTo>
                        <a:pt x="0" y="30"/>
                      </a:lnTo>
                      <a:lnTo>
                        <a:pt x="6" y="36"/>
                      </a:lnTo>
                      <a:lnTo>
                        <a:pt x="10" y="38"/>
                      </a:lnTo>
                      <a:lnTo>
                        <a:pt x="15" y="38"/>
                      </a:lnTo>
                      <a:lnTo>
                        <a:pt x="23" y="38"/>
                      </a:lnTo>
                      <a:lnTo>
                        <a:pt x="31" y="38"/>
                      </a:lnTo>
                      <a:lnTo>
                        <a:pt x="39" y="36"/>
                      </a:lnTo>
                      <a:lnTo>
                        <a:pt x="43" y="30"/>
                      </a:lnTo>
                      <a:lnTo>
                        <a:pt x="47" y="30"/>
                      </a:lnTo>
                      <a:lnTo>
                        <a:pt x="49" y="28"/>
                      </a:lnTo>
                      <a:lnTo>
                        <a:pt x="49" y="26"/>
                      </a:lnTo>
                      <a:lnTo>
                        <a:pt x="49" y="24"/>
                      </a:lnTo>
                      <a:lnTo>
                        <a:pt x="55" y="24"/>
                      </a:lnTo>
                      <a:lnTo>
                        <a:pt x="57" y="20"/>
                      </a:lnTo>
                      <a:lnTo>
                        <a:pt x="59" y="18"/>
                      </a:lnTo>
                      <a:lnTo>
                        <a:pt x="57" y="14"/>
                      </a:lnTo>
                      <a:lnTo>
                        <a:pt x="61" y="14"/>
                      </a:lnTo>
                      <a:lnTo>
                        <a:pt x="61" y="10"/>
                      </a:lnTo>
                      <a:lnTo>
                        <a:pt x="61" y="8"/>
                      </a:lnTo>
                      <a:lnTo>
                        <a:pt x="61" y="4"/>
                      </a:lnTo>
                      <a:lnTo>
                        <a:pt x="59" y="4"/>
                      </a:lnTo>
                      <a:lnTo>
                        <a:pt x="59" y="0"/>
                      </a:lnTo>
                      <a:lnTo>
                        <a:pt x="55"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39" name="Freeform 358"/>
                <p:cNvSpPr>
                  <a:spLocks/>
                </p:cNvSpPr>
                <p:nvPr/>
              </p:nvSpPr>
              <p:spPr bwMode="auto">
                <a:xfrm>
                  <a:off x="9080500" y="4800601"/>
                  <a:ext cx="22225" cy="41275"/>
                </a:xfrm>
                <a:custGeom>
                  <a:avLst/>
                  <a:gdLst/>
                  <a:ahLst/>
                  <a:cxnLst>
                    <a:cxn ang="0">
                      <a:pos x="0" y="0"/>
                    </a:cxn>
                    <a:cxn ang="0">
                      <a:pos x="0" y="0"/>
                    </a:cxn>
                    <a:cxn ang="0">
                      <a:pos x="0" y="6"/>
                    </a:cxn>
                    <a:cxn ang="0">
                      <a:pos x="4" y="12"/>
                    </a:cxn>
                    <a:cxn ang="0">
                      <a:pos x="8" y="14"/>
                    </a:cxn>
                    <a:cxn ang="0">
                      <a:pos x="8" y="18"/>
                    </a:cxn>
                    <a:cxn ang="0">
                      <a:pos x="8" y="22"/>
                    </a:cxn>
                    <a:cxn ang="0">
                      <a:pos x="8" y="24"/>
                    </a:cxn>
                    <a:cxn ang="0">
                      <a:pos x="10" y="26"/>
                    </a:cxn>
                    <a:cxn ang="0">
                      <a:pos x="12" y="26"/>
                    </a:cxn>
                    <a:cxn ang="0">
                      <a:pos x="12" y="24"/>
                    </a:cxn>
                    <a:cxn ang="0">
                      <a:pos x="14" y="16"/>
                    </a:cxn>
                    <a:cxn ang="0">
                      <a:pos x="10" y="8"/>
                    </a:cxn>
                    <a:cxn ang="0">
                      <a:pos x="0" y="0"/>
                    </a:cxn>
                  </a:cxnLst>
                  <a:rect l="0" t="0" r="r" b="b"/>
                  <a:pathLst>
                    <a:path w="14" h="26">
                      <a:moveTo>
                        <a:pt x="0" y="0"/>
                      </a:moveTo>
                      <a:lnTo>
                        <a:pt x="0" y="0"/>
                      </a:lnTo>
                      <a:lnTo>
                        <a:pt x="0" y="6"/>
                      </a:lnTo>
                      <a:lnTo>
                        <a:pt x="4" y="12"/>
                      </a:lnTo>
                      <a:lnTo>
                        <a:pt x="8" y="14"/>
                      </a:lnTo>
                      <a:lnTo>
                        <a:pt x="8" y="18"/>
                      </a:lnTo>
                      <a:lnTo>
                        <a:pt x="8" y="22"/>
                      </a:lnTo>
                      <a:lnTo>
                        <a:pt x="8" y="24"/>
                      </a:lnTo>
                      <a:lnTo>
                        <a:pt x="10" y="26"/>
                      </a:lnTo>
                      <a:lnTo>
                        <a:pt x="12" y="26"/>
                      </a:lnTo>
                      <a:lnTo>
                        <a:pt x="12" y="24"/>
                      </a:lnTo>
                      <a:lnTo>
                        <a:pt x="14" y="16"/>
                      </a:lnTo>
                      <a:lnTo>
                        <a:pt x="10" y="8"/>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40" name="Freeform 359"/>
                <p:cNvSpPr>
                  <a:spLocks/>
                </p:cNvSpPr>
                <p:nvPr/>
              </p:nvSpPr>
              <p:spPr bwMode="auto">
                <a:xfrm>
                  <a:off x="9080500" y="4800601"/>
                  <a:ext cx="22225" cy="41275"/>
                </a:xfrm>
                <a:custGeom>
                  <a:avLst/>
                  <a:gdLst/>
                  <a:ahLst/>
                  <a:cxnLst>
                    <a:cxn ang="0">
                      <a:pos x="0" y="0"/>
                    </a:cxn>
                    <a:cxn ang="0">
                      <a:pos x="0" y="0"/>
                    </a:cxn>
                    <a:cxn ang="0">
                      <a:pos x="0" y="6"/>
                    </a:cxn>
                    <a:cxn ang="0">
                      <a:pos x="4" y="12"/>
                    </a:cxn>
                    <a:cxn ang="0">
                      <a:pos x="8" y="14"/>
                    </a:cxn>
                    <a:cxn ang="0">
                      <a:pos x="8" y="18"/>
                    </a:cxn>
                    <a:cxn ang="0">
                      <a:pos x="8" y="22"/>
                    </a:cxn>
                    <a:cxn ang="0">
                      <a:pos x="8" y="24"/>
                    </a:cxn>
                    <a:cxn ang="0">
                      <a:pos x="10" y="26"/>
                    </a:cxn>
                    <a:cxn ang="0">
                      <a:pos x="12" y="26"/>
                    </a:cxn>
                    <a:cxn ang="0">
                      <a:pos x="12" y="24"/>
                    </a:cxn>
                    <a:cxn ang="0">
                      <a:pos x="14" y="16"/>
                    </a:cxn>
                    <a:cxn ang="0">
                      <a:pos x="10" y="8"/>
                    </a:cxn>
                    <a:cxn ang="0">
                      <a:pos x="0" y="0"/>
                    </a:cxn>
                  </a:cxnLst>
                  <a:rect l="0" t="0" r="r" b="b"/>
                  <a:pathLst>
                    <a:path w="14" h="26">
                      <a:moveTo>
                        <a:pt x="0" y="0"/>
                      </a:moveTo>
                      <a:lnTo>
                        <a:pt x="0" y="0"/>
                      </a:lnTo>
                      <a:lnTo>
                        <a:pt x="0" y="6"/>
                      </a:lnTo>
                      <a:lnTo>
                        <a:pt x="4" y="12"/>
                      </a:lnTo>
                      <a:lnTo>
                        <a:pt x="8" y="14"/>
                      </a:lnTo>
                      <a:lnTo>
                        <a:pt x="8" y="18"/>
                      </a:lnTo>
                      <a:lnTo>
                        <a:pt x="8" y="22"/>
                      </a:lnTo>
                      <a:lnTo>
                        <a:pt x="8" y="24"/>
                      </a:lnTo>
                      <a:lnTo>
                        <a:pt x="10" y="26"/>
                      </a:lnTo>
                      <a:lnTo>
                        <a:pt x="12" y="26"/>
                      </a:lnTo>
                      <a:lnTo>
                        <a:pt x="12" y="24"/>
                      </a:lnTo>
                      <a:lnTo>
                        <a:pt x="14" y="16"/>
                      </a:lnTo>
                      <a:lnTo>
                        <a:pt x="10" y="8"/>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41" name="Freeform 360"/>
                <p:cNvSpPr>
                  <a:spLocks/>
                </p:cNvSpPr>
                <p:nvPr/>
              </p:nvSpPr>
              <p:spPr bwMode="auto">
                <a:xfrm>
                  <a:off x="9048750" y="4783138"/>
                  <a:ext cx="28575" cy="17463"/>
                </a:xfrm>
                <a:custGeom>
                  <a:avLst/>
                  <a:gdLst/>
                  <a:ahLst/>
                  <a:cxnLst>
                    <a:cxn ang="0">
                      <a:pos x="0" y="0"/>
                    </a:cxn>
                    <a:cxn ang="0">
                      <a:pos x="0" y="0"/>
                    </a:cxn>
                    <a:cxn ang="0">
                      <a:pos x="0" y="5"/>
                    </a:cxn>
                    <a:cxn ang="0">
                      <a:pos x="12" y="9"/>
                    </a:cxn>
                    <a:cxn ang="0">
                      <a:pos x="14" y="11"/>
                    </a:cxn>
                    <a:cxn ang="0">
                      <a:pos x="18" y="11"/>
                    </a:cxn>
                    <a:cxn ang="0">
                      <a:pos x="18" y="7"/>
                    </a:cxn>
                    <a:cxn ang="0">
                      <a:pos x="0" y="0"/>
                    </a:cxn>
                  </a:cxnLst>
                  <a:rect l="0" t="0" r="r" b="b"/>
                  <a:pathLst>
                    <a:path w="18" h="11">
                      <a:moveTo>
                        <a:pt x="0" y="0"/>
                      </a:moveTo>
                      <a:lnTo>
                        <a:pt x="0" y="0"/>
                      </a:lnTo>
                      <a:lnTo>
                        <a:pt x="0" y="5"/>
                      </a:lnTo>
                      <a:lnTo>
                        <a:pt x="12" y="9"/>
                      </a:lnTo>
                      <a:lnTo>
                        <a:pt x="14" y="11"/>
                      </a:lnTo>
                      <a:lnTo>
                        <a:pt x="18" y="11"/>
                      </a:lnTo>
                      <a:lnTo>
                        <a:pt x="18" y="7"/>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42" name="Freeform 361"/>
                <p:cNvSpPr>
                  <a:spLocks/>
                </p:cNvSpPr>
                <p:nvPr/>
              </p:nvSpPr>
              <p:spPr bwMode="auto">
                <a:xfrm>
                  <a:off x="9048750" y="4783138"/>
                  <a:ext cx="28575" cy="17463"/>
                </a:xfrm>
                <a:custGeom>
                  <a:avLst/>
                  <a:gdLst/>
                  <a:ahLst/>
                  <a:cxnLst>
                    <a:cxn ang="0">
                      <a:pos x="0" y="0"/>
                    </a:cxn>
                    <a:cxn ang="0">
                      <a:pos x="0" y="0"/>
                    </a:cxn>
                    <a:cxn ang="0">
                      <a:pos x="0" y="5"/>
                    </a:cxn>
                    <a:cxn ang="0">
                      <a:pos x="12" y="9"/>
                    </a:cxn>
                    <a:cxn ang="0">
                      <a:pos x="14" y="11"/>
                    </a:cxn>
                    <a:cxn ang="0">
                      <a:pos x="18" y="11"/>
                    </a:cxn>
                    <a:cxn ang="0">
                      <a:pos x="18" y="7"/>
                    </a:cxn>
                    <a:cxn ang="0">
                      <a:pos x="0" y="0"/>
                    </a:cxn>
                  </a:cxnLst>
                  <a:rect l="0" t="0" r="r" b="b"/>
                  <a:pathLst>
                    <a:path w="18" h="11">
                      <a:moveTo>
                        <a:pt x="0" y="0"/>
                      </a:moveTo>
                      <a:lnTo>
                        <a:pt x="0" y="0"/>
                      </a:lnTo>
                      <a:lnTo>
                        <a:pt x="0" y="5"/>
                      </a:lnTo>
                      <a:lnTo>
                        <a:pt x="12" y="9"/>
                      </a:lnTo>
                      <a:lnTo>
                        <a:pt x="14" y="11"/>
                      </a:lnTo>
                      <a:lnTo>
                        <a:pt x="18" y="11"/>
                      </a:lnTo>
                      <a:lnTo>
                        <a:pt x="18" y="7"/>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43" name="Freeform 499"/>
                <p:cNvSpPr>
                  <a:spLocks noEditPoints="1"/>
                </p:cNvSpPr>
                <p:nvPr/>
              </p:nvSpPr>
              <p:spPr bwMode="auto">
                <a:xfrm>
                  <a:off x="9196388" y="4910138"/>
                  <a:ext cx="152400" cy="141288"/>
                </a:xfrm>
                <a:custGeom>
                  <a:avLst/>
                  <a:gdLst/>
                  <a:ahLst/>
                  <a:cxnLst>
                    <a:cxn ang="0">
                      <a:pos x="82" y="75"/>
                    </a:cxn>
                    <a:cxn ang="0">
                      <a:pos x="82" y="75"/>
                    </a:cxn>
                    <a:cxn ang="0">
                      <a:pos x="82" y="79"/>
                    </a:cxn>
                    <a:cxn ang="0">
                      <a:pos x="82" y="81"/>
                    </a:cxn>
                    <a:cxn ang="0">
                      <a:pos x="86" y="83"/>
                    </a:cxn>
                    <a:cxn ang="0">
                      <a:pos x="92" y="85"/>
                    </a:cxn>
                    <a:cxn ang="0">
                      <a:pos x="96" y="89"/>
                    </a:cxn>
                    <a:cxn ang="0">
                      <a:pos x="96" y="85"/>
                    </a:cxn>
                    <a:cxn ang="0">
                      <a:pos x="94" y="85"/>
                    </a:cxn>
                    <a:cxn ang="0">
                      <a:pos x="88" y="81"/>
                    </a:cxn>
                    <a:cxn ang="0">
                      <a:pos x="82" y="75"/>
                    </a:cxn>
                    <a:cxn ang="0">
                      <a:pos x="82" y="75"/>
                    </a:cxn>
                    <a:cxn ang="0">
                      <a:pos x="51" y="56"/>
                    </a:cxn>
                    <a:cxn ang="0">
                      <a:pos x="51" y="56"/>
                    </a:cxn>
                    <a:cxn ang="0">
                      <a:pos x="51" y="57"/>
                    </a:cxn>
                    <a:cxn ang="0">
                      <a:pos x="51" y="63"/>
                    </a:cxn>
                    <a:cxn ang="0">
                      <a:pos x="57" y="65"/>
                    </a:cxn>
                    <a:cxn ang="0">
                      <a:pos x="63" y="65"/>
                    </a:cxn>
                    <a:cxn ang="0">
                      <a:pos x="73" y="65"/>
                    </a:cxn>
                    <a:cxn ang="0">
                      <a:pos x="69" y="61"/>
                    </a:cxn>
                    <a:cxn ang="0">
                      <a:pos x="51" y="56"/>
                    </a:cxn>
                    <a:cxn ang="0">
                      <a:pos x="51" y="56"/>
                    </a:cxn>
                    <a:cxn ang="0">
                      <a:pos x="67" y="38"/>
                    </a:cxn>
                    <a:cxn ang="0">
                      <a:pos x="67" y="38"/>
                    </a:cxn>
                    <a:cxn ang="0">
                      <a:pos x="69" y="46"/>
                    </a:cxn>
                    <a:cxn ang="0">
                      <a:pos x="73" y="52"/>
                    </a:cxn>
                    <a:cxn ang="0">
                      <a:pos x="77" y="56"/>
                    </a:cxn>
                    <a:cxn ang="0">
                      <a:pos x="77" y="57"/>
                    </a:cxn>
                    <a:cxn ang="0">
                      <a:pos x="82" y="57"/>
                    </a:cxn>
                    <a:cxn ang="0">
                      <a:pos x="77" y="48"/>
                    </a:cxn>
                    <a:cxn ang="0">
                      <a:pos x="69" y="38"/>
                    </a:cxn>
                    <a:cxn ang="0">
                      <a:pos x="67" y="38"/>
                    </a:cxn>
                    <a:cxn ang="0">
                      <a:pos x="67" y="38"/>
                    </a:cxn>
                    <a:cxn ang="0">
                      <a:pos x="15" y="26"/>
                    </a:cxn>
                    <a:cxn ang="0">
                      <a:pos x="15" y="26"/>
                    </a:cxn>
                    <a:cxn ang="0">
                      <a:pos x="12" y="34"/>
                    </a:cxn>
                    <a:cxn ang="0">
                      <a:pos x="17" y="38"/>
                    </a:cxn>
                    <a:cxn ang="0">
                      <a:pos x="19" y="38"/>
                    </a:cxn>
                    <a:cxn ang="0">
                      <a:pos x="21" y="38"/>
                    </a:cxn>
                    <a:cxn ang="0">
                      <a:pos x="21" y="34"/>
                    </a:cxn>
                    <a:cxn ang="0">
                      <a:pos x="19" y="28"/>
                    </a:cxn>
                    <a:cxn ang="0">
                      <a:pos x="15" y="26"/>
                    </a:cxn>
                    <a:cxn ang="0">
                      <a:pos x="15" y="26"/>
                    </a:cxn>
                    <a:cxn ang="0">
                      <a:pos x="35" y="16"/>
                    </a:cxn>
                    <a:cxn ang="0">
                      <a:pos x="35" y="16"/>
                    </a:cxn>
                    <a:cxn ang="0">
                      <a:pos x="31" y="20"/>
                    </a:cxn>
                    <a:cxn ang="0">
                      <a:pos x="51" y="36"/>
                    </a:cxn>
                    <a:cxn ang="0">
                      <a:pos x="51" y="34"/>
                    </a:cxn>
                    <a:cxn ang="0">
                      <a:pos x="47" y="28"/>
                    </a:cxn>
                    <a:cxn ang="0">
                      <a:pos x="45" y="20"/>
                    </a:cxn>
                    <a:cxn ang="0">
                      <a:pos x="35" y="16"/>
                    </a:cxn>
                    <a:cxn ang="0">
                      <a:pos x="35" y="16"/>
                    </a:cxn>
                    <a:cxn ang="0">
                      <a:pos x="0" y="0"/>
                    </a:cxn>
                    <a:cxn ang="0">
                      <a:pos x="0" y="0"/>
                    </a:cxn>
                    <a:cxn ang="0">
                      <a:pos x="2" y="6"/>
                    </a:cxn>
                    <a:cxn ang="0">
                      <a:pos x="4" y="10"/>
                    </a:cxn>
                    <a:cxn ang="0">
                      <a:pos x="8" y="14"/>
                    </a:cxn>
                    <a:cxn ang="0">
                      <a:pos x="15" y="14"/>
                    </a:cxn>
                    <a:cxn ang="0">
                      <a:pos x="12" y="10"/>
                    </a:cxn>
                    <a:cxn ang="0">
                      <a:pos x="0" y="0"/>
                    </a:cxn>
                    <a:cxn ang="0">
                      <a:pos x="0" y="0"/>
                    </a:cxn>
                  </a:cxnLst>
                  <a:rect l="0" t="0" r="r" b="b"/>
                  <a:pathLst>
                    <a:path w="96" h="89">
                      <a:moveTo>
                        <a:pt x="82" y="75"/>
                      </a:moveTo>
                      <a:lnTo>
                        <a:pt x="82" y="75"/>
                      </a:lnTo>
                      <a:lnTo>
                        <a:pt x="82" y="79"/>
                      </a:lnTo>
                      <a:lnTo>
                        <a:pt x="82" y="81"/>
                      </a:lnTo>
                      <a:lnTo>
                        <a:pt x="86" y="83"/>
                      </a:lnTo>
                      <a:lnTo>
                        <a:pt x="92" y="85"/>
                      </a:lnTo>
                      <a:lnTo>
                        <a:pt x="96" y="89"/>
                      </a:lnTo>
                      <a:lnTo>
                        <a:pt x="96" y="85"/>
                      </a:lnTo>
                      <a:lnTo>
                        <a:pt x="94" y="85"/>
                      </a:lnTo>
                      <a:lnTo>
                        <a:pt x="88" y="81"/>
                      </a:lnTo>
                      <a:lnTo>
                        <a:pt x="82" y="75"/>
                      </a:lnTo>
                      <a:lnTo>
                        <a:pt x="82" y="75"/>
                      </a:lnTo>
                      <a:close/>
                      <a:moveTo>
                        <a:pt x="51" y="56"/>
                      </a:moveTo>
                      <a:lnTo>
                        <a:pt x="51" y="56"/>
                      </a:lnTo>
                      <a:lnTo>
                        <a:pt x="51" y="57"/>
                      </a:lnTo>
                      <a:lnTo>
                        <a:pt x="51" y="63"/>
                      </a:lnTo>
                      <a:lnTo>
                        <a:pt x="57" y="65"/>
                      </a:lnTo>
                      <a:lnTo>
                        <a:pt x="63" y="65"/>
                      </a:lnTo>
                      <a:lnTo>
                        <a:pt x="73" y="65"/>
                      </a:lnTo>
                      <a:lnTo>
                        <a:pt x="69" y="61"/>
                      </a:lnTo>
                      <a:lnTo>
                        <a:pt x="51" y="56"/>
                      </a:lnTo>
                      <a:lnTo>
                        <a:pt x="51" y="56"/>
                      </a:lnTo>
                      <a:close/>
                      <a:moveTo>
                        <a:pt x="67" y="38"/>
                      </a:moveTo>
                      <a:lnTo>
                        <a:pt x="67" y="38"/>
                      </a:lnTo>
                      <a:lnTo>
                        <a:pt x="69" y="46"/>
                      </a:lnTo>
                      <a:lnTo>
                        <a:pt x="73" y="52"/>
                      </a:lnTo>
                      <a:lnTo>
                        <a:pt x="77" y="56"/>
                      </a:lnTo>
                      <a:lnTo>
                        <a:pt x="77" y="57"/>
                      </a:lnTo>
                      <a:lnTo>
                        <a:pt x="82" y="57"/>
                      </a:lnTo>
                      <a:lnTo>
                        <a:pt x="77" y="48"/>
                      </a:lnTo>
                      <a:lnTo>
                        <a:pt x="69" y="38"/>
                      </a:lnTo>
                      <a:lnTo>
                        <a:pt x="67" y="38"/>
                      </a:lnTo>
                      <a:lnTo>
                        <a:pt x="67" y="38"/>
                      </a:lnTo>
                      <a:close/>
                      <a:moveTo>
                        <a:pt x="15" y="26"/>
                      </a:moveTo>
                      <a:lnTo>
                        <a:pt x="15" y="26"/>
                      </a:lnTo>
                      <a:lnTo>
                        <a:pt x="12" y="34"/>
                      </a:lnTo>
                      <a:lnTo>
                        <a:pt x="17" y="38"/>
                      </a:lnTo>
                      <a:lnTo>
                        <a:pt x="19" y="38"/>
                      </a:lnTo>
                      <a:lnTo>
                        <a:pt x="21" y="38"/>
                      </a:lnTo>
                      <a:lnTo>
                        <a:pt x="21" y="34"/>
                      </a:lnTo>
                      <a:lnTo>
                        <a:pt x="19" y="28"/>
                      </a:lnTo>
                      <a:lnTo>
                        <a:pt x="15" y="26"/>
                      </a:lnTo>
                      <a:lnTo>
                        <a:pt x="15" y="26"/>
                      </a:lnTo>
                      <a:close/>
                      <a:moveTo>
                        <a:pt x="35" y="16"/>
                      </a:moveTo>
                      <a:lnTo>
                        <a:pt x="35" y="16"/>
                      </a:lnTo>
                      <a:lnTo>
                        <a:pt x="31" y="20"/>
                      </a:lnTo>
                      <a:lnTo>
                        <a:pt x="51" y="36"/>
                      </a:lnTo>
                      <a:lnTo>
                        <a:pt x="51" y="34"/>
                      </a:lnTo>
                      <a:lnTo>
                        <a:pt x="47" y="28"/>
                      </a:lnTo>
                      <a:lnTo>
                        <a:pt x="45" y="20"/>
                      </a:lnTo>
                      <a:lnTo>
                        <a:pt x="35" y="16"/>
                      </a:lnTo>
                      <a:lnTo>
                        <a:pt x="35" y="16"/>
                      </a:lnTo>
                      <a:close/>
                      <a:moveTo>
                        <a:pt x="0" y="0"/>
                      </a:moveTo>
                      <a:lnTo>
                        <a:pt x="0" y="0"/>
                      </a:lnTo>
                      <a:lnTo>
                        <a:pt x="2" y="6"/>
                      </a:lnTo>
                      <a:lnTo>
                        <a:pt x="4" y="10"/>
                      </a:lnTo>
                      <a:lnTo>
                        <a:pt x="8" y="14"/>
                      </a:lnTo>
                      <a:lnTo>
                        <a:pt x="15" y="14"/>
                      </a:lnTo>
                      <a:lnTo>
                        <a:pt x="12" y="1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44" name="Freeform 500"/>
                <p:cNvSpPr>
                  <a:spLocks/>
                </p:cNvSpPr>
                <p:nvPr/>
              </p:nvSpPr>
              <p:spPr bwMode="auto">
                <a:xfrm>
                  <a:off x="9326563" y="5029200"/>
                  <a:ext cx="22225" cy="22225"/>
                </a:xfrm>
                <a:custGeom>
                  <a:avLst/>
                  <a:gdLst/>
                  <a:ahLst/>
                  <a:cxnLst>
                    <a:cxn ang="0">
                      <a:pos x="0" y="0"/>
                    </a:cxn>
                    <a:cxn ang="0">
                      <a:pos x="0" y="0"/>
                    </a:cxn>
                    <a:cxn ang="0">
                      <a:pos x="0" y="4"/>
                    </a:cxn>
                    <a:cxn ang="0">
                      <a:pos x="0" y="6"/>
                    </a:cxn>
                    <a:cxn ang="0">
                      <a:pos x="4" y="8"/>
                    </a:cxn>
                    <a:cxn ang="0">
                      <a:pos x="10" y="10"/>
                    </a:cxn>
                    <a:cxn ang="0">
                      <a:pos x="14" y="14"/>
                    </a:cxn>
                    <a:cxn ang="0">
                      <a:pos x="14" y="10"/>
                    </a:cxn>
                    <a:cxn ang="0">
                      <a:pos x="12" y="10"/>
                    </a:cxn>
                    <a:cxn ang="0">
                      <a:pos x="6" y="6"/>
                    </a:cxn>
                    <a:cxn ang="0">
                      <a:pos x="0" y="0"/>
                    </a:cxn>
                    <a:cxn ang="0">
                      <a:pos x="0" y="0"/>
                    </a:cxn>
                  </a:cxnLst>
                  <a:rect l="0" t="0" r="r" b="b"/>
                  <a:pathLst>
                    <a:path w="14" h="14">
                      <a:moveTo>
                        <a:pt x="0" y="0"/>
                      </a:moveTo>
                      <a:lnTo>
                        <a:pt x="0" y="0"/>
                      </a:lnTo>
                      <a:lnTo>
                        <a:pt x="0" y="4"/>
                      </a:lnTo>
                      <a:lnTo>
                        <a:pt x="0" y="6"/>
                      </a:lnTo>
                      <a:lnTo>
                        <a:pt x="4" y="8"/>
                      </a:lnTo>
                      <a:lnTo>
                        <a:pt x="10" y="10"/>
                      </a:lnTo>
                      <a:lnTo>
                        <a:pt x="14" y="14"/>
                      </a:lnTo>
                      <a:lnTo>
                        <a:pt x="14" y="10"/>
                      </a:lnTo>
                      <a:lnTo>
                        <a:pt x="12" y="10"/>
                      </a:lnTo>
                      <a:lnTo>
                        <a:pt x="6" y="6"/>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45" name="Freeform 501"/>
                <p:cNvSpPr>
                  <a:spLocks/>
                </p:cNvSpPr>
                <p:nvPr/>
              </p:nvSpPr>
              <p:spPr bwMode="auto">
                <a:xfrm>
                  <a:off x="9277350" y="4999038"/>
                  <a:ext cx="34925" cy="14288"/>
                </a:xfrm>
                <a:custGeom>
                  <a:avLst/>
                  <a:gdLst/>
                  <a:ahLst/>
                  <a:cxnLst>
                    <a:cxn ang="0">
                      <a:pos x="0" y="0"/>
                    </a:cxn>
                    <a:cxn ang="0">
                      <a:pos x="0" y="0"/>
                    </a:cxn>
                    <a:cxn ang="0">
                      <a:pos x="0" y="1"/>
                    </a:cxn>
                    <a:cxn ang="0">
                      <a:pos x="0" y="7"/>
                    </a:cxn>
                    <a:cxn ang="0">
                      <a:pos x="6" y="9"/>
                    </a:cxn>
                    <a:cxn ang="0">
                      <a:pos x="12" y="9"/>
                    </a:cxn>
                    <a:cxn ang="0">
                      <a:pos x="22" y="9"/>
                    </a:cxn>
                    <a:cxn ang="0">
                      <a:pos x="18" y="5"/>
                    </a:cxn>
                    <a:cxn ang="0">
                      <a:pos x="0" y="0"/>
                    </a:cxn>
                  </a:cxnLst>
                  <a:rect l="0" t="0" r="r" b="b"/>
                  <a:pathLst>
                    <a:path w="22" h="9">
                      <a:moveTo>
                        <a:pt x="0" y="0"/>
                      </a:moveTo>
                      <a:lnTo>
                        <a:pt x="0" y="0"/>
                      </a:lnTo>
                      <a:lnTo>
                        <a:pt x="0" y="1"/>
                      </a:lnTo>
                      <a:lnTo>
                        <a:pt x="0" y="7"/>
                      </a:lnTo>
                      <a:lnTo>
                        <a:pt x="6" y="9"/>
                      </a:lnTo>
                      <a:lnTo>
                        <a:pt x="12" y="9"/>
                      </a:lnTo>
                      <a:lnTo>
                        <a:pt x="22" y="9"/>
                      </a:lnTo>
                      <a:lnTo>
                        <a:pt x="18" y="5"/>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46" name="Freeform 502"/>
                <p:cNvSpPr>
                  <a:spLocks/>
                </p:cNvSpPr>
                <p:nvPr/>
              </p:nvSpPr>
              <p:spPr bwMode="auto">
                <a:xfrm>
                  <a:off x="9277350" y="4999038"/>
                  <a:ext cx="34925" cy="14288"/>
                </a:xfrm>
                <a:custGeom>
                  <a:avLst/>
                  <a:gdLst/>
                  <a:ahLst/>
                  <a:cxnLst>
                    <a:cxn ang="0">
                      <a:pos x="0" y="0"/>
                    </a:cxn>
                    <a:cxn ang="0">
                      <a:pos x="0" y="0"/>
                    </a:cxn>
                    <a:cxn ang="0">
                      <a:pos x="0" y="1"/>
                    </a:cxn>
                    <a:cxn ang="0">
                      <a:pos x="0" y="7"/>
                    </a:cxn>
                    <a:cxn ang="0">
                      <a:pos x="6" y="9"/>
                    </a:cxn>
                    <a:cxn ang="0">
                      <a:pos x="12" y="9"/>
                    </a:cxn>
                    <a:cxn ang="0">
                      <a:pos x="22" y="9"/>
                    </a:cxn>
                    <a:cxn ang="0">
                      <a:pos x="18" y="5"/>
                    </a:cxn>
                    <a:cxn ang="0">
                      <a:pos x="0" y="0"/>
                    </a:cxn>
                  </a:cxnLst>
                  <a:rect l="0" t="0" r="r" b="b"/>
                  <a:pathLst>
                    <a:path w="22" h="9">
                      <a:moveTo>
                        <a:pt x="0" y="0"/>
                      </a:moveTo>
                      <a:lnTo>
                        <a:pt x="0" y="0"/>
                      </a:lnTo>
                      <a:lnTo>
                        <a:pt x="0" y="1"/>
                      </a:lnTo>
                      <a:lnTo>
                        <a:pt x="0" y="7"/>
                      </a:lnTo>
                      <a:lnTo>
                        <a:pt x="6" y="9"/>
                      </a:lnTo>
                      <a:lnTo>
                        <a:pt x="12" y="9"/>
                      </a:lnTo>
                      <a:lnTo>
                        <a:pt x="22" y="9"/>
                      </a:lnTo>
                      <a:lnTo>
                        <a:pt x="18" y="5"/>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47" name="Freeform 503"/>
                <p:cNvSpPr>
                  <a:spLocks/>
                </p:cNvSpPr>
                <p:nvPr/>
              </p:nvSpPr>
              <p:spPr bwMode="auto">
                <a:xfrm>
                  <a:off x="9302750" y="4970463"/>
                  <a:ext cx="23813" cy="30163"/>
                </a:xfrm>
                <a:custGeom>
                  <a:avLst/>
                  <a:gdLst/>
                  <a:ahLst/>
                  <a:cxnLst>
                    <a:cxn ang="0">
                      <a:pos x="0" y="0"/>
                    </a:cxn>
                    <a:cxn ang="0">
                      <a:pos x="0" y="0"/>
                    </a:cxn>
                    <a:cxn ang="0">
                      <a:pos x="2" y="8"/>
                    </a:cxn>
                    <a:cxn ang="0">
                      <a:pos x="6" y="14"/>
                    </a:cxn>
                    <a:cxn ang="0">
                      <a:pos x="10" y="18"/>
                    </a:cxn>
                    <a:cxn ang="0">
                      <a:pos x="10" y="19"/>
                    </a:cxn>
                    <a:cxn ang="0">
                      <a:pos x="15" y="19"/>
                    </a:cxn>
                    <a:cxn ang="0">
                      <a:pos x="10" y="10"/>
                    </a:cxn>
                    <a:cxn ang="0">
                      <a:pos x="2" y="0"/>
                    </a:cxn>
                    <a:cxn ang="0">
                      <a:pos x="0" y="0"/>
                    </a:cxn>
                  </a:cxnLst>
                  <a:rect l="0" t="0" r="r" b="b"/>
                  <a:pathLst>
                    <a:path w="15" h="19">
                      <a:moveTo>
                        <a:pt x="0" y="0"/>
                      </a:moveTo>
                      <a:lnTo>
                        <a:pt x="0" y="0"/>
                      </a:lnTo>
                      <a:lnTo>
                        <a:pt x="2" y="8"/>
                      </a:lnTo>
                      <a:lnTo>
                        <a:pt x="6" y="14"/>
                      </a:lnTo>
                      <a:lnTo>
                        <a:pt x="10" y="18"/>
                      </a:lnTo>
                      <a:lnTo>
                        <a:pt x="10" y="19"/>
                      </a:lnTo>
                      <a:lnTo>
                        <a:pt x="15" y="19"/>
                      </a:lnTo>
                      <a:lnTo>
                        <a:pt x="10" y="10"/>
                      </a:ln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48" name="Freeform 504"/>
                <p:cNvSpPr>
                  <a:spLocks/>
                </p:cNvSpPr>
                <p:nvPr/>
              </p:nvSpPr>
              <p:spPr bwMode="auto">
                <a:xfrm>
                  <a:off x="9302750" y="4970463"/>
                  <a:ext cx="23813" cy="30163"/>
                </a:xfrm>
                <a:custGeom>
                  <a:avLst/>
                  <a:gdLst/>
                  <a:ahLst/>
                  <a:cxnLst>
                    <a:cxn ang="0">
                      <a:pos x="0" y="0"/>
                    </a:cxn>
                    <a:cxn ang="0">
                      <a:pos x="0" y="0"/>
                    </a:cxn>
                    <a:cxn ang="0">
                      <a:pos x="2" y="8"/>
                    </a:cxn>
                    <a:cxn ang="0">
                      <a:pos x="6" y="14"/>
                    </a:cxn>
                    <a:cxn ang="0">
                      <a:pos x="10" y="18"/>
                    </a:cxn>
                    <a:cxn ang="0">
                      <a:pos x="10" y="19"/>
                    </a:cxn>
                    <a:cxn ang="0">
                      <a:pos x="15" y="19"/>
                    </a:cxn>
                    <a:cxn ang="0">
                      <a:pos x="10" y="10"/>
                    </a:cxn>
                    <a:cxn ang="0">
                      <a:pos x="2" y="0"/>
                    </a:cxn>
                    <a:cxn ang="0">
                      <a:pos x="0" y="0"/>
                    </a:cxn>
                  </a:cxnLst>
                  <a:rect l="0" t="0" r="r" b="b"/>
                  <a:pathLst>
                    <a:path w="15" h="19">
                      <a:moveTo>
                        <a:pt x="0" y="0"/>
                      </a:moveTo>
                      <a:lnTo>
                        <a:pt x="0" y="0"/>
                      </a:lnTo>
                      <a:lnTo>
                        <a:pt x="2" y="8"/>
                      </a:lnTo>
                      <a:lnTo>
                        <a:pt x="6" y="14"/>
                      </a:lnTo>
                      <a:lnTo>
                        <a:pt x="10" y="18"/>
                      </a:lnTo>
                      <a:lnTo>
                        <a:pt x="10" y="19"/>
                      </a:lnTo>
                      <a:lnTo>
                        <a:pt x="15" y="19"/>
                      </a:lnTo>
                      <a:lnTo>
                        <a:pt x="10" y="10"/>
                      </a:lnTo>
                      <a:lnTo>
                        <a:pt x="2"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49" name="Freeform 505"/>
                <p:cNvSpPr>
                  <a:spLocks/>
                </p:cNvSpPr>
                <p:nvPr/>
              </p:nvSpPr>
              <p:spPr bwMode="auto">
                <a:xfrm>
                  <a:off x="9215438" y="4951413"/>
                  <a:ext cx="14288" cy="19050"/>
                </a:xfrm>
                <a:custGeom>
                  <a:avLst/>
                  <a:gdLst/>
                  <a:ahLst/>
                  <a:cxnLst>
                    <a:cxn ang="0">
                      <a:pos x="3" y="0"/>
                    </a:cxn>
                    <a:cxn ang="0">
                      <a:pos x="3" y="0"/>
                    </a:cxn>
                    <a:cxn ang="0">
                      <a:pos x="0" y="8"/>
                    </a:cxn>
                    <a:cxn ang="0">
                      <a:pos x="5" y="12"/>
                    </a:cxn>
                    <a:cxn ang="0">
                      <a:pos x="7" y="12"/>
                    </a:cxn>
                    <a:cxn ang="0">
                      <a:pos x="9" y="12"/>
                    </a:cxn>
                    <a:cxn ang="0">
                      <a:pos x="9" y="8"/>
                    </a:cxn>
                    <a:cxn ang="0">
                      <a:pos x="7" y="2"/>
                    </a:cxn>
                    <a:cxn ang="0">
                      <a:pos x="3" y="0"/>
                    </a:cxn>
                  </a:cxnLst>
                  <a:rect l="0" t="0" r="r" b="b"/>
                  <a:pathLst>
                    <a:path w="9" h="12">
                      <a:moveTo>
                        <a:pt x="3" y="0"/>
                      </a:moveTo>
                      <a:lnTo>
                        <a:pt x="3" y="0"/>
                      </a:lnTo>
                      <a:lnTo>
                        <a:pt x="0" y="8"/>
                      </a:lnTo>
                      <a:lnTo>
                        <a:pt x="5" y="12"/>
                      </a:lnTo>
                      <a:lnTo>
                        <a:pt x="7" y="12"/>
                      </a:lnTo>
                      <a:lnTo>
                        <a:pt x="9" y="12"/>
                      </a:lnTo>
                      <a:lnTo>
                        <a:pt x="9" y="8"/>
                      </a:lnTo>
                      <a:lnTo>
                        <a:pt x="7" y="2"/>
                      </a:lnTo>
                      <a:lnTo>
                        <a:pt x="3" y="0"/>
                      </a:lnTo>
                      <a:close/>
                    </a:path>
                  </a:pathLst>
                </a:custGeom>
                <a:grpFill/>
                <a:ln w="9525">
                  <a:solidFill>
                    <a:schemeClr val="bg1">
                      <a:lumMod val="50000"/>
                    </a:schemeClr>
                  </a:solidFill>
                  <a:round/>
                  <a:headEnd/>
                  <a:tailEnd/>
                </a:ln>
              </p:spPr>
              <p:txBody>
                <a:bodyPr/>
                <a:lstStyle/>
                <a:p>
                  <a:pPr>
                    <a:defRPr/>
                  </a:pPr>
                  <a:endParaRPr lang="en-GB" dirty="0"/>
                </a:p>
              </p:txBody>
            </p:sp>
            <p:sp>
              <p:nvSpPr>
                <p:cNvPr id="1450" name="Freeform 506"/>
                <p:cNvSpPr>
                  <a:spLocks/>
                </p:cNvSpPr>
                <p:nvPr/>
              </p:nvSpPr>
              <p:spPr bwMode="auto">
                <a:xfrm>
                  <a:off x="9215438" y="4951413"/>
                  <a:ext cx="14288" cy="19050"/>
                </a:xfrm>
                <a:custGeom>
                  <a:avLst/>
                  <a:gdLst/>
                  <a:ahLst/>
                  <a:cxnLst>
                    <a:cxn ang="0">
                      <a:pos x="3" y="0"/>
                    </a:cxn>
                    <a:cxn ang="0">
                      <a:pos x="3" y="0"/>
                    </a:cxn>
                    <a:cxn ang="0">
                      <a:pos x="0" y="8"/>
                    </a:cxn>
                    <a:cxn ang="0">
                      <a:pos x="5" y="12"/>
                    </a:cxn>
                    <a:cxn ang="0">
                      <a:pos x="7" y="12"/>
                    </a:cxn>
                    <a:cxn ang="0">
                      <a:pos x="9" y="12"/>
                    </a:cxn>
                    <a:cxn ang="0">
                      <a:pos x="9" y="8"/>
                    </a:cxn>
                    <a:cxn ang="0">
                      <a:pos x="7" y="2"/>
                    </a:cxn>
                    <a:cxn ang="0">
                      <a:pos x="3" y="0"/>
                    </a:cxn>
                  </a:cxnLst>
                  <a:rect l="0" t="0" r="r" b="b"/>
                  <a:pathLst>
                    <a:path w="9" h="12">
                      <a:moveTo>
                        <a:pt x="3" y="0"/>
                      </a:moveTo>
                      <a:lnTo>
                        <a:pt x="3" y="0"/>
                      </a:lnTo>
                      <a:lnTo>
                        <a:pt x="0" y="8"/>
                      </a:lnTo>
                      <a:lnTo>
                        <a:pt x="5" y="12"/>
                      </a:lnTo>
                      <a:lnTo>
                        <a:pt x="7" y="12"/>
                      </a:lnTo>
                      <a:lnTo>
                        <a:pt x="9" y="12"/>
                      </a:lnTo>
                      <a:lnTo>
                        <a:pt x="9" y="8"/>
                      </a:lnTo>
                      <a:lnTo>
                        <a:pt x="7" y="2"/>
                      </a:lnTo>
                      <a:lnTo>
                        <a:pt x="3"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51" name="Freeform 507"/>
                <p:cNvSpPr>
                  <a:spLocks/>
                </p:cNvSpPr>
                <p:nvPr/>
              </p:nvSpPr>
              <p:spPr bwMode="auto">
                <a:xfrm>
                  <a:off x="9245600" y="4935538"/>
                  <a:ext cx="31750" cy="31750"/>
                </a:xfrm>
                <a:custGeom>
                  <a:avLst/>
                  <a:gdLst/>
                  <a:ahLst/>
                  <a:cxnLst>
                    <a:cxn ang="0">
                      <a:pos x="4" y="0"/>
                    </a:cxn>
                    <a:cxn ang="0">
                      <a:pos x="4" y="0"/>
                    </a:cxn>
                    <a:cxn ang="0">
                      <a:pos x="0" y="4"/>
                    </a:cxn>
                    <a:cxn ang="0">
                      <a:pos x="20" y="20"/>
                    </a:cxn>
                    <a:cxn ang="0">
                      <a:pos x="20" y="18"/>
                    </a:cxn>
                    <a:cxn ang="0">
                      <a:pos x="16" y="12"/>
                    </a:cxn>
                    <a:cxn ang="0">
                      <a:pos x="14" y="4"/>
                    </a:cxn>
                    <a:cxn ang="0">
                      <a:pos x="4" y="0"/>
                    </a:cxn>
                  </a:cxnLst>
                  <a:rect l="0" t="0" r="r" b="b"/>
                  <a:pathLst>
                    <a:path w="20" h="20">
                      <a:moveTo>
                        <a:pt x="4" y="0"/>
                      </a:moveTo>
                      <a:lnTo>
                        <a:pt x="4" y="0"/>
                      </a:lnTo>
                      <a:lnTo>
                        <a:pt x="0" y="4"/>
                      </a:lnTo>
                      <a:lnTo>
                        <a:pt x="20" y="20"/>
                      </a:lnTo>
                      <a:lnTo>
                        <a:pt x="20" y="18"/>
                      </a:lnTo>
                      <a:lnTo>
                        <a:pt x="16" y="12"/>
                      </a:lnTo>
                      <a:lnTo>
                        <a:pt x="14" y="4"/>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452" name="Freeform 508"/>
                <p:cNvSpPr>
                  <a:spLocks/>
                </p:cNvSpPr>
                <p:nvPr/>
              </p:nvSpPr>
              <p:spPr bwMode="auto">
                <a:xfrm>
                  <a:off x="9245600" y="4935538"/>
                  <a:ext cx="31750" cy="31750"/>
                </a:xfrm>
                <a:custGeom>
                  <a:avLst/>
                  <a:gdLst/>
                  <a:ahLst/>
                  <a:cxnLst>
                    <a:cxn ang="0">
                      <a:pos x="4" y="0"/>
                    </a:cxn>
                    <a:cxn ang="0">
                      <a:pos x="4" y="0"/>
                    </a:cxn>
                    <a:cxn ang="0">
                      <a:pos x="0" y="4"/>
                    </a:cxn>
                    <a:cxn ang="0">
                      <a:pos x="20" y="20"/>
                    </a:cxn>
                    <a:cxn ang="0">
                      <a:pos x="20" y="18"/>
                    </a:cxn>
                    <a:cxn ang="0">
                      <a:pos x="16" y="12"/>
                    </a:cxn>
                    <a:cxn ang="0">
                      <a:pos x="14" y="4"/>
                    </a:cxn>
                    <a:cxn ang="0">
                      <a:pos x="4" y="0"/>
                    </a:cxn>
                  </a:cxnLst>
                  <a:rect l="0" t="0" r="r" b="b"/>
                  <a:pathLst>
                    <a:path w="20" h="20">
                      <a:moveTo>
                        <a:pt x="4" y="0"/>
                      </a:moveTo>
                      <a:lnTo>
                        <a:pt x="4" y="0"/>
                      </a:lnTo>
                      <a:lnTo>
                        <a:pt x="0" y="4"/>
                      </a:lnTo>
                      <a:lnTo>
                        <a:pt x="20" y="20"/>
                      </a:lnTo>
                      <a:lnTo>
                        <a:pt x="20" y="18"/>
                      </a:lnTo>
                      <a:lnTo>
                        <a:pt x="16" y="12"/>
                      </a:lnTo>
                      <a:lnTo>
                        <a:pt x="14" y="4"/>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53" name="Freeform 509"/>
                <p:cNvSpPr>
                  <a:spLocks/>
                </p:cNvSpPr>
                <p:nvPr/>
              </p:nvSpPr>
              <p:spPr bwMode="auto">
                <a:xfrm>
                  <a:off x="9196388" y="4910138"/>
                  <a:ext cx="23813" cy="22225"/>
                </a:xfrm>
                <a:custGeom>
                  <a:avLst/>
                  <a:gdLst/>
                  <a:ahLst/>
                  <a:cxnLst>
                    <a:cxn ang="0">
                      <a:pos x="0" y="0"/>
                    </a:cxn>
                    <a:cxn ang="0">
                      <a:pos x="0" y="0"/>
                    </a:cxn>
                    <a:cxn ang="0">
                      <a:pos x="2" y="6"/>
                    </a:cxn>
                    <a:cxn ang="0">
                      <a:pos x="4" y="10"/>
                    </a:cxn>
                    <a:cxn ang="0">
                      <a:pos x="8" y="14"/>
                    </a:cxn>
                    <a:cxn ang="0">
                      <a:pos x="15" y="14"/>
                    </a:cxn>
                    <a:cxn ang="0">
                      <a:pos x="12" y="10"/>
                    </a:cxn>
                    <a:cxn ang="0">
                      <a:pos x="0" y="0"/>
                    </a:cxn>
                  </a:cxnLst>
                  <a:rect l="0" t="0" r="r" b="b"/>
                  <a:pathLst>
                    <a:path w="15" h="14">
                      <a:moveTo>
                        <a:pt x="0" y="0"/>
                      </a:moveTo>
                      <a:lnTo>
                        <a:pt x="0" y="0"/>
                      </a:lnTo>
                      <a:lnTo>
                        <a:pt x="2" y="6"/>
                      </a:lnTo>
                      <a:lnTo>
                        <a:pt x="4" y="10"/>
                      </a:lnTo>
                      <a:lnTo>
                        <a:pt x="8" y="14"/>
                      </a:lnTo>
                      <a:lnTo>
                        <a:pt x="15" y="14"/>
                      </a:lnTo>
                      <a:lnTo>
                        <a:pt x="12" y="1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54" name="Freeform 510"/>
                <p:cNvSpPr>
                  <a:spLocks/>
                </p:cNvSpPr>
                <p:nvPr/>
              </p:nvSpPr>
              <p:spPr bwMode="auto">
                <a:xfrm>
                  <a:off x="9196388" y="4910138"/>
                  <a:ext cx="23813" cy="22225"/>
                </a:xfrm>
                <a:custGeom>
                  <a:avLst/>
                  <a:gdLst/>
                  <a:ahLst/>
                  <a:cxnLst>
                    <a:cxn ang="0">
                      <a:pos x="0" y="0"/>
                    </a:cxn>
                    <a:cxn ang="0">
                      <a:pos x="0" y="0"/>
                    </a:cxn>
                    <a:cxn ang="0">
                      <a:pos x="2" y="6"/>
                    </a:cxn>
                    <a:cxn ang="0">
                      <a:pos x="4" y="10"/>
                    </a:cxn>
                    <a:cxn ang="0">
                      <a:pos x="8" y="14"/>
                    </a:cxn>
                    <a:cxn ang="0">
                      <a:pos x="15" y="14"/>
                    </a:cxn>
                    <a:cxn ang="0">
                      <a:pos x="12" y="10"/>
                    </a:cxn>
                    <a:cxn ang="0">
                      <a:pos x="0" y="0"/>
                    </a:cxn>
                  </a:cxnLst>
                  <a:rect l="0" t="0" r="r" b="b"/>
                  <a:pathLst>
                    <a:path w="15" h="14">
                      <a:moveTo>
                        <a:pt x="0" y="0"/>
                      </a:moveTo>
                      <a:lnTo>
                        <a:pt x="0" y="0"/>
                      </a:lnTo>
                      <a:lnTo>
                        <a:pt x="2" y="6"/>
                      </a:lnTo>
                      <a:lnTo>
                        <a:pt x="4" y="10"/>
                      </a:lnTo>
                      <a:lnTo>
                        <a:pt x="8" y="14"/>
                      </a:lnTo>
                      <a:lnTo>
                        <a:pt x="15" y="14"/>
                      </a:lnTo>
                      <a:lnTo>
                        <a:pt x="12" y="1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55" name="Freeform 533"/>
                <p:cNvSpPr>
                  <a:spLocks noEditPoints="1"/>
                </p:cNvSpPr>
                <p:nvPr/>
              </p:nvSpPr>
              <p:spPr bwMode="auto">
                <a:xfrm>
                  <a:off x="8777288" y="4770438"/>
                  <a:ext cx="406400" cy="268288"/>
                </a:xfrm>
                <a:custGeom>
                  <a:avLst/>
                  <a:gdLst/>
                  <a:ahLst/>
                  <a:cxnLst>
                    <a:cxn ang="0">
                      <a:pos x="230" y="73"/>
                    </a:cxn>
                    <a:cxn ang="0">
                      <a:pos x="238" y="86"/>
                    </a:cxn>
                    <a:cxn ang="0">
                      <a:pos x="250" y="77"/>
                    </a:cxn>
                    <a:cxn ang="0">
                      <a:pos x="236" y="63"/>
                    </a:cxn>
                    <a:cxn ang="0">
                      <a:pos x="228" y="53"/>
                    </a:cxn>
                    <a:cxn ang="0">
                      <a:pos x="0" y="84"/>
                    </a:cxn>
                    <a:cxn ang="0">
                      <a:pos x="25" y="132"/>
                    </a:cxn>
                    <a:cxn ang="0">
                      <a:pos x="37" y="134"/>
                    </a:cxn>
                    <a:cxn ang="0">
                      <a:pos x="49" y="122"/>
                    </a:cxn>
                    <a:cxn ang="0">
                      <a:pos x="53" y="112"/>
                    </a:cxn>
                    <a:cxn ang="0">
                      <a:pos x="69" y="114"/>
                    </a:cxn>
                    <a:cxn ang="0">
                      <a:pos x="96" y="132"/>
                    </a:cxn>
                    <a:cxn ang="0">
                      <a:pos x="102" y="140"/>
                    </a:cxn>
                    <a:cxn ang="0">
                      <a:pos x="108" y="145"/>
                    </a:cxn>
                    <a:cxn ang="0">
                      <a:pos x="120" y="155"/>
                    </a:cxn>
                    <a:cxn ang="0">
                      <a:pos x="134" y="159"/>
                    </a:cxn>
                    <a:cxn ang="0">
                      <a:pos x="149" y="165"/>
                    </a:cxn>
                    <a:cxn ang="0">
                      <a:pos x="157" y="159"/>
                    </a:cxn>
                    <a:cxn ang="0">
                      <a:pos x="147" y="145"/>
                    </a:cxn>
                    <a:cxn ang="0">
                      <a:pos x="140" y="136"/>
                    </a:cxn>
                    <a:cxn ang="0">
                      <a:pos x="126" y="120"/>
                    </a:cxn>
                    <a:cxn ang="0">
                      <a:pos x="110" y="106"/>
                    </a:cxn>
                    <a:cxn ang="0">
                      <a:pos x="108" y="90"/>
                    </a:cxn>
                    <a:cxn ang="0">
                      <a:pos x="120" y="84"/>
                    </a:cxn>
                    <a:cxn ang="0">
                      <a:pos x="110" y="71"/>
                    </a:cxn>
                    <a:cxn ang="0">
                      <a:pos x="100" y="65"/>
                    </a:cxn>
                    <a:cxn ang="0">
                      <a:pos x="82" y="57"/>
                    </a:cxn>
                    <a:cxn ang="0">
                      <a:pos x="73" y="35"/>
                    </a:cxn>
                    <a:cxn ang="0">
                      <a:pos x="59" y="25"/>
                    </a:cxn>
                    <a:cxn ang="0">
                      <a:pos x="33" y="15"/>
                    </a:cxn>
                    <a:cxn ang="0">
                      <a:pos x="6" y="0"/>
                    </a:cxn>
                    <a:cxn ang="0">
                      <a:pos x="189" y="37"/>
                    </a:cxn>
                    <a:cxn ang="0">
                      <a:pos x="185" y="43"/>
                    </a:cxn>
                    <a:cxn ang="0">
                      <a:pos x="177" y="53"/>
                    </a:cxn>
                    <a:cxn ang="0">
                      <a:pos x="161" y="55"/>
                    </a:cxn>
                    <a:cxn ang="0">
                      <a:pos x="140" y="65"/>
                    </a:cxn>
                    <a:cxn ang="0">
                      <a:pos x="144" y="75"/>
                    </a:cxn>
                    <a:cxn ang="0">
                      <a:pos x="173" y="73"/>
                    </a:cxn>
                    <a:cxn ang="0">
                      <a:pos x="183" y="63"/>
                    </a:cxn>
                    <a:cxn ang="0">
                      <a:pos x="193" y="55"/>
                    </a:cxn>
                    <a:cxn ang="0">
                      <a:pos x="195" y="45"/>
                    </a:cxn>
                    <a:cxn ang="0">
                      <a:pos x="189" y="37"/>
                    </a:cxn>
                    <a:cxn ang="0">
                      <a:pos x="191" y="25"/>
                    </a:cxn>
                    <a:cxn ang="0">
                      <a:pos x="199" y="41"/>
                    </a:cxn>
                    <a:cxn ang="0">
                      <a:pos x="203" y="43"/>
                    </a:cxn>
                    <a:cxn ang="0">
                      <a:pos x="191" y="19"/>
                    </a:cxn>
                    <a:cxn ang="0">
                      <a:pos x="183" y="17"/>
                    </a:cxn>
                    <a:cxn ang="0">
                      <a:pos x="171" y="8"/>
                    </a:cxn>
                  </a:cxnLst>
                  <a:rect l="0" t="0" r="r" b="b"/>
                  <a:pathLst>
                    <a:path w="256" h="169">
                      <a:moveTo>
                        <a:pt x="228" y="53"/>
                      </a:moveTo>
                      <a:lnTo>
                        <a:pt x="228" y="53"/>
                      </a:lnTo>
                      <a:lnTo>
                        <a:pt x="228" y="67"/>
                      </a:lnTo>
                      <a:lnTo>
                        <a:pt x="230" y="73"/>
                      </a:lnTo>
                      <a:lnTo>
                        <a:pt x="232" y="75"/>
                      </a:lnTo>
                      <a:lnTo>
                        <a:pt x="232" y="80"/>
                      </a:lnTo>
                      <a:lnTo>
                        <a:pt x="238" y="82"/>
                      </a:lnTo>
                      <a:lnTo>
                        <a:pt x="238" y="86"/>
                      </a:lnTo>
                      <a:lnTo>
                        <a:pt x="250" y="92"/>
                      </a:lnTo>
                      <a:lnTo>
                        <a:pt x="256" y="86"/>
                      </a:lnTo>
                      <a:lnTo>
                        <a:pt x="252" y="82"/>
                      </a:lnTo>
                      <a:lnTo>
                        <a:pt x="250" y="77"/>
                      </a:lnTo>
                      <a:lnTo>
                        <a:pt x="246" y="77"/>
                      </a:lnTo>
                      <a:lnTo>
                        <a:pt x="238" y="67"/>
                      </a:lnTo>
                      <a:lnTo>
                        <a:pt x="238" y="63"/>
                      </a:lnTo>
                      <a:lnTo>
                        <a:pt x="236" y="63"/>
                      </a:lnTo>
                      <a:lnTo>
                        <a:pt x="232" y="61"/>
                      </a:lnTo>
                      <a:lnTo>
                        <a:pt x="230" y="55"/>
                      </a:lnTo>
                      <a:lnTo>
                        <a:pt x="230" y="53"/>
                      </a:lnTo>
                      <a:lnTo>
                        <a:pt x="228" y="53"/>
                      </a:lnTo>
                      <a:lnTo>
                        <a:pt x="228" y="53"/>
                      </a:lnTo>
                      <a:close/>
                      <a:moveTo>
                        <a:pt x="4" y="4"/>
                      </a:moveTo>
                      <a:lnTo>
                        <a:pt x="4" y="77"/>
                      </a:lnTo>
                      <a:lnTo>
                        <a:pt x="0" y="84"/>
                      </a:lnTo>
                      <a:lnTo>
                        <a:pt x="4" y="92"/>
                      </a:lnTo>
                      <a:lnTo>
                        <a:pt x="4" y="134"/>
                      </a:lnTo>
                      <a:lnTo>
                        <a:pt x="21" y="134"/>
                      </a:lnTo>
                      <a:lnTo>
                        <a:pt x="25" y="132"/>
                      </a:lnTo>
                      <a:lnTo>
                        <a:pt x="27" y="132"/>
                      </a:lnTo>
                      <a:lnTo>
                        <a:pt x="27" y="134"/>
                      </a:lnTo>
                      <a:lnTo>
                        <a:pt x="33" y="134"/>
                      </a:lnTo>
                      <a:lnTo>
                        <a:pt x="37" y="134"/>
                      </a:lnTo>
                      <a:lnTo>
                        <a:pt x="45" y="130"/>
                      </a:lnTo>
                      <a:lnTo>
                        <a:pt x="45" y="126"/>
                      </a:lnTo>
                      <a:lnTo>
                        <a:pt x="49" y="124"/>
                      </a:lnTo>
                      <a:lnTo>
                        <a:pt x="49" y="122"/>
                      </a:lnTo>
                      <a:lnTo>
                        <a:pt x="49" y="116"/>
                      </a:lnTo>
                      <a:lnTo>
                        <a:pt x="51" y="110"/>
                      </a:lnTo>
                      <a:lnTo>
                        <a:pt x="53" y="110"/>
                      </a:lnTo>
                      <a:lnTo>
                        <a:pt x="53" y="112"/>
                      </a:lnTo>
                      <a:lnTo>
                        <a:pt x="55" y="112"/>
                      </a:lnTo>
                      <a:lnTo>
                        <a:pt x="59" y="112"/>
                      </a:lnTo>
                      <a:lnTo>
                        <a:pt x="61" y="110"/>
                      </a:lnTo>
                      <a:lnTo>
                        <a:pt x="69" y="114"/>
                      </a:lnTo>
                      <a:lnTo>
                        <a:pt x="77" y="114"/>
                      </a:lnTo>
                      <a:lnTo>
                        <a:pt x="86" y="116"/>
                      </a:lnTo>
                      <a:lnTo>
                        <a:pt x="96" y="126"/>
                      </a:lnTo>
                      <a:lnTo>
                        <a:pt x="96" y="132"/>
                      </a:lnTo>
                      <a:lnTo>
                        <a:pt x="96" y="134"/>
                      </a:lnTo>
                      <a:lnTo>
                        <a:pt x="98" y="134"/>
                      </a:lnTo>
                      <a:lnTo>
                        <a:pt x="100" y="136"/>
                      </a:lnTo>
                      <a:lnTo>
                        <a:pt x="102" y="140"/>
                      </a:lnTo>
                      <a:lnTo>
                        <a:pt x="102" y="142"/>
                      </a:lnTo>
                      <a:lnTo>
                        <a:pt x="106" y="142"/>
                      </a:lnTo>
                      <a:lnTo>
                        <a:pt x="108" y="142"/>
                      </a:lnTo>
                      <a:lnTo>
                        <a:pt x="108" y="145"/>
                      </a:lnTo>
                      <a:lnTo>
                        <a:pt x="112" y="149"/>
                      </a:lnTo>
                      <a:lnTo>
                        <a:pt x="116" y="151"/>
                      </a:lnTo>
                      <a:lnTo>
                        <a:pt x="116" y="155"/>
                      </a:lnTo>
                      <a:lnTo>
                        <a:pt x="120" y="155"/>
                      </a:lnTo>
                      <a:lnTo>
                        <a:pt x="124" y="155"/>
                      </a:lnTo>
                      <a:lnTo>
                        <a:pt x="128" y="161"/>
                      </a:lnTo>
                      <a:lnTo>
                        <a:pt x="130" y="159"/>
                      </a:lnTo>
                      <a:lnTo>
                        <a:pt x="134" y="159"/>
                      </a:lnTo>
                      <a:lnTo>
                        <a:pt x="136" y="161"/>
                      </a:lnTo>
                      <a:lnTo>
                        <a:pt x="140" y="161"/>
                      </a:lnTo>
                      <a:lnTo>
                        <a:pt x="147" y="163"/>
                      </a:lnTo>
                      <a:lnTo>
                        <a:pt x="149" y="165"/>
                      </a:lnTo>
                      <a:lnTo>
                        <a:pt x="155" y="169"/>
                      </a:lnTo>
                      <a:lnTo>
                        <a:pt x="161" y="169"/>
                      </a:lnTo>
                      <a:lnTo>
                        <a:pt x="161" y="161"/>
                      </a:lnTo>
                      <a:lnTo>
                        <a:pt x="157" y="159"/>
                      </a:lnTo>
                      <a:lnTo>
                        <a:pt x="153" y="159"/>
                      </a:lnTo>
                      <a:lnTo>
                        <a:pt x="149" y="155"/>
                      </a:lnTo>
                      <a:lnTo>
                        <a:pt x="153" y="149"/>
                      </a:lnTo>
                      <a:lnTo>
                        <a:pt x="147" y="145"/>
                      </a:lnTo>
                      <a:lnTo>
                        <a:pt x="146" y="149"/>
                      </a:lnTo>
                      <a:lnTo>
                        <a:pt x="144" y="149"/>
                      </a:lnTo>
                      <a:lnTo>
                        <a:pt x="140" y="142"/>
                      </a:lnTo>
                      <a:lnTo>
                        <a:pt x="140" y="136"/>
                      </a:lnTo>
                      <a:lnTo>
                        <a:pt x="130" y="134"/>
                      </a:lnTo>
                      <a:lnTo>
                        <a:pt x="130" y="126"/>
                      </a:lnTo>
                      <a:lnTo>
                        <a:pt x="126" y="124"/>
                      </a:lnTo>
                      <a:lnTo>
                        <a:pt x="126" y="120"/>
                      </a:lnTo>
                      <a:lnTo>
                        <a:pt x="124" y="116"/>
                      </a:lnTo>
                      <a:lnTo>
                        <a:pt x="118" y="116"/>
                      </a:lnTo>
                      <a:lnTo>
                        <a:pt x="112" y="112"/>
                      </a:lnTo>
                      <a:lnTo>
                        <a:pt x="110" y="106"/>
                      </a:lnTo>
                      <a:lnTo>
                        <a:pt x="110" y="94"/>
                      </a:lnTo>
                      <a:lnTo>
                        <a:pt x="108" y="94"/>
                      </a:lnTo>
                      <a:lnTo>
                        <a:pt x="108" y="92"/>
                      </a:lnTo>
                      <a:lnTo>
                        <a:pt x="108" y="90"/>
                      </a:lnTo>
                      <a:lnTo>
                        <a:pt x="110" y="90"/>
                      </a:lnTo>
                      <a:lnTo>
                        <a:pt x="116" y="90"/>
                      </a:lnTo>
                      <a:lnTo>
                        <a:pt x="118" y="86"/>
                      </a:lnTo>
                      <a:lnTo>
                        <a:pt x="120" y="84"/>
                      </a:lnTo>
                      <a:lnTo>
                        <a:pt x="120" y="77"/>
                      </a:lnTo>
                      <a:lnTo>
                        <a:pt x="118" y="77"/>
                      </a:lnTo>
                      <a:lnTo>
                        <a:pt x="116" y="73"/>
                      </a:lnTo>
                      <a:lnTo>
                        <a:pt x="110" y="71"/>
                      </a:lnTo>
                      <a:lnTo>
                        <a:pt x="108" y="73"/>
                      </a:lnTo>
                      <a:lnTo>
                        <a:pt x="106" y="73"/>
                      </a:lnTo>
                      <a:lnTo>
                        <a:pt x="102" y="65"/>
                      </a:lnTo>
                      <a:lnTo>
                        <a:pt x="100" y="65"/>
                      </a:lnTo>
                      <a:lnTo>
                        <a:pt x="100" y="61"/>
                      </a:lnTo>
                      <a:lnTo>
                        <a:pt x="90" y="61"/>
                      </a:lnTo>
                      <a:lnTo>
                        <a:pt x="88" y="61"/>
                      </a:lnTo>
                      <a:lnTo>
                        <a:pt x="82" y="57"/>
                      </a:lnTo>
                      <a:lnTo>
                        <a:pt x="82" y="55"/>
                      </a:lnTo>
                      <a:lnTo>
                        <a:pt x="86" y="51"/>
                      </a:lnTo>
                      <a:lnTo>
                        <a:pt x="80" y="43"/>
                      </a:lnTo>
                      <a:lnTo>
                        <a:pt x="73" y="35"/>
                      </a:lnTo>
                      <a:lnTo>
                        <a:pt x="71" y="35"/>
                      </a:lnTo>
                      <a:lnTo>
                        <a:pt x="65" y="35"/>
                      </a:lnTo>
                      <a:lnTo>
                        <a:pt x="63" y="31"/>
                      </a:lnTo>
                      <a:lnTo>
                        <a:pt x="59" y="25"/>
                      </a:lnTo>
                      <a:lnTo>
                        <a:pt x="51" y="25"/>
                      </a:lnTo>
                      <a:lnTo>
                        <a:pt x="45" y="19"/>
                      </a:lnTo>
                      <a:lnTo>
                        <a:pt x="37" y="19"/>
                      </a:lnTo>
                      <a:lnTo>
                        <a:pt x="33" y="15"/>
                      </a:lnTo>
                      <a:lnTo>
                        <a:pt x="25" y="15"/>
                      </a:lnTo>
                      <a:lnTo>
                        <a:pt x="17" y="13"/>
                      </a:lnTo>
                      <a:lnTo>
                        <a:pt x="6" y="4"/>
                      </a:lnTo>
                      <a:lnTo>
                        <a:pt x="6" y="0"/>
                      </a:lnTo>
                      <a:lnTo>
                        <a:pt x="4" y="0"/>
                      </a:lnTo>
                      <a:lnTo>
                        <a:pt x="4" y="4"/>
                      </a:lnTo>
                      <a:lnTo>
                        <a:pt x="4" y="4"/>
                      </a:lnTo>
                      <a:close/>
                      <a:moveTo>
                        <a:pt x="189" y="37"/>
                      </a:moveTo>
                      <a:lnTo>
                        <a:pt x="189" y="37"/>
                      </a:lnTo>
                      <a:lnTo>
                        <a:pt x="183" y="41"/>
                      </a:lnTo>
                      <a:lnTo>
                        <a:pt x="183" y="43"/>
                      </a:lnTo>
                      <a:lnTo>
                        <a:pt x="185" y="43"/>
                      </a:lnTo>
                      <a:lnTo>
                        <a:pt x="185" y="47"/>
                      </a:lnTo>
                      <a:lnTo>
                        <a:pt x="181" y="47"/>
                      </a:lnTo>
                      <a:lnTo>
                        <a:pt x="177" y="51"/>
                      </a:lnTo>
                      <a:lnTo>
                        <a:pt x="177" y="53"/>
                      </a:lnTo>
                      <a:lnTo>
                        <a:pt x="175" y="57"/>
                      </a:lnTo>
                      <a:lnTo>
                        <a:pt x="173" y="61"/>
                      </a:lnTo>
                      <a:lnTo>
                        <a:pt x="163" y="61"/>
                      </a:lnTo>
                      <a:lnTo>
                        <a:pt x="161" y="55"/>
                      </a:lnTo>
                      <a:lnTo>
                        <a:pt x="153" y="63"/>
                      </a:lnTo>
                      <a:lnTo>
                        <a:pt x="149" y="65"/>
                      </a:lnTo>
                      <a:lnTo>
                        <a:pt x="144" y="65"/>
                      </a:lnTo>
                      <a:lnTo>
                        <a:pt x="140" y="65"/>
                      </a:lnTo>
                      <a:lnTo>
                        <a:pt x="136" y="63"/>
                      </a:lnTo>
                      <a:lnTo>
                        <a:pt x="134" y="67"/>
                      </a:lnTo>
                      <a:lnTo>
                        <a:pt x="140" y="73"/>
                      </a:lnTo>
                      <a:lnTo>
                        <a:pt x="144" y="75"/>
                      </a:lnTo>
                      <a:lnTo>
                        <a:pt x="149" y="75"/>
                      </a:lnTo>
                      <a:lnTo>
                        <a:pt x="157" y="75"/>
                      </a:lnTo>
                      <a:lnTo>
                        <a:pt x="165" y="75"/>
                      </a:lnTo>
                      <a:lnTo>
                        <a:pt x="173" y="73"/>
                      </a:lnTo>
                      <a:lnTo>
                        <a:pt x="177" y="67"/>
                      </a:lnTo>
                      <a:lnTo>
                        <a:pt x="181" y="67"/>
                      </a:lnTo>
                      <a:lnTo>
                        <a:pt x="183" y="65"/>
                      </a:lnTo>
                      <a:lnTo>
                        <a:pt x="183" y="63"/>
                      </a:lnTo>
                      <a:lnTo>
                        <a:pt x="183" y="61"/>
                      </a:lnTo>
                      <a:lnTo>
                        <a:pt x="189" y="61"/>
                      </a:lnTo>
                      <a:lnTo>
                        <a:pt x="191" y="57"/>
                      </a:lnTo>
                      <a:lnTo>
                        <a:pt x="193" y="55"/>
                      </a:lnTo>
                      <a:lnTo>
                        <a:pt x="191" y="51"/>
                      </a:lnTo>
                      <a:lnTo>
                        <a:pt x="195" y="51"/>
                      </a:lnTo>
                      <a:lnTo>
                        <a:pt x="195" y="47"/>
                      </a:lnTo>
                      <a:lnTo>
                        <a:pt x="195" y="45"/>
                      </a:lnTo>
                      <a:lnTo>
                        <a:pt x="195" y="41"/>
                      </a:lnTo>
                      <a:lnTo>
                        <a:pt x="193" y="41"/>
                      </a:lnTo>
                      <a:lnTo>
                        <a:pt x="193" y="37"/>
                      </a:lnTo>
                      <a:lnTo>
                        <a:pt x="189" y="37"/>
                      </a:lnTo>
                      <a:lnTo>
                        <a:pt x="189" y="37"/>
                      </a:lnTo>
                      <a:close/>
                      <a:moveTo>
                        <a:pt x="191" y="19"/>
                      </a:moveTo>
                      <a:lnTo>
                        <a:pt x="191" y="19"/>
                      </a:lnTo>
                      <a:lnTo>
                        <a:pt x="191" y="25"/>
                      </a:lnTo>
                      <a:lnTo>
                        <a:pt x="195" y="31"/>
                      </a:lnTo>
                      <a:lnTo>
                        <a:pt x="199" y="33"/>
                      </a:lnTo>
                      <a:lnTo>
                        <a:pt x="199" y="37"/>
                      </a:lnTo>
                      <a:lnTo>
                        <a:pt x="199" y="41"/>
                      </a:lnTo>
                      <a:lnTo>
                        <a:pt x="199" y="43"/>
                      </a:lnTo>
                      <a:lnTo>
                        <a:pt x="201" y="45"/>
                      </a:lnTo>
                      <a:lnTo>
                        <a:pt x="203" y="45"/>
                      </a:lnTo>
                      <a:lnTo>
                        <a:pt x="203" y="43"/>
                      </a:lnTo>
                      <a:lnTo>
                        <a:pt x="205" y="35"/>
                      </a:lnTo>
                      <a:lnTo>
                        <a:pt x="201" y="27"/>
                      </a:lnTo>
                      <a:lnTo>
                        <a:pt x="191" y="19"/>
                      </a:lnTo>
                      <a:lnTo>
                        <a:pt x="191" y="19"/>
                      </a:lnTo>
                      <a:close/>
                      <a:moveTo>
                        <a:pt x="171" y="8"/>
                      </a:moveTo>
                      <a:lnTo>
                        <a:pt x="171" y="8"/>
                      </a:lnTo>
                      <a:lnTo>
                        <a:pt x="171" y="13"/>
                      </a:lnTo>
                      <a:lnTo>
                        <a:pt x="183" y="17"/>
                      </a:lnTo>
                      <a:lnTo>
                        <a:pt x="185" y="19"/>
                      </a:lnTo>
                      <a:lnTo>
                        <a:pt x="189" y="19"/>
                      </a:lnTo>
                      <a:lnTo>
                        <a:pt x="189" y="15"/>
                      </a:lnTo>
                      <a:lnTo>
                        <a:pt x="171" y="8"/>
                      </a:lnTo>
                      <a:lnTo>
                        <a:pt x="171" y="8"/>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56" name="Freeform 534"/>
                <p:cNvSpPr>
                  <a:spLocks/>
                </p:cNvSpPr>
                <p:nvPr/>
              </p:nvSpPr>
              <p:spPr bwMode="auto">
                <a:xfrm>
                  <a:off x="9139238" y="4854575"/>
                  <a:ext cx="44450" cy="61913"/>
                </a:xfrm>
                <a:custGeom>
                  <a:avLst/>
                  <a:gdLst/>
                  <a:ahLst/>
                  <a:cxnLst>
                    <a:cxn ang="0">
                      <a:pos x="0" y="0"/>
                    </a:cxn>
                    <a:cxn ang="0">
                      <a:pos x="0" y="0"/>
                    </a:cxn>
                    <a:cxn ang="0">
                      <a:pos x="0" y="14"/>
                    </a:cxn>
                    <a:cxn ang="0">
                      <a:pos x="2" y="20"/>
                    </a:cxn>
                    <a:cxn ang="0">
                      <a:pos x="4" y="22"/>
                    </a:cxn>
                    <a:cxn ang="0">
                      <a:pos x="4" y="27"/>
                    </a:cxn>
                    <a:cxn ang="0">
                      <a:pos x="10" y="29"/>
                    </a:cxn>
                    <a:cxn ang="0">
                      <a:pos x="10" y="33"/>
                    </a:cxn>
                    <a:cxn ang="0">
                      <a:pos x="22" y="39"/>
                    </a:cxn>
                    <a:cxn ang="0">
                      <a:pos x="28" y="33"/>
                    </a:cxn>
                    <a:cxn ang="0">
                      <a:pos x="24" y="29"/>
                    </a:cxn>
                    <a:cxn ang="0">
                      <a:pos x="22" y="24"/>
                    </a:cxn>
                    <a:cxn ang="0">
                      <a:pos x="18" y="24"/>
                    </a:cxn>
                    <a:cxn ang="0">
                      <a:pos x="10" y="14"/>
                    </a:cxn>
                    <a:cxn ang="0">
                      <a:pos x="10" y="10"/>
                    </a:cxn>
                    <a:cxn ang="0">
                      <a:pos x="8" y="10"/>
                    </a:cxn>
                    <a:cxn ang="0">
                      <a:pos x="4" y="8"/>
                    </a:cxn>
                    <a:cxn ang="0">
                      <a:pos x="2" y="2"/>
                    </a:cxn>
                    <a:cxn ang="0">
                      <a:pos x="2" y="0"/>
                    </a:cxn>
                    <a:cxn ang="0">
                      <a:pos x="0" y="0"/>
                    </a:cxn>
                    <a:cxn ang="0">
                      <a:pos x="0" y="0"/>
                    </a:cxn>
                  </a:cxnLst>
                  <a:rect l="0" t="0" r="r" b="b"/>
                  <a:pathLst>
                    <a:path w="28" h="39">
                      <a:moveTo>
                        <a:pt x="0" y="0"/>
                      </a:moveTo>
                      <a:lnTo>
                        <a:pt x="0" y="0"/>
                      </a:lnTo>
                      <a:lnTo>
                        <a:pt x="0" y="14"/>
                      </a:lnTo>
                      <a:lnTo>
                        <a:pt x="2" y="20"/>
                      </a:lnTo>
                      <a:lnTo>
                        <a:pt x="4" y="22"/>
                      </a:lnTo>
                      <a:lnTo>
                        <a:pt x="4" y="27"/>
                      </a:lnTo>
                      <a:lnTo>
                        <a:pt x="10" y="29"/>
                      </a:lnTo>
                      <a:lnTo>
                        <a:pt x="10" y="33"/>
                      </a:lnTo>
                      <a:lnTo>
                        <a:pt x="22" y="39"/>
                      </a:lnTo>
                      <a:lnTo>
                        <a:pt x="28" y="33"/>
                      </a:lnTo>
                      <a:lnTo>
                        <a:pt x="24" y="29"/>
                      </a:lnTo>
                      <a:lnTo>
                        <a:pt x="22" y="24"/>
                      </a:lnTo>
                      <a:lnTo>
                        <a:pt x="18" y="24"/>
                      </a:lnTo>
                      <a:lnTo>
                        <a:pt x="10" y="14"/>
                      </a:lnTo>
                      <a:lnTo>
                        <a:pt x="10" y="10"/>
                      </a:lnTo>
                      <a:lnTo>
                        <a:pt x="8" y="10"/>
                      </a:lnTo>
                      <a:lnTo>
                        <a:pt x="4" y="8"/>
                      </a:lnTo>
                      <a:lnTo>
                        <a:pt x="2" y="2"/>
                      </a:lnTo>
                      <a:lnTo>
                        <a:pt x="2" y="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57" name="Freeform 535"/>
                <p:cNvSpPr>
                  <a:spLocks/>
                </p:cNvSpPr>
                <p:nvPr/>
              </p:nvSpPr>
              <p:spPr bwMode="auto">
                <a:xfrm>
                  <a:off x="8777288" y="4770438"/>
                  <a:ext cx="255588" cy="268288"/>
                </a:xfrm>
                <a:custGeom>
                  <a:avLst/>
                  <a:gdLst/>
                  <a:ahLst/>
                  <a:cxnLst>
                    <a:cxn ang="0">
                      <a:pos x="4" y="77"/>
                    </a:cxn>
                    <a:cxn ang="0">
                      <a:pos x="4" y="92"/>
                    </a:cxn>
                    <a:cxn ang="0">
                      <a:pos x="21" y="134"/>
                    </a:cxn>
                    <a:cxn ang="0">
                      <a:pos x="27" y="132"/>
                    </a:cxn>
                    <a:cxn ang="0">
                      <a:pos x="33" y="134"/>
                    </a:cxn>
                    <a:cxn ang="0">
                      <a:pos x="45" y="130"/>
                    </a:cxn>
                    <a:cxn ang="0">
                      <a:pos x="49" y="124"/>
                    </a:cxn>
                    <a:cxn ang="0">
                      <a:pos x="49" y="116"/>
                    </a:cxn>
                    <a:cxn ang="0">
                      <a:pos x="53" y="110"/>
                    </a:cxn>
                    <a:cxn ang="0">
                      <a:pos x="55" y="112"/>
                    </a:cxn>
                    <a:cxn ang="0">
                      <a:pos x="61" y="110"/>
                    </a:cxn>
                    <a:cxn ang="0">
                      <a:pos x="77" y="114"/>
                    </a:cxn>
                    <a:cxn ang="0">
                      <a:pos x="96" y="126"/>
                    </a:cxn>
                    <a:cxn ang="0">
                      <a:pos x="96" y="134"/>
                    </a:cxn>
                    <a:cxn ang="0">
                      <a:pos x="100" y="136"/>
                    </a:cxn>
                    <a:cxn ang="0">
                      <a:pos x="102" y="142"/>
                    </a:cxn>
                    <a:cxn ang="0">
                      <a:pos x="108" y="142"/>
                    </a:cxn>
                    <a:cxn ang="0">
                      <a:pos x="112" y="149"/>
                    </a:cxn>
                    <a:cxn ang="0">
                      <a:pos x="116" y="155"/>
                    </a:cxn>
                    <a:cxn ang="0">
                      <a:pos x="124" y="155"/>
                    </a:cxn>
                    <a:cxn ang="0">
                      <a:pos x="130" y="159"/>
                    </a:cxn>
                    <a:cxn ang="0">
                      <a:pos x="136" y="161"/>
                    </a:cxn>
                    <a:cxn ang="0">
                      <a:pos x="147" y="163"/>
                    </a:cxn>
                    <a:cxn ang="0">
                      <a:pos x="155" y="169"/>
                    </a:cxn>
                    <a:cxn ang="0">
                      <a:pos x="161" y="161"/>
                    </a:cxn>
                    <a:cxn ang="0">
                      <a:pos x="153" y="159"/>
                    </a:cxn>
                    <a:cxn ang="0">
                      <a:pos x="153" y="149"/>
                    </a:cxn>
                    <a:cxn ang="0">
                      <a:pos x="146" y="149"/>
                    </a:cxn>
                    <a:cxn ang="0">
                      <a:pos x="140" y="142"/>
                    </a:cxn>
                    <a:cxn ang="0">
                      <a:pos x="130" y="134"/>
                    </a:cxn>
                    <a:cxn ang="0">
                      <a:pos x="126" y="124"/>
                    </a:cxn>
                    <a:cxn ang="0">
                      <a:pos x="124" y="116"/>
                    </a:cxn>
                    <a:cxn ang="0">
                      <a:pos x="112" y="112"/>
                    </a:cxn>
                    <a:cxn ang="0">
                      <a:pos x="110" y="94"/>
                    </a:cxn>
                    <a:cxn ang="0">
                      <a:pos x="108" y="92"/>
                    </a:cxn>
                    <a:cxn ang="0">
                      <a:pos x="110" y="90"/>
                    </a:cxn>
                    <a:cxn ang="0">
                      <a:pos x="118" y="86"/>
                    </a:cxn>
                    <a:cxn ang="0">
                      <a:pos x="120" y="77"/>
                    </a:cxn>
                    <a:cxn ang="0">
                      <a:pos x="116" y="73"/>
                    </a:cxn>
                    <a:cxn ang="0">
                      <a:pos x="108" y="73"/>
                    </a:cxn>
                    <a:cxn ang="0">
                      <a:pos x="102" y="65"/>
                    </a:cxn>
                    <a:cxn ang="0">
                      <a:pos x="100" y="61"/>
                    </a:cxn>
                    <a:cxn ang="0">
                      <a:pos x="88" y="61"/>
                    </a:cxn>
                    <a:cxn ang="0">
                      <a:pos x="82" y="55"/>
                    </a:cxn>
                    <a:cxn ang="0">
                      <a:pos x="80" y="43"/>
                    </a:cxn>
                    <a:cxn ang="0">
                      <a:pos x="71" y="35"/>
                    </a:cxn>
                    <a:cxn ang="0">
                      <a:pos x="63" y="31"/>
                    </a:cxn>
                    <a:cxn ang="0">
                      <a:pos x="51" y="25"/>
                    </a:cxn>
                    <a:cxn ang="0">
                      <a:pos x="37" y="19"/>
                    </a:cxn>
                    <a:cxn ang="0">
                      <a:pos x="25" y="15"/>
                    </a:cxn>
                    <a:cxn ang="0">
                      <a:pos x="6" y="4"/>
                    </a:cxn>
                    <a:cxn ang="0">
                      <a:pos x="4" y="0"/>
                    </a:cxn>
                  </a:cxnLst>
                  <a:rect l="0" t="0" r="r" b="b"/>
                  <a:pathLst>
                    <a:path w="161" h="169">
                      <a:moveTo>
                        <a:pt x="4" y="4"/>
                      </a:moveTo>
                      <a:lnTo>
                        <a:pt x="4" y="77"/>
                      </a:lnTo>
                      <a:lnTo>
                        <a:pt x="0" y="84"/>
                      </a:lnTo>
                      <a:lnTo>
                        <a:pt x="4" y="92"/>
                      </a:lnTo>
                      <a:lnTo>
                        <a:pt x="4" y="134"/>
                      </a:lnTo>
                      <a:lnTo>
                        <a:pt x="21" y="134"/>
                      </a:lnTo>
                      <a:lnTo>
                        <a:pt x="25" y="132"/>
                      </a:lnTo>
                      <a:lnTo>
                        <a:pt x="27" y="132"/>
                      </a:lnTo>
                      <a:lnTo>
                        <a:pt x="27" y="134"/>
                      </a:lnTo>
                      <a:lnTo>
                        <a:pt x="33" y="134"/>
                      </a:lnTo>
                      <a:lnTo>
                        <a:pt x="37" y="134"/>
                      </a:lnTo>
                      <a:lnTo>
                        <a:pt x="45" y="130"/>
                      </a:lnTo>
                      <a:lnTo>
                        <a:pt x="45" y="126"/>
                      </a:lnTo>
                      <a:lnTo>
                        <a:pt x="49" y="124"/>
                      </a:lnTo>
                      <a:lnTo>
                        <a:pt x="49" y="122"/>
                      </a:lnTo>
                      <a:lnTo>
                        <a:pt x="49" y="116"/>
                      </a:lnTo>
                      <a:lnTo>
                        <a:pt x="51" y="110"/>
                      </a:lnTo>
                      <a:lnTo>
                        <a:pt x="53" y="110"/>
                      </a:lnTo>
                      <a:lnTo>
                        <a:pt x="53" y="112"/>
                      </a:lnTo>
                      <a:lnTo>
                        <a:pt x="55" y="112"/>
                      </a:lnTo>
                      <a:lnTo>
                        <a:pt x="59" y="112"/>
                      </a:lnTo>
                      <a:lnTo>
                        <a:pt x="61" y="110"/>
                      </a:lnTo>
                      <a:lnTo>
                        <a:pt x="69" y="114"/>
                      </a:lnTo>
                      <a:lnTo>
                        <a:pt x="77" y="114"/>
                      </a:lnTo>
                      <a:lnTo>
                        <a:pt x="86" y="116"/>
                      </a:lnTo>
                      <a:lnTo>
                        <a:pt x="96" y="126"/>
                      </a:lnTo>
                      <a:lnTo>
                        <a:pt x="96" y="132"/>
                      </a:lnTo>
                      <a:lnTo>
                        <a:pt x="96" y="134"/>
                      </a:lnTo>
                      <a:lnTo>
                        <a:pt x="98" y="134"/>
                      </a:lnTo>
                      <a:lnTo>
                        <a:pt x="100" y="136"/>
                      </a:lnTo>
                      <a:lnTo>
                        <a:pt x="102" y="140"/>
                      </a:lnTo>
                      <a:lnTo>
                        <a:pt x="102" y="142"/>
                      </a:lnTo>
                      <a:lnTo>
                        <a:pt x="106" y="142"/>
                      </a:lnTo>
                      <a:lnTo>
                        <a:pt x="108" y="142"/>
                      </a:lnTo>
                      <a:lnTo>
                        <a:pt x="108" y="145"/>
                      </a:lnTo>
                      <a:lnTo>
                        <a:pt x="112" y="149"/>
                      </a:lnTo>
                      <a:lnTo>
                        <a:pt x="116" y="151"/>
                      </a:lnTo>
                      <a:lnTo>
                        <a:pt x="116" y="155"/>
                      </a:lnTo>
                      <a:lnTo>
                        <a:pt x="120" y="155"/>
                      </a:lnTo>
                      <a:lnTo>
                        <a:pt x="124" y="155"/>
                      </a:lnTo>
                      <a:lnTo>
                        <a:pt x="128" y="161"/>
                      </a:lnTo>
                      <a:lnTo>
                        <a:pt x="130" y="159"/>
                      </a:lnTo>
                      <a:lnTo>
                        <a:pt x="134" y="159"/>
                      </a:lnTo>
                      <a:lnTo>
                        <a:pt x="136" y="161"/>
                      </a:lnTo>
                      <a:lnTo>
                        <a:pt x="140" y="161"/>
                      </a:lnTo>
                      <a:lnTo>
                        <a:pt x="147" y="163"/>
                      </a:lnTo>
                      <a:lnTo>
                        <a:pt x="149" y="165"/>
                      </a:lnTo>
                      <a:lnTo>
                        <a:pt x="155" y="169"/>
                      </a:lnTo>
                      <a:lnTo>
                        <a:pt x="161" y="169"/>
                      </a:lnTo>
                      <a:lnTo>
                        <a:pt x="161" y="161"/>
                      </a:lnTo>
                      <a:lnTo>
                        <a:pt x="157" y="159"/>
                      </a:lnTo>
                      <a:lnTo>
                        <a:pt x="153" y="159"/>
                      </a:lnTo>
                      <a:lnTo>
                        <a:pt x="149" y="155"/>
                      </a:lnTo>
                      <a:lnTo>
                        <a:pt x="153" y="149"/>
                      </a:lnTo>
                      <a:lnTo>
                        <a:pt x="147" y="145"/>
                      </a:lnTo>
                      <a:lnTo>
                        <a:pt x="146" y="149"/>
                      </a:lnTo>
                      <a:lnTo>
                        <a:pt x="144" y="149"/>
                      </a:lnTo>
                      <a:lnTo>
                        <a:pt x="140" y="142"/>
                      </a:lnTo>
                      <a:lnTo>
                        <a:pt x="140" y="136"/>
                      </a:lnTo>
                      <a:lnTo>
                        <a:pt x="130" y="134"/>
                      </a:lnTo>
                      <a:lnTo>
                        <a:pt x="130" y="126"/>
                      </a:lnTo>
                      <a:lnTo>
                        <a:pt x="126" y="124"/>
                      </a:lnTo>
                      <a:lnTo>
                        <a:pt x="126" y="120"/>
                      </a:lnTo>
                      <a:lnTo>
                        <a:pt x="124" y="116"/>
                      </a:lnTo>
                      <a:lnTo>
                        <a:pt x="118" y="116"/>
                      </a:lnTo>
                      <a:lnTo>
                        <a:pt x="112" y="112"/>
                      </a:lnTo>
                      <a:lnTo>
                        <a:pt x="110" y="106"/>
                      </a:lnTo>
                      <a:lnTo>
                        <a:pt x="110" y="94"/>
                      </a:lnTo>
                      <a:lnTo>
                        <a:pt x="108" y="94"/>
                      </a:lnTo>
                      <a:lnTo>
                        <a:pt x="108" y="92"/>
                      </a:lnTo>
                      <a:lnTo>
                        <a:pt x="108" y="90"/>
                      </a:lnTo>
                      <a:lnTo>
                        <a:pt x="110" y="90"/>
                      </a:lnTo>
                      <a:lnTo>
                        <a:pt x="116" y="90"/>
                      </a:lnTo>
                      <a:lnTo>
                        <a:pt x="118" y="86"/>
                      </a:lnTo>
                      <a:lnTo>
                        <a:pt x="120" y="84"/>
                      </a:lnTo>
                      <a:lnTo>
                        <a:pt x="120" y="77"/>
                      </a:lnTo>
                      <a:lnTo>
                        <a:pt x="118" y="77"/>
                      </a:lnTo>
                      <a:lnTo>
                        <a:pt x="116" y="73"/>
                      </a:lnTo>
                      <a:lnTo>
                        <a:pt x="110" y="71"/>
                      </a:lnTo>
                      <a:lnTo>
                        <a:pt x="108" y="73"/>
                      </a:lnTo>
                      <a:lnTo>
                        <a:pt x="106" y="73"/>
                      </a:lnTo>
                      <a:lnTo>
                        <a:pt x="102" y="65"/>
                      </a:lnTo>
                      <a:lnTo>
                        <a:pt x="100" y="65"/>
                      </a:lnTo>
                      <a:lnTo>
                        <a:pt x="100" y="61"/>
                      </a:lnTo>
                      <a:lnTo>
                        <a:pt x="90" y="61"/>
                      </a:lnTo>
                      <a:lnTo>
                        <a:pt x="88" y="61"/>
                      </a:lnTo>
                      <a:lnTo>
                        <a:pt x="82" y="57"/>
                      </a:lnTo>
                      <a:lnTo>
                        <a:pt x="82" y="55"/>
                      </a:lnTo>
                      <a:lnTo>
                        <a:pt x="86" y="51"/>
                      </a:lnTo>
                      <a:lnTo>
                        <a:pt x="80" y="43"/>
                      </a:lnTo>
                      <a:lnTo>
                        <a:pt x="73" y="35"/>
                      </a:lnTo>
                      <a:lnTo>
                        <a:pt x="71" y="35"/>
                      </a:lnTo>
                      <a:lnTo>
                        <a:pt x="65" y="35"/>
                      </a:lnTo>
                      <a:lnTo>
                        <a:pt x="63" y="31"/>
                      </a:lnTo>
                      <a:lnTo>
                        <a:pt x="59" y="25"/>
                      </a:lnTo>
                      <a:lnTo>
                        <a:pt x="51" y="25"/>
                      </a:lnTo>
                      <a:lnTo>
                        <a:pt x="45" y="19"/>
                      </a:lnTo>
                      <a:lnTo>
                        <a:pt x="37" y="19"/>
                      </a:lnTo>
                      <a:lnTo>
                        <a:pt x="33" y="15"/>
                      </a:lnTo>
                      <a:lnTo>
                        <a:pt x="25" y="15"/>
                      </a:lnTo>
                      <a:lnTo>
                        <a:pt x="17" y="13"/>
                      </a:lnTo>
                      <a:lnTo>
                        <a:pt x="6" y="4"/>
                      </a:lnTo>
                      <a:lnTo>
                        <a:pt x="6" y="0"/>
                      </a:lnTo>
                      <a:lnTo>
                        <a:pt x="4" y="0"/>
                      </a:lnTo>
                      <a:lnTo>
                        <a:pt x="4" y="4"/>
                      </a:lnTo>
                      <a:close/>
                    </a:path>
                  </a:pathLst>
                </a:custGeom>
                <a:grpFill/>
                <a:ln w="9525">
                  <a:solidFill>
                    <a:schemeClr val="bg1">
                      <a:lumMod val="50000"/>
                    </a:schemeClr>
                  </a:solidFill>
                  <a:round/>
                  <a:headEnd/>
                  <a:tailEnd/>
                </a:ln>
              </p:spPr>
              <p:txBody>
                <a:bodyPr/>
                <a:lstStyle/>
                <a:p>
                  <a:pPr>
                    <a:defRPr/>
                  </a:pPr>
                  <a:endParaRPr lang="en-GB" dirty="0"/>
                </a:p>
              </p:txBody>
            </p:sp>
            <p:sp>
              <p:nvSpPr>
                <p:cNvPr id="1458" name="Freeform 536"/>
                <p:cNvSpPr>
                  <a:spLocks/>
                </p:cNvSpPr>
                <p:nvPr/>
              </p:nvSpPr>
              <p:spPr bwMode="auto">
                <a:xfrm>
                  <a:off x="8777288" y="4770438"/>
                  <a:ext cx="255588" cy="268288"/>
                </a:xfrm>
                <a:custGeom>
                  <a:avLst/>
                  <a:gdLst/>
                  <a:ahLst/>
                  <a:cxnLst>
                    <a:cxn ang="0">
                      <a:pos x="4" y="77"/>
                    </a:cxn>
                    <a:cxn ang="0">
                      <a:pos x="4" y="92"/>
                    </a:cxn>
                    <a:cxn ang="0">
                      <a:pos x="21" y="134"/>
                    </a:cxn>
                    <a:cxn ang="0">
                      <a:pos x="27" y="132"/>
                    </a:cxn>
                    <a:cxn ang="0">
                      <a:pos x="33" y="134"/>
                    </a:cxn>
                    <a:cxn ang="0">
                      <a:pos x="45" y="130"/>
                    </a:cxn>
                    <a:cxn ang="0">
                      <a:pos x="49" y="124"/>
                    </a:cxn>
                    <a:cxn ang="0">
                      <a:pos x="49" y="116"/>
                    </a:cxn>
                    <a:cxn ang="0">
                      <a:pos x="53" y="110"/>
                    </a:cxn>
                    <a:cxn ang="0">
                      <a:pos x="55" y="112"/>
                    </a:cxn>
                    <a:cxn ang="0">
                      <a:pos x="61" y="110"/>
                    </a:cxn>
                    <a:cxn ang="0">
                      <a:pos x="77" y="114"/>
                    </a:cxn>
                    <a:cxn ang="0">
                      <a:pos x="96" y="126"/>
                    </a:cxn>
                    <a:cxn ang="0">
                      <a:pos x="96" y="134"/>
                    </a:cxn>
                    <a:cxn ang="0">
                      <a:pos x="100" y="136"/>
                    </a:cxn>
                    <a:cxn ang="0">
                      <a:pos x="102" y="142"/>
                    </a:cxn>
                    <a:cxn ang="0">
                      <a:pos x="108" y="142"/>
                    </a:cxn>
                    <a:cxn ang="0">
                      <a:pos x="112" y="149"/>
                    </a:cxn>
                    <a:cxn ang="0">
                      <a:pos x="116" y="155"/>
                    </a:cxn>
                    <a:cxn ang="0">
                      <a:pos x="124" y="155"/>
                    </a:cxn>
                    <a:cxn ang="0">
                      <a:pos x="130" y="159"/>
                    </a:cxn>
                    <a:cxn ang="0">
                      <a:pos x="136" y="161"/>
                    </a:cxn>
                    <a:cxn ang="0">
                      <a:pos x="147" y="163"/>
                    </a:cxn>
                    <a:cxn ang="0">
                      <a:pos x="155" y="169"/>
                    </a:cxn>
                    <a:cxn ang="0">
                      <a:pos x="161" y="161"/>
                    </a:cxn>
                    <a:cxn ang="0">
                      <a:pos x="153" y="159"/>
                    </a:cxn>
                    <a:cxn ang="0">
                      <a:pos x="153" y="149"/>
                    </a:cxn>
                    <a:cxn ang="0">
                      <a:pos x="146" y="149"/>
                    </a:cxn>
                    <a:cxn ang="0">
                      <a:pos x="140" y="142"/>
                    </a:cxn>
                    <a:cxn ang="0">
                      <a:pos x="130" y="134"/>
                    </a:cxn>
                    <a:cxn ang="0">
                      <a:pos x="126" y="124"/>
                    </a:cxn>
                    <a:cxn ang="0">
                      <a:pos x="124" y="116"/>
                    </a:cxn>
                    <a:cxn ang="0">
                      <a:pos x="112" y="112"/>
                    </a:cxn>
                    <a:cxn ang="0">
                      <a:pos x="110" y="94"/>
                    </a:cxn>
                    <a:cxn ang="0">
                      <a:pos x="108" y="92"/>
                    </a:cxn>
                    <a:cxn ang="0">
                      <a:pos x="110" y="90"/>
                    </a:cxn>
                    <a:cxn ang="0">
                      <a:pos x="118" y="86"/>
                    </a:cxn>
                    <a:cxn ang="0">
                      <a:pos x="120" y="77"/>
                    </a:cxn>
                    <a:cxn ang="0">
                      <a:pos x="116" y="73"/>
                    </a:cxn>
                    <a:cxn ang="0">
                      <a:pos x="108" y="73"/>
                    </a:cxn>
                    <a:cxn ang="0">
                      <a:pos x="102" y="65"/>
                    </a:cxn>
                    <a:cxn ang="0">
                      <a:pos x="100" y="61"/>
                    </a:cxn>
                    <a:cxn ang="0">
                      <a:pos x="88" y="61"/>
                    </a:cxn>
                    <a:cxn ang="0">
                      <a:pos x="82" y="55"/>
                    </a:cxn>
                    <a:cxn ang="0">
                      <a:pos x="80" y="43"/>
                    </a:cxn>
                    <a:cxn ang="0">
                      <a:pos x="71" y="35"/>
                    </a:cxn>
                    <a:cxn ang="0">
                      <a:pos x="63" y="31"/>
                    </a:cxn>
                    <a:cxn ang="0">
                      <a:pos x="51" y="25"/>
                    </a:cxn>
                    <a:cxn ang="0">
                      <a:pos x="37" y="19"/>
                    </a:cxn>
                    <a:cxn ang="0">
                      <a:pos x="25" y="15"/>
                    </a:cxn>
                    <a:cxn ang="0">
                      <a:pos x="6" y="4"/>
                    </a:cxn>
                    <a:cxn ang="0">
                      <a:pos x="4" y="0"/>
                    </a:cxn>
                  </a:cxnLst>
                  <a:rect l="0" t="0" r="r" b="b"/>
                  <a:pathLst>
                    <a:path w="161" h="169">
                      <a:moveTo>
                        <a:pt x="4" y="4"/>
                      </a:moveTo>
                      <a:lnTo>
                        <a:pt x="4" y="77"/>
                      </a:lnTo>
                      <a:lnTo>
                        <a:pt x="0" y="84"/>
                      </a:lnTo>
                      <a:lnTo>
                        <a:pt x="4" y="92"/>
                      </a:lnTo>
                      <a:lnTo>
                        <a:pt x="4" y="134"/>
                      </a:lnTo>
                      <a:lnTo>
                        <a:pt x="21" y="134"/>
                      </a:lnTo>
                      <a:lnTo>
                        <a:pt x="25" y="132"/>
                      </a:lnTo>
                      <a:lnTo>
                        <a:pt x="27" y="132"/>
                      </a:lnTo>
                      <a:lnTo>
                        <a:pt x="27" y="134"/>
                      </a:lnTo>
                      <a:lnTo>
                        <a:pt x="33" y="134"/>
                      </a:lnTo>
                      <a:lnTo>
                        <a:pt x="37" y="134"/>
                      </a:lnTo>
                      <a:lnTo>
                        <a:pt x="45" y="130"/>
                      </a:lnTo>
                      <a:lnTo>
                        <a:pt x="45" y="126"/>
                      </a:lnTo>
                      <a:lnTo>
                        <a:pt x="49" y="124"/>
                      </a:lnTo>
                      <a:lnTo>
                        <a:pt x="49" y="122"/>
                      </a:lnTo>
                      <a:lnTo>
                        <a:pt x="49" y="116"/>
                      </a:lnTo>
                      <a:lnTo>
                        <a:pt x="51" y="110"/>
                      </a:lnTo>
                      <a:lnTo>
                        <a:pt x="53" y="110"/>
                      </a:lnTo>
                      <a:lnTo>
                        <a:pt x="53" y="112"/>
                      </a:lnTo>
                      <a:lnTo>
                        <a:pt x="55" y="112"/>
                      </a:lnTo>
                      <a:lnTo>
                        <a:pt x="59" y="112"/>
                      </a:lnTo>
                      <a:lnTo>
                        <a:pt x="61" y="110"/>
                      </a:lnTo>
                      <a:lnTo>
                        <a:pt x="69" y="114"/>
                      </a:lnTo>
                      <a:lnTo>
                        <a:pt x="77" y="114"/>
                      </a:lnTo>
                      <a:lnTo>
                        <a:pt x="86" y="116"/>
                      </a:lnTo>
                      <a:lnTo>
                        <a:pt x="96" y="126"/>
                      </a:lnTo>
                      <a:lnTo>
                        <a:pt x="96" y="132"/>
                      </a:lnTo>
                      <a:lnTo>
                        <a:pt x="96" y="134"/>
                      </a:lnTo>
                      <a:lnTo>
                        <a:pt x="98" y="134"/>
                      </a:lnTo>
                      <a:lnTo>
                        <a:pt x="100" y="136"/>
                      </a:lnTo>
                      <a:lnTo>
                        <a:pt x="102" y="140"/>
                      </a:lnTo>
                      <a:lnTo>
                        <a:pt x="102" y="142"/>
                      </a:lnTo>
                      <a:lnTo>
                        <a:pt x="106" y="142"/>
                      </a:lnTo>
                      <a:lnTo>
                        <a:pt x="108" y="142"/>
                      </a:lnTo>
                      <a:lnTo>
                        <a:pt x="108" y="145"/>
                      </a:lnTo>
                      <a:lnTo>
                        <a:pt x="112" y="149"/>
                      </a:lnTo>
                      <a:lnTo>
                        <a:pt x="116" y="151"/>
                      </a:lnTo>
                      <a:lnTo>
                        <a:pt x="116" y="155"/>
                      </a:lnTo>
                      <a:lnTo>
                        <a:pt x="120" y="155"/>
                      </a:lnTo>
                      <a:lnTo>
                        <a:pt x="124" y="155"/>
                      </a:lnTo>
                      <a:lnTo>
                        <a:pt x="128" y="161"/>
                      </a:lnTo>
                      <a:lnTo>
                        <a:pt x="130" y="159"/>
                      </a:lnTo>
                      <a:lnTo>
                        <a:pt x="134" y="159"/>
                      </a:lnTo>
                      <a:lnTo>
                        <a:pt x="136" y="161"/>
                      </a:lnTo>
                      <a:lnTo>
                        <a:pt x="140" y="161"/>
                      </a:lnTo>
                      <a:lnTo>
                        <a:pt x="147" y="163"/>
                      </a:lnTo>
                      <a:lnTo>
                        <a:pt x="149" y="165"/>
                      </a:lnTo>
                      <a:lnTo>
                        <a:pt x="155" y="169"/>
                      </a:lnTo>
                      <a:lnTo>
                        <a:pt x="161" y="169"/>
                      </a:lnTo>
                      <a:lnTo>
                        <a:pt x="161" y="161"/>
                      </a:lnTo>
                      <a:lnTo>
                        <a:pt x="157" y="159"/>
                      </a:lnTo>
                      <a:lnTo>
                        <a:pt x="153" y="159"/>
                      </a:lnTo>
                      <a:lnTo>
                        <a:pt x="149" y="155"/>
                      </a:lnTo>
                      <a:lnTo>
                        <a:pt x="153" y="149"/>
                      </a:lnTo>
                      <a:lnTo>
                        <a:pt x="147" y="145"/>
                      </a:lnTo>
                      <a:lnTo>
                        <a:pt x="146" y="149"/>
                      </a:lnTo>
                      <a:lnTo>
                        <a:pt x="144" y="149"/>
                      </a:lnTo>
                      <a:lnTo>
                        <a:pt x="140" y="142"/>
                      </a:lnTo>
                      <a:lnTo>
                        <a:pt x="140" y="136"/>
                      </a:lnTo>
                      <a:lnTo>
                        <a:pt x="130" y="134"/>
                      </a:lnTo>
                      <a:lnTo>
                        <a:pt x="130" y="126"/>
                      </a:lnTo>
                      <a:lnTo>
                        <a:pt x="126" y="124"/>
                      </a:lnTo>
                      <a:lnTo>
                        <a:pt x="126" y="120"/>
                      </a:lnTo>
                      <a:lnTo>
                        <a:pt x="124" y="116"/>
                      </a:lnTo>
                      <a:lnTo>
                        <a:pt x="118" y="116"/>
                      </a:lnTo>
                      <a:lnTo>
                        <a:pt x="112" y="112"/>
                      </a:lnTo>
                      <a:lnTo>
                        <a:pt x="110" y="106"/>
                      </a:lnTo>
                      <a:lnTo>
                        <a:pt x="110" y="94"/>
                      </a:lnTo>
                      <a:lnTo>
                        <a:pt x="108" y="94"/>
                      </a:lnTo>
                      <a:lnTo>
                        <a:pt x="108" y="92"/>
                      </a:lnTo>
                      <a:lnTo>
                        <a:pt x="108" y="90"/>
                      </a:lnTo>
                      <a:lnTo>
                        <a:pt x="110" y="90"/>
                      </a:lnTo>
                      <a:lnTo>
                        <a:pt x="116" y="90"/>
                      </a:lnTo>
                      <a:lnTo>
                        <a:pt x="118" y="86"/>
                      </a:lnTo>
                      <a:lnTo>
                        <a:pt x="120" y="84"/>
                      </a:lnTo>
                      <a:lnTo>
                        <a:pt x="120" y="77"/>
                      </a:lnTo>
                      <a:lnTo>
                        <a:pt x="118" y="77"/>
                      </a:lnTo>
                      <a:lnTo>
                        <a:pt x="116" y="73"/>
                      </a:lnTo>
                      <a:lnTo>
                        <a:pt x="110" y="71"/>
                      </a:lnTo>
                      <a:lnTo>
                        <a:pt x="108" y="73"/>
                      </a:lnTo>
                      <a:lnTo>
                        <a:pt x="106" y="73"/>
                      </a:lnTo>
                      <a:lnTo>
                        <a:pt x="102" y="65"/>
                      </a:lnTo>
                      <a:lnTo>
                        <a:pt x="100" y="65"/>
                      </a:lnTo>
                      <a:lnTo>
                        <a:pt x="100" y="61"/>
                      </a:lnTo>
                      <a:lnTo>
                        <a:pt x="90" y="61"/>
                      </a:lnTo>
                      <a:lnTo>
                        <a:pt x="88" y="61"/>
                      </a:lnTo>
                      <a:lnTo>
                        <a:pt x="82" y="57"/>
                      </a:lnTo>
                      <a:lnTo>
                        <a:pt x="82" y="55"/>
                      </a:lnTo>
                      <a:lnTo>
                        <a:pt x="86" y="51"/>
                      </a:lnTo>
                      <a:lnTo>
                        <a:pt x="80" y="43"/>
                      </a:lnTo>
                      <a:lnTo>
                        <a:pt x="73" y="35"/>
                      </a:lnTo>
                      <a:lnTo>
                        <a:pt x="71" y="35"/>
                      </a:lnTo>
                      <a:lnTo>
                        <a:pt x="65" y="35"/>
                      </a:lnTo>
                      <a:lnTo>
                        <a:pt x="63" y="31"/>
                      </a:lnTo>
                      <a:lnTo>
                        <a:pt x="59" y="25"/>
                      </a:lnTo>
                      <a:lnTo>
                        <a:pt x="51" y="25"/>
                      </a:lnTo>
                      <a:lnTo>
                        <a:pt x="45" y="19"/>
                      </a:lnTo>
                      <a:lnTo>
                        <a:pt x="37" y="19"/>
                      </a:lnTo>
                      <a:lnTo>
                        <a:pt x="33" y="15"/>
                      </a:lnTo>
                      <a:lnTo>
                        <a:pt x="25" y="15"/>
                      </a:lnTo>
                      <a:lnTo>
                        <a:pt x="17" y="13"/>
                      </a:lnTo>
                      <a:lnTo>
                        <a:pt x="6" y="4"/>
                      </a:lnTo>
                      <a:lnTo>
                        <a:pt x="6" y="0"/>
                      </a:lnTo>
                      <a:lnTo>
                        <a:pt x="4" y="0"/>
                      </a:lnTo>
                      <a:lnTo>
                        <a:pt x="4" y="4"/>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59" name="Freeform 537"/>
                <p:cNvSpPr>
                  <a:spLocks/>
                </p:cNvSpPr>
                <p:nvPr/>
              </p:nvSpPr>
              <p:spPr bwMode="auto">
                <a:xfrm>
                  <a:off x="8990013" y="4829175"/>
                  <a:ext cx="96838" cy="60325"/>
                </a:xfrm>
                <a:custGeom>
                  <a:avLst/>
                  <a:gdLst/>
                  <a:ahLst/>
                  <a:cxnLst>
                    <a:cxn ang="0">
                      <a:pos x="55" y="0"/>
                    </a:cxn>
                    <a:cxn ang="0">
                      <a:pos x="55" y="0"/>
                    </a:cxn>
                    <a:cxn ang="0">
                      <a:pos x="49" y="4"/>
                    </a:cxn>
                    <a:cxn ang="0">
                      <a:pos x="49" y="6"/>
                    </a:cxn>
                    <a:cxn ang="0">
                      <a:pos x="51" y="6"/>
                    </a:cxn>
                    <a:cxn ang="0">
                      <a:pos x="51" y="10"/>
                    </a:cxn>
                    <a:cxn ang="0">
                      <a:pos x="47" y="10"/>
                    </a:cxn>
                    <a:cxn ang="0">
                      <a:pos x="43" y="14"/>
                    </a:cxn>
                    <a:cxn ang="0">
                      <a:pos x="43" y="16"/>
                    </a:cxn>
                    <a:cxn ang="0">
                      <a:pos x="41" y="20"/>
                    </a:cxn>
                    <a:cxn ang="0">
                      <a:pos x="39" y="24"/>
                    </a:cxn>
                    <a:cxn ang="0">
                      <a:pos x="29" y="24"/>
                    </a:cxn>
                    <a:cxn ang="0">
                      <a:pos x="27" y="18"/>
                    </a:cxn>
                    <a:cxn ang="0">
                      <a:pos x="19" y="26"/>
                    </a:cxn>
                    <a:cxn ang="0">
                      <a:pos x="15" y="28"/>
                    </a:cxn>
                    <a:cxn ang="0">
                      <a:pos x="10" y="28"/>
                    </a:cxn>
                    <a:cxn ang="0">
                      <a:pos x="6" y="28"/>
                    </a:cxn>
                    <a:cxn ang="0">
                      <a:pos x="2" y="26"/>
                    </a:cxn>
                    <a:cxn ang="0">
                      <a:pos x="0" y="30"/>
                    </a:cxn>
                    <a:cxn ang="0">
                      <a:pos x="6" y="36"/>
                    </a:cxn>
                    <a:cxn ang="0">
                      <a:pos x="10" y="38"/>
                    </a:cxn>
                    <a:cxn ang="0">
                      <a:pos x="15" y="38"/>
                    </a:cxn>
                    <a:cxn ang="0">
                      <a:pos x="23" y="38"/>
                    </a:cxn>
                    <a:cxn ang="0">
                      <a:pos x="31" y="38"/>
                    </a:cxn>
                    <a:cxn ang="0">
                      <a:pos x="39" y="36"/>
                    </a:cxn>
                    <a:cxn ang="0">
                      <a:pos x="43" y="30"/>
                    </a:cxn>
                    <a:cxn ang="0">
                      <a:pos x="47" y="30"/>
                    </a:cxn>
                    <a:cxn ang="0">
                      <a:pos x="49" y="28"/>
                    </a:cxn>
                    <a:cxn ang="0">
                      <a:pos x="49" y="26"/>
                    </a:cxn>
                    <a:cxn ang="0">
                      <a:pos x="49" y="24"/>
                    </a:cxn>
                    <a:cxn ang="0">
                      <a:pos x="55" y="24"/>
                    </a:cxn>
                    <a:cxn ang="0">
                      <a:pos x="57" y="20"/>
                    </a:cxn>
                    <a:cxn ang="0">
                      <a:pos x="59" y="18"/>
                    </a:cxn>
                    <a:cxn ang="0">
                      <a:pos x="57" y="14"/>
                    </a:cxn>
                    <a:cxn ang="0">
                      <a:pos x="61" y="14"/>
                    </a:cxn>
                    <a:cxn ang="0">
                      <a:pos x="61" y="10"/>
                    </a:cxn>
                    <a:cxn ang="0">
                      <a:pos x="61" y="8"/>
                    </a:cxn>
                    <a:cxn ang="0">
                      <a:pos x="61" y="4"/>
                    </a:cxn>
                    <a:cxn ang="0">
                      <a:pos x="59" y="4"/>
                    </a:cxn>
                    <a:cxn ang="0">
                      <a:pos x="59" y="0"/>
                    </a:cxn>
                    <a:cxn ang="0">
                      <a:pos x="55" y="0"/>
                    </a:cxn>
                  </a:cxnLst>
                  <a:rect l="0" t="0" r="r" b="b"/>
                  <a:pathLst>
                    <a:path w="61" h="38">
                      <a:moveTo>
                        <a:pt x="55" y="0"/>
                      </a:moveTo>
                      <a:lnTo>
                        <a:pt x="55" y="0"/>
                      </a:lnTo>
                      <a:lnTo>
                        <a:pt x="49" y="4"/>
                      </a:lnTo>
                      <a:lnTo>
                        <a:pt x="49" y="6"/>
                      </a:lnTo>
                      <a:lnTo>
                        <a:pt x="51" y="6"/>
                      </a:lnTo>
                      <a:lnTo>
                        <a:pt x="51" y="10"/>
                      </a:lnTo>
                      <a:lnTo>
                        <a:pt x="47" y="10"/>
                      </a:lnTo>
                      <a:lnTo>
                        <a:pt x="43" y="14"/>
                      </a:lnTo>
                      <a:lnTo>
                        <a:pt x="43" y="16"/>
                      </a:lnTo>
                      <a:lnTo>
                        <a:pt x="41" y="20"/>
                      </a:lnTo>
                      <a:lnTo>
                        <a:pt x="39" y="24"/>
                      </a:lnTo>
                      <a:lnTo>
                        <a:pt x="29" y="24"/>
                      </a:lnTo>
                      <a:lnTo>
                        <a:pt x="27" y="18"/>
                      </a:lnTo>
                      <a:lnTo>
                        <a:pt x="19" y="26"/>
                      </a:lnTo>
                      <a:lnTo>
                        <a:pt x="15" y="28"/>
                      </a:lnTo>
                      <a:lnTo>
                        <a:pt x="10" y="28"/>
                      </a:lnTo>
                      <a:lnTo>
                        <a:pt x="6" y="28"/>
                      </a:lnTo>
                      <a:lnTo>
                        <a:pt x="2" y="26"/>
                      </a:lnTo>
                      <a:lnTo>
                        <a:pt x="0" y="30"/>
                      </a:lnTo>
                      <a:lnTo>
                        <a:pt x="6" y="36"/>
                      </a:lnTo>
                      <a:lnTo>
                        <a:pt x="10" y="38"/>
                      </a:lnTo>
                      <a:lnTo>
                        <a:pt x="15" y="38"/>
                      </a:lnTo>
                      <a:lnTo>
                        <a:pt x="23" y="38"/>
                      </a:lnTo>
                      <a:lnTo>
                        <a:pt x="31" y="38"/>
                      </a:lnTo>
                      <a:lnTo>
                        <a:pt x="39" y="36"/>
                      </a:lnTo>
                      <a:lnTo>
                        <a:pt x="43" y="30"/>
                      </a:lnTo>
                      <a:lnTo>
                        <a:pt x="47" y="30"/>
                      </a:lnTo>
                      <a:lnTo>
                        <a:pt x="49" y="28"/>
                      </a:lnTo>
                      <a:lnTo>
                        <a:pt x="49" y="26"/>
                      </a:lnTo>
                      <a:lnTo>
                        <a:pt x="49" y="24"/>
                      </a:lnTo>
                      <a:lnTo>
                        <a:pt x="55" y="24"/>
                      </a:lnTo>
                      <a:lnTo>
                        <a:pt x="57" y="20"/>
                      </a:lnTo>
                      <a:lnTo>
                        <a:pt x="59" y="18"/>
                      </a:lnTo>
                      <a:lnTo>
                        <a:pt x="57" y="14"/>
                      </a:lnTo>
                      <a:lnTo>
                        <a:pt x="61" y="14"/>
                      </a:lnTo>
                      <a:lnTo>
                        <a:pt x="61" y="10"/>
                      </a:lnTo>
                      <a:lnTo>
                        <a:pt x="61" y="8"/>
                      </a:lnTo>
                      <a:lnTo>
                        <a:pt x="61" y="4"/>
                      </a:lnTo>
                      <a:lnTo>
                        <a:pt x="59" y="4"/>
                      </a:lnTo>
                      <a:lnTo>
                        <a:pt x="59" y="0"/>
                      </a:lnTo>
                      <a:lnTo>
                        <a:pt x="55" y="0"/>
                      </a:lnTo>
                      <a:close/>
                    </a:path>
                  </a:pathLst>
                </a:custGeom>
                <a:grpFill/>
                <a:ln w="9525">
                  <a:solidFill>
                    <a:schemeClr val="bg1">
                      <a:lumMod val="50000"/>
                    </a:schemeClr>
                  </a:solidFill>
                  <a:round/>
                  <a:headEnd/>
                  <a:tailEnd/>
                </a:ln>
              </p:spPr>
              <p:txBody>
                <a:bodyPr/>
                <a:lstStyle/>
                <a:p>
                  <a:pPr>
                    <a:defRPr/>
                  </a:pPr>
                  <a:endParaRPr lang="en-GB" dirty="0"/>
                </a:p>
              </p:txBody>
            </p:sp>
            <p:sp>
              <p:nvSpPr>
                <p:cNvPr id="1460" name="Freeform 538"/>
                <p:cNvSpPr>
                  <a:spLocks/>
                </p:cNvSpPr>
                <p:nvPr/>
              </p:nvSpPr>
              <p:spPr bwMode="auto">
                <a:xfrm>
                  <a:off x="8990013" y="4829175"/>
                  <a:ext cx="96838" cy="60325"/>
                </a:xfrm>
                <a:custGeom>
                  <a:avLst/>
                  <a:gdLst/>
                  <a:ahLst/>
                  <a:cxnLst>
                    <a:cxn ang="0">
                      <a:pos x="55" y="0"/>
                    </a:cxn>
                    <a:cxn ang="0">
                      <a:pos x="55" y="0"/>
                    </a:cxn>
                    <a:cxn ang="0">
                      <a:pos x="49" y="4"/>
                    </a:cxn>
                    <a:cxn ang="0">
                      <a:pos x="49" y="6"/>
                    </a:cxn>
                    <a:cxn ang="0">
                      <a:pos x="51" y="6"/>
                    </a:cxn>
                    <a:cxn ang="0">
                      <a:pos x="51" y="10"/>
                    </a:cxn>
                    <a:cxn ang="0">
                      <a:pos x="47" y="10"/>
                    </a:cxn>
                    <a:cxn ang="0">
                      <a:pos x="43" y="14"/>
                    </a:cxn>
                    <a:cxn ang="0">
                      <a:pos x="43" y="16"/>
                    </a:cxn>
                    <a:cxn ang="0">
                      <a:pos x="41" y="20"/>
                    </a:cxn>
                    <a:cxn ang="0">
                      <a:pos x="39" y="24"/>
                    </a:cxn>
                    <a:cxn ang="0">
                      <a:pos x="29" y="24"/>
                    </a:cxn>
                    <a:cxn ang="0">
                      <a:pos x="27" y="18"/>
                    </a:cxn>
                    <a:cxn ang="0">
                      <a:pos x="19" y="26"/>
                    </a:cxn>
                    <a:cxn ang="0">
                      <a:pos x="15" y="28"/>
                    </a:cxn>
                    <a:cxn ang="0">
                      <a:pos x="10" y="28"/>
                    </a:cxn>
                    <a:cxn ang="0">
                      <a:pos x="6" y="28"/>
                    </a:cxn>
                    <a:cxn ang="0">
                      <a:pos x="2" y="26"/>
                    </a:cxn>
                    <a:cxn ang="0">
                      <a:pos x="0" y="30"/>
                    </a:cxn>
                    <a:cxn ang="0">
                      <a:pos x="6" y="36"/>
                    </a:cxn>
                    <a:cxn ang="0">
                      <a:pos x="10" y="38"/>
                    </a:cxn>
                    <a:cxn ang="0">
                      <a:pos x="15" y="38"/>
                    </a:cxn>
                    <a:cxn ang="0">
                      <a:pos x="23" y="38"/>
                    </a:cxn>
                    <a:cxn ang="0">
                      <a:pos x="31" y="38"/>
                    </a:cxn>
                    <a:cxn ang="0">
                      <a:pos x="39" y="36"/>
                    </a:cxn>
                    <a:cxn ang="0">
                      <a:pos x="43" y="30"/>
                    </a:cxn>
                    <a:cxn ang="0">
                      <a:pos x="47" y="30"/>
                    </a:cxn>
                    <a:cxn ang="0">
                      <a:pos x="49" y="28"/>
                    </a:cxn>
                    <a:cxn ang="0">
                      <a:pos x="49" y="26"/>
                    </a:cxn>
                    <a:cxn ang="0">
                      <a:pos x="49" y="24"/>
                    </a:cxn>
                    <a:cxn ang="0">
                      <a:pos x="55" y="24"/>
                    </a:cxn>
                    <a:cxn ang="0">
                      <a:pos x="57" y="20"/>
                    </a:cxn>
                    <a:cxn ang="0">
                      <a:pos x="59" y="18"/>
                    </a:cxn>
                    <a:cxn ang="0">
                      <a:pos x="57" y="14"/>
                    </a:cxn>
                    <a:cxn ang="0">
                      <a:pos x="61" y="14"/>
                    </a:cxn>
                    <a:cxn ang="0">
                      <a:pos x="61" y="10"/>
                    </a:cxn>
                    <a:cxn ang="0">
                      <a:pos x="61" y="8"/>
                    </a:cxn>
                    <a:cxn ang="0">
                      <a:pos x="61" y="4"/>
                    </a:cxn>
                    <a:cxn ang="0">
                      <a:pos x="59" y="4"/>
                    </a:cxn>
                    <a:cxn ang="0">
                      <a:pos x="59" y="0"/>
                    </a:cxn>
                    <a:cxn ang="0">
                      <a:pos x="55" y="0"/>
                    </a:cxn>
                  </a:cxnLst>
                  <a:rect l="0" t="0" r="r" b="b"/>
                  <a:pathLst>
                    <a:path w="61" h="38">
                      <a:moveTo>
                        <a:pt x="55" y="0"/>
                      </a:moveTo>
                      <a:lnTo>
                        <a:pt x="55" y="0"/>
                      </a:lnTo>
                      <a:lnTo>
                        <a:pt x="49" y="4"/>
                      </a:lnTo>
                      <a:lnTo>
                        <a:pt x="49" y="6"/>
                      </a:lnTo>
                      <a:lnTo>
                        <a:pt x="51" y="6"/>
                      </a:lnTo>
                      <a:lnTo>
                        <a:pt x="51" y="10"/>
                      </a:lnTo>
                      <a:lnTo>
                        <a:pt x="47" y="10"/>
                      </a:lnTo>
                      <a:lnTo>
                        <a:pt x="43" y="14"/>
                      </a:lnTo>
                      <a:lnTo>
                        <a:pt x="43" y="16"/>
                      </a:lnTo>
                      <a:lnTo>
                        <a:pt x="41" y="20"/>
                      </a:lnTo>
                      <a:lnTo>
                        <a:pt x="39" y="24"/>
                      </a:lnTo>
                      <a:lnTo>
                        <a:pt x="29" y="24"/>
                      </a:lnTo>
                      <a:lnTo>
                        <a:pt x="27" y="18"/>
                      </a:lnTo>
                      <a:lnTo>
                        <a:pt x="19" y="26"/>
                      </a:lnTo>
                      <a:lnTo>
                        <a:pt x="15" y="28"/>
                      </a:lnTo>
                      <a:lnTo>
                        <a:pt x="10" y="28"/>
                      </a:lnTo>
                      <a:lnTo>
                        <a:pt x="6" y="28"/>
                      </a:lnTo>
                      <a:lnTo>
                        <a:pt x="2" y="26"/>
                      </a:lnTo>
                      <a:lnTo>
                        <a:pt x="0" y="30"/>
                      </a:lnTo>
                      <a:lnTo>
                        <a:pt x="6" y="36"/>
                      </a:lnTo>
                      <a:lnTo>
                        <a:pt x="10" y="38"/>
                      </a:lnTo>
                      <a:lnTo>
                        <a:pt x="15" y="38"/>
                      </a:lnTo>
                      <a:lnTo>
                        <a:pt x="23" y="38"/>
                      </a:lnTo>
                      <a:lnTo>
                        <a:pt x="31" y="38"/>
                      </a:lnTo>
                      <a:lnTo>
                        <a:pt x="39" y="36"/>
                      </a:lnTo>
                      <a:lnTo>
                        <a:pt x="43" y="30"/>
                      </a:lnTo>
                      <a:lnTo>
                        <a:pt x="47" y="30"/>
                      </a:lnTo>
                      <a:lnTo>
                        <a:pt x="49" y="28"/>
                      </a:lnTo>
                      <a:lnTo>
                        <a:pt x="49" y="26"/>
                      </a:lnTo>
                      <a:lnTo>
                        <a:pt x="49" y="24"/>
                      </a:lnTo>
                      <a:lnTo>
                        <a:pt x="55" y="24"/>
                      </a:lnTo>
                      <a:lnTo>
                        <a:pt x="57" y="20"/>
                      </a:lnTo>
                      <a:lnTo>
                        <a:pt x="59" y="18"/>
                      </a:lnTo>
                      <a:lnTo>
                        <a:pt x="57" y="14"/>
                      </a:lnTo>
                      <a:lnTo>
                        <a:pt x="61" y="14"/>
                      </a:lnTo>
                      <a:lnTo>
                        <a:pt x="61" y="10"/>
                      </a:lnTo>
                      <a:lnTo>
                        <a:pt x="61" y="8"/>
                      </a:lnTo>
                      <a:lnTo>
                        <a:pt x="61" y="4"/>
                      </a:lnTo>
                      <a:lnTo>
                        <a:pt x="59" y="4"/>
                      </a:lnTo>
                      <a:lnTo>
                        <a:pt x="59" y="0"/>
                      </a:lnTo>
                      <a:lnTo>
                        <a:pt x="55"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61" name="Freeform 539"/>
                <p:cNvSpPr>
                  <a:spLocks/>
                </p:cNvSpPr>
                <p:nvPr/>
              </p:nvSpPr>
              <p:spPr bwMode="auto">
                <a:xfrm>
                  <a:off x="9080500" y="4800600"/>
                  <a:ext cx="22225" cy="41275"/>
                </a:xfrm>
                <a:custGeom>
                  <a:avLst/>
                  <a:gdLst/>
                  <a:ahLst/>
                  <a:cxnLst>
                    <a:cxn ang="0">
                      <a:pos x="0" y="0"/>
                    </a:cxn>
                    <a:cxn ang="0">
                      <a:pos x="0" y="0"/>
                    </a:cxn>
                    <a:cxn ang="0">
                      <a:pos x="0" y="6"/>
                    </a:cxn>
                    <a:cxn ang="0">
                      <a:pos x="4" y="12"/>
                    </a:cxn>
                    <a:cxn ang="0">
                      <a:pos x="8" y="14"/>
                    </a:cxn>
                    <a:cxn ang="0">
                      <a:pos x="8" y="18"/>
                    </a:cxn>
                    <a:cxn ang="0">
                      <a:pos x="8" y="22"/>
                    </a:cxn>
                    <a:cxn ang="0">
                      <a:pos x="8" y="24"/>
                    </a:cxn>
                    <a:cxn ang="0">
                      <a:pos x="10" y="26"/>
                    </a:cxn>
                    <a:cxn ang="0">
                      <a:pos x="12" y="26"/>
                    </a:cxn>
                    <a:cxn ang="0">
                      <a:pos x="12" y="24"/>
                    </a:cxn>
                    <a:cxn ang="0">
                      <a:pos x="14" y="16"/>
                    </a:cxn>
                    <a:cxn ang="0">
                      <a:pos x="10" y="8"/>
                    </a:cxn>
                    <a:cxn ang="0">
                      <a:pos x="0" y="0"/>
                    </a:cxn>
                  </a:cxnLst>
                  <a:rect l="0" t="0" r="r" b="b"/>
                  <a:pathLst>
                    <a:path w="14" h="26">
                      <a:moveTo>
                        <a:pt x="0" y="0"/>
                      </a:moveTo>
                      <a:lnTo>
                        <a:pt x="0" y="0"/>
                      </a:lnTo>
                      <a:lnTo>
                        <a:pt x="0" y="6"/>
                      </a:lnTo>
                      <a:lnTo>
                        <a:pt x="4" y="12"/>
                      </a:lnTo>
                      <a:lnTo>
                        <a:pt x="8" y="14"/>
                      </a:lnTo>
                      <a:lnTo>
                        <a:pt x="8" y="18"/>
                      </a:lnTo>
                      <a:lnTo>
                        <a:pt x="8" y="22"/>
                      </a:lnTo>
                      <a:lnTo>
                        <a:pt x="8" y="24"/>
                      </a:lnTo>
                      <a:lnTo>
                        <a:pt x="10" y="26"/>
                      </a:lnTo>
                      <a:lnTo>
                        <a:pt x="12" y="26"/>
                      </a:lnTo>
                      <a:lnTo>
                        <a:pt x="12" y="24"/>
                      </a:lnTo>
                      <a:lnTo>
                        <a:pt x="14" y="16"/>
                      </a:lnTo>
                      <a:lnTo>
                        <a:pt x="10" y="8"/>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62" name="Freeform 540"/>
                <p:cNvSpPr>
                  <a:spLocks/>
                </p:cNvSpPr>
                <p:nvPr/>
              </p:nvSpPr>
              <p:spPr bwMode="auto">
                <a:xfrm>
                  <a:off x="9080500" y="4800600"/>
                  <a:ext cx="22225" cy="41275"/>
                </a:xfrm>
                <a:custGeom>
                  <a:avLst/>
                  <a:gdLst/>
                  <a:ahLst/>
                  <a:cxnLst>
                    <a:cxn ang="0">
                      <a:pos x="0" y="0"/>
                    </a:cxn>
                    <a:cxn ang="0">
                      <a:pos x="0" y="0"/>
                    </a:cxn>
                    <a:cxn ang="0">
                      <a:pos x="0" y="6"/>
                    </a:cxn>
                    <a:cxn ang="0">
                      <a:pos x="4" y="12"/>
                    </a:cxn>
                    <a:cxn ang="0">
                      <a:pos x="8" y="14"/>
                    </a:cxn>
                    <a:cxn ang="0">
                      <a:pos x="8" y="18"/>
                    </a:cxn>
                    <a:cxn ang="0">
                      <a:pos x="8" y="22"/>
                    </a:cxn>
                    <a:cxn ang="0">
                      <a:pos x="8" y="24"/>
                    </a:cxn>
                    <a:cxn ang="0">
                      <a:pos x="10" y="26"/>
                    </a:cxn>
                    <a:cxn ang="0">
                      <a:pos x="12" y="26"/>
                    </a:cxn>
                    <a:cxn ang="0">
                      <a:pos x="12" y="24"/>
                    </a:cxn>
                    <a:cxn ang="0">
                      <a:pos x="14" y="16"/>
                    </a:cxn>
                    <a:cxn ang="0">
                      <a:pos x="10" y="8"/>
                    </a:cxn>
                    <a:cxn ang="0">
                      <a:pos x="0" y="0"/>
                    </a:cxn>
                  </a:cxnLst>
                  <a:rect l="0" t="0" r="r" b="b"/>
                  <a:pathLst>
                    <a:path w="14" h="26">
                      <a:moveTo>
                        <a:pt x="0" y="0"/>
                      </a:moveTo>
                      <a:lnTo>
                        <a:pt x="0" y="0"/>
                      </a:lnTo>
                      <a:lnTo>
                        <a:pt x="0" y="6"/>
                      </a:lnTo>
                      <a:lnTo>
                        <a:pt x="4" y="12"/>
                      </a:lnTo>
                      <a:lnTo>
                        <a:pt x="8" y="14"/>
                      </a:lnTo>
                      <a:lnTo>
                        <a:pt x="8" y="18"/>
                      </a:lnTo>
                      <a:lnTo>
                        <a:pt x="8" y="22"/>
                      </a:lnTo>
                      <a:lnTo>
                        <a:pt x="8" y="24"/>
                      </a:lnTo>
                      <a:lnTo>
                        <a:pt x="10" y="26"/>
                      </a:lnTo>
                      <a:lnTo>
                        <a:pt x="12" y="26"/>
                      </a:lnTo>
                      <a:lnTo>
                        <a:pt x="12" y="24"/>
                      </a:lnTo>
                      <a:lnTo>
                        <a:pt x="14" y="16"/>
                      </a:lnTo>
                      <a:lnTo>
                        <a:pt x="10" y="8"/>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463" name="Freeform 541"/>
                <p:cNvSpPr>
                  <a:spLocks/>
                </p:cNvSpPr>
                <p:nvPr/>
              </p:nvSpPr>
              <p:spPr bwMode="auto">
                <a:xfrm>
                  <a:off x="9048750" y="4783138"/>
                  <a:ext cx="28575" cy="17463"/>
                </a:xfrm>
                <a:custGeom>
                  <a:avLst/>
                  <a:gdLst/>
                  <a:ahLst/>
                  <a:cxnLst>
                    <a:cxn ang="0">
                      <a:pos x="0" y="0"/>
                    </a:cxn>
                    <a:cxn ang="0">
                      <a:pos x="0" y="0"/>
                    </a:cxn>
                    <a:cxn ang="0">
                      <a:pos x="0" y="5"/>
                    </a:cxn>
                    <a:cxn ang="0">
                      <a:pos x="12" y="9"/>
                    </a:cxn>
                    <a:cxn ang="0">
                      <a:pos x="14" y="11"/>
                    </a:cxn>
                    <a:cxn ang="0">
                      <a:pos x="18" y="11"/>
                    </a:cxn>
                    <a:cxn ang="0">
                      <a:pos x="18" y="7"/>
                    </a:cxn>
                    <a:cxn ang="0">
                      <a:pos x="0" y="0"/>
                    </a:cxn>
                  </a:cxnLst>
                  <a:rect l="0" t="0" r="r" b="b"/>
                  <a:pathLst>
                    <a:path w="18" h="11">
                      <a:moveTo>
                        <a:pt x="0" y="0"/>
                      </a:moveTo>
                      <a:lnTo>
                        <a:pt x="0" y="0"/>
                      </a:lnTo>
                      <a:lnTo>
                        <a:pt x="0" y="5"/>
                      </a:lnTo>
                      <a:lnTo>
                        <a:pt x="12" y="9"/>
                      </a:lnTo>
                      <a:lnTo>
                        <a:pt x="14" y="11"/>
                      </a:lnTo>
                      <a:lnTo>
                        <a:pt x="18" y="11"/>
                      </a:lnTo>
                      <a:lnTo>
                        <a:pt x="18" y="7"/>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464" name="Freeform 542"/>
                <p:cNvSpPr>
                  <a:spLocks/>
                </p:cNvSpPr>
                <p:nvPr/>
              </p:nvSpPr>
              <p:spPr bwMode="auto">
                <a:xfrm>
                  <a:off x="9048750" y="4783138"/>
                  <a:ext cx="28575" cy="17463"/>
                </a:xfrm>
                <a:custGeom>
                  <a:avLst/>
                  <a:gdLst/>
                  <a:ahLst/>
                  <a:cxnLst>
                    <a:cxn ang="0">
                      <a:pos x="0" y="0"/>
                    </a:cxn>
                    <a:cxn ang="0">
                      <a:pos x="0" y="0"/>
                    </a:cxn>
                    <a:cxn ang="0">
                      <a:pos x="0" y="5"/>
                    </a:cxn>
                    <a:cxn ang="0">
                      <a:pos x="12" y="9"/>
                    </a:cxn>
                    <a:cxn ang="0">
                      <a:pos x="14" y="11"/>
                    </a:cxn>
                    <a:cxn ang="0">
                      <a:pos x="18" y="11"/>
                    </a:cxn>
                    <a:cxn ang="0">
                      <a:pos x="18" y="7"/>
                    </a:cxn>
                    <a:cxn ang="0">
                      <a:pos x="0" y="0"/>
                    </a:cxn>
                  </a:cxnLst>
                  <a:rect l="0" t="0" r="r" b="b"/>
                  <a:pathLst>
                    <a:path w="18" h="11">
                      <a:moveTo>
                        <a:pt x="0" y="0"/>
                      </a:moveTo>
                      <a:lnTo>
                        <a:pt x="0" y="0"/>
                      </a:lnTo>
                      <a:lnTo>
                        <a:pt x="0" y="5"/>
                      </a:lnTo>
                      <a:lnTo>
                        <a:pt x="12" y="9"/>
                      </a:lnTo>
                      <a:lnTo>
                        <a:pt x="14" y="11"/>
                      </a:lnTo>
                      <a:lnTo>
                        <a:pt x="18" y="11"/>
                      </a:lnTo>
                      <a:lnTo>
                        <a:pt x="18" y="7"/>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grpSp>
            <p:nvGrpSpPr>
              <p:cNvPr id="1182" name="Group 1181"/>
              <p:cNvGrpSpPr/>
              <p:nvPr/>
            </p:nvGrpSpPr>
            <p:grpSpPr>
              <a:xfrm>
                <a:off x="3257550" y="1489075"/>
                <a:ext cx="1131888" cy="873126"/>
                <a:chOff x="3257550" y="1489075"/>
                <a:chExt cx="1131888" cy="873126"/>
              </a:xfrm>
              <a:grpFill/>
            </p:grpSpPr>
            <p:sp>
              <p:nvSpPr>
                <p:cNvPr id="1215" name="Freeform 97"/>
                <p:cNvSpPr>
                  <a:spLocks noEditPoints="1"/>
                </p:cNvSpPr>
                <p:nvPr/>
              </p:nvSpPr>
              <p:spPr bwMode="auto">
                <a:xfrm>
                  <a:off x="3257550" y="1489075"/>
                  <a:ext cx="1131888" cy="873125"/>
                </a:xfrm>
                <a:custGeom>
                  <a:avLst/>
                  <a:gdLst/>
                  <a:ahLst/>
                  <a:cxnLst>
                    <a:cxn ang="0">
                      <a:pos x="614" y="240"/>
                    </a:cxn>
                    <a:cxn ang="0">
                      <a:pos x="417" y="418"/>
                    </a:cxn>
                    <a:cxn ang="0">
                      <a:pos x="267" y="392"/>
                    </a:cxn>
                    <a:cxn ang="0">
                      <a:pos x="240" y="305"/>
                    </a:cxn>
                    <a:cxn ang="0">
                      <a:pos x="557" y="276"/>
                    </a:cxn>
                    <a:cxn ang="0">
                      <a:pos x="604" y="284"/>
                    </a:cxn>
                    <a:cxn ang="0">
                      <a:pos x="189" y="231"/>
                    </a:cxn>
                    <a:cxn ang="0">
                      <a:pos x="598" y="217"/>
                    </a:cxn>
                    <a:cxn ang="0">
                      <a:pos x="632" y="185"/>
                    </a:cxn>
                    <a:cxn ang="0">
                      <a:pos x="624" y="95"/>
                    </a:cxn>
                    <a:cxn ang="0">
                      <a:pos x="624" y="49"/>
                    </a:cxn>
                    <a:cxn ang="0">
                      <a:pos x="437" y="30"/>
                    </a:cxn>
                    <a:cxn ang="0">
                      <a:pos x="464" y="22"/>
                    </a:cxn>
                    <a:cxn ang="0">
                      <a:pos x="606" y="30"/>
                    </a:cxn>
                    <a:cxn ang="0">
                      <a:pos x="551" y="8"/>
                    </a:cxn>
                    <a:cxn ang="0">
                      <a:pos x="411" y="8"/>
                    </a:cxn>
                    <a:cxn ang="0">
                      <a:pos x="366" y="20"/>
                    </a:cxn>
                    <a:cxn ang="0">
                      <a:pos x="334" y="30"/>
                    </a:cxn>
                    <a:cxn ang="0">
                      <a:pos x="327" y="65"/>
                    </a:cxn>
                    <a:cxn ang="0">
                      <a:pos x="267" y="65"/>
                    </a:cxn>
                    <a:cxn ang="0">
                      <a:pos x="195" y="49"/>
                    </a:cxn>
                    <a:cxn ang="0">
                      <a:pos x="130" y="77"/>
                    </a:cxn>
                    <a:cxn ang="0">
                      <a:pos x="96" y="106"/>
                    </a:cxn>
                    <a:cxn ang="0">
                      <a:pos x="17" y="154"/>
                    </a:cxn>
                    <a:cxn ang="0">
                      <a:pos x="23" y="173"/>
                    </a:cxn>
                    <a:cxn ang="0">
                      <a:pos x="78" y="187"/>
                    </a:cxn>
                    <a:cxn ang="0">
                      <a:pos x="171" y="207"/>
                    </a:cxn>
                    <a:cxn ang="0">
                      <a:pos x="212" y="264"/>
                    </a:cxn>
                    <a:cxn ang="0">
                      <a:pos x="240" y="301"/>
                    </a:cxn>
                    <a:cxn ang="0">
                      <a:pos x="236" y="319"/>
                    </a:cxn>
                    <a:cxn ang="0">
                      <a:pos x="218" y="353"/>
                    </a:cxn>
                    <a:cxn ang="0">
                      <a:pos x="260" y="341"/>
                    </a:cxn>
                    <a:cxn ang="0">
                      <a:pos x="242" y="378"/>
                    </a:cxn>
                    <a:cxn ang="0">
                      <a:pos x="232" y="394"/>
                    </a:cxn>
                    <a:cxn ang="0">
                      <a:pos x="224" y="408"/>
                    </a:cxn>
                    <a:cxn ang="0">
                      <a:pos x="236" y="439"/>
                    </a:cxn>
                    <a:cxn ang="0">
                      <a:pos x="246" y="467"/>
                    </a:cxn>
                    <a:cxn ang="0">
                      <a:pos x="269" y="500"/>
                    </a:cxn>
                    <a:cxn ang="0">
                      <a:pos x="289" y="524"/>
                    </a:cxn>
                    <a:cxn ang="0">
                      <a:pos x="332" y="528"/>
                    </a:cxn>
                    <a:cxn ang="0">
                      <a:pos x="344" y="528"/>
                    </a:cxn>
                    <a:cxn ang="0">
                      <a:pos x="364" y="483"/>
                    </a:cxn>
                    <a:cxn ang="0">
                      <a:pos x="384" y="439"/>
                    </a:cxn>
                    <a:cxn ang="0">
                      <a:pos x="437" y="420"/>
                    </a:cxn>
                    <a:cxn ang="0">
                      <a:pos x="500" y="374"/>
                    </a:cxn>
                    <a:cxn ang="0">
                      <a:pos x="565" y="355"/>
                    </a:cxn>
                    <a:cxn ang="0">
                      <a:pos x="549" y="325"/>
                    </a:cxn>
                    <a:cxn ang="0">
                      <a:pos x="555" y="309"/>
                    </a:cxn>
                    <a:cxn ang="0">
                      <a:pos x="577" y="315"/>
                    </a:cxn>
                    <a:cxn ang="0">
                      <a:pos x="595" y="296"/>
                    </a:cxn>
                    <a:cxn ang="0">
                      <a:pos x="547" y="266"/>
                    </a:cxn>
                    <a:cxn ang="0">
                      <a:pos x="620" y="246"/>
                    </a:cxn>
                    <a:cxn ang="0">
                      <a:pos x="616" y="232"/>
                    </a:cxn>
                    <a:cxn ang="0">
                      <a:pos x="622" y="197"/>
                    </a:cxn>
                    <a:cxn ang="0">
                      <a:pos x="642" y="173"/>
                    </a:cxn>
                    <a:cxn ang="0">
                      <a:pos x="614" y="146"/>
                    </a:cxn>
                    <a:cxn ang="0">
                      <a:pos x="620" y="97"/>
                    </a:cxn>
                    <a:cxn ang="0">
                      <a:pos x="679" y="81"/>
                    </a:cxn>
                    <a:cxn ang="0">
                      <a:pos x="626" y="61"/>
                    </a:cxn>
                    <a:cxn ang="0">
                      <a:pos x="575" y="51"/>
                    </a:cxn>
                    <a:cxn ang="0">
                      <a:pos x="482" y="51"/>
                    </a:cxn>
                  </a:cxnLst>
                  <a:rect l="0" t="0" r="r" b="b"/>
                  <a:pathLst>
                    <a:path w="713" h="550">
                      <a:moveTo>
                        <a:pt x="630" y="183"/>
                      </a:moveTo>
                      <a:lnTo>
                        <a:pt x="632" y="183"/>
                      </a:lnTo>
                      <a:lnTo>
                        <a:pt x="630" y="183"/>
                      </a:lnTo>
                      <a:lnTo>
                        <a:pt x="630" y="183"/>
                      </a:lnTo>
                      <a:close/>
                      <a:moveTo>
                        <a:pt x="338" y="546"/>
                      </a:moveTo>
                      <a:lnTo>
                        <a:pt x="336" y="548"/>
                      </a:lnTo>
                      <a:lnTo>
                        <a:pt x="338" y="548"/>
                      </a:lnTo>
                      <a:lnTo>
                        <a:pt x="342" y="550"/>
                      </a:lnTo>
                      <a:lnTo>
                        <a:pt x="342" y="548"/>
                      </a:lnTo>
                      <a:lnTo>
                        <a:pt x="342" y="546"/>
                      </a:lnTo>
                      <a:lnTo>
                        <a:pt x="338" y="546"/>
                      </a:lnTo>
                      <a:lnTo>
                        <a:pt x="338" y="546"/>
                      </a:lnTo>
                      <a:close/>
                      <a:moveTo>
                        <a:pt x="321" y="526"/>
                      </a:moveTo>
                      <a:lnTo>
                        <a:pt x="321" y="526"/>
                      </a:lnTo>
                      <a:lnTo>
                        <a:pt x="321" y="528"/>
                      </a:lnTo>
                      <a:lnTo>
                        <a:pt x="321" y="526"/>
                      </a:lnTo>
                      <a:lnTo>
                        <a:pt x="321" y="526"/>
                      </a:lnTo>
                      <a:close/>
                      <a:moveTo>
                        <a:pt x="602" y="234"/>
                      </a:moveTo>
                      <a:lnTo>
                        <a:pt x="602" y="234"/>
                      </a:lnTo>
                      <a:lnTo>
                        <a:pt x="602" y="242"/>
                      </a:lnTo>
                      <a:lnTo>
                        <a:pt x="604" y="242"/>
                      </a:lnTo>
                      <a:lnTo>
                        <a:pt x="612" y="242"/>
                      </a:lnTo>
                      <a:lnTo>
                        <a:pt x="614" y="240"/>
                      </a:lnTo>
                      <a:lnTo>
                        <a:pt x="612" y="236"/>
                      </a:lnTo>
                      <a:lnTo>
                        <a:pt x="602" y="234"/>
                      </a:lnTo>
                      <a:lnTo>
                        <a:pt x="602" y="234"/>
                      </a:lnTo>
                      <a:close/>
                      <a:moveTo>
                        <a:pt x="537" y="87"/>
                      </a:moveTo>
                      <a:lnTo>
                        <a:pt x="537" y="87"/>
                      </a:lnTo>
                      <a:lnTo>
                        <a:pt x="539" y="85"/>
                      </a:lnTo>
                      <a:lnTo>
                        <a:pt x="537" y="87"/>
                      </a:lnTo>
                      <a:lnTo>
                        <a:pt x="533" y="89"/>
                      </a:lnTo>
                      <a:lnTo>
                        <a:pt x="531" y="91"/>
                      </a:lnTo>
                      <a:lnTo>
                        <a:pt x="529" y="91"/>
                      </a:lnTo>
                      <a:lnTo>
                        <a:pt x="529" y="89"/>
                      </a:lnTo>
                      <a:lnTo>
                        <a:pt x="531" y="87"/>
                      </a:lnTo>
                      <a:lnTo>
                        <a:pt x="537" y="87"/>
                      </a:lnTo>
                      <a:lnTo>
                        <a:pt x="537" y="87"/>
                      </a:lnTo>
                      <a:close/>
                      <a:moveTo>
                        <a:pt x="366" y="41"/>
                      </a:moveTo>
                      <a:lnTo>
                        <a:pt x="366" y="41"/>
                      </a:lnTo>
                      <a:lnTo>
                        <a:pt x="370" y="45"/>
                      </a:lnTo>
                      <a:lnTo>
                        <a:pt x="372" y="45"/>
                      </a:lnTo>
                      <a:lnTo>
                        <a:pt x="370" y="45"/>
                      </a:lnTo>
                      <a:lnTo>
                        <a:pt x="366" y="41"/>
                      </a:lnTo>
                      <a:lnTo>
                        <a:pt x="366" y="41"/>
                      </a:lnTo>
                      <a:close/>
                      <a:moveTo>
                        <a:pt x="417" y="418"/>
                      </a:moveTo>
                      <a:lnTo>
                        <a:pt x="417" y="418"/>
                      </a:lnTo>
                      <a:lnTo>
                        <a:pt x="425" y="418"/>
                      </a:lnTo>
                      <a:lnTo>
                        <a:pt x="419" y="422"/>
                      </a:lnTo>
                      <a:lnTo>
                        <a:pt x="417" y="422"/>
                      </a:lnTo>
                      <a:lnTo>
                        <a:pt x="413" y="418"/>
                      </a:lnTo>
                      <a:lnTo>
                        <a:pt x="417" y="418"/>
                      </a:lnTo>
                      <a:lnTo>
                        <a:pt x="417" y="418"/>
                      </a:lnTo>
                      <a:close/>
                      <a:moveTo>
                        <a:pt x="240" y="410"/>
                      </a:moveTo>
                      <a:lnTo>
                        <a:pt x="240" y="410"/>
                      </a:lnTo>
                      <a:lnTo>
                        <a:pt x="240" y="412"/>
                      </a:lnTo>
                      <a:lnTo>
                        <a:pt x="236" y="410"/>
                      </a:lnTo>
                      <a:lnTo>
                        <a:pt x="240" y="410"/>
                      </a:lnTo>
                      <a:lnTo>
                        <a:pt x="240" y="410"/>
                      </a:lnTo>
                      <a:close/>
                      <a:moveTo>
                        <a:pt x="271" y="408"/>
                      </a:moveTo>
                      <a:lnTo>
                        <a:pt x="271" y="408"/>
                      </a:lnTo>
                      <a:lnTo>
                        <a:pt x="271" y="410"/>
                      </a:lnTo>
                      <a:lnTo>
                        <a:pt x="262" y="414"/>
                      </a:lnTo>
                      <a:lnTo>
                        <a:pt x="260" y="414"/>
                      </a:lnTo>
                      <a:lnTo>
                        <a:pt x="262" y="412"/>
                      </a:lnTo>
                      <a:lnTo>
                        <a:pt x="264" y="410"/>
                      </a:lnTo>
                      <a:lnTo>
                        <a:pt x="271" y="408"/>
                      </a:lnTo>
                      <a:lnTo>
                        <a:pt x="271" y="408"/>
                      </a:lnTo>
                      <a:close/>
                      <a:moveTo>
                        <a:pt x="267" y="392"/>
                      </a:moveTo>
                      <a:lnTo>
                        <a:pt x="267" y="392"/>
                      </a:lnTo>
                      <a:lnTo>
                        <a:pt x="264" y="392"/>
                      </a:lnTo>
                      <a:lnTo>
                        <a:pt x="267" y="392"/>
                      </a:lnTo>
                      <a:lnTo>
                        <a:pt x="267" y="392"/>
                      </a:lnTo>
                      <a:close/>
                      <a:moveTo>
                        <a:pt x="267" y="388"/>
                      </a:moveTo>
                      <a:lnTo>
                        <a:pt x="267" y="388"/>
                      </a:lnTo>
                      <a:lnTo>
                        <a:pt x="269" y="388"/>
                      </a:lnTo>
                      <a:lnTo>
                        <a:pt x="269" y="390"/>
                      </a:lnTo>
                      <a:lnTo>
                        <a:pt x="267" y="390"/>
                      </a:lnTo>
                      <a:lnTo>
                        <a:pt x="267" y="388"/>
                      </a:lnTo>
                      <a:lnTo>
                        <a:pt x="267" y="388"/>
                      </a:lnTo>
                      <a:close/>
                      <a:moveTo>
                        <a:pt x="541" y="329"/>
                      </a:moveTo>
                      <a:lnTo>
                        <a:pt x="541" y="329"/>
                      </a:lnTo>
                      <a:lnTo>
                        <a:pt x="543" y="331"/>
                      </a:lnTo>
                      <a:lnTo>
                        <a:pt x="541" y="333"/>
                      </a:lnTo>
                      <a:lnTo>
                        <a:pt x="533" y="331"/>
                      </a:lnTo>
                      <a:lnTo>
                        <a:pt x="537" y="331"/>
                      </a:lnTo>
                      <a:lnTo>
                        <a:pt x="541" y="329"/>
                      </a:lnTo>
                      <a:lnTo>
                        <a:pt x="541" y="329"/>
                      </a:lnTo>
                      <a:close/>
                      <a:moveTo>
                        <a:pt x="240" y="305"/>
                      </a:moveTo>
                      <a:lnTo>
                        <a:pt x="240" y="305"/>
                      </a:lnTo>
                      <a:lnTo>
                        <a:pt x="236" y="305"/>
                      </a:lnTo>
                      <a:lnTo>
                        <a:pt x="242" y="305"/>
                      </a:lnTo>
                      <a:lnTo>
                        <a:pt x="240" y="305"/>
                      </a:lnTo>
                      <a:lnTo>
                        <a:pt x="240" y="305"/>
                      </a:lnTo>
                      <a:close/>
                      <a:moveTo>
                        <a:pt x="226" y="301"/>
                      </a:moveTo>
                      <a:lnTo>
                        <a:pt x="226" y="301"/>
                      </a:lnTo>
                      <a:lnTo>
                        <a:pt x="224" y="303"/>
                      </a:lnTo>
                      <a:lnTo>
                        <a:pt x="224" y="305"/>
                      </a:lnTo>
                      <a:lnTo>
                        <a:pt x="224" y="309"/>
                      </a:lnTo>
                      <a:lnTo>
                        <a:pt x="230" y="309"/>
                      </a:lnTo>
                      <a:lnTo>
                        <a:pt x="230" y="303"/>
                      </a:lnTo>
                      <a:lnTo>
                        <a:pt x="226" y="301"/>
                      </a:lnTo>
                      <a:lnTo>
                        <a:pt x="226" y="301"/>
                      </a:lnTo>
                      <a:close/>
                      <a:moveTo>
                        <a:pt x="571" y="260"/>
                      </a:moveTo>
                      <a:lnTo>
                        <a:pt x="571" y="260"/>
                      </a:lnTo>
                      <a:lnTo>
                        <a:pt x="565" y="262"/>
                      </a:lnTo>
                      <a:lnTo>
                        <a:pt x="565" y="264"/>
                      </a:lnTo>
                      <a:lnTo>
                        <a:pt x="567" y="266"/>
                      </a:lnTo>
                      <a:lnTo>
                        <a:pt x="557" y="264"/>
                      </a:lnTo>
                      <a:lnTo>
                        <a:pt x="555" y="264"/>
                      </a:lnTo>
                      <a:lnTo>
                        <a:pt x="549" y="266"/>
                      </a:lnTo>
                      <a:lnTo>
                        <a:pt x="547" y="270"/>
                      </a:lnTo>
                      <a:lnTo>
                        <a:pt x="547" y="274"/>
                      </a:lnTo>
                      <a:lnTo>
                        <a:pt x="551" y="274"/>
                      </a:lnTo>
                      <a:lnTo>
                        <a:pt x="555" y="276"/>
                      </a:lnTo>
                      <a:lnTo>
                        <a:pt x="557" y="276"/>
                      </a:lnTo>
                      <a:lnTo>
                        <a:pt x="561" y="274"/>
                      </a:lnTo>
                      <a:lnTo>
                        <a:pt x="565" y="274"/>
                      </a:lnTo>
                      <a:lnTo>
                        <a:pt x="567" y="272"/>
                      </a:lnTo>
                      <a:lnTo>
                        <a:pt x="567" y="270"/>
                      </a:lnTo>
                      <a:lnTo>
                        <a:pt x="569" y="270"/>
                      </a:lnTo>
                      <a:lnTo>
                        <a:pt x="571" y="272"/>
                      </a:lnTo>
                      <a:lnTo>
                        <a:pt x="583" y="274"/>
                      </a:lnTo>
                      <a:lnTo>
                        <a:pt x="585" y="274"/>
                      </a:lnTo>
                      <a:lnTo>
                        <a:pt x="583" y="276"/>
                      </a:lnTo>
                      <a:lnTo>
                        <a:pt x="579" y="276"/>
                      </a:lnTo>
                      <a:lnTo>
                        <a:pt x="583" y="276"/>
                      </a:lnTo>
                      <a:lnTo>
                        <a:pt x="583" y="280"/>
                      </a:lnTo>
                      <a:lnTo>
                        <a:pt x="583" y="282"/>
                      </a:lnTo>
                      <a:lnTo>
                        <a:pt x="583" y="284"/>
                      </a:lnTo>
                      <a:lnTo>
                        <a:pt x="585" y="286"/>
                      </a:lnTo>
                      <a:lnTo>
                        <a:pt x="595" y="292"/>
                      </a:lnTo>
                      <a:lnTo>
                        <a:pt x="598" y="294"/>
                      </a:lnTo>
                      <a:lnTo>
                        <a:pt x="606" y="294"/>
                      </a:lnTo>
                      <a:lnTo>
                        <a:pt x="606" y="292"/>
                      </a:lnTo>
                      <a:lnTo>
                        <a:pt x="602" y="290"/>
                      </a:lnTo>
                      <a:lnTo>
                        <a:pt x="598" y="290"/>
                      </a:lnTo>
                      <a:lnTo>
                        <a:pt x="604" y="286"/>
                      </a:lnTo>
                      <a:lnTo>
                        <a:pt x="604" y="284"/>
                      </a:lnTo>
                      <a:lnTo>
                        <a:pt x="596" y="282"/>
                      </a:lnTo>
                      <a:lnTo>
                        <a:pt x="593" y="280"/>
                      </a:lnTo>
                      <a:lnTo>
                        <a:pt x="596" y="280"/>
                      </a:lnTo>
                      <a:lnTo>
                        <a:pt x="598" y="282"/>
                      </a:lnTo>
                      <a:lnTo>
                        <a:pt x="602" y="282"/>
                      </a:lnTo>
                      <a:lnTo>
                        <a:pt x="604" y="282"/>
                      </a:lnTo>
                      <a:lnTo>
                        <a:pt x="604" y="274"/>
                      </a:lnTo>
                      <a:lnTo>
                        <a:pt x="596" y="272"/>
                      </a:lnTo>
                      <a:lnTo>
                        <a:pt x="589" y="274"/>
                      </a:lnTo>
                      <a:lnTo>
                        <a:pt x="593" y="272"/>
                      </a:lnTo>
                      <a:lnTo>
                        <a:pt x="595" y="272"/>
                      </a:lnTo>
                      <a:lnTo>
                        <a:pt x="596" y="266"/>
                      </a:lnTo>
                      <a:lnTo>
                        <a:pt x="587" y="266"/>
                      </a:lnTo>
                      <a:lnTo>
                        <a:pt x="589" y="264"/>
                      </a:lnTo>
                      <a:lnTo>
                        <a:pt x="579" y="262"/>
                      </a:lnTo>
                      <a:lnTo>
                        <a:pt x="571" y="260"/>
                      </a:lnTo>
                      <a:lnTo>
                        <a:pt x="571" y="260"/>
                      </a:lnTo>
                      <a:close/>
                      <a:moveTo>
                        <a:pt x="185" y="231"/>
                      </a:moveTo>
                      <a:lnTo>
                        <a:pt x="185" y="231"/>
                      </a:lnTo>
                      <a:lnTo>
                        <a:pt x="181" y="232"/>
                      </a:lnTo>
                      <a:lnTo>
                        <a:pt x="185" y="232"/>
                      </a:lnTo>
                      <a:lnTo>
                        <a:pt x="187" y="232"/>
                      </a:lnTo>
                      <a:lnTo>
                        <a:pt x="189" y="231"/>
                      </a:lnTo>
                      <a:lnTo>
                        <a:pt x="185" y="231"/>
                      </a:lnTo>
                      <a:lnTo>
                        <a:pt x="185" y="231"/>
                      </a:lnTo>
                      <a:close/>
                      <a:moveTo>
                        <a:pt x="640" y="227"/>
                      </a:moveTo>
                      <a:lnTo>
                        <a:pt x="640" y="227"/>
                      </a:lnTo>
                      <a:lnTo>
                        <a:pt x="636" y="231"/>
                      </a:lnTo>
                      <a:lnTo>
                        <a:pt x="640" y="231"/>
                      </a:lnTo>
                      <a:lnTo>
                        <a:pt x="640" y="227"/>
                      </a:lnTo>
                      <a:lnTo>
                        <a:pt x="640" y="227"/>
                      </a:lnTo>
                      <a:close/>
                      <a:moveTo>
                        <a:pt x="622" y="223"/>
                      </a:moveTo>
                      <a:lnTo>
                        <a:pt x="622" y="223"/>
                      </a:lnTo>
                      <a:lnTo>
                        <a:pt x="622" y="225"/>
                      </a:lnTo>
                      <a:lnTo>
                        <a:pt x="622" y="231"/>
                      </a:lnTo>
                      <a:lnTo>
                        <a:pt x="624" y="231"/>
                      </a:lnTo>
                      <a:lnTo>
                        <a:pt x="630" y="231"/>
                      </a:lnTo>
                      <a:lnTo>
                        <a:pt x="630" y="225"/>
                      </a:lnTo>
                      <a:lnTo>
                        <a:pt x="624" y="225"/>
                      </a:lnTo>
                      <a:lnTo>
                        <a:pt x="624" y="223"/>
                      </a:lnTo>
                      <a:lnTo>
                        <a:pt x="622" y="223"/>
                      </a:lnTo>
                      <a:lnTo>
                        <a:pt x="622" y="223"/>
                      </a:lnTo>
                      <a:close/>
                      <a:moveTo>
                        <a:pt x="596" y="215"/>
                      </a:moveTo>
                      <a:lnTo>
                        <a:pt x="596" y="215"/>
                      </a:lnTo>
                      <a:lnTo>
                        <a:pt x="598" y="215"/>
                      </a:lnTo>
                      <a:lnTo>
                        <a:pt x="598" y="217"/>
                      </a:lnTo>
                      <a:lnTo>
                        <a:pt x="598" y="223"/>
                      </a:lnTo>
                      <a:lnTo>
                        <a:pt x="596" y="223"/>
                      </a:lnTo>
                      <a:lnTo>
                        <a:pt x="596" y="217"/>
                      </a:lnTo>
                      <a:lnTo>
                        <a:pt x="596" y="215"/>
                      </a:lnTo>
                      <a:lnTo>
                        <a:pt x="596" y="215"/>
                      </a:lnTo>
                      <a:close/>
                      <a:moveTo>
                        <a:pt x="640" y="205"/>
                      </a:moveTo>
                      <a:lnTo>
                        <a:pt x="640" y="205"/>
                      </a:lnTo>
                      <a:lnTo>
                        <a:pt x="640" y="207"/>
                      </a:lnTo>
                      <a:lnTo>
                        <a:pt x="634" y="207"/>
                      </a:lnTo>
                      <a:lnTo>
                        <a:pt x="636" y="217"/>
                      </a:lnTo>
                      <a:lnTo>
                        <a:pt x="640" y="219"/>
                      </a:lnTo>
                      <a:lnTo>
                        <a:pt x="644" y="219"/>
                      </a:lnTo>
                      <a:lnTo>
                        <a:pt x="648" y="217"/>
                      </a:lnTo>
                      <a:lnTo>
                        <a:pt x="650" y="217"/>
                      </a:lnTo>
                      <a:lnTo>
                        <a:pt x="652" y="217"/>
                      </a:lnTo>
                      <a:lnTo>
                        <a:pt x="652" y="213"/>
                      </a:lnTo>
                      <a:lnTo>
                        <a:pt x="650" y="215"/>
                      </a:lnTo>
                      <a:lnTo>
                        <a:pt x="644" y="213"/>
                      </a:lnTo>
                      <a:lnTo>
                        <a:pt x="642" y="205"/>
                      </a:lnTo>
                      <a:lnTo>
                        <a:pt x="640" y="205"/>
                      </a:lnTo>
                      <a:lnTo>
                        <a:pt x="640" y="205"/>
                      </a:lnTo>
                      <a:close/>
                      <a:moveTo>
                        <a:pt x="632" y="185"/>
                      </a:moveTo>
                      <a:lnTo>
                        <a:pt x="632" y="185"/>
                      </a:lnTo>
                      <a:lnTo>
                        <a:pt x="630" y="187"/>
                      </a:lnTo>
                      <a:lnTo>
                        <a:pt x="634" y="193"/>
                      </a:lnTo>
                      <a:lnTo>
                        <a:pt x="636" y="197"/>
                      </a:lnTo>
                      <a:lnTo>
                        <a:pt x="634" y="195"/>
                      </a:lnTo>
                      <a:lnTo>
                        <a:pt x="634" y="189"/>
                      </a:lnTo>
                      <a:lnTo>
                        <a:pt x="632" y="187"/>
                      </a:lnTo>
                      <a:lnTo>
                        <a:pt x="634" y="185"/>
                      </a:lnTo>
                      <a:lnTo>
                        <a:pt x="632" y="185"/>
                      </a:lnTo>
                      <a:lnTo>
                        <a:pt x="632" y="185"/>
                      </a:lnTo>
                      <a:close/>
                      <a:moveTo>
                        <a:pt x="13" y="164"/>
                      </a:moveTo>
                      <a:lnTo>
                        <a:pt x="13" y="164"/>
                      </a:lnTo>
                      <a:lnTo>
                        <a:pt x="17" y="164"/>
                      </a:lnTo>
                      <a:lnTo>
                        <a:pt x="13" y="164"/>
                      </a:lnTo>
                      <a:lnTo>
                        <a:pt x="13" y="164"/>
                      </a:lnTo>
                      <a:close/>
                      <a:moveTo>
                        <a:pt x="2" y="160"/>
                      </a:moveTo>
                      <a:lnTo>
                        <a:pt x="2" y="160"/>
                      </a:lnTo>
                      <a:lnTo>
                        <a:pt x="0" y="164"/>
                      </a:lnTo>
                      <a:lnTo>
                        <a:pt x="2" y="164"/>
                      </a:lnTo>
                      <a:lnTo>
                        <a:pt x="3" y="164"/>
                      </a:lnTo>
                      <a:lnTo>
                        <a:pt x="7" y="160"/>
                      </a:lnTo>
                      <a:lnTo>
                        <a:pt x="2" y="160"/>
                      </a:lnTo>
                      <a:lnTo>
                        <a:pt x="2" y="160"/>
                      </a:lnTo>
                      <a:close/>
                      <a:moveTo>
                        <a:pt x="624" y="95"/>
                      </a:moveTo>
                      <a:lnTo>
                        <a:pt x="624" y="95"/>
                      </a:lnTo>
                      <a:lnTo>
                        <a:pt x="624" y="99"/>
                      </a:lnTo>
                      <a:lnTo>
                        <a:pt x="630" y="97"/>
                      </a:lnTo>
                      <a:lnTo>
                        <a:pt x="624" y="95"/>
                      </a:lnTo>
                      <a:lnTo>
                        <a:pt x="624" y="95"/>
                      </a:lnTo>
                      <a:close/>
                      <a:moveTo>
                        <a:pt x="547" y="81"/>
                      </a:moveTo>
                      <a:lnTo>
                        <a:pt x="547" y="81"/>
                      </a:lnTo>
                      <a:lnTo>
                        <a:pt x="551" y="81"/>
                      </a:lnTo>
                      <a:lnTo>
                        <a:pt x="549" y="81"/>
                      </a:lnTo>
                      <a:lnTo>
                        <a:pt x="541" y="87"/>
                      </a:lnTo>
                      <a:lnTo>
                        <a:pt x="537" y="85"/>
                      </a:lnTo>
                      <a:lnTo>
                        <a:pt x="541" y="85"/>
                      </a:lnTo>
                      <a:lnTo>
                        <a:pt x="547" y="81"/>
                      </a:lnTo>
                      <a:lnTo>
                        <a:pt x="547" y="81"/>
                      </a:lnTo>
                      <a:close/>
                      <a:moveTo>
                        <a:pt x="634" y="49"/>
                      </a:moveTo>
                      <a:lnTo>
                        <a:pt x="634" y="49"/>
                      </a:lnTo>
                      <a:lnTo>
                        <a:pt x="634" y="51"/>
                      </a:lnTo>
                      <a:lnTo>
                        <a:pt x="634" y="49"/>
                      </a:lnTo>
                      <a:lnTo>
                        <a:pt x="634" y="49"/>
                      </a:lnTo>
                      <a:close/>
                      <a:moveTo>
                        <a:pt x="624" y="49"/>
                      </a:moveTo>
                      <a:lnTo>
                        <a:pt x="624" y="49"/>
                      </a:lnTo>
                      <a:lnTo>
                        <a:pt x="624" y="55"/>
                      </a:lnTo>
                      <a:lnTo>
                        <a:pt x="624" y="49"/>
                      </a:lnTo>
                      <a:lnTo>
                        <a:pt x="624" y="49"/>
                      </a:lnTo>
                      <a:close/>
                      <a:moveTo>
                        <a:pt x="226" y="39"/>
                      </a:moveTo>
                      <a:lnTo>
                        <a:pt x="226" y="39"/>
                      </a:lnTo>
                      <a:lnTo>
                        <a:pt x="230" y="47"/>
                      </a:lnTo>
                      <a:lnTo>
                        <a:pt x="232" y="49"/>
                      </a:lnTo>
                      <a:lnTo>
                        <a:pt x="240" y="55"/>
                      </a:lnTo>
                      <a:lnTo>
                        <a:pt x="254" y="57"/>
                      </a:lnTo>
                      <a:lnTo>
                        <a:pt x="256" y="57"/>
                      </a:lnTo>
                      <a:lnTo>
                        <a:pt x="256" y="55"/>
                      </a:lnTo>
                      <a:lnTo>
                        <a:pt x="254" y="51"/>
                      </a:lnTo>
                      <a:lnTo>
                        <a:pt x="246" y="49"/>
                      </a:lnTo>
                      <a:lnTo>
                        <a:pt x="242" y="49"/>
                      </a:lnTo>
                      <a:lnTo>
                        <a:pt x="240" y="45"/>
                      </a:lnTo>
                      <a:lnTo>
                        <a:pt x="234" y="45"/>
                      </a:lnTo>
                      <a:lnTo>
                        <a:pt x="226" y="39"/>
                      </a:lnTo>
                      <a:lnTo>
                        <a:pt x="226" y="39"/>
                      </a:lnTo>
                      <a:close/>
                      <a:moveTo>
                        <a:pt x="447" y="22"/>
                      </a:moveTo>
                      <a:lnTo>
                        <a:pt x="447" y="22"/>
                      </a:lnTo>
                      <a:lnTo>
                        <a:pt x="449" y="26"/>
                      </a:lnTo>
                      <a:lnTo>
                        <a:pt x="445" y="28"/>
                      </a:lnTo>
                      <a:lnTo>
                        <a:pt x="445" y="30"/>
                      </a:lnTo>
                      <a:lnTo>
                        <a:pt x="437" y="28"/>
                      </a:lnTo>
                      <a:lnTo>
                        <a:pt x="437" y="30"/>
                      </a:lnTo>
                      <a:lnTo>
                        <a:pt x="437" y="28"/>
                      </a:lnTo>
                      <a:lnTo>
                        <a:pt x="437" y="26"/>
                      </a:lnTo>
                      <a:lnTo>
                        <a:pt x="447" y="22"/>
                      </a:lnTo>
                      <a:lnTo>
                        <a:pt x="447" y="22"/>
                      </a:lnTo>
                      <a:close/>
                      <a:moveTo>
                        <a:pt x="502" y="20"/>
                      </a:moveTo>
                      <a:lnTo>
                        <a:pt x="502" y="20"/>
                      </a:lnTo>
                      <a:lnTo>
                        <a:pt x="512" y="20"/>
                      </a:lnTo>
                      <a:lnTo>
                        <a:pt x="524" y="20"/>
                      </a:lnTo>
                      <a:lnTo>
                        <a:pt x="537" y="20"/>
                      </a:lnTo>
                      <a:lnTo>
                        <a:pt x="512" y="22"/>
                      </a:lnTo>
                      <a:lnTo>
                        <a:pt x="504" y="22"/>
                      </a:lnTo>
                      <a:lnTo>
                        <a:pt x="496" y="22"/>
                      </a:lnTo>
                      <a:lnTo>
                        <a:pt x="496" y="26"/>
                      </a:lnTo>
                      <a:lnTo>
                        <a:pt x="490" y="26"/>
                      </a:lnTo>
                      <a:lnTo>
                        <a:pt x="484" y="26"/>
                      </a:lnTo>
                      <a:lnTo>
                        <a:pt x="484" y="22"/>
                      </a:lnTo>
                      <a:lnTo>
                        <a:pt x="486" y="22"/>
                      </a:lnTo>
                      <a:lnTo>
                        <a:pt x="502" y="20"/>
                      </a:lnTo>
                      <a:lnTo>
                        <a:pt x="502" y="20"/>
                      </a:lnTo>
                      <a:close/>
                      <a:moveTo>
                        <a:pt x="459" y="16"/>
                      </a:moveTo>
                      <a:lnTo>
                        <a:pt x="463" y="16"/>
                      </a:lnTo>
                      <a:lnTo>
                        <a:pt x="463" y="20"/>
                      </a:lnTo>
                      <a:lnTo>
                        <a:pt x="464" y="22"/>
                      </a:lnTo>
                      <a:lnTo>
                        <a:pt x="474" y="22"/>
                      </a:lnTo>
                      <a:lnTo>
                        <a:pt x="482" y="26"/>
                      </a:lnTo>
                      <a:lnTo>
                        <a:pt x="474" y="22"/>
                      </a:lnTo>
                      <a:lnTo>
                        <a:pt x="464" y="26"/>
                      </a:lnTo>
                      <a:lnTo>
                        <a:pt x="464" y="28"/>
                      </a:lnTo>
                      <a:lnTo>
                        <a:pt x="463" y="28"/>
                      </a:lnTo>
                      <a:lnTo>
                        <a:pt x="463" y="26"/>
                      </a:lnTo>
                      <a:lnTo>
                        <a:pt x="457" y="26"/>
                      </a:lnTo>
                      <a:lnTo>
                        <a:pt x="457" y="22"/>
                      </a:lnTo>
                      <a:lnTo>
                        <a:pt x="459" y="22"/>
                      </a:lnTo>
                      <a:lnTo>
                        <a:pt x="459" y="18"/>
                      </a:lnTo>
                      <a:lnTo>
                        <a:pt x="459" y="16"/>
                      </a:lnTo>
                      <a:lnTo>
                        <a:pt x="459" y="16"/>
                      </a:lnTo>
                      <a:close/>
                      <a:moveTo>
                        <a:pt x="602" y="45"/>
                      </a:moveTo>
                      <a:lnTo>
                        <a:pt x="602" y="45"/>
                      </a:lnTo>
                      <a:lnTo>
                        <a:pt x="606" y="41"/>
                      </a:lnTo>
                      <a:lnTo>
                        <a:pt x="610" y="39"/>
                      </a:lnTo>
                      <a:lnTo>
                        <a:pt x="612" y="39"/>
                      </a:lnTo>
                      <a:lnTo>
                        <a:pt x="620" y="37"/>
                      </a:lnTo>
                      <a:lnTo>
                        <a:pt x="616" y="35"/>
                      </a:lnTo>
                      <a:lnTo>
                        <a:pt x="614" y="32"/>
                      </a:lnTo>
                      <a:lnTo>
                        <a:pt x="610" y="32"/>
                      </a:lnTo>
                      <a:lnTo>
                        <a:pt x="606" y="30"/>
                      </a:lnTo>
                      <a:lnTo>
                        <a:pt x="598" y="30"/>
                      </a:lnTo>
                      <a:lnTo>
                        <a:pt x="593" y="30"/>
                      </a:lnTo>
                      <a:lnTo>
                        <a:pt x="593" y="28"/>
                      </a:lnTo>
                      <a:lnTo>
                        <a:pt x="587" y="26"/>
                      </a:lnTo>
                      <a:lnTo>
                        <a:pt x="585" y="26"/>
                      </a:lnTo>
                      <a:lnTo>
                        <a:pt x="583" y="28"/>
                      </a:lnTo>
                      <a:lnTo>
                        <a:pt x="583" y="22"/>
                      </a:lnTo>
                      <a:lnTo>
                        <a:pt x="579" y="22"/>
                      </a:lnTo>
                      <a:lnTo>
                        <a:pt x="571" y="28"/>
                      </a:lnTo>
                      <a:lnTo>
                        <a:pt x="561" y="30"/>
                      </a:lnTo>
                      <a:lnTo>
                        <a:pt x="561" y="28"/>
                      </a:lnTo>
                      <a:lnTo>
                        <a:pt x="571" y="26"/>
                      </a:lnTo>
                      <a:lnTo>
                        <a:pt x="571" y="22"/>
                      </a:lnTo>
                      <a:lnTo>
                        <a:pt x="571" y="20"/>
                      </a:lnTo>
                      <a:lnTo>
                        <a:pt x="567" y="16"/>
                      </a:lnTo>
                      <a:lnTo>
                        <a:pt x="561" y="12"/>
                      </a:lnTo>
                      <a:lnTo>
                        <a:pt x="559" y="16"/>
                      </a:lnTo>
                      <a:lnTo>
                        <a:pt x="557" y="18"/>
                      </a:lnTo>
                      <a:lnTo>
                        <a:pt x="549" y="20"/>
                      </a:lnTo>
                      <a:lnTo>
                        <a:pt x="539" y="20"/>
                      </a:lnTo>
                      <a:lnTo>
                        <a:pt x="543" y="12"/>
                      </a:lnTo>
                      <a:lnTo>
                        <a:pt x="551" y="12"/>
                      </a:lnTo>
                      <a:lnTo>
                        <a:pt x="551" y="8"/>
                      </a:lnTo>
                      <a:lnTo>
                        <a:pt x="547" y="6"/>
                      </a:lnTo>
                      <a:lnTo>
                        <a:pt x="528" y="6"/>
                      </a:lnTo>
                      <a:lnTo>
                        <a:pt x="522" y="6"/>
                      </a:lnTo>
                      <a:lnTo>
                        <a:pt x="514" y="2"/>
                      </a:lnTo>
                      <a:lnTo>
                        <a:pt x="514" y="6"/>
                      </a:lnTo>
                      <a:lnTo>
                        <a:pt x="506" y="6"/>
                      </a:lnTo>
                      <a:lnTo>
                        <a:pt x="504" y="6"/>
                      </a:lnTo>
                      <a:lnTo>
                        <a:pt x="496" y="8"/>
                      </a:lnTo>
                      <a:lnTo>
                        <a:pt x="490" y="2"/>
                      </a:lnTo>
                      <a:lnTo>
                        <a:pt x="484" y="2"/>
                      </a:lnTo>
                      <a:lnTo>
                        <a:pt x="482" y="0"/>
                      </a:lnTo>
                      <a:lnTo>
                        <a:pt x="476" y="2"/>
                      </a:lnTo>
                      <a:lnTo>
                        <a:pt x="472" y="2"/>
                      </a:lnTo>
                      <a:lnTo>
                        <a:pt x="466" y="2"/>
                      </a:lnTo>
                      <a:lnTo>
                        <a:pt x="457" y="2"/>
                      </a:lnTo>
                      <a:lnTo>
                        <a:pt x="447" y="2"/>
                      </a:lnTo>
                      <a:lnTo>
                        <a:pt x="435" y="2"/>
                      </a:lnTo>
                      <a:lnTo>
                        <a:pt x="421" y="0"/>
                      </a:lnTo>
                      <a:lnTo>
                        <a:pt x="421" y="2"/>
                      </a:lnTo>
                      <a:lnTo>
                        <a:pt x="421" y="6"/>
                      </a:lnTo>
                      <a:lnTo>
                        <a:pt x="409" y="2"/>
                      </a:lnTo>
                      <a:lnTo>
                        <a:pt x="409" y="6"/>
                      </a:lnTo>
                      <a:lnTo>
                        <a:pt x="411" y="8"/>
                      </a:lnTo>
                      <a:lnTo>
                        <a:pt x="407" y="8"/>
                      </a:lnTo>
                      <a:lnTo>
                        <a:pt x="399" y="8"/>
                      </a:lnTo>
                      <a:lnTo>
                        <a:pt x="399" y="6"/>
                      </a:lnTo>
                      <a:lnTo>
                        <a:pt x="397" y="6"/>
                      </a:lnTo>
                      <a:lnTo>
                        <a:pt x="397" y="10"/>
                      </a:lnTo>
                      <a:lnTo>
                        <a:pt x="394" y="10"/>
                      </a:lnTo>
                      <a:lnTo>
                        <a:pt x="394" y="12"/>
                      </a:lnTo>
                      <a:lnTo>
                        <a:pt x="399" y="12"/>
                      </a:lnTo>
                      <a:lnTo>
                        <a:pt x="399" y="16"/>
                      </a:lnTo>
                      <a:lnTo>
                        <a:pt x="390" y="16"/>
                      </a:lnTo>
                      <a:lnTo>
                        <a:pt x="388" y="18"/>
                      </a:lnTo>
                      <a:lnTo>
                        <a:pt x="390" y="20"/>
                      </a:lnTo>
                      <a:lnTo>
                        <a:pt x="394" y="26"/>
                      </a:lnTo>
                      <a:lnTo>
                        <a:pt x="390" y="26"/>
                      </a:lnTo>
                      <a:lnTo>
                        <a:pt x="384" y="18"/>
                      </a:lnTo>
                      <a:lnTo>
                        <a:pt x="380" y="18"/>
                      </a:lnTo>
                      <a:lnTo>
                        <a:pt x="380" y="20"/>
                      </a:lnTo>
                      <a:lnTo>
                        <a:pt x="382" y="20"/>
                      </a:lnTo>
                      <a:lnTo>
                        <a:pt x="384" y="22"/>
                      </a:lnTo>
                      <a:lnTo>
                        <a:pt x="380" y="20"/>
                      </a:lnTo>
                      <a:lnTo>
                        <a:pt x="376" y="28"/>
                      </a:lnTo>
                      <a:lnTo>
                        <a:pt x="370" y="26"/>
                      </a:lnTo>
                      <a:lnTo>
                        <a:pt x="366" y="20"/>
                      </a:lnTo>
                      <a:lnTo>
                        <a:pt x="366" y="16"/>
                      </a:lnTo>
                      <a:lnTo>
                        <a:pt x="360" y="12"/>
                      </a:lnTo>
                      <a:lnTo>
                        <a:pt x="348" y="12"/>
                      </a:lnTo>
                      <a:lnTo>
                        <a:pt x="348" y="16"/>
                      </a:lnTo>
                      <a:lnTo>
                        <a:pt x="348" y="18"/>
                      </a:lnTo>
                      <a:lnTo>
                        <a:pt x="338" y="18"/>
                      </a:lnTo>
                      <a:lnTo>
                        <a:pt x="338" y="20"/>
                      </a:lnTo>
                      <a:lnTo>
                        <a:pt x="342" y="22"/>
                      </a:lnTo>
                      <a:lnTo>
                        <a:pt x="338" y="22"/>
                      </a:lnTo>
                      <a:lnTo>
                        <a:pt x="338" y="28"/>
                      </a:lnTo>
                      <a:lnTo>
                        <a:pt x="346" y="30"/>
                      </a:lnTo>
                      <a:lnTo>
                        <a:pt x="348" y="30"/>
                      </a:lnTo>
                      <a:lnTo>
                        <a:pt x="354" y="30"/>
                      </a:lnTo>
                      <a:lnTo>
                        <a:pt x="356" y="30"/>
                      </a:lnTo>
                      <a:lnTo>
                        <a:pt x="360" y="30"/>
                      </a:lnTo>
                      <a:lnTo>
                        <a:pt x="362" y="35"/>
                      </a:lnTo>
                      <a:lnTo>
                        <a:pt x="362" y="37"/>
                      </a:lnTo>
                      <a:lnTo>
                        <a:pt x="366" y="41"/>
                      </a:lnTo>
                      <a:lnTo>
                        <a:pt x="362" y="37"/>
                      </a:lnTo>
                      <a:lnTo>
                        <a:pt x="360" y="35"/>
                      </a:lnTo>
                      <a:lnTo>
                        <a:pt x="354" y="32"/>
                      </a:lnTo>
                      <a:lnTo>
                        <a:pt x="346" y="30"/>
                      </a:lnTo>
                      <a:lnTo>
                        <a:pt x="334" y="30"/>
                      </a:lnTo>
                      <a:lnTo>
                        <a:pt x="329" y="32"/>
                      </a:lnTo>
                      <a:lnTo>
                        <a:pt x="332" y="37"/>
                      </a:lnTo>
                      <a:lnTo>
                        <a:pt x="334" y="37"/>
                      </a:lnTo>
                      <a:lnTo>
                        <a:pt x="336" y="41"/>
                      </a:lnTo>
                      <a:lnTo>
                        <a:pt x="327" y="35"/>
                      </a:lnTo>
                      <a:lnTo>
                        <a:pt x="321" y="32"/>
                      </a:lnTo>
                      <a:lnTo>
                        <a:pt x="319" y="32"/>
                      </a:lnTo>
                      <a:lnTo>
                        <a:pt x="311" y="35"/>
                      </a:lnTo>
                      <a:lnTo>
                        <a:pt x="301" y="35"/>
                      </a:lnTo>
                      <a:lnTo>
                        <a:pt x="301" y="37"/>
                      </a:lnTo>
                      <a:lnTo>
                        <a:pt x="305" y="39"/>
                      </a:lnTo>
                      <a:lnTo>
                        <a:pt x="307" y="45"/>
                      </a:lnTo>
                      <a:lnTo>
                        <a:pt x="309" y="45"/>
                      </a:lnTo>
                      <a:lnTo>
                        <a:pt x="311" y="49"/>
                      </a:lnTo>
                      <a:lnTo>
                        <a:pt x="319" y="55"/>
                      </a:lnTo>
                      <a:lnTo>
                        <a:pt x="325" y="59"/>
                      </a:lnTo>
                      <a:lnTo>
                        <a:pt x="332" y="61"/>
                      </a:lnTo>
                      <a:lnTo>
                        <a:pt x="338" y="65"/>
                      </a:lnTo>
                      <a:lnTo>
                        <a:pt x="342" y="69"/>
                      </a:lnTo>
                      <a:lnTo>
                        <a:pt x="336" y="65"/>
                      </a:lnTo>
                      <a:lnTo>
                        <a:pt x="332" y="67"/>
                      </a:lnTo>
                      <a:lnTo>
                        <a:pt x="329" y="65"/>
                      </a:lnTo>
                      <a:lnTo>
                        <a:pt x="327" y="65"/>
                      </a:lnTo>
                      <a:lnTo>
                        <a:pt x="325" y="65"/>
                      </a:lnTo>
                      <a:lnTo>
                        <a:pt x="319" y="71"/>
                      </a:lnTo>
                      <a:lnTo>
                        <a:pt x="315" y="69"/>
                      </a:lnTo>
                      <a:lnTo>
                        <a:pt x="311" y="67"/>
                      </a:lnTo>
                      <a:lnTo>
                        <a:pt x="309" y="67"/>
                      </a:lnTo>
                      <a:lnTo>
                        <a:pt x="307" y="67"/>
                      </a:lnTo>
                      <a:lnTo>
                        <a:pt x="297" y="57"/>
                      </a:lnTo>
                      <a:lnTo>
                        <a:pt x="297" y="49"/>
                      </a:lnTo>
                      <a:lnTo>
                        <a:pt x="293" y="49"/>
                      </a:lnTo>
                      <a:lnTo>
                        <a:pt x="289" y="45"/>
                      </a:lnTo>
                      <a:lnTo>
                        <a:pt x="281" y="37"/>
                      </a:lnTo>
                      <a:lnTo>
                        <a:pt x="269" y="35"/>
                      </a:lnTo>
                      <a:lnTo>
                        <a:pt x="267" y="35"/>
                      </a:lnTo>
                      <a:lnTo>
                        <a:pt x="267" y="45"/>
                      </a:lnTo>
                      <a:lnTo>
                        <a:pt x="269" y="49"/>
                      </a:lnTo>
                      <a:lnTo>
                        <a:pt x="269" y="51"/>
                      </a:lnTo>
                      <a:lnTo>
                        <a:pt x="267" y="51"/>
                      </a:lnTo>
                      <a:lnTo>
                        <a:pt x="267" y="49"/>
                      </a:lnTo>
                      <a:lnTo>
                        <a:pt x="264" y="49"/>
                      </a:lnTo>
                      <a:lnTo>
                        <a:pt x="264" y="55"/>
                      </a:lnTo>
                      <a:lnTo>
                        <a:pt x="267" y="57"/>
                      </a:lnTo>
                      <a:lnTo>
                        <a:pt x="267" y="61"/>
                      </a:lnTo>
                      <a:lnTo>
                        <a:pt x="267" y="65"/>
                      </a:lnTo>
                      <a:lnTo>
                        <a:pt x="264" y="67"/>
                      </a:lnTo>
                      <a:lnTo>
                        <a:pt x="262" y="67"/>
                      </a:lnTo>
                      <a:lnTo>
                        <a:pt x="256" y="61"/>
                      </a:lnTo>
                      <a:lnTo>
                        <a:pt x="250" y="59"/>
                      </a:lnTo>
                      <a:lnTo>
                        <a:pt x="246" y="59"/>
                      </a:lnTo>
                      <a:lnTo>
                        <a:pt x="246" y="57"/>
                      </a:lnTo>
                      <a:lnTo>
                        <a:pt x="244" y="57"/>
                      </a:lnTo>
                      <a:lnTo>
                        <a:pt x="244" y="59"/>
                      </a:lnTo>
                      <a:lnTo>
                        <a:pt x="242" y="59"/>
                      </a:lnTo>
                      <a:lnTo>
                        <a:pt x="240" y="57"/>
                      </a:lnTo>
                      <a:lnTo>
                        <a:pt x="234" y="55"/>
                      </a:lnTo>
                      <a:lnTo>
                        <a:pt x="232" y="57"/>
                      </a:lnTo>
                      <a:lnTo>
                        <a:pt x="224" y="65"/>
                      </a:lnTo>
                      <a:lnTo>
                        <a:pt x="224" y="67"/>
                      </a:lnTo>
                      <a:lnTo>
                        <a:pt x="222" y="49"/>
                      </a:lnTo>
                      <a:lnTo>
                        <a:pt x="218" y="45"/>
                      </a:lnTo>
                      <a:lnTo>
                        <a:pt x="216" y="41"/>
                      </a:lnTo>
                      <a:lnTo>
                        <a:pt x="212" y="39"/>
                      </a:lnTo>
                      <a:lnTo>
                        <a:pt x="204" y="45"/>
                      </a:lnTo>
                      <a:lnTo>
                        <a:pt x="204" y="49"/>
                      </a:lnTo>
                      <a:lnTo>
                        <a:pt x="199" y="45"/>
                      </a:lnTo>
                      <a:lnTo>
                        <a:pt x="197" y="45"/>
                      </a:lnTo>
                      <a:lnTo>
                        <a:pt x="195" y="49"/>
                      </a:lnTo>
                      <a:lnTo>
                        <a:pt x="191" y="49"/>
                      </a:lnTo>
                      <a:lnTo>
                        <a:pt x="191" y="47"/>
                      </a:lnTo>
                      <a:lnTo>
                        <a:pt x="189" y="45"/>
                      </a:lnTo>
                      <a:lnTo>
                        <a:pt x="181" y="47"/>
                      </a:lnTo>
                      <a:lnTo>
                        <a:pt x="175" y="47"/>
                      </a:lnTo>
                      <a:lnTo>
                        <a:pt x="167" y="49"/>
                      </a:lnTo>
                      <a:lnTo>
                        <a:pt x="157" y="49"/>
                      </a:lnTo>
                      <a:lnTo>
                        <a:pt x="149" y="55"/>
                      </a:lnTo>
                      <a:lnTo>
                        <a:pt x="143" y="55"/>
                      </a:lnTo>
                      <a:lnTo>
                        <a:pt x="147" y="57"/>
                      </a:lnTo>
                      <a:lnTo>
                        <a:pt x="149" y="61"/>
                      </a:lnTo>
                      <a:lnTo>
                        <a:pt x="149" y="67"/>
                      </a:lnTo>
                      <a:lnTo>
                        <a:pt x="151" y="69"/>
                      </a:lnTo>
                      <a:lnTo>
                        <a:pt x="147" y="65"/>
                      </a:lnTo>
                      <a:lnTo>
                        <a:pt x="143" y="59"/>
                      </a:lnTo>
                      <a:lnTo>
                        <a:pt x="141" y="57"/>
                      </a:lnTo>
                      <a:lnTo>
                        <a:pt x="137" y="55"/>
                      </a:lnTo>
                      <a:lnTo>
                        <a:pt x="134" y="55"/>
                      </a:lnTo>
                      <a:lnTo>
                        <a:pt x="132" y="57"/>
                      </a:lnTo>
                      <a:lnTo>
                        <a:pt x="126" y="67"/>
                      </a:lnTo>
                      <a:lnTo>
                        <a:pt x="126" y="69"/>
                      </a:lnTo>
                      <a:lnTo>
                        <a:pt x="132" y="75"/>
                      </a:lnTo>
                      <a:lnTo>
                        <a:pt x="130" y="77"/>
                      </a:lnTo>
                      <a:lnTo>
                        <a:pt x="126" y="77"/>
                      </a:lnTo>
                      <a:lnTo>
                        <a:pt x="126" y="75"/>
                      </a:lnTo>
                      <a:lnTo>
                        <a:pt x="124" y="71"/>
                      </a:lnTo>
                      <a:lnTo>
                        <a:pt x="112" y="69"/>
                      </a:lnTo>
                      <a:lnTo>
                        <a:pt x="104" y="71"/>
                      </a:lnTo>
                      <a:lnTo>
                        <a:pt x="96" y="75"/>
                      </a:lnTo>
                      <a:lnTo>
                        <a:pt x="84" y="81"/>
                      </a:lnTo>
                      <a:lnTo>
                        <a:pt x="70" y="85"/>
                      </a:lnTo>
                      <a:lnTo>
                        <a:pt x="67" y="85"/>
                      </a:lnTo>
                      <a:lnTo>
                        <a:pt x="65" y="87"/>
                      </a:lnTo>
                      <a:lnTo>
                        <a:pt x="61" y="91"/>
                      </a:lnTo>
                      <a:lnTo>
                        <a:pt x="59" y="97"/>
                      </a:lnTo>
                      <a:lnTo>
                        <a:pt x="61" y="99"/>
                      </a:lnTo>
                      <a:lnTo>
                        <a:pt x="68" y="97"/>
                      </a:lnTo>
                      <a:lnTo>
                        <a:pt x="76" y="97"/>
                      </a:lnTo>
                      <a:lnTo>
                        <a:pt x="82" y="100"/>
                      </a:lnTo>
                      <a:lnTo>
                        <a:pt x="86" y="97"/>
                      </a:lnTo>
                      <a:lnTo>
                        <a:pt x="92" y="99"/>
                      </a:lnTo>
                      <a:lnTo>
                        <a:pt x="102" y="97"/>
                      </a:lnTo>
                      <a:lnTo>
                        <a:pt x="98" y="99"/>
                      </a:lnTo>
                      <a:lnTo>
                        <a:pt x="102" y="104"/>
                      </a:lnTo>
                      <a:lnTo>
                        <a:pt x="98" y="106"/>
                      </a:lnTo>
                      <a:lnTo>
                        <a:pt x="96" y="106"/>
                      </a:lnTo>
                      <a:lnTo>
                        <a:pt x="98" y="108"/>
                      </a:lnTo>
                      <a:lnTo>
                        <a:pt x="98" y="114"/>
                      </a:lnTo>
                      <a:lnTo>
                        <a:pt x="86" y="124"/>
                      </a:lnTo>
                      <a:lnTo>
                        <a:pt x="84" y="124"/>
                      </a:lnTo>
                      <a:lnTo>
                        <a:pt x="82" y="128"/>
                      </a:lnTo>
                      <a:lnTo>
                        <a:pt x="78" y="126"/>
                      </a:lnTo>
                      <a:lnTo>
                        <a:pt x="76" y="124"/>
                      </a:lnTo>
                      <a:lnTo>
                        <a:pt x="61" y="124"/>
                      </a:lnTo>
                      <a:lnTo>
                        <a:pt x="55" y="128"/>
                      </a:lnTo>
                      <a:lnTo>
                        <a:pt x="47" y="130"/>
                      </a:lnTo>
                      <a:lnTo>
                        <a:pt x="39" y="128"/>
                      </a:lnTo>
                      <a:lnTo>
                        <a:pt x="27" y="130"/>
                      </a:lnTo>
                      <a:lnTo>
                        <a:pt x="19" y="130"/>
                      </a:lnTo>
                      <a:lnTo>
                        <a:pt x="19" y="134"/>
                      </a:lnTo>
                      <a:lnTo>
                        <a:pt x="13" y="134"/>
                      </a:lnTo>
                      <a:lnTo>
                        <a:pt x="7" y="134"/>
                      </a:lnTo>
                      <a:lnTo>
                        <a:pt x="2" y="140"/>
                      </a:lnTo>
                      <a:lnTo>
                        <a:pt x="2" y="144"/>
                      </a:lnTo>
                      <a:lnTo>
                        <a:pt x="3" y="144"/>
                      </a:lnTo>
                      <a:lnTo>
                        <a:pt x="7" y="148"/>
                      </a:lnTo>
                      <a:lnTo>
                        <a:pt x="9" y="150"/>
                      </a:lnTo>
                      <a:lnTo>
                        <a:pt x="9" y="154"/>
                      </a:lnTo>
                      <a:lnTo>
                        <a:pt x="17" y="154"/>
                      </a:lnTo>
                      <a:lnTo>
                        <a:pt x="17" y="156"/>
                      </a:lnTo>
                      <a:lnTo>
                        <a:pt x="19" y="156"/>
                      </a:lnTo>
                      <a:lnTo>
                        <a:pt x="19" y="158"/>
                      </a:lnTo>
                      <a:lnTo>
                        <a:pt x="27" y="158"/>
                      </a:lnTo>
                      <a:lnTo>
                        <a:pt x="37" y="160"/>
                      </a:lnTo>
                      <a:lnTo>
                        <a:pt x="37" y="158"/>
                      </a:lnTo>
                      <a:lnTo>
                        <a:pt x="39" y="154"/>
                      </a:lnTo>
                      <a:lnTo>
                        <a:pt x="45" y="154"/>
                      </a:lnTo>
                      <a:lnTo>
                        <a:pt x="47" y="160"/>
                      </a:lnTo>
                      <a:lnTo>
                        <a:pt x="61" y="158"/>
                      </a:lnTo>
                      <a:lnTo>
                        <a:pt x="78" y="158"/>
                      </a:lnTo>
                      <a:lnTo>
                        <a:pt x="82" y="164"/>
                      </a:lnTo>
                      <a:lnTo>
                        <a:pt x="76" y="164"/>
                      </a:lnTo>
                      <a:lnTo>
                        <a:pt x="76" y="165"/>
                      </a:lnTo>
                      <a:lnTo>
                        <a:pt x="74" y="165"/>
                      </a:lnTo>
                      <a:lnTo>
                        <a:pt x="70" y="164"/>
                      </a:lnTo>
                      <a:lnTo>
                        <a:pt x="57" y="164"/>
                      </a:lnTo>
                      <a:lnTo>
                        <a:pt x="57" y="165"/>
                      </a:lnTo>
                      <a:lnTo>
                        <a:pt x="47" y="164"/>
                      </a:lnTo>
                      <a:lnTo>
                        <a:pt x="29" y="169"/>
                      </a:lnTo>
                      <a:lnTo>
                        <a:pt x="29" y="173"/>
                      </a:lnTo>
                      <a:lnTo>
                        <a:pt x="33" y="173"/>
                      </a:lnTo>
                      <a:lnTo>
                        <a:pt x="23" y="173"/>
                      </a:lnTo>
                      <a:lnTo>
                        <a:pt x="19" y="173"/>
                      </a:lnTo>
                      <a:lnTo>
                        <a:pt x="19" y="169"/>
                      </a:lnTo>
                      <a:lnTo>
                        <a:pt x="17" y="169"/>
                      </a:lnTo>
                      <a:lnTo>
                        <a:pt x="9" y="173"/>
                      </a:lnTo>
                      <a:lnTo>
                        <a:pt x="13" y="179"/>
                      </a:lnTo>
                      <a:lnTo>
                        <a:pt x="17" y="179"/>
                      </a:lnTo>
                      <a:lnTo>
                        <a:pt x="19" y="179"/>
                      </a:lnTo>
                      <a:lnTo>
                        <a:pt x="21" y="183"/>
                      </a:lnTo>
                      <a:lnTo>
                        <a:pt x="27" y="183"/>
                      </a:lnTo>
                      <a:lnTo>
                        <a:pt x="31" y="183"/>
                      </a:lnTo>
                      <a:lnTo>
                        <a:pt x="27" y="187"/>
                      </a:lnTo>
                      <a:lnTo>
                        <a:pt x="31" y="193"/>
                      </a:lnTo>
                      <a:lnTo>
                        <a:pt x="33" y="195"/>
                      </a:lnTo>
                      <a:lnTo>
                        <a:pt x="37" y="197"/>
                      </a:lnTo>
                      <a:lnTo>
                        <a:pt x="39" y="197"/>
                      </a:lnTo>
                      <a:lnTo>
                        <a:pt x="45" y="197"/>
                      </a:lnTo>
                      <a:lnTo>
                        <a:pt x="57" y="199"/>
                      </a:lnTo>
                      <a:lnTo>
                        <a:pt x="55" y="193"/>
                      </a:lnTo>
                      <a:lnTo>
                        <a:pt x="57" y="187"/>
                      </a:lnTo>
                      <a:lnTo>
                        <a:pt x="67" y="193"/>
                      </a:lnTo>
                      <a:lnTo>
                        <a:pt x="67" y="189"/>
                      </a:lnTo>
                      <a:lnTo>
                        <a:pt x="70" y="187"/>
                      </a:lnTo>
                      <a:lnTo>
                        <a:pt x="78" y="187"/>
                      </a:lnTo>
                      <a:lnTo>
                        <a:pt x="78" y="189"/>
                      </a:lnTo>
                      <a:lnTo>
                        <a:pt x="82" y="193"/>
                      </a:lnTo>
                      <a:lnTo>
                        <a:pt x="84" y="195"/>
                      </a:lnTo>
                      <a:lnTo>
                        <a:pt x="86" y="189"/>
                      </a:lnTo>
                      <a:lnTo>
                        <a:pt x="92" y="189"/>
                      </a:lnTo>
                      <a:lnTo>
                        <a:pt x="94" y="189"/>
                      </a:lnTo>
                      <a:lnTo>
                        <a:pt x="98" y="189"/>
                      </a:lnTo>
                      <a:lnTo>
                        <a:pt x="104" y="189"/>
                      </a:lnTo>
                      <a:lnTo>
                        <a:pt x="104" y="187"/>
                      </a:lnTo>
                      <a:lnTo>
                        <a:pt x="112" y="183"/>
                      </a:lnTo>
                      <a:lnTo>
                        <a:pt x="112" y="187"/>
                      </a:lnTo>
                      <a:lnTo>
                        <a:pt x="112" y="193"/>
                      </a:lnTo>
                      <a:lnTo>
                        <a:pt x="120" y="185"/>
                      </a:lnTo>
                      <a:lnTo>
                        <a:pt x="124" y="185"/>
                      </a:lnTo>
                      <a:lnTo>
                        <a:pt x="126" y="189"/>
                      </a:lnTo>
                      <a:lnTo>
                        <a:pt x="134" y="189"/>
                      </a:lnTo>
                      <a:lnTo>
                        <a:pt x="143" y="193"/>
                      </a:lnTo>
                      <a:lnTo>
                        <a:pt x="143" y="195"/>
                      </a:lnTo>
                      <a:lnTo>
                        <a:pt x="151" y="199"/>
                      </a:lnTo>
                      <a:lnTo>
                        <a:pt x="153" y="203"/>
                      </a:lnTo>
                      <a:lnTo>
                        <a:pt x="159" y="203"/>
                      </a:lnTo>
                      <a:lnTo>
                        <a:pt x="165" y="203"/>
                      </a:lnTo>
                      <a:lnTo>
                        <a:pt x="171" y="207"/>
                      </a:lnTo>
                      <a:lnTo>
                        <a:pt x="171" y="209"/>
                      </a:lnTo>
                      <a:lnTo>
                        <a:pt x="171" y="213"/>
                      </a:lnTo>
                      <a:lnTo>
                        <a:pt x="175" y="213"/>
                      </a:lnTo>
                      <a:lnTo>
                        <a:pt x="181" y="217"/>
                      </a:lnTo>
                      <a:lnTo>
                        <a:pt x="187" y="225"/>
                      </a:lnTo>
                      <a:lnTo>
                        <a:pt x="191" y="225"/>
                      </a:lnTo>
                      <a:lnTo>
                        <a:pt x="195" y="227"/>
                      </a:lnTo>
                      <a:lnTo>
                        <a:pt x="195" y="231"/>
                      </a:lnTo>
                      <a:lnTo>
                        <a:pt x="191" y="231"/>
                      </a:lnTo>
                      <a:lnTo>
                        <a:pt x="195" y="234"/>
                      </a:lnTo>
                      <a:lnTo>
                        <a:pt x="191" y="236"/>
                      </a:lnTo>
                      <a:lnTo>
                        <a:pt x="187" y="236"/>
                      </a:lnTo>
                      <a:lnTo>
                        <a:pt x="187" y="240"/>
                      </a:lnTo>
                      <a:lnTo>
                        <a:pt x="195" y="236"/>
                      </a:lnTo>
                      <a:lnTo>
                        <a:pt x="195" y="240"/>
                      </a:lnTo>
                      <a:lnTo>
                        <a:pt x="204" y="250"/>
                      </a:lnTo>
                      <a:lnTo>
                        <a:pt x="204" y="252"/>
                      </a:lnTo>
                      <a:lnTo>
                        <a:pt x="202" y="252"/>
                      </a:lnTo>
                      <a:lnTo>
                        <a:pt x="202" y="254"/>
                      </a:lnTo>
                      <a:lnTo>
                        <a:pt x="206" y="256"/>
                      </a:lnTo>
                      <a:lnTo>
                        <a:pt x="208" y="260"/>
                      </a:lnTo>
                      <a:lnTo>
                        <a:pt x="206" y="264"/>
                      </a:lnTo>
                      <a:lnTo>
                        <a:pt x="212" y="264"/>
                      </a:lnTo>
                      <a:lnTo>
                        <a:pt x="212" y="266"/>
                      </a:lnTo>
                      <a:lnTo>
                        <a:pt x="212" y="270"/>
                      </a:lnTo>
                      <a:lnTo>
                        <a:pt x="208" y="272"/>
                      </a:lnTo>
                      <a:lnTo>
                        <a:pt x="212" y="274"/>
                      </a:lnTo>
                      <a:lnTo>
                        <a:pt x="202" y="276"/>
                      </a:lnTo>
                      <a:lnTo>
                        <a:pt x="204" y="276"/>
                      </a:lnTo>
                      <a:lnTo>
                        <a:pt x="204" y="282"/>
                      </a:lnTo>
                      <a:lnTo>
                        <a:pt x="202" y="284"/>
                      </a:lnTo>
                      <a:lnTo>
                        <a:pt x="199" y="286"/>
                      </a:lnTo>
                      <a:lnTo>
                        <a:pt x="199" y="290"/>
                      </a:lnTo>
                      <a:lnTo>
                        <a:pt x="204" y="290"/>
                      </a:lnTo>
                      <a:lnTo>
                        <a:pt x="202" y="294"/>
                      </a:lnTo>
                      <a:lnTo>
                        <a:pt x="199" y="294"/>
                      </a:lnTo>
                      <a:lnTo>
                        <a:pt x="199" y="296"/>
                      </a:lnTo>
                      <a:lnTo>
                        <a:pt x="206" y="301"/>
                      </a:lnTo>
                      <a:lnTo>
                        <a:pt x="208" y="301"/>
                      </a:lnTo>
                      <a:lnTo>
                        <a:pt x="214" y="299"/>
                      </a:lnTo>
                      <a:lnTo>
                        <a:pt x="216" y="292"/>
                      </a:lnTo>
                      <a:lnTo>
                        <a:pt x="218" y="292"/>
                      </a:lnTo>
                      <a:lnTo>
                        <a:pt x="218" y="296"/>
                      </a:lnTo>
                      <a:lnTo>
                        <a:pt x="230" y="296"/>
                      </a:lnTo>
                      <a:lnTo>
                        <a:pt x="240" y="299"/>
                      </a:lnTo>
                      <a:lnTo>
                        <a:pt x="240" y="301"/>
                      </a:lnTo>
                      <a:lnTo>
                        <a:pt x="250" y="301"/>
                      </a:lnTo>
                      <a:lnTo>
                        <a:pt x="252" y="299"/>
                      </a:lnTo>
                      <a:lnTo>
                        <a:pt x="254" y="299"/>
                      </a:lnTo>
                      <a:lnTo>
                        <a:pt x="250" y="303"/>
                      </a:lnTo>
                      <a:lnTo>
                        <a:pt x="246" y="303"/>
                      </a:lnTo>
                      <a:lnTo>
                        <a:pt x="252" y="305"/>
                      </a:lnTo>
                      <a:lnTo>
                        <a:pt x="260" y="305"/>
                      </a:lnTo>
                      <a:lnTo>
                        <a:pt x="260" y="309"/>
                      </a:lnTo>
                      <a:lnTo>
                        <a:pt x="252" y="309"/>
                      </a:lnTo>
                      <a:lnTo>
                        <a:pt x="256" y="311"/>
                      </a:lnTo>
                      <a:lnTo>
                        <a:pt x="260" y="313"/>
                      </a:lnTo>
                      <a:lnTo>
                        <a:pt x="256" y="313"/>
                      </a:lnTo>
                      <a:lnTo>
                        <a:pt x="252" y="313"/>
                      </a:lnTo>
                      <a:lnTo>
                        <a:pt x="252" y="315"/>
                      </a:lnTo>
                      <a:lnTo>
                        <a:pt x="256" y="315"/>
                      </a:lnTo>
                      <a:lnTo>
                        <a:pt x="260" y="319"/>
                      </a:lnTo>
                      <a:lnTo>
                        <a:pt x="254" y="321"/>
                      </a:lnTo>
                      <a:lnTo>
                        <a:pt x="252" y="321"/>
                      </a:lnTo>
                      <a:lnTo>
                        <a:pt x="260" y="325"/>
                      </a:lnTo>
                      <a:lnTo>
                        <a:pt x="260" y="329"/>
                      </a:lnTo>
                      <a:lnTo>
                        <a:pt x="250" y="325"/>
                      </a:lnTo>
                      <a:lnTo>
                        <a:pt x="242" y="321"/>
                      </a:lnTo>
                      <a:lnTo>
                        <a:pt x="236" y="319"/>
                      </a:lnTo>
                      <a:lnTo>
                        <a:pt x="224" y="315"/>
                      </a:lnTo>
                      <a:lnTo>
                        <a:pt x="212" y="315"/>
                      </a:lnTo>
                      <a:lnTo>
                        <a:pt x="208" y="319"/>
                      </a:lnTo>
                      <a:lnTo>
                        <a:pt x="212" y="323"/>
                      </a:lnTo>
                      <a:lnTo>
                        <a:pt x="216" y="323"/>
                      </a:lnTo>
                      <a:lnTo>
                        <a:pt x="222" y="325"/>
                      </a:lnTo>
                      <a:lnTo>
                        <a:pt x="222" y="329"/>
                      </a:lnTo>
                      <a:lnTo>
                        <a:pt x="218" y="331"/>
                      </a:lnTo>
                      <a:lnTo>
                        <a:pt x="214" y="329"/>
                      </a:lnTo>
                      <a:lnTo>
                        <a:pt x="208" y="329"/>
                      </a:lnTo>
                      <a:lnTo>
                        <a:pt x="206" y="331"/>
                      </a:lnTo>
                      <a:lnTo>
                        <a:pt x="208" y="339"/>
                      </a:lnTo>
                      <a:lnTo>
                        <a:pt x="204" y="341"/>
                      </a:lnTo>
                      <a:lnTo>
                        <a:pt x="204" y="345"/>
                      </a:lnTo>
                      <a:lnTo>
                        <a:pt x="202" y="345"/>
                      </a:lnTo>
                      <a:lnTo>
                        <a:pt x="202" y="349"/>
                      </a:lnTo>
                      <a:lnTo>
                        <a:pt x="204" y="351"/>
                      </a:lnTo>
                      <a:lnTo>
                        <a:pt x="208" y="351"/>
                      </a:lnTo>
                      <a:lnTo>
                        <a:pt x="212" y="351"/>
                      </a:lnTo>
                      <a:lnTo>
                        <a:pt x="214" y="351"/>
                      </a:lnTo>
                      <a:lnTo>
                        <a:pt x="216" y="351"/>
                      </a:lnTo>
                      <a:lnTo>
                        <a:pt x="218" y="351"/>
                      </a:lnTo>
                      <a:lnTo>
                        <a:pt x="218" y="353"/>
                      </a:lnTo>
                      <a:lnTo>
                        <a:pt x="208" y="353"/>
                      </a:lnTo>
                      <a:lnTo>
                        <a:pt x="208" y="355"/>
                      </a:lnTo>
                      <a:lnTo>
                        <a:pt x="214" y="361"/>
                      </a:lnTo>
                      <a:lnTo>
                        <a:pt x="222" y="359"/>
                      </a:lnTo>
                      <a:lnTo>
                        <a:pt x="224" y="359"/>
                      </a:lnTo>
                      <a:lnTo>
                        <a:pt x="232" y="355"/>
                      </a:lnTo>
                      <a:lnTo>
                        <a:pt x="242" y="351"/>
                      </a:lnTo>
                      <a:lnTo>
                        <a:pt x="242" y="345"/>
                      </a:lnTo>
                      <a:lnTo>
                        <a:pt x="234" y="341"/>
                      </a:lnTo>
                      <a:lnTo>
                        <a:pt x="232" y="333"/>
                      </a:lnTo>
                      <a:lnTo>
                        <a:pt x="224" y="331"/>
                      </a:lnTo>
                      <a:lnTo>
                        <a:pt x="224" y="329"/>
                      </a:lnTo>
                      <a:lnTo>
                        <a:pt x="222" y="325"/>
                      </a:lnTo>
                      <a:lnTo>
                        <a:pt x="230" y="329"/>
                      </a:lnTo>
                      <a:lnTo>
                        <a:pt x="234" y="331"/>
                      </a:lnTo>
                      <a:lnTo>
                        <a:pt x="240" y="335"/>
                      </a:lnTo>
                      <a:lnTo>
                        <a:pt x="242" y="335"/>
                      </a:lnTo>
                      <a:lnTo>
                        <a:pt x="246" y="335"/>
                      </a:lnTo>
                      <a:lnTo>
                        <a:pt x="250" y="333"/>
                      </a:lnTo>
                      <a:lnTo>
                        <a:pt x="252" y="335"/>
                      </a:lnTo>
                      <a:lnTo>
                        <a:pt x="260" y="335"/>
                      </a:lnTo>
                      <a:lnTo>
                        <a:pt x="260" y="339"/>
                      </a:lnTo>
                      <a:lnTo>
                        <a:pt x="260" y="341"/>
                      </a:lnTo>
                      <a:lnTo>
                        <a:pt x="260" y="343"/>
                      </a:lnTo>
                      <a:lnTo>
                        <a:pt x="256" y="343"/>
                      </a:lnTo>
                      <a:lnTo>
                        <a:pt x="256" y="349"/>
                      </a:lnTo>
                      <a:lnTo>
                        <a:pt x="260" y="349"/>
                      </a:lnTo>
                      <a:lnTo>
                        <a:pt x="256" y="351"/>
                      </a:lnTo>
                      <a:lnTo>
                        <a:pt x="256" y="353"/>
                      </a:lnTo>
                      <a:lnTo>
                        <a:pt x="262" y="353"/>
                      </a:lnTo>
                      <a:lnTo>
                        <a:pt x="262" y="359"/>
                      </a:lnTo>
                      <a:lnTo>
                        <a:pt x="264" y="359"/>
                      </a:lnTo>
                      <a:lnTo>
                        <a:pt x="264" y="361"/>
                      </a:lnTo>
                      <a:lnTo>
                        <a:pt x="262" y="363"/>
                      </a:lnTo>
                      <a:lnTo>
                        <a:pt x="262" y="364"/>
                      </a:lnTo>
                      <a:lnTo>
                        <a:pt x="260" y="363"/>
                      </a:lnTo>
                      <a:lnTo>
                        <a:pt x="260" y="361"/>
                      </a:lnTo>
                      <a:lnTo>
                        <a:pt x="260" y="359"/>
                      </a:lnTo>
                      <a:lnTo>
                        <a:pt x="254" y="359"/>
                      </a:lnTo>
                      <a:lnTo>
                        <a:pt x="254" y="368"/>
                      </a:lnTo>
                      <a:lnTo>
                        <a:pt x="256" y="370"/>
                      </a:lnTo>
                      <a:lnTo>
                        <a:pt x="256" y="374"/>
                      </a:lnTo>
                      <a:lnTo>
                        <a:pt x="252" y="374"/>
                      </a:lnTo>
                      <a:lnTo>
                        <a:pt x="244" y="374"/>
                      </a:lnTo>
                      <a:lnTo>
                        <a:pt x="242" y="374"/>
                      </a:lnTo>
                      <a:lnTo>
                        <a:pt x="242" y="378"/>
                      </a:lnTo>
                      <a:lnTo>
                        <a:pt x="236" y="380"/>
                      </a:lnTo>
                      <a:lnTo>
                        <a:pt x="232" y="380"/>
                      </a:lnTo>
                      <a:lnTo>
                        <a:pt x="232" y="382"/>
                      </a:lnTo>
                      <a:lnTo>
                        <a:pt x="246" y="382"/>
                      </a:lnTo>
                      <a:lnTo>
                        <a:pt x="252" y="380"/>
                      </a:lnTo>
                      <a:lnTo>
                        <a:pt x="256" y="378"/>
                      </a:lnTo>
                      <a:lnTo>
                        <a:pt x="260" y="384"/>
                      </a:lnTo>
                      <a:lnTo>
                        <a:pt x="252" y="384"/>
                      </a:lnTo>
                      <a:lnTo>
                        <a:pt x="246" y="384"/>
                      </a:lnTo>
                      <a:lnTo>
                        <a:pt x="242" y="384"/>
                      </a:lnTo>
                      <a:lnTo>
                        <a:pt x="240" y="382"/>
                      </a:lnTo>
                      <a:lnTo>
                        <a:pt x="234" y="382"/>
                      </a:lnTo>
                      <a:lnTo>
                        <a:pt x="234" y="384"/>
                      </a:lnTo>
                      <a:lnTo>
                        <a:pt x="240" y="388"/>
                      </a:lnTo>
                      <a:lnTo>
                        <a:pt x="242" y="390"/>
                      </a:lnTo>
                      <a:lnTo>
                        <a:pt x="240" y="390"/>
                      </a:lnTo>
                      <a:lnTo>
                        <a:pt x="234" y="388"/>
                      </a:lnTo>
                      <a:lnTo>
                        <a:pt x="232" y="388"/>
                      </a:lnTo>
                      <a:lnTo>
                        <a:pt x="230" y="388"/>
                      </a:lnTo>
                      <a:lnTo>
                        <a:pt x="226" y="392"/>
                      </a:lnTo>
                      <a:lnTo>
                        <a:pt x="224" y="394"/>
                      </a:lnTo>
                      <a:lnTo>
                        <a:pt x="224" y="400"/>
                      </a:lnTo>
                      <a:lnTo>
                        <a:pt x="232" y="394"/>
                      </a:lnTo>
                      <a:lnTo>
                        <a:pt x="232" y="392"/>
                      </a:lnTo>
                      <a:lnTo>
                        <a:pt x="236" y="394"/>
                      </a:lnTo>
                      <a:lnTo>
                        <a:pt x="246" y="390"/>
                      </a:lnTo>
                      <a:lnTo>
                        <a:pt x="244" y="392"/>
                      </a:lnTo>
                      <a:lnTo>
                        <a:pt x="250" y="394"/>
                      </a:lnTo>
                      <a:lnTo>
                        <a:pt x="250" y="398"/>
                      </a:lnTo>
                      <a:lnTo>
                        <a:pt x="256" y="394"/>
                      </a:lnTo>
                      <a:lnTo>
                        <a:pt x="254" y="390"/>
                      </a:lnTo>
                      <a:lnTo>
                        <a:pt x="262" y="390"/>
                      </a:lnTo>
                      <a:lnTo>
                        <a:pt x="260" y="392"/>
                      </a:lnTo>
                      <a:lnTo>
                        <a:pt x="260" y="394"/>
                      </a:lnTo>
                      <a:lnTo>
                        <a:pt x="260" y="392"/>
                      </a:lnTo>
                      <a:lnTo>
                        <a:pt x="260" y="394"/>
                      </a:lnTo>
                      <a:lnTo>
                        <a:pt x="256" y="400"/>
                      </a:lnTo>
                      <a:lnTo>
                        <a:pt x="250" y="400"/>
                      </a:lnTo>
                      <a:lnTo>
                        <a:pt x="242" y="398"/>
                      </a:lnTo>
                      <a:lnTo>
                        <a:pt x="236" y="394"/>
                      </a:lnTo>
                      <a:lnTo>
                        <a:pt x="232" y="394"/>
                      </a:lnTo>
                      <a:lnTo>
                        <a:pt x="230" y="400"/>
                      </a:lnTo>
                      <a:lnTo>
                        <a:pt x="230" y="402"/>
                      </a:lnTo>
                      <a:lnTo>
                        <a:pt x="224" y="402"/>
                      </a:lnTo>
                      <a:lnTo>
                        <a:pt x="222" y="404"/>
                      </a:lnTo>
                      <a:lnTo>
                        <a:pt x="224" y="408"/>
                      </a:lnTo>
                      <a:lnTo>
                        <a:pt x="224" y="410"/>
                      </a:lnTo>
                      <a:lnTo>
                        <a:pt x="226" y="412"/>
                      </a:lnTo>
                      <a:lnTo>
                        <a:pt x="230" y="412"/>
                      </a:lnTo>
                      <a:lnTo>
                        <a:pt x="230" y="414"/>
                      </a:lnTo>
                      <a:lnTo>
                        <a:pt x="232" y="414"/>
                      </a:lnTo>
                      <a:lnTo>
                        <a:pt x="230" y="420"/>
                      </a:lnTo>
                      <a:lnTo>
                        <a:pt x="226" y="420"/>
                      </a:lnTo>
                      <a:lnTo>
                        <a:pt x="226" y="422"/>
                      </a:lnTo>
                      <a:lnTo>
                        <a:pt x="226" y="424"/>
                      </a:lnTo>
                      <a:lnTo>
                        <a:pt x="230" y="422"/>
                      </a:lnTo>
                      <a:lnTo>
                        <a:pt x="230" y="424"/>
                      </a:lnTo>
                      <a:lnTo>
                        <a:pt x="224" y="424"/>
                      </a:lnTo>
                      <a:lnTo>
                        <a:pt x="224" y="428"/>
                      </a:lnTo>
                      <a:lnTo>
                        <a:pt x="226" y="431"/>
                      </a:lnTo>
                      <a:lnTo>
                        <a:pt x="234" y="429"/>
                      </a:lnTo>
                      <a:lnTo>
                        <a:pt x="230" y="431"/>
                      </a:lnTo>
                      <a:lnTo>
                        <a:pt x="230" y="437"/>
                      </a:lnTo>
                      <a:lnTo>
                        <a:pt x="234" y="433"/>
                      </a:lnTo>
                      <a:lnTo>
                        <a:pt x="236" y="437"/>
                      </a:lnTo>
                      <a:lnTo>
                        <a:pt x="240" y="437"/>
                      </a:lnTo>
                      <a:lnTo>
                        <a:pt x="240" y="433"/>
                      </a:lnTo>
                      <a:lnTo>
                        <a:pt x="244" y="431"/>
                      </a:lnTo>
                      <a:lnTo>
                        <a:pt x="236" y="439"/>
                      </a:lnTo>
                      <a:lnTo>
                        <a:pt x="242" y="441"/>
                      </a:lnTo>
                      <a:lnTo>
                        <a:pt x="242" y="443"/>
                      </a:lnTo>
                      <a:lnTo>
                        <a:pt x="240" y="443"/>
                      </a:lnTo>
                      <a:lnTo>
                        <a:pt x="240" y="449"/>
                      </a:lnTo>
                      <a:lnTo>
                        <a:pt x="244" y="449"/>
                      </a:lnTo>
                      <a:lnTo>
                        <a:pt x="244" y="451"/>
                      </a:lnTo>
                      <a:lnTo>
                        <a:pt x="246" y="451"/>
                      </a:lnTo>
                      <a:lnTo>
                        <a:pt x="244" y="457"/>
                      </a:lnTo>
                      <a:lnTo>
                        <a:pt x="244" y="461"/>
                      </a:lnTo>
                      <a:lnTo>
                        <a:pt x="252" y="453"/>
                      </a:lnTo>
                      <a:lnTo>
                        <a:pt x="254" y="453"/>
                      </a:lnTo>
                      <a:lnTo>
                        <a:pt x="256" y="453"/>
                      </a:lnTo>
                      <a:lnTo>
                        <a:pt x="256" y="451"/>
                      </a:lnTo>
                      <a:lnTo>
                        <a:pt x="260" y="451"/>
                      </a:lnTo>
                      <a:lnTo>
                        <a:pt x="262" y="451"/>
                      </a:lnTo>
                      <a:lnTo>
                        <a:pt x="262" y="457"/>
                      </a:lnTo>
                      <a:lnTo>
                        <a:pt x="262" y="459"/>
                      </a:lnTo>
                      <a:lnTo>
                        <a:pt x="260" y="459"/>
                      </a:lnTo>
                      <a:lnTo>
                        <a:pt x="256" y="457"/>
                      </a:lnTo>
                      <a:lnTo>
                        <a:pt x="256" y="459"/>
                      </a:lnTo>
                      <a:lnTo>
                        <a:pt x="260" y="461"/>
                      </a:lnTo>
                      <a:lnTo>
                        <a:pt x="246" y="463"/>
                      </a:lnTo>
                      <a:lnTo>
                        <a:pt x="246" y="467"/>
                      </a:lnTo>
                      <a:lnTo>
                        <a:pt x="254" y="467"/>
                      </a:lnTo>
                      <a:lnTo>
                        <a:pt x="254" y="469"/>
                      </a:lnTo>
                      <a:lnTo>
                        <a:pt x="250" y="469"/>
                      </a:lnTo>
                      <a:lnTo>
                        <a:pt x="246" y="469"/>
                      </a:lnTo>
                      <a:lnTo>
                        <a:pt x="250" y="471"/>
                      </a:lnTo>
                      <a:lnTo>
                        <a:pt x="252" y="471"/>
                      </a:lnTo>
                      <a:lnTo>
                        <a:pt x="250" y="477"/>
                      </a:lnTo>
                      <a:lnTo>
                        <a:pt x="252" y="479"/>
                      </a:lnTo>
                      <a:lnTo>
                        <a:pt x="256" y="477"/>
                      </a:lnTo>
                      <a:lnTo>
                        <a:pt x="256" y="481"/>
                      </a:lnTo>
                      <a:lnTo>
                        <a:pt x="254" y="481"/>
                      </a:lnTo>
                      <a:lnTo>
                        <a:pt x="254" y="483"/>
                      </a:lnTo>
                      <a:lnTo>
                        <a:pt x="260" y="483"/>
                      </a:lnTo>
                      <a:lnTo>
                        <a:pt x="256" y="487"/>
                      </a:lnTo>
                      <a:lnTo>
                        <a:pt x="256" y="491"/>
                      </a:lnTo>
                      <a:lnTo>
                        <a:pt x="260" y="489"/>
                      </a:lnTo>
                      <a:lnTo>
                        <a:pt x="260" y="487"/>
                      </a:lnTo>
                      <a:lnTo>
                        <a:pt x="264" y="487"/>
                      </a:lnTo>
                      <a:lnTo>
                        <a:pt x="264" y="493"/>
                      </a:lnTo>
                      <a:lnTo>
                        <a:pt x="264" y="496"/>
                      </a:lnTo>
                      <a:lnTo>
                        <a:pt x="269" y="493"/>
                      </a:lnTo>
                      <a:lnTo>
                        <a:pt x="269" y="498"/>
                      </a:lnTo>
                      <a:lnTo>
                        <a:pt x="269" y="500"/>
                      </a:lnTo>
                      <a:lnTo>
                        <a:pt x="271" y="500"/>
                      </a:lnTo>
                      <a:lnTo>
                        <a:pt x="277" y="498"/>
                      </a:lnTo>
                      <a:lnTo>
                        <a:pt x="279" y="498"/>
                      </a:lnTo>
                      <a:lnTo>
                        <a:pt x="279" y="500"/>
                      </a:lnTo>
                      <a:lnTo>
                        <a:pt x="279" y="502"/>
                      </a:lnTo>
                      <a:lnTo>
                        <a:pt x="279" y="506"/>
                      </a:lnTo>
                      <a:lnTo>
                        <a:pt x="283" y="502"/>
                      </a:lnTo>
                      <a:lnTo>
                        <a:pt x="283" y="506"/>
                      </a:lnTo>
                      <a:lnTo>
                        <a:pt x="281" y="508"/>
                      </a:lnTo>
                      <a:lnTo>
                        <a:pt x="283" y="508"/>
                      </a:lnTo>
                      <a:lnTo>
                        <a:pt x="287" y="508"/>
                      </a:lnTo>
                      <a:lnTo>
                        <a:pt x="287" y="514"/>
                      </a:lnTo>
                      <a:lnTo>
                        <a:pt x="283" y="516"/>
                      </a:lnTo>
                      <a:lnTo>
                        <a:pt x="287" y="518"/>
                      </a:lnTo>
                      <a:lnTo>
                        <a:pt x="289" y="514"/>
                      </a:lnTo>
                      <a:lnTo>
                        <a:pt x="291" y="516"/>
                      </a:lnTo>
                      <a:lnTo>
                        <a:pt x="289" y="516"/>
                      </a:lnTo>
                      <a:lnTo>
                        <a:pt x="291" y="518"/>
                      </a:lnTo>
                      <a:lnTo>
                        <a:pt x="289" y="518"/>
                      </a:lnTo>
                      <a:lnTo>
                        <a:pt x="287" y="518"/>
                      </a:lnTo>
                      <a:lnTo>
                        <a:pt x="287" y="520"/>
                      </a:lnTo>
                      <a:lnTo>
                        <a:pt x="291" y="520"/>
                      </a:lnTo>
                      <a:lnTo>
                        <a:pt x="289" y="524"/>
                      </a:lnTo>
                      <a:lnTo>
                        <a:pt x="289" y="526"/>
                      </a:lnTo>
                      <a:lnTo>
                        <a:pt x="293" y="526"/>
                      </a:lnTo>
                      <a:lnTo>
                        <a:pt x="293" y="530"/>
                      </a:lnTo>
                      <a:lnTo>
                        <a:pt x="297" y="530"/>
                      </a:lnTo>
                      <a:lnTo>
                        <a:pt x="299" y="530"/>
                      </a:lnTo>
                      <a:lnTo>
                        <a:pt x="299" y="528"/>
                      </a:lnTo>
                      <a:lnTo>
                        <a:pt x="299" y="526"/>
                      </a:lnTo>
                      <a:lnTo>
                        <a:pt x="301" y="528"/>
                      </a:lnTo>
                      <a:lnTo>
                        <a:pt x="309" y="526"/>
                      </a:lnTo>
                      <a:lnTo>
                        <a:pt x="315" y="518"/>
                      </a:lnTo>
                      <a:lnTo>
                        <a:pt x="317" y="518"/>
                      </a:lnTo>
                      <a:lnTo>
                        <a:pt x="315" y="526"/>
                      </a:lnTo>
                      <a:lnTo>
                        <a:pt x="317" y="526"/>
                      </a:lnTo>
                      <a:lnTo>
                        <a:pt x="317" y="528"/>
                      </a:lnTo>
                      <a:lnTo>
                        <a:pt x="315" y="528"/>
                      </a:lnTo>
                      <a:lnTo>
                        <a:pt x="319" y="528"/>
                      </a:lnTo>
                      <a:lnTo>
                        <a:pt x="321" y="528"/>
                      </a:lnTo>
                      <a:lnTo>
                        <a:pt x="319" y="534"/>
                      </a:lnTo>
                      <a:lnTo>
                        <a:pt x="321" y="534"/>
                      </a:lnTo>
                      <a:lnTo>
                        <a:pt x="325" y="534"/>
                      </a:lnTo>
                      <a:lnTo>
                        <a:pt x="327" y="528"/>
                      </a:lnTo>
                      <a:lnTo>
                        <a:pt x="329" y="530"/>
                      </a:lnTo>
                      <a:lnTo>
                        <a:pt x="332" y="528"/>
                      </a:lnTo>
                      <a:lnTo>
                        <a:pt x="332" y="534"/>
                      </a:lnTo>
                      <a:lnTo>
                        <a:pt x="329" y="536"/>
                      </a:lnTo>
                      <a:lnTo>
                        <a:pt x="329" y="538"/>
                      </a:lnTo>
                      <a:lnTo>
                        <a:pt x="334" y="534"/>
                      </a:lnTo>
                      <a:lnTo>
                        <a:pt x="334" y="538"/>
                      </a:lnTo>
                      <a:lnTo>
                        <a:pt x="334" y="540"/>
                      </a:lnTo>
                      <a:lnTo>
                        <a:pt x="336" y="540"/>
                      </a:lnTo>
                      <a:lnTo>
                        <a:pt x="338" y="536"/>
                      </a:lnTo>
                      <a:lnTo>
                        <a:pt x="342" y="538"/>
                      </a:lnTo>
                      <a:lnTo>
                        <a:pt x="338" y="538"/>
                      </a:lnTo>
                      <a:lnTo>
                        <a:pt x="338" y="544"/>
                      </a:lnTo>
                      <a:lnTo>
                        <a:pt x="346" y="546"/>
                      </a:lnTo>
                      <a:lnTo>
                        <a:pt x="348" y="544"/>
                      </a:lnTo>
                      <a:lnTo>
                        <a:pt x="352" y="544"/>
                      </a:lnTo>
                      <a:lnTo>
                        <a:pt x="348" y="544"/>
                      </a:lnTo>
                      <a:lnTo>
                        <a:pt x="354" y="540"/>
                      </a:lnTo>
                      <a:lnTo>
                        <a:pt x="352" y="538"/>
                      </a:lnTo>
                      <a:lnTo>
                        <a:pt x="348" y="538"/>
                      </a:lnTo>
                      <a:lnTo>
                        <a:pt x="348" y="536"/>
                      </a:lnTo>
                      <a:lnTo>
                        <a:pt x="352" y="534"/>
                      </a:lnTo>
                      <a:lnTo>
                        <a:pt x="348" y="530"/>
                      </a:lnTo>
                      <a:lnTo>
                        <a:pt x="344" y="530"/>
                      </a:lnTo>
                      <a:lnTo>
                        <a:pt x="344" y="528"/>
                      </a:lnTo>
                      <a:lnTo>
                        <a:pt x="348" y="528"/>
                      </a:lnTo>
                      <a:lnTo>
                        <a:pt x="352" y="526"/>
                      </a:lnTo>
                      <a:lnTo>
                        <a:pt x="348" y="526"/>
                      </a:lnTo>
                      <a:lnTo>
                        <a:pt x="352" y="526"/>
                      </a:lnTo>
                      <a:lnTo>
                        <a:pt x="352" y="520"/>
                      </a:lnTo>
                      <a:lnTo>
                        <a:pt x="352" y="518"/>
                      </a:lnTo>
                      <a:lnTo>
                        <a:pt x="356" y="516"/>
                      </a:lnTo>
                      <a:lnTo>
                        <a:pt x="356" y="514"/>
                      </a:lnTo>
                      <a:lnTo>
                        <a:pt x="354" y="510"/>
                      </a:lnTo>
                      <a:lnTo>
                        <a:pt x="360" y="508"/>
                      </a:lnTo>
                      <a:lnTo>
                        <a:pt x="362" y="502"/>
                      </a:lnTo>
                      <a:lnTo>
                        <a:pt x="360" y="500"/>
                      </a:lnTo>
                      <a:lnTo>
                        <a:pt x="360" y="493"/>
                      </a:lnTo>
                      <a:lnTo>
                        <a:pt x="362" y="493"/>
                      </a:lnTo>
                      <a:lnTo>
                        <a:pt x="362" y="496"/>
                      </a:lnTo>
                      <a:lnTo>
                        <a:pt x="364" y="496"/>
                      </a:lnTo>
                      <a:lnTo>
                        <a:pt x="364" y="493"/>
                      </a:lnTo>
                      <a:lnTo>
                        <a:pt x="364" y="491"/>
                      </a:lnTo>
                      <a:lnTo>
                        <a:pt x="364" y="489"/>
                      </a:lnTo>
                      <a:lnTo>
                        <a:pt x="362" y="489"/>
                      </a:lnTo>
                      <a:lnTo>
                        <a:pt x="362" y="487"/>
                      </a:lnTo>
                      <a:lnTo>
                        <a:pt x="364" y="487"/>
                      </a:lnTo>
                      <a:lnTo>
                        <a:pt x="364" y="483"/>
                      </a:lnTo>
                      <a:lnTo>
                        <a:pt x="372" y="487"/>
                      </a:lnTo>
                      <a:lnTo>
                        <a:pt x="370" y="481"/>
                      </a:lnTo>
                      <a:lnTo>
                        <a:pt x="372" y="481"/>
                      </a:lnTo>
                      <a:lnTo>
                        <a:pt x="372" y="477"/>
                      </a:lnTo>
                      <a:lnTo>
                        <a:pt x="370" y="471"/>
                      </a:lnTo>
                      <a:lnTo>
                        <a:pt x="372" y="471"/>
                      </a:lnTo>
                      <a:lnTo>
                        <a:pt x="374" y="477"/>
                      </a:lnTo>
                      <a:lnTo>
                        <a:pt x="376" y="477"/>
                      </a:lnTo>
                      <a:lnTo>
                        <a:pt x="376" y="473"/>
                      </a:lnTo>
                      <a:lnTo>
                        <a:pt x="376" y="471"/>
                      </a:lnTo>
                      <a:lnTo>
                        <a:pt x="376" y="467"/>
                      </a:lnTo>
                      <a:lnTo>
                        <a:pt x="380" y="461"/>
                      </a:lnTo>
                      <a:lnTo>
                        <a:pt x="370" y="459"/>
                      </a:lnTo>
                      <a:lnTo>
                        <a:pt x="370" y="457"/>
                      </a:lnTo>
                      <a:lnTo>
                        <a:pt x="374" y="459"/>
                      </a:lnTo>
                      <a:lnTo>
                        <a:pt x="382" y="459"/>
                      </a:lnTo>
                      <a:lnTo>
                        <a:pt x="382" y="449"/>
                      </a:lnTo>
                      <a:lnTo>
                        <a:pt x="380" y="443"/>
                      </a:lnTo>
                      <a:lnTo>
                        <a:pt x="376" y="441"/>
                      </a:lnTo>
                      <a:lnTo>
                        <a:pt x="376" y="439"/>
                      </a:lnTo>
                      <a:lnTo>
                        <a:pt x="380" y="439"/>
                      </a:lnTo>
                      <a:lnTo>
                        <a:pt x="382" y="439"/>
                      </a:lnTo>
                      <a:lnTo>
                        <a:pt x="384" y="439"/>
                      </a:lnTo>
                      <a:lnTo>
                        <a:pt x="388" y="437"/>
                      </a:lnTo>
                      <a:lnTo>
                        <a:pt x="388" y="431"/>
                      </a:lnTo>
                      <a:lnTo>
                        <a:pt x="392" y="431"/>
                      </a:lnTo>
                      <a:lnTo>
                        <a:pt x="394" y="431"/>
                      </a:lnTo>
                      <a:lnTo>
                        <a:pt x="397" y="431"/>
                      </a:lnTo>
                      <a:lnTo>
                        <a:pt x="394" y="431"/>
                      </a:lnTo>
                      <a:lnTo>
                        <a:pt x="397" y="429"/>
                      </a:lnTo>
                      <a:lnTo>
                        <a:pt x="401" y="429"/>
                      </a:lnTo>
                      <a:lnTo>
                        <a:pt x="407" y="431"/>
                      </a:lnTo>
                      <a:lnTo>
                        <a:pt x="409" y="429"/>
                      </a:lnTo>
                      <a:lnTo>
                        <a:pt x="411" y="428"/>
                      </a:lnTo>
                      <a:lnTo>
                        <a:pt x="417" y="424"/>
                      </a:lnTo>
                      <a:lnTo>
                        <a:pt x="419" y="431"/>
                      </a:lnTo>
                      <a:lnTo>
                        <a:pt x="419" y="433"/>
                      </a:lnTo>
                      <a:lnTo>
                        <a:pt x="421" y="433"/>
                      </a:lnTo>
                      <a:lnTo>
                        <a:pt x="419" y="431"/>
                      </a:lnTo>
                      <a:lnTo>
                        <a:pt x="421" y="431"/>
                      </a:lnTo>
                      <a:lnTo>
                        <a:pt x="425" y="429"/>
                      </a:lnTo>
                      <a:lnTo>
                        <a:pt x="427" y="424"/>
                      </a:lnTo>
                      <a:lnTo>
                        <a:pt x="431" y="424"/>
                      </a:lnTo>
                      <a:lnTo>
                        <a:pt x="435" y="428"/>
                      </a:lnTo>
                      <a:lnTo>
                        <a:pt x="437" y="424"/>
                      </a:lnTo>
                      <a:lnTo>
                        <a:pt x="437" y="420"/>
                      </a:lnTo>
                      <a:lnTo>
                        <a:pt x="441" y="418"/>
                      </a:lnTo>
                      <a:lnTo>
                        <a:pt x="445" y="414"/>
                      </a:lnTo>
                      <a:lnTo>
                        <a:pt x="445" y="410"/>
                      </a:lnTo>
                      <a:lnTo>
                        <a:pt x="449" y="410"/>
                      </a:lnTo>
                      <a:lnTo>
                        <a:pt x="455" y="404"/>
                      </a:lnTo>
                      <a:lnTo>
                        <a:pt x="463" y="402"/>
                      </a:lnTo>
                      <a:lnTo>
                        <a:pt x="466" y="398"/>
                      </a:lnTo>
                      <a:lnTo>
                        <a:pt x="466" y="392"/>
                      </a:lnTo>
                      <a:lnTo>
                        <a:pt x="472" y="390"/>
                      </a:lnTo>
                      <a:lnTo>
                        <a:pt x="474" y="392"/>
                      </a:lnTo>
                      <a:lnTo>
                        <a:pt x="476" y="390"/>
                      </a:lnTo>
                      <a:lnTo>
                        <a:pt x="476" y="388"/>
                      </a:lnTo>
                      <a:lnTo>
                        <a:pt x="476" y="382"/>
                      </a:lnTo>
                      <a:lnTo>
                        <a:pt x="474" y="380"/>
                      </a:lnTo>
                      <a:lnTo>
                        <a:pt x="472" y="374"/>
                      </a:lnTo>
                      <a:lnTo>
                        <a:pt x="472" y="368"/>
                      </a:lnTo>
                      <a:lnTo>
                        <a:pt x="474" y="374"/>
                      </a:lnTo>
                      <a:lnTo>
                        <a:pt x="478" y="378"/>
                      </a:lnTo>
                      <a:lnTo>
                        <a:pt x="486" y="380"/>
                      </a:lnTo>
                      <a:lnTo>
                        <a:pt x="494" y="380"/>
                      </a:lnTo>
                      <a:lnTo>
                        <a:pt x="494" y="378"/>
                      </a:lnTo>
                      <a:lnTo>
                        <a:pt x="500" y="378"/>
                      </a:lnTo>
                      <a:lnTo>
                        <a:pt x="500" y="374"/>
                      </a:lnTo>
                      <a:lnTo>
                        <a:pt x="500" y="372"/>
                      </a:lnTo>
                      <a:lnTo>
                        <a:pt x="502" y="372"/>
                      </a:lnTo>
                      <a:lnTo>
                        <a:pt x="502" y="378"/>
                      </a:lnTo>
                      <a:lnTo>
                        <a:pt x="506" y="374"/>
                      </a:lnTo>
                      <a:lnTo>
                        <a:pt x="510" y="374"/>
                      </a:lnTo>
                      <a:lnTo>
                        <a:pt x="512" y="372"/>
                      </a:lnTo>
                      <a:lnTo>
                        <a:pt x="514" y="372"/>
                      </a:lnTo>
                      <a:lnTo>
                        <a:pt x="514" y="374"/>
                      </a:lnTo>
                      <a:lnTo>
                        <a:pt x="520" y="372"/>
                      </a:lnTo>
                      <a:lnTo>
                        <a:pt x="524" y="372"/>
                      </a:lnTo>
                      <a:lnTo>
                        <a:pt x="524" y="370"/>
                      </a:lnTo>
                      <a:lnTo>
                        <a:pt x="528" y="370"/>
                      </a:lnTo>
                      <a:lnTo>
                        <a:pt x="529" y="372"/>
                      </a:lnTo>
                      <a:lnTo>
                        <a:pt x="533" y="368"/>
                      </a:lnTo>
                      <a:lnTo>
                        <a:pt x="537" y="368"/>
                      </a:lnTo>
                      <a:lnTo>
                        <a:pt x="547" y="364"/>
                      </a:lnTo>
                      <a:lnTo>
                        <a:pt x="547" y="359"/>
                      </a:lnTo>
                      <a:lnTo>
                        <a:pt x="549" y="359"/>
                      </a:lnTo>
                      <a:lnTo>
                        <a:pt x="551" y="361"/>
                      </a:lnTo>
                      <a:lnTo>
                        <a:pt x="555" y="361"/>
                      </a:lnTo>
                      <a:lnTo>
                        <a:pt x="559" y="353"/>
                      </a:lnTo>
                      <a:lnTo>
                        <a:pt x="565" y="353"/>
                      </a:lnTo>
                      <a:lnTo>
                        <a:pt x="565" y="355"/>
                      </a:lnTo>
                      <a:lnTo>
                        <a:pt x="567" y="353"/>
                      </a:lnTo>
                      <a:lnTo>
                        <a:pt x="569" y="353"/>
                      </a:lnTo>
                      <a:lnTo>
                        <a:pt x="571" y="351"/>
                      </a:lnTo>
                      <a:lnTo>
                        <a:pt x="575" y="351"/>
                      </a:lnTo>
                      <a:lnTo>
                        <a:pt x="577" y="351"/>
                      </a:lnTo>
                      <a:lnTo>
                        <a:pt x="583" y="349"/>
                      </a:lnTo>
                      <a:lnTo>
                        <a:pt x="587" y="349"/>
                      </a:lnTo>
                      <a:lnTo>
                        <a:pt x="587" y="343"/>
                      </a:lnTo>
                      <a:lnTo>
                        <a:pt x="593" y="343"/>
                      </a:lnTo>
                      <a:lnTo>
                        <a:pt x="593" y="339"/>
                      </a:lnTo>
                      <a:lnTo>
                        <a:pt x="595" y="333"/>
                      </a:lnTo>
                      <a:lnTo>
                        <a:pt x="598" y="333"/>
                      </a:lnTo>
                      <a:lnTo>
                        <a:pt x="602" y="331"/>
                      </a:lnTo>
                      <a:lnTo>
                        <a:pt x="593" y="331"/>
                      </a:lnTo>
                      <a:lnTo>
                        <a:pt x="583" y="329"/>
                      </a:lnTo>
                      <a:lnTo>
                        <a:pt x="577" y="325"/>
                      </a:lnTo>
                      <a:lnTo>
                        <a:pt x="575" y="325"/>
                      </a:lnTo>
                      <a:lnTo>
                        <a:pt x="571" y="325"/>
                      </a:lnTo>
                      <a:lnTo>
                        <a:pt x="571" y="323"/>
                      </a:lnTo>
                      <a:lnTo>
                        <a:pt x="567" y="325"/>
                      </a:lnTo>
                      <a:lnTo>
                        <a:pt x="561" y="329"/>
                      </a:lnTo>
                      <a:lnTo>
                        <a:pt x="547" y="329"/>
                      </a:lnTo>
                      <a:lnTo>
                        <a:pt x="549" y="325"/>
                      </a:lnTo>
                      <a:lnTo>
                        <a:pt x="551" y="323"/>
                      </a:lnTo>
                      <a:lnTo>
                        <a:pt x="543" y="321"/>
                      </a:lnTo>
                      <a:lnTo>
                        <a:pt x="528" y="323"/>
                      </a:lnTo>
                      <a:lnTo>
                        <a:pt x="524" y="319"/>
                      </a:lnTo>
                      <a:lnTo>
                        <a:pt x="524" y="315"/>
                      </a:lnTo>
                      <a:lnTo>
                        <a:pt x="528" y="315"/>
                      </a:lnTo>
                      <a:lnTo>
                        <a:pt x="528" y="323"/>
                      </a:lnTo>
                      <a:lnTo>
                        <a:pt x="539" y="321"/>
                      </a:lnTo>
                      <a:lnTo>
                        <a:pt x="551" y="319"/>
                      </a:lnTo>
                      <a:lnTo>
                        <a:pt x="555" y="321"/>
                      </a:lnTo>
                      <a:lnTo>
                        <a:pt x="559" y="321"/>
                      </a:lnTo>
                      <a:lnTo>
                        <a:pt x="561" y="319"/>
                      </a:lnTo>
                      <a:lnTo>
                        <a:pt x="559" y="313"/>
                      </a:lnTo>
                      <a:lnTo>
                        <a:pt x="549" y="313"/>
                      </a:lnTo>
                      <a:lnTo>
                        <a:pt x="537" y="313"/>
                      </a:lnTo>
                      <a:lnTo>
                        <a:pt x="531" y="315"/>
                      </a:lnTo>
                      <a:lnTo>
                        <a:pt x="528" y="315"/>
                      </a:lnTo>
                      <a:lnTo>
                        <a:pt x="529" y="313"/>
                      </a:lnTo>
                      <a:lnTo>
                        <a:pt x="531" y="311"/>
                      </a:lnTo>
                      <a:lnTo>
                        <a:pt x="531" y="309"/>
                      </a:lnTo>
                      <a:lnTo>
                        <a:pt x="533" y="311"/>
                      </a:lnTo>
                      <a:lnTo>
                        <a:pt x="551" y="313"/>
                      </a:lnTo>
                      <a:lnTo>
                        <a:pt x="555" y="309"/>
                      </a:lnTo>
                      <a:lnTo>
                        <a:pt x="561" y="309"/>
                      </a:lnTo>
                      <a:lnTo>
                        <a:pt x="561" y="305"/>
                      </a:lnTo>
                      <a:lnTo>
                        <a:pt x="561" y="303"/>
                      </a:lnTo>
                      <a:lnTo>
                        <a:pt x="551" y="301"/>
                      </a:lnTo>
                      <a:lnTo>
                        <a:pt x="551" y="299"/>
                      </a:lnTo>
                      <a:lnTo>
                        <a:pt x="539" y="301"/>
                      </a:lnTo>
                      <a:lnTo>
                        <a:pt x="528" y="301"/>
                      </a:lnTo>
                      <a:lnTo>
                        <a:pt x="524" y="301"/>
                      </a:lnTo>
                      <a:lnTo>
                        <a:pt x="531" y="299"/>
                      </a:lnTo>
                      <a:lnTo>
                        <a:pt x="531" y="296"/>
                      </a:lnTo>
                      <a:lnTo>
                        <a:pt x="528" y="294"/>
                      </a:lnTo>
                      <a:lnTo>
                        <a:pt x="529" y="294"/>
                      </a:lnTo>
                      <a:lnTo>
                        <a:pt x="529" y="292"/>
                      </a:lnTo>
                      <a:lnTo>
                        <a:pt x="533" y="296"/>
                      </a:lnTo>
                      <a:lnTo>
                        <a:pt x="541" y="296"/>
                      </a:lnTo>
                      <a:lnTo>
                        <a:pt x="551" y="296"/>
                      </a:lnTo>
                      <a:lnTo>
                        <a:pt x="551" y="299"/>
                      </a:lnTo>
                      <a:lnTo>
                        <a:pt x="557" y="299"/>
                      </a:lnTo>
                      <a:lnTo>
                        <a:pt x="561" y="301"/>
                      </a:lnTo>
                      <a:lnTo>
                        <a:pt x="567" y="303"/>
                      </a:lnTo>
                      <a:lnTo>
                        <a:pt x="571" y="303"/>
                      </a:lnTo>
                      <a:lnTo>
                        <a:pt x="571" y="309"/>
                      </a:lnTo>
                      <a:lnTo>
                        <a:pt x="577" y="315"/>
                      </a:lnTo>
                      <a:lnTo>
                        <a:pt x="585" y="323"/>
                      </a:lnTo>
                      <a:lnTo>
                        <a:pt x="593" y="325"/>
                      </a:lnTo>
                      <a:lnTo>
                        <a:pt x="595" y="325"/>
                      </a:lnTo>
                      <a:lnTo>
                        <a:pt x="595" y="323"/>
                      </a:lnTo>
                      <a:lnTo>
                        <a:pt x="598" y="325"/>
                      </a:lnTo>
                      <a:lnTo>
                        <a:pt x="604" y="329"/>
                      </a:lnTo>
                      <a:lnTo>
                        <a:pt x="606" y="329"/>
                      </a:lnTo>
                      <a:lnTo>
                        <a:pt x="610" y="325"/>
                      </a:lnTo>
                      <a:lnTo>
                        <a:pt x="610" y="323"/>
                      </a:lnTo>
                      <a:lnTo>
                        <a:pt x="604" y="321"/>
                      </a:lnTo>
                      <a:lnTo>
                        <a:pt x="606" y="319"/>
                      </a:lnTo>
                      <a:lnTo>
                        <a:pt x="606" y="315"/>
                      </a:lnTo>
                      <a:lnTo>
                        <a:pt x="606" y="311"/>
                      </a:lnTo>
                      <a:lnTo>
                        <a:pt x="604" y="305"/>
                      </a:lnTo>
                      <a:lnTo>
                        <a:pt x="602" y="305"/>
                      </a:lnTo>
                      <a:lnTo>
                        <a:pt x="602" y="301"/>
                      </a:lnTo>
                      <a:lnTo>
                        <a:pt x="598" y="301"/>
                      </a:lnTo>
                      <a:lnTo>
                        <a:pt x="598" y="303"/>
                      </a:lnTo>
                      <a:lnTo>
                        <a:pt x="596" y="303"/>
                      </a:lnTo>
                      <a:lnTo>
                        <a:pt x="596" y="299"/>
                      </a:lnTo>
                      <a:lnTo>
                        <a:pt x="598" y="299"/>
                      </a:lnTo>
                      <a:lnTo>
                        <a:pt x="595" y="299"/>
                      </a:lnTo>
                      <a:lnTo>
                        <a:pt x="595" y="296"/>
                      </a:lnTo>
                      <a:lnTo>
                        <a:pt x="595" y="294"/>
                      </a:lnTo>
                      <a:lnTo>
                        <a:pt x="589" y="292"/>
                      </a:lnTo>
                      <a:lnTo>
                        <a:pt x="585" y="290"/>
                      </a:lnTo>
                      <a:lnTo>
                        <a:pt x="583" y="286"/>
                      </a:lnTo>
                      <a:lnTo>
                        <a:pt x="577" y="284"/>
                      </a:lnTo>
                      <a:lnTo>
                        <a:pt x="569" y="284"/>
                      </a:lnTo>
                      <a:lnTo>
                        <a:pt x="565" y="284"/>
                      </a:lnTo>
                      <a:lnTo>
                        <a:pt x="571" y="282"/>
                      </a:lnTo>
                      <a:lnTo>
                        <a:pt x="569" y="276"/>
                      </a:lnTo>
                      <a:lnTo>
                        <a:pt x="565" y="274"/>
                      </a:lnTo>
                      <a:lnTo>
                        <a:pt x="565" y="276"/>
                      </a:lnTo>
                      <a:lnTo>
                        <a:pt x="561" y="280"/>
                      </a:lnTo>
                      <a:lnTo>
                        <a:pt x="555" y="280"/>
                      </a:lnTo>
                      <a:lnTo>
                        <a:pt x="555" y="282"/>
                      </a:lnTo>
                      <a:lnTo>
                        <a:pt x="549" y="282"/>
                      </a:lnTo>
                      <a:lnTo>
                        <a:pt x="551" y="276"/>
                      </a:lnTo>
                      <a:lnTo>
                        <a:pt x="547" y="276"/>
                      </a:lnTo>
                      <a:lnTo>
                        <a:pt x="543" y="276"/>
                      </a:lnTo>
                      <a:lnTo>
                        <a:pt x="543" y="274"/>
                      </a:lnTo>
                      <a:lnTo>
                        <a:pt x="541" y="272"/>
                      </a:lnTo>
                      <a:lnTo>
                        <a:pt x="541" y="270"/>
                      </a:lnTo>
                      <a:lnTo>
                        <a:pt x="543" y="266"/>
                      </a:lnTo>
                      <a:lnTo>
                        <a:pt x="547" y="266"/>
                      </a:lnTo>
                      <a:lnTo>
                        <a:pt x="547" y="264"/>
                      </a:lnTo>
                      <a:lnTo>
                        <a:pt x="543" y="264"/>
                      </a:lnTo>
                      <a:lnTo>
                        <a:pt x="557" y="264"/>
                      </a:lnTo>
                      <a:lnTo>
                        <a:pt x="561" y="260"/>
                      </a:lnTo>
                      <a:lnTo>
                        <a:pt x="565" y="260"/>
                      </a:lnTo>
                      <a:lnTo>
                        <a:pt x="567" y="256"/>
                      </a:lnTo>
                      <a:lnTo>
                        <a:pt x="571" y="256"/>
                      </a:lnTo>
                      <a:lnTo>
                        <a:pt x="571" y="250"/>
                      </a:lnTo>
                      <a:lnTo>
                        <a:pt x="577" y="250"/>
                      </a:lnTo>
                      <a:lnTo>
                        <a:pt x="575" y="254"/>
                      </a:lnTo>
                      <a:lnTo>
                        <a:pt x="575" y="256"/>
                      </a:lnTo>
                      <a:lnTo>
                        <a:pt x="577" y="256"/>
                      </a:lnTo>
                      <a:lnTo>
                        <a:pt x="579" y="260"/>
                      </a:lnTo>
                      <a:lnTo>
                        <a:pt x="585" y="260"/>
                      </a:lnTo>
                      <a:lnTo>
                        <a:pt x="587" y="260"/>
                      </a:lnTo>
                      <a:lnTo>
                        <a:pt x="595" y="260"/>
                      </a:lnTo>
                      <a:lnTo>
                        <a:pt x="596" y="264"/>
                      </a:lnTo>
                      <a:lnTo>
                        <a:pt x="604" y="262"/>
                      </a:lnTo>
                      <a:lnTo>
                        <a:pt x="610" y="260"/>
                      </a:lnTo>
                      <a:lnTo>
                        <a:pt x="610" y="256"/>
                      </a:lnTo>
                      <a:lnTo>
                        <a:pt x="620" y="254"/>
                      </a:lnTo>
                      <a:lnTo>
                        <a:pt x="620" y="250"/>
                      </a:lnTo>
                      <a:lnTo>
                        <a:pt x="620" y="246"/>
                      </a:lnTo>
                      <a:lnTo>
                        <a:pt x="614" y="246"/>
                      </a:lnTo>
                      <a:lnTo>
                        <a:pt x="606" y="244"/>
                      </a:lnTo>
                      <a:lnTo>
                        <a:pt x="606" y="246"/>
                      </a:lnTo>
                      <a:lnTo>
                        <a:pt x="604" y="250"/>
                      </a:lnTo>
                      <a:lnTo>
                        <a:pt x="602" y="244"/>
                      </a:lnTo>
                      <a:lnTo>
                        <a:pt x="598" y="244"/>
                      </a:lnTo>
                      <a:lnTo>
                        <a:pt x="596" y="244"/>
                      </a:lnTo>
                      <a:lnTo>
                        <a:pt x="596" y="242"/>
                      </a:lnTo>
                      <a:lnTo>
                        <a:pt x="598" y="236"/>
                      </a:lnTo>
                      <a:lnTo>
                        <a:pt x="598" y="232"/>
                      </a:lnTo>
                      <a:lnTo>
                        <a:pt x="606" y="234"/>
                      </a:lnTo>
                      <a:lnTo>
                        <a:pt x="614" y="234"/>
                      </a:lnTo>
                      <a:lnTo>
                        <a:pt x="622" y="236"/>
                      </a:lnTo>
                      <a:lnTo>
                        <a:pt x="626" y="240"/>
                      </a:lnTo>
                      <a:lnTo>
                        <a:pt x="630" y="240"/>
                      </a:lnTo>
                      <a:lnTo>
                        <a:pt x="632" y="240"/>
                      </a:lnTo>
                      <a:lnTo>
                        <a:pt x="634" y="236"/>
                      </a:lnTo>
                      <a:lnTo>
                        <a:pt x="636" y="236"/>
                      </a:lnTo>
                      <a:lnTo>
                        <a:pt x="636" y="234"/>
                      </a:lnTo>
                      <a:lnTo>
                        <a:pt x="630" y="232"/>
                      </a:lnTo>
                      <a:lnTo>
                        <a:pt x="626" y="234"/>
                      </a:lnTo>
                      <a:lnTo>
                        <a:pt x="614" y="234"/>
                      </a:lnTo>
                      <a:lnTo>
                        <a:pt x="616" y="232"/>
                      </a:lnTo>
                      <a:lnTo>
                        <a:pt x="616" y="231"/>
                      </a:lnTo>
                      <a:lnTo>
                        <a:pt x="620" y="227"/>
                      </a:lnTo>
                      <a:lnTo>
                        <a:pt x="616" y="227"/>
                      </a:lnTo>
                      <a:lnTo>
                        <a:pt x="612" y="227"/>
                      </a:lnTo>
                      <a:lnTo>
                        <a:pt x="612" y="231"/>
                      </a:lnTo>
                      <a:lnTo>
                        <a:pt x="606" y="231"/>
                      </a:lnTo>
                      <a:lnTo>
                        <a:pt x="610" y="227"/>
                      </a:lnTo>
                      <a:lnTo>
                        <a:pt x="612" y="225"/>
                      </a:lnTo>
                      <a:lnTo>
                        <a:pt x="614" y="223"/>
                      </a:lnTo>
                      <a:lnTo>
                        <a:pt x="610" y="217"/>
                      </a:lnTo>
                      <a:lnTo>
                        <a:pt x="602" y="215"/>
                      </a:lnTo>
                      <a:lnTo>
                        <a:pt x="604" y="213"/>
                      </a:lnTo>
                      <a:lnTo>
                        <a:pt x="606" y="213"/>
                      </a:lnTo>
                      <a:lnTo>
                        <a:pt x="610" y="215"/>
                      </a:lnTo>
                      <a:lnTo>
                        <a:pt x="616" y="215"/>
                      </a:lnTo>
                      <a:lnTo>
                        <a:pt x="620" y="213"/>
                      </a:lnTo>
                      <a:lnTo>
                        <a:pt x="622" y="213"/>
                      </a:lnTo>
                      <a:lnTo>
                        <a:pt x="622" y="215"/>
                      </a:lnTo>
                      <a:lnTo>
                        <a:pt x="622" y="217"/>
                      </a:lnTo>
                      <a:lnTo>
                        <a:pt x="626" y="217"/>
                      </a:lnTo>
                      <a:lnTo>
                        <a:pt x="626" y="207"/>
                      </a:lnTo>
                      <a:lnTo>
                        <a:pt x="624" y="197"/>
                      </a:lnTo>
                      <a:lnTo>
                        <a:pt x="622" y="197"/>
                      </a:lnTo>
                      <a:lnTo>
                        <a:pt x="622" y="195"/>
                      </a:lnTo>
                      <a:lnTo>
                        <a:pt x="624" y="195"/>
                      </a:lnTo>
                      <a:lnTo>
                        <a:pt x="624" y="193"/>
                      </a:lnTo>
                      <a:lnTo>
                        <a:pt x="622" y="189"/>
                      </a:lnTo>
                      <a:lnTo>
                        <a:pt x="616" y="189"/>
                      </a:lnTo>
                      <a:lnTo>
                        <a:pt x="612" y="195"/>
                      </a:lnTo>
                      <a:lnTo>
                        <a:pt x="610" y="193"/>
                      </a:lnTo>
                      <a:lnTo>
                        <a:pt x="604" y="193"/>
                      </a:lnTo>
                      <a:lnTo>
                        <a:pt x="604" y="187"/>
                      </a:lnTo>
                      <a:lnTo>
                        <a:pt x="610" y="189"/>
                      </a:lnTo>
                      <a:lnTo>
                        <a:pt x="612" y="187"/>
                      </a:lnTo>
                      <a:lnTo>
                        <a:pt x="614" y="185"/>
                      </a:lnTo>
                      <a:lnTo>
                        <a:pt x="612" y="179"/>
                      </a:lnTo>
                      <a:lnTo>
                        <a:pt x="614" y="179"/>
                      </a:lnTo>
                      <a:lnTo>
                        <a:pt x="612" y="179"/>
                      </a:lnTo>
                      <a:lnTo>
                        <a:pt x="612" y="175"/>
                      </a:lnTo>
                      <a:lnTo>
                        <a:pt x="622" y="177"/>
                      </a:lnTo>
                      <a:lnTo>
                        <a:pt x="630" y="177"/>
                      </a:lnTo>
                      <a:lnTo>
                        <a:pt x="634" y="183"/>
                      </a:lnTo>
                      <a:lnTo>
                        <a:pt x="644" y="179"/>
                      </a:lnTo>
                      <a:lnTo>
                        <a:pt x="642" y="179"/>
                      </a:lnTo>
                      <a:lnTo>
                        <a:pt x="642" y="175"/>
                      </a:lnTo>
                      <a:lnTo>
                        <a:pt x="642" y="173"/>
                      </a:lnTo>
                      <a:lnTo>
                        <a:pt x="640" y="167"/>
                      </a:lnTo>
                      <a:lnTo>
                        <a:pt x="636" y="165"/>
                      </a:lnTo>
                      <a:lnTo>
                        <a:pt x="634" y="164"/>
                      </a:lnTo>
                      <a:lnTo>
                        <a:pt x="632" y="164"/>
                      </a:lnTo>
                      <a:lnTo>
                        <a:pt x="632" y="167"/>
                      </a:lnTo>
                      <a:lnTo>
                        <a:pt x="630" y="167"/>
                      </a:lnTo>
                      <a:lnTo>
                        <a:pt x="626" y="165"/>
                      </a:lnTo>
                      <a:lnTo>
                        <a:pt x="620" y="167"/>
                      </a:lnTo>
                      <a:lnTo>
                        <a:pt x="620" y="158"/>
                      </a:lnTo>
                      <a:lnTo>
                        <a:pt x="630" y="158"/>
                      </a:lnTo>
                      <a:lnTo>
                        <a:pt x="632" y="158"/>
                      </a:lnTo>
                      <a:lnTo>
                        <a:pt x="632" y="156"/>
                      </a:lnTo>
                      <a:lnTo>
                        <a:pt x="624" y="154"/>
                      </a:lnTo>
                      <a:lnTo>
                        <a:pt x="622" y="150"/>
                      </a:lnTo>
                      <a:lnTo>
                        <a:pt x="620" y="150"/>
                      </a:lnTo>
                      <a:lnTo>
                        <a:pt x="616" y="154"/>
                      </a:lnTo>
                      <a:lnTo>
                        <a:pt x="612" y="150"/>
                      </a:lnTo>
                      <a:lnTo>
                        <a:pt x="606" y="148"/>
                      </a:lnTo>
                      <a:lnTo>
                        <a:pt x="604" y="150"/>
                      </a:lnTo>
                      <a:lnTo>
                        <a:pt x="602" y="148"/>
                      </a:lnTo>
                      <a:lnTo>
                        <a:pt x="604" y="148"/>
                      </a:lnTo>
                      <a:lnTo>
                        <a:pt x="604" y="144"/>
                      </a:lnTo>
                      <a:lnTo>
                        <a:pt x="614" y="146"/>
                      </a:lnTo>
                      <a:lnTo>
                        <a:pt x="622" y="148"/>
                      </a:lnTo>
                      <a:lnTo>
                        <a:pt x="624" y="140"/>
                      </a:lnTo>
                      <a:lnTo>
                        <a:pt x="626" y="138"/>
                      </a:lnTo>
                      <a:lnTo>
                        <a:pt x="632" y="136"/>
                      </a:lnTo>
                      <a:lnTo>
                        <a:pt x="632" y="134"/>
                      </a:lnTo>
                      <a:lnTo>
                        <a:pt x="632" y="130"/>
                      </a:lnTo>
                      <a:lnTo>
                        <a:pt x="632" y="128"/>
                      </a:lnTo>
                      <a:lnTo>
                        <a:pt x="636" y="120"/>
                      </a:lnTo>
                      <a:lnTo>
                        <a:pt x="634" y="120"/>
                      </a:lnTo>
                      <a:lnTo>
                        <a:pt x="632" y="116"/>
                      </a:lnTo>
                      <a:lnTo>
                        <a:pt x="650" y="116"/>
                      </a:lnTo>
                      <a:lnTo>
                        <a:pt x="650" y="110"/>
                      </a:lnTo>
                      <a:lnTo>
                        <a:pt x="654" y="106"/>
                      </a:lnTo>
                      <a:lnTo>
                        <a:pt x="654" y="104"/>
                      </a:lnTo>
                      <a:lnTo>
                        <a:pt x="654" y="100"/>
                      </a:lnTo>
                      <a:lnTo>
                        <a:pt x="648" y="99"/>
                      </a:lnTo>
                      <a:lnTo>
                        <a:pt x="642" y="99"/>
                      </a:lnTo>
                      <a:lnTo>
                        <a:pt x="634" y="99"/>
                      </a:lnTo>
                      <a:lnTo>
                        <a:pt x="632" y="100"/>
                      </a:lnTo>
                      <a:lnTo>
                        <a:pt x="622" y="106"/>
                      </a:lnTo>
                      <a:lnTo>
                        <a:pt x="622" y="100"/>
                      </a:lnTo>
                      <a:lnTo>
                        <a:pt x="620" y="99"/>
                      </a:lnTo>
                      <a:lnTo>
                        <a:pt x="620" y="97"/>
                      </a:lnTo>
                      <a:lnTo>
                        <a:pt x="622" y="95"/>
                      </a:lnTo>
                      <a:lnTo>
                        <a:pt x="626" y="91"/>
                      </a:lnTo>
                      <a:lnTo>
                        <a:pt x="634" y="95"/>
                      </a:lnTo>
                      <a:lnTo>
                        <a:pt x="650" y="97"/>
                      </a:lnTo>
                      <a:lnTo>
                        <a:pt x="660" y="97"/>
                      </a:lnTo>
                      <a:lnTo>
                        <a:pt x="661" y="97"/>
                      </a:lnTo>
                      <a:lnTo>
                        <a:pt x="675" y="87"/>
                      </a:lnTo>
                      <a:lnTo>
                        <a:pt x="675" y="85"/>
                      </a:lnTo>
                      <a:lnTo>
                        <a:pt x="675" y="81"/>
                      </a:lnTo>
                      <a:lnTo>
                        <a:pt x="663" y="81"/>
                      </a:lnTo>
                      <a:lnTo>
                        <a:pt x="661" y="87"/>
                      </a:lnTo>
                      <a:lnTo>
                        <a:pt x="654" y="85"/>
                      </a:lnTo>
                      <a:lnTo>
                        <a:pt x="650" y="87"/>
                      </a:lnTo>
                      <a:lnTo>
                        <a:pt x="642" y="87"/>
                      </a:lnTo>
                      <a:lnTo>
                        <a:pt x="634" y="81"/>
                      </a:lnTo>
                      <a:lnTo>
                        <a:pt x="642" y="81"/>
                      </a:lnTo>
                      <a:lnTo>
                        <a:pt x="648" y="81"/>
                      </a:lnTo>
                      <a:lnTo>
                        <a:pt x="650" y="79"/>
                      </a:lnTo>
                      <a:lnTo>
                        <a:pt x="658" y="79"/>
                      </a:lnTo>
                      <a:lnTo>
                        <a:pt x="663" y="81"/>
                      </a:lnTo>
                      <a:lnTo>
                        <a:pt x="669" y="79"/>
                      </a:lnTo>
                      <a:lnTo>
                        <a:pt x="675" y="79"/>
                      </a:lnTo>
                      <a:lnTo>
                        <a:pt x="679" y="81"/>
                      </a:lnTo>
                      <a:lnTo>
                        <a:pt x="679" y="77"/>
                      </a:lnTo>
                      <a:lnTo>
                        <a:pt x="691" y="77"/>
                      </a:lnTo>
                      <a:lnTo>
                        <a:pt x="691" y="71"/>
                      </a:lnTo>
                      <a:lnTo>
                        <a:pt x="697" y="71"/>
                      </a:lnTo>
                      <a:lnTo>
                        <a:pt x="701" y="67"/>
                      </a:lnTo>
                      <a:lnTo>
                        <a:pt x="707" y="67"/>
                      </a:lnTo>
                      <a:lnTo>
                        <a:pt x="709" y="67"/>
                      </a:lnTo>
                      <a:lnTo>
                        <a:pt x="713" y="65"/>
                      </a:lnTo>
                      <a:lnTo>
                        <a:pt x="709" y="61"/>
                      </a:lnTo>
                      <a:lnTo>
                        <a:pt x="707" y="57"/>
                      </a:lnTo>
                      <a:lnTo>
                        <a:pt x="699" y="59"/>
                      </a:lnTo>
                      <a:lnTo>
                        <a:pt x="691" y="59"/>
                      </a:lnTo>
                      <a:lnTo>
                        <a:pt x="671" y="55"/>
                      </a:lnTo>
                      <a:lnTo>
                        <a:pt x="667" y="55"/>
                      </a:lnTo>
                      <a:lnTo>
                        <a:pt x="660" y="57"/>
                      </a:lnTo>
                      <a:lnTo>
                        <a:pt x="654" y="55"/>
                      </a:lnTo>
                      <a:lnTo>
                        <a:pt x="650" y="55"/>
                      </a:lnTo>
                      <a:lnTo>
                        <a:pt x="650" y="59"/>
                      </a:lnTo>
                      <a:lnTo>
                        <a:pt x="636" y="61"/>
                      </a:lnTo>
                      <a:lnTo>
                        <a:pt x="636" y="65"/>
                      </a:lnTo>
                      <a:lnTo>
                        <a:pt x="634" y="65"/>
                      </a:lnTo>
                      <a:lnTo>
                        <a:pt x="632" y="65"/>
                      </a:lnTo>
                      <a:lnTo>
                        <a:pt x="626" y="61"/>
                      </a:lnTo>
                      <a:lnTo>
                        <a:pt x="624" y="65"/>
                      </a:lnTo>
                      <a:lnTo>
                        <a:pt x="620" y="57"/>
                      </a:lnTo>
                      <a:lnTo>
                        <a:pt x="614" y="65"/>
                      </a:lnTo>
                      <a:lnTo>
                        <a:pt x="610" y="67"/>
                      </a:lnTo>
                      <a:lnTo>
                        <a:pt x="604" y="67"/>
                      </a:lnTo>
                      <a:lnTo>
                        <a:pt x="598" y="71"/>
                      </a:lnTo>
                      <a:lnTo>
                        <a:pt x="593" y="75"/>
                      </a:lnTo>
                      <a:lnTo>
                        <a:pt x="583" y="77"/>
                      </a:lnTo>
                      <a:lnTo>
                        <a:pt x="577" y="75"/>
                      </a:lnTo>
                      <a:lnTo>
                        <a:pt x="575" y="77"/>
                      </a:lnTo>
                      <a:lnTo>
                        <a:pt x="569" y="75"/>
                      </a:lnTo>
                      <a:lnTo>
                        <a:pt x="575" y="71"/>
                      </a:lnTo>
                      <a:lnTo>
                        <a:pt x="579" y="69"/>
                      </a:lnTo>
                      <a:lnTo>
                        <a:pt x="585" y="69"/>
                      </a:lnTo>
                      <a:lnTo>
                        <a:pt x="585" y="67"/>
                      </a:lnTo>
                      <a:lnTo>
                        <a:pt x="593" y="65"/>
                      </a:lnTo>
                      <a:lnTo>
                        <a:pt x="598" y="55"/>
                      </a:lnTo>
                      <a:lnTo>
                        <a:pt x="598" y="51"/>
                      </a:lnTo>
                      <a:lnTo>
                        <a:pt x="598" y="49"/>
                      </a:lnTo>
                      <a:lnTo>
                        <a:pt x="585" y="51"/>
                      </a:lnTo>
                      <a:lnTo>
                        <a:pt x="583" y="49"/>
                      </a:lnTo>
                      <a:lnTo>
                        <a:pt x="577" y="49"/>
                      </a:lnTo>
                      <a:lnTo>
                        <a:pt x="575" y="51"/>
                      </a:lnTo>
                      <a:lnTo>
                        <a:pt x="575" y="59"/>
                      </a:lnTo>
                      <a:lnTo>
                        <a:pt x="547" y="59"/>
                      </a:lnTo>
                      <a:lnTo>
                        <a:pt x="549" y="57"/>
                      </a:lnTo>
                      <a:lnTo>
                        <a:pt x="549" y="51"/>
                      </a:lnTo>
                      <a:lnTo>
                        <a:pt x="547" y="49"/>
                      </a:lnTo>
                      <a:lnTo>
                        <a:pt x="516" y="51"/>
                      </a:lnTo>
                      <a:lnTo>
                        <a:pt x="512" y="51"/>
                      </a:lnTo>
                      <a:lnTo>
                        <a:pt x="506" y="51"/>
                      </a:lnTo>
                      <a:lnTo>
                        <a:pt x="504" y="51"/>
                      </a:lnTo>
                      <a:lnTo>
                        <a:pt x="500" y="51"/>
                      </a:lnTo>
                      <a:lnTo>
                        <a:pt x="496" y="51"/>
                      </a:lnTo>
                      <a:lnTo>
                        <a:pt x="494" y="51"/>
                      </a:lnTo>
                      <a:lnTo>
                        <a:pt x="486" y="55"/>
                      </a:lnTo>
                      <a:lnTo>
                        <a:pt x="478" y="57"/>
                      </a:lnTo>
                      <a:lnTo>
                        <a:pt x="474" y="57"/>
                      </a:lnTo>
                      <a:lnTo>
                        <a:pt x="468" y="57"/>
                      </a:lnTo>
                      <a:lnTo>
                        <a:pt x="466" y="59"/>
                      </a:lnTo>
                      <a:lnTo>
                        <a:pt x="466" y="61"/>
                      </a:lnTo>
                      <a:lnTo>
                        <a:pt x="463" y="61"/>
                      </a:lnTo>
                      <a:lnTo>
                        <a:pt x="464" y="57"/>
                      </a:lnTo>
                      <a:lnTo>
                        <a:pt x="472" y="57"/>
                      </a:lnTo>
                      <a:lnTo>
                        <a:pt x="478" y="55"/>
                      </a:lnTo>
                      <a:lnTo>
                        <a:pt x="482" y="51"/>
                      </a:lnTo>
                      <a:lnTo>
                        <a:pt x="486" y="51"/>
                      </a:lnTo>
                      <a:lnTo>
                        <a:pt x="492" y="51"/>
                      </a:lnTo>
                      <a:lnTo>
                        <a:pt x="492" y="47"/>
                      </a:lnTo>
                      <a:lnTo>
                        <a:pt x="500" y="45"/>
                      </a:lnTo>
                      <a:lnTo>
                        <a:pt x="510" y="45"/>
                      </a:lnTo>
                      <a:lnTo>
                        <a:pt x="529" y="45"/>
                      </a:lnTo>
                      <a:lnTo>
                        <a:pt x="533" y="47"/>
                      </a:lnTo>
                      <a:lnTo>
                        <a:pt x="549" y="45"/>
                      </a:lnTo>
                      <a:lnTo>
                        <a:pt x="567" y="45"/>
                      </a:lnTo>
                      <a:lnTo>
                        <a:pt x="571" y="47"/>
                      </a:lnTo>
                      <a:lnTo>
                        <a:pt x="579" y="47"/>
                      </a:lnTo>
                      <a:lnTo>
                        <a:pt x="589" y="45"/>
                      </a:lnTo>
                      <a:lnTo>
                        <a:pt x="596" y="45"/>
                      </a:lnTo>
                      <a:lnTo>
                        <a:pt x="602" y="45"/>
                      </a:lnTo>
                      <a:lnTo>
                        <a:pt x="602" y="4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16" name="Freeform 98"/>
                <p:cNvSpPr>
                  <a:spLocks/>
                </p:cNvSpPr>
                <p:nvPr/>
              </p:nvSpPr>
              <p:spPr bwMode="auto">
                <a:xfrm>
                  <a:off x="4257675" y="1779588"/>
                  <a:ext cx="3175" cy="1588"/>
                </a:xfrm>
                <a:custGeom>
                  <a:avLst/>
                  <a:gdLst/>
                  <a:ahLst/>
                  <a:cxnLst>
                    <a:cxn ang="0">
                      <a:pos x="0" y="0"/>
                    </a:cxn>
                    <a:cxn ang="0">
                      <a:pos x="2" y="0"/>
                    </a:cxn>
                    <a:cxn ang="0">
                      <a:pos x="0" y="0"/>
                    </a:cxn>
                    <a:cxn ang="0">
                      <a:pos x="0" y="0"/>
                    </a:cxn>
                  </a:cxnLst>
                  <a:rect l="0" t="0" r="r" b="b"/>
                  <a:pathLst>
                    <a:path w="2">
                      <a:moveTo>
                        <a:pt x="0" y="0"/>
                      </a:moveTo>
                      <a:lnTo>
                        <a:pt x="2" y="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17" name="Freeform 99"/>
                <p:cNvSpPr>
                  <a:spLocks/>
                </p:cNvSpPr>
                <p:nvPr/>
              </p:nvSpPr>
              <p:spPr bwMode="auto">
                <a:xfrm>
                  <a:off x="3790950" y="2355850"/>
                  <a:ext cx="9525" cy="6350"/>
                </a:xfrm>
                <a:custGeom>
                  <a:avLst/>
                  <a:gdLst/>
                  <a:ahLst/>
                  <a:cxnLst>
                    <a:cxn ang="0">
                      <a:pos x="2" y="0"/>
                    </a:cxn>
                    <a:cxn ang="0">
                      <a:pos x="0" y="2"/>
                    </a:cxn>
                    <a:cxn ang="0">
                      <a:pos x="2" y="2"/>
                    </a:cxn>
                    <a:cxn ang="0">
                      <a:pos x="6" y="4"/>
                    </a:cxn>
                    <a:cxn ang="0">
                      <a:pos x="6" y="2"/>
                    </a:cxn>
                    <a:cxn ang="0">
                      <a:pos x="6" y="0"/>
                    </a:cxn>
                    <a:cxn ang="0">
                      <a:pos x="2" y="0"/>
                    </a:cxn>
                  </a:cxnLst>
                  <a:rect l="0" t="0" r="r" b="b"/>
                  <a:pathLst>
                    <a:path w="6" h="4">
                      <a:moveTo>
                        <a:pt x="2" y="0"/>
                      </a:moveTo>
                      <a:lnTo>
                        <a:pt x="0" y="2"/>
                      </a:lnTo>
                      <a:lnTo>
                        <a:pt x="2" y="2"/>
                      </a:lnTo>
                      <a:lnTo>
                        <a:pt x="6" y="4"/>
                      </a:lnTo>
                      <a:lnTo>
                        <a:pt x="6" y="2"/>
                      </a:lnTo>
                      <a:lnTo>
                        <a:pt x="6"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218" name="Freeform 100"/>
                <p:cNvSpPr>
                  <a:spLocks/>
                </p:cNvSpPr>
                <p:nvPr/>
              </p:nvSpPr>
              <p:spPr bwMode="auto">
                <a:xfrm>
                  <a:off x="3790950" y="2355850"/>
                  <a:ext cx="9525" cy="6350"/>
                </a:xfrm>
                <a:custGeom>
                  <a:avLst/>
                  <a:gdLst/>
                  <a:ahLst/>
                  <a:cxnLst>
                    <a:cxn ang="0">
                      <a:pos x="2" y="0"/>
                    </a:cxn>
                    <a:cxn ang="0">
                      <a:pos x="0" y="2"/>
                    </a:cxn>
                    <a:cxn ang="0">
                      <a:pos x="2" y="2"/>
                    </a:cxn>
                    <a:cxn ang="0">
                      <a:pos x="6" y="4"/>
                    </a:cxn>
                    <a:cxn ang="0">
                      <a:pos x="6" y="2"/>
                    </a:cxn>
                    <a:cxn ang="0">
                      <a:pos x="6" y="0"/>
                    </a:cxn>
                    <a:cxn ang="0">
                      <a:pos x="2" y="0"/>
                    </a:cxn>
                  </a:cxnLst>
                  <a:rect l="0" t="0" r="r" b="b"/>
                  <a:pathLst>
                    <a:path w="6" h="4">
                      <a:moveTo>
                        <a:pt x="2" y="0"/>
                      </a:moveTo>
                      <a:lnTo>
                        <a:pt x="0" y="2"/>
                      </a:lnTo>
                      <a:lnTo>
                        <a:pt x="2" y="2"/>
                      </a:lnTo>
                      <a:lnTo>
                        <a:pt x="6" y="4"/>
                      </a:lnTo>
                      <a:lnTo>
                        <a:pt x="6" y="2"/>
                      </a:lnTo>
                      <a:lnTo>
                        <a:pt x="6"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19" name="Freeform 101"/>
                <p:cNvSpPr>
                  <a:spLocks/>
                </p:cNvSpPr>
                <p:nvPr/>
              </p:nvSpPr>
              <p:spPr bwMode="auto">
                <a:xfrm>
                  <a:off x="3767138" y="2324100"/>
                  <a:ext cx="1588"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20" name="Freeform 102"/>
                <p:cNvSpPr>
                  <a:spLocks/>
                </p:cNvSpPr>
                <p:nvPr/>
              </p:nvSpPr>
              <p:spPr bwMode="auto">
                <a:xfrm>
                  <a:off x="3767138" y="2324100"/>
                  <a:ext cx="1588"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21" name="Freeform 103"/>
                <p:cNvSpPr>
                  <a:spLocks/>
                </p:cNvSpPr>
                <p:nvPr/>
              </p:nvSpPr>
              <p:spPr bwMode="auto">
                <a:xfrm>
                  <a:off x="4213225" y="1860550"/>
                  <a:ext cx="19050" cy="12700"/>
                </a:xfrm>
                <a:custGeom>
                  <a:avLst/>
                  <a:gdLst/>
                  <a:ahLst/>
                  <a:cxnLst>
                    <a:cxn ang="0">
                      <a:pos x="0" y="0"/>
                    </a:cxn>
                    <a:cxn ang="0">
                      <a:pos x="0" y="0"/>
                    </a:cxn>
                    <a:cxn ang="0">
                      <a:pos x="0" y="8"/>
                    </a:cxn>
                    <a:cxn ang="0">
                      <a:pos x="2" y="8"/>
                    </a:cxn>
                    <a:cxn ang="0">
                      <a:pos x="10" y="8"/>
                    </a:cxn>
                    <a:cxn ang="0">
                      <a:pos x="12" y="6"/>
                    </a:cxn>
                    <a:cxn ang="0">
                      <a:pos x="10" y="2"/>
                    </a:cxn>
                    <a:cxn ang="0">
                      <a:pos x="0" y="0"/>
                    </a:cxn>
                  </a:cxnLst>
                  <a:rect l="0" t="0" r="r" b="b"/>
                  <a:pathLst>
                    <a:path w="12" h="8">
                      <a:moveTo>
                        <a:pt x="0" y="0"/>
                      </a:moveTo>
                      <a:lnTo>
                        <a:pt x="0" y="0"/>
                      </a:lnTo>
                      <a:lnTo>
                        <a:pt x="0" y="8"/>
                      </a:lnTo>
                      <a:lnTo>
                        <a:pt x="2" y="8"/>
                      </a:lnTo>
                      <a:lnTo>
                        <a:pt x="10" y="8"/>
                      </a:lnTo>
                      <a:lnTo>
                        <a:pt x="12" y="6"/>
                      </a:lnTo>
                      <a:lnTo>
                        <a:pt x="1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22" name="Freeform 104"/>
                <p:cNvSpPr>
                  <a:spLocks/>
                </p:cNvSpPr>
                <p:nvPr/>
              </p:nvSpPr>
              <p:spPr bwMode="auto">
                <a:xfrm>
                  <a:off x="4213225" y="1860550"/>
                  <a:ext cx="19050" cy="12700"/>
                </a:xfrm>
                <a:custGeom>
                  <a:avLst/>
                  <a:gdLst/>
                  <a:ahLst/>
                  <a:cxnLst>
                    <a:cxn ang="0">
                      <a:pos x="0" y="0"/>
                    </a:cxn>
                    <a:cxn ang="0">
                      <a:pos x="0" y="0"/>
                    </a:cxn>
                    <a:cxn ang="0">
                      <a:pos x="0" y="8"/>
                    </a:cxn>
                    <a:cxn ang="0">
                      <a:pos x="2" y="8"/>
                    </a:cxn>
                    <a:cxn ang="0">
                      <a:pos x="10" y="8"/>
                    </a:cxn>
                    <a:cxn ang="0">
                      <a:pos x="12" y="6"/>
                    </a:cxn>
                    <a:cxn ang="0">
                      <a:pos x="10" y="2"/>
                    </a:cxn>
                    <a:cxn ang="0">
                      <a:pos x="0" y="0"/>
                    </a:cxn>
                  </a:cxnLst>
                  <a:rect l="0" t="0" r="r" b="b"/>
                  <a:pathLst>
                    <a:path w="12" h="8">
                      <a:moveTo>
                        <a:pt x="0" y="0"/>
                      </a:moveTo>
                      <a:lnTo>
                        <a:pt x="0" y="0"/>
                      </a:lnTo>
                      <a:lnTo>
                        <a:pt x="0" y="8"/>
                      </a:lnTo>
                      <a:lnTo>
                        <a:pt x="2" y="8"/>
                      </a:lnTo>
                      <a:lnTo>
                        <a:pt x="10" y="8"/>
                      </a:lnTo>
                      <a:lnTo>
                        <a:pt x="12" y="6"/>
                      </a:lnTo>
                      <a:lnTo>
                        <a:pt x="1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23" name="Freeform 105"/>
                <p:cNvSpPr>
                  <a:spLocks/>
                </p:cNvSpPr>
                <p:nvPr/>
              </p:nvSpPr>
              <p:spPr bwMode="auto">
                <a:xfrm>
                  <a:off x="4097338" y="1624013"/>
                  <a:ext cx="15875" cy="9525"/>
                </a:xfrm>
                <a:custGeom>
                  <a:avLst/>
                  <a:gdLst/>
                  <a:ahLst/>
                  <a:cxnLst>
                    <a:cxn ang="0">
                      <a:pos x="8" y="2"/>
                    </a:cxn>
                    <a:cxn ang="0">
                      <a:pos x="8" y="2"/>
                    </a:cxn>
                    <a:cxn ang="0">
                      <a:pos x="10" y="0"/>
                    </a:cxn>
                    <a:cxn ang="0">
                      <a:pos x="8" y="2"/>
                    </a:cxn>
                    <a:cxn ang="0">
                      <a:pos x="4" y="4"/>
                    </a:cxn>
                    <a:cxn ang="0">
                      <a:pos x="2" y="6"/>
                    </a:cxn>
                    <a:cxn ang="0">
                      <a:pos x="0" y="6"/>
                    </a:cxn>
                    <a:cxn ang="0">
                      <a:pos x="0" y="4"/>
                    </a:cxn>
                    <a:cxn ang="0">
                      <a:pos x="2" y="2"/>
                    </a:cxn>
                    <a:cxn ang="0">
                      <a:pos x="8" y="2"/>
                    </a:cxn>
                  </a:cxnLst>
                  <a:rect l="0" t="0" r="r" b="b"/>
                  <a:pathLst>
                    <a:path w="10" h="6">
                      <a:moveTo>
                        <a:pt x="8" y="2"/>
                      </a:moveTo>
                      <a:lnTo>
                        <a:pt x="8" y="2"/>
                      </a:lnTo>
                      <a:lnTo>
                        <a:pt x="10" y="0"/>
                      </a:lnTo>
                      <a:lnTo>
                        <a:pt x="8" y="2"/>
                      </a:lnTo>
                      <a:lnTo>
                        <a:pt x="4" y="4"/>
                      </a:lnTo>
                      <a:lnTo>
                        <a:pt x="2" y="6"/>
                      </a:lnTo>
                      <a:lnTo>
                        <a:pt x="0" y="6"/>
                      </a:lnTo>
                      <a:lnTo>
                        <a:pt x="0" y="4"/>
                      </a:lnTo>
                      <a:lnTo>
                        <a:pt x="2" y="2"/>
                      </a:lnTo>
                      <a:lnTo>
                        <a:pt x="8" y="2"/>
                      </a:lnTo>
                      <a:close/>
                    </a:path>
                  </a:pathLst>
                </a:custGeom>
                <a:grpFill/>
                <a:ln w="9525">
                  <a:solidFill>
                    <a:schemeClr val="bg1">
                      <a:lumMod val="50000"/>
                    </a:schemeClr>
                  </a:solidFill>
                  <a:round/>
                  <a:headEnd/>
                  <a:tailEnd/>
                </a:ln>
              </p:spPr>
              <p:txBody>
                <a:bodyPr/>
                <a:lstStyle/>
                <a:p>
                  <a:pPr>
                    <a:defRPr/>
                  </a:pPr>
                  <a:endParaRPr lang="en-GB" dirty="0"/>
                </a:p>
              </p:txBody>
            </p:sp>
            <p:sp>
              <p:nvSpPr>
                <p:cNvPr id="1224" name="Freeform 106"/>
                <p:cNvSpPr>
                  <a:spLocks/>
                </p:cNvSpPr>
                <p:nvPr/>
              </p:nvSpPr>
              <p:spPr bwMode="auto">
                <a:xfrm>
                  <a:off x="4097338" y="1624013"/>
                  <a:ext cx="15875" cy="9525"/>
                </a:xfrm>
                <a:custGeom>
                  <a:avLst/>
                  <a:gdLst/>
                  <a:ahLst/>
                  <a:cxnLst>
                    <a:cxn ang="0">
                      <a:pos x="8" y="2"/>
                    </a:cxn>
                    <a:cxn ang="0">
                      <a:pos x="8" y="2"/>
                    </a:cxn>
                    <a:cxn ang="0">
                      <a:pos x="10" y="0"/>
                    </a:cxn>
                    <a:cxn ang="0">
                      <a:pos x="8" y="2"/>
                    </a:cxn>
                    <a:cxn ang="0">
                      <a:pos x="4" y="4"/>
                    </a:cxn>
                    <a:cxn ang="0">
                      <a:pos x="2" y="6"/>
                    </a:cxn>
                    <a:cxn ang="0">
                      <a:pos x="0" y="6"/>
                    </a:cxn>
                    <a:cxn ang="0">
                      <a:pos x="0" y="4"/>
                    </a:cxn>
                    <a:cxn ang="0">
                      <a:pos x="2" y="2"/>
                    </a:cxn>
                    <a:cxn ang="0">
                      <a:pos x="8" y="2"/>
                    </a:cxn>
                  </a:cxnLst>
                  <a:rect l="0" t="0" r="r" b="b"/>
                  <a:pathLst>
                    <a:path w="10" h="6">
                      <a:moveTo>
                        <a:pt x="8" y="2"/>
                      </a:moveTo>
                      <a:lnTo>
                        <a:pt x="8" y="2"/>
                      </a:lnTo>
                      <a:lnTo>
                        <a:pt x="10" y="0"/>
                      </a:lnTo>
                      <a:lnTo>
                        <a:pt x="8" y="2"/>
                      </a:lnTo>
                      <a:lnTo>
                        <a:pt x="4" y="4"/>
                      </a:lnTo>
                      <a:lnTo>
                        <a:pt x="2" y="6"/>
                      </a:lnTo>
                      <a:lnTo>
                        <a:pt x="0" y="6"/>
                      </a:lnTo>
                      <a:lnTo>
                        <a:pt x="0" y="4"/>
                      </a:lnTo>
                      <a:lnTo>
                        <a:pt x="2" y="2"/>
                      </a:lnTo>
                      <a:lnTo>
                        <a:pt x="8" y="2"/>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25" name="Freeform 107"/>
                <p:cNvSpPr>
                  <a:spLocks/>
                </p:cNvSpPr>
                <p:nvPr/>
              </p:nvSpPr>
              <p:spPr bwMode="auto">
                <a:xfrm>
                  <a:off x="3838575" y="1554163"/>
                  <a:ext cx="9525" cy="6350"/>
                </a:xfrm>
                <a:custGeom>
                  <a:avLst/>
                  <a:gdLst/>
                  <a:ahLst/>
                  <a:cxnLst>
                    <a:cxn ang="0">
                      <a:pos x="0" y="0"/>
                    </a:cxn>
                    <a:cxn ang="0">
                      <a:pos x="0" y="0"/>
                    </a:cxn>
                    <a:cxn ang="0">
                      <a:pos x="4" y="4"/>
                    </a:cxn>
                    <a:cxn ang="0">
                      <a:pos x="6" y="4"/>
                    </a:cxn>
                    <a:cxn ang="0">
                      <a:pos x="4" y="4"/>
                    </a:cxn>
                    <a:cxn ang="0">
                      <a:pos x="0" y="0"/>
                    </a:cxn>
                  </a:cxnLst>
                  <a:rect l="0" t="0" r="r" b="b"/>
                  <a:pathLst>
                    <a:path w="6" h="4">
                      <a:moveTo>
                        <a:pt x="0" y="0"/>
                      </a:moveTo>
                      <a:lnTo>
                        <a:pt x="0" y="0"/>
                      </a:lnTo>
                      <a:lnTo>
                        <a:pt x="4" y="4"/>
                      </a:lnTo>
                      <a:lnTo>
                        <a:pt x="6" y="4"/>
                      </a:lnTo>
                      <a:lnTo>
                        <a:pt x="4" y="4"/>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26" name="Freeform 108"/>
                <p:cNvSpPr>
                  <a:spLocks/>
                </p:cNvSpPr>
                <p:nvPr/>
              </p:nvSpPr>
              <p:spPr bwMode="auto">
                <a:xfrm>
                  <a:off x="3838575" y="1554163"/>
                  <a:ext cx="9525" cy="6350"/>
                </a:xfrm>
                <a:custGeom>
                  <a:avLst/>
                  <a:gdLst/>
                  <a:ahLst/>
                  <a:cxnLst>
                    <a:cxn ang="0">
                      <a:pos x="0" y="0"/>
                    </a:cxn>
                    <a:cxn ang="0">
                      <a:pos x="0" y="0"/>
                    </a:cxn>
                    <a:cxn ang="0">
                      <a:pos x="4" y="4"/>
                    </a:cxn>
                    <a:cxn ang="0">
                      <a:pos x="6" y="4"/>
                    </a:cxn>
                    <a:cxn ang="0">
                      <a:pos x="4" y="4"/>
                    </a:cxn>
                    <a:cxn ang="0">
                      <a:pos x="0" y="0"/>
                    </a:cxn>
                  </a:cxnLst>
                  <a:rect l="0" t="0" r="r" b="b"/>
                  <a:pathLst>
                    <a:path w="6" h="4">
                      <a:moveTo>
                        <a:pt x="0" y="0"/>
                      </a:moveTo>
                      <a:lnTo>
                        <a:pt x="0" y="0"/>
                      </a:lnTo>
                      <a:lnTo>
                        <a:pt x="4" y="4"/>
                      </a:lnTo>
                      <a:lnTo>
                        <a:pt x="6" y="4"/>
                      </a:lnTo>
                      <a:lnTo>
                        <a:pt x="4" y="4"/>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27" name="Freeform 109"/>
                <p:cNvSpPr>
                  <a:spLocks/>
                </p:cNvSpPr>
                <p:nvPr/>
              </p:nvSpPr>
              <p:spPr bwMode="auto">
                <a:xfrm>
                  <a:off x="3913188" y="2152650"/>
                  <a:ext cx="19050" cy="6350"/>
                </a:xfrm>
                <a:custGeom>
                  <a:avLst/>
                  <a:gdLst/>
                  <a:ahLst/>
                  <a:cxnLst>
                    <a:cxn ang="0">
                      <a:pos x="4" y="0"/>
                    </a:cxn>
                    <a:cxn ang="0">
                      <a:pos x="4" y="0"/>
                    </a:cxn>
                    <a:cxn ang="0">
                      <a:pos x="12" y="0"/>
                    </a:cxn>
                    <a:cxn ang="0">
                      <a:pos x="6" y="4"/>
                    </a:cxn>
                    <a:cxn ang="0">
                      <a:pos x="4" y="4"/>
                    </a:cxn>
                    <a:cxn ang="0">
                      <a:pos x="0" y="0"/>
                    </a:cxn>
                    <a:cxn ang="0">
                      <a:pos x="4" y="0"/>
                    </a:cxn>
                  </a:cxnLst>
                  <a:rect l="0" t="0" r="r" b="b"/>
                  <a:pathLst>
                    <a:path w="12" h="4">
                      <a:moveTo>
                        <a:pt x="4" y="0"/>
                      </a:moveTo>
                      <a:lnTo>
                        <a:pt x="4" y="0"/>
                      </a:lnTo>
                      <a:lnTo>
                        <a:pt x="12" y="0"/>
                      </a:lnTo>
                      <a:lnTo>
                        <a:pt x="6" y="4"/>
                      </a:lnTo>
                      <a:lnTo>
                        <a:pt x="4" y="4"/>
                      </a:lnTo>
                      <a:lnTo>
                        <a:pt x="0"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228" name="Freeform 110"/>
                <p:cNvSpPr>
                  <a:spLocks/>
                </p:cNvSpPr>
                <p:nvPr/>
              </p:nvSpPr>
              <p:spPr bwMode="auto">
                <a:xfrm>
                  <a:off x="3913188" y="2152650"/>
                  <a:ext cx="19050" cy="6350"/>
                </a:xfrm>
                <a:custGeom>
                  <a:avLst/>
                  <a:gdLst/>
                  <a:ahLst/>
                  <a:cxnLst>
                    <a:cxn ang="0">
                      <a:pos x="4" y="0"/>
                    </a:cxn>
                    <a:cxn ang="0">
                      <a:pos x="4" y="0"/>
                    </a:cxn>
                    <a:cxn ang="0">
                      <a:pos x="12" y="0"/>
                    </a:cxn>
                    <a:cxn ang="0">
                      <a:pos x="6" y="4"/>
                    </a:cxn>
                    <a:cxn ang="0">
                      <a:pos x="4" y="4"/>
                    </a:cxn>
                    <a:cxn ang="0">
                      <a:pos x="0" y="0"/>
                    </a:cxn>
                    <a:cxn ang="0">
                      <a:pos x="4" y="0"/>
                    </a:cxn>
                  </a:cxnLst>
                  <a:rect l="0" t="0" r="r" b="b"/>
                  <a:pathLst>
                    <a:path w="12" h="4">
                      <a:moveTo>
                        <a:pt x="4" y="0"/>
                      </a:moveTo>
                      <a:lnTo>
                        <a:pt x="4" y="0"/>
                      </a:lnTo>
                      <a:lnTo>
                        <a:pt x="12" y="0"/>
                      </a:lnTo>
                      <a:lnTo>
                        <a:pt x="6" y="4"/>
                      </a:lnTo>
                      <a:lnTo>
                        <a:pt x="4" y="4"/>
                      </a:lnTo>
                      <a:lnTo>
                        <a:pt x="0"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29" name="Freeform 111"/>
                <p:cNvSpPr>
                  <a:spLocks/>
                </p:cNvSpPr>
                <p:nvPr/>
              </p:nvSpPr>
              <p:spPr bwMode="auto">
                <a:xfrm>
                  <a:off x="3632200" y="2139950"/>
                  <a:ext cx="6350" cy="3175"/>
                </a:xfrm>
                <a:custGeom>
                  <a:avLst/>
                  <a:gdLst/>
                  <a:ahLst/>
                  <a:cxnLst>
                    <a:cxn ang="0">
                      <a:pos x="4" y="0"/>
                    </a:cxn>
                    <a:cxn ang="0">
                      <a:pos x="4" y="0"/>
                    </a:cxn>
                    <a:cxn ang="0">
                      <a:pos x="4" y="2"/>
                    </a:cxn>
                    <a:cxn ang="0">
                      <a:pos x="0" y="0"/>
                    </a:cxn>
                    <a:cxn ang="0">
                      <a:pos x="4" y="0"/>
                    </a:cxn>
                  </a:cxnLst>
                  <a:rect l="0" t="0" r="r" b="b"/>
                  <a:pathLst>
                    <a:path w="4" h="2">
                      <a:moveTo>
                        <a:pt x="4" y="0"/>
                      </a:moveTo>
                      <a:lnTo>
                        <a:pt x="4" y="0"/>
                      </a:lnTo>
                      <a:lnTo>
                        <a:pt x="4" y="2"/>
                      </a:lnTo>
                      <a:lnTo>
                        <a:pt x="0"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230" name="Freeform 112"/>
                <p:cNvSpPr>
                  <a:spLocks/>
                </p:cNvSpPr>
                <p:nvPr/>
              </p:nvSpPr>
              <p:spPr bwMode="auto">
                <a:xfrm>
                  <a:off x="3632200" y="2139950"/>
                  <a:ext cx="6350" cy="3175"/>
                </a:xfrm>
                <a:custGeom>
                  <a:avLst/>
                  <a:gdLst/>
                  <a:ahLst/>
                  <a:cxnLst>
                    <a:cxn ang="0">
                      <a:pos x="4" y="0"/>
                    </a:cxn>
                    <a:cxn ang="0">
                      <a:pos x="4" y="0"/>
                    </a:cxn>
                    <a:cxn ang="0">
                      <a:pos x="4" y="2"/>
                    </a:cxn>
                    <a:cxn ang="0">
                      <a:pos x="0" y="0"/>
                    </a:cxn>
                    <a:cxn ang="0">
                      <a:pos x="4" y="0"/>
                    </a:cxn>
                  </a:cxnLst>
                  <a:rect l="0" t="0" r="r" b="b"/>
                  <a:pathLst>
                    <a:path w="4" h="2">
                      <a:moveTo>
                        <a:pt x="4" y="0"/>
                      </a:moveTo>
                      <a:lnTo>
                        <a:pt x="4" y="0"/>
                      </a:lnTo>
                      <a:lnTo>
                        <a:pt x="4" y="2"/>
                      </a:lnTo>
                      <a:lnTo>
                        <a:pt x="0"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31" name="Freeform 113"/>
                <p:cNvSpPr>
                  <a:spLocks/>
                </p:cNvSpPr>
                <p:nvPr/>
              </p:nvSpPr>
              <p:spPr bwMode="auto">
                <a:xfrm>
                  <a:off x="3670300" y="2136775"/>
                  <a:ext cx="17463" cy="9525"/>
                </a:xfrm>
                <a:custGeom>
                  <a:avLst/>
                  <a:gdLst/>
                  <a:ahLst/>
                  <a:cxnLst>
                    <a:cxn ang="0">
                      <a:pos x="11" y="0"/>
                    </a:cxn>
                    <a:cxn ang="0">
                      <a:pos x="11" y="0"/>
                    </a:cxn>
                    <a:cxn ang="0">
                      <a:pos x="11" y="2"/>
                    </a:cxn>
                    <a:cxn ang="0">
                      <a:pos x="2" y="6"/>
                    </a:cxn>
                    <a:cxn ang="0">
                      <a:pos x="0" y="6"/>
                    </a:cxn>
                    <a:cxn ang="0">
                      <a:pos x="2" y="4"/>
                    </a:cxn>
                    <a:cxn ang="0">
                      <a:pos x="4" y="2"/>
                    </a:cxn>
                    <a:cxn ang="0">
                      <a:pos x="11" y="0"/>
                    </a:cxn>
                  </a:cxnLst>
                  <a:rect l="0" t="0" r="r" b="b"/>
                  <a:pathLst>
                    <a:path w="11" h="6">
                      <a:moveTo>
                        <a:pt x="11" y="0"/>
                      </a:moveTo>
                      <a:lnTo>
                        <a:pt x="11" y="0"/>
                      </a:lnTo>
                      <a:lnTo>
                        <a:pt x="11" y="2"/>
                      </a:lnTo>
                      <a:lnTo>
                        <a:pt x="2" y="6"/>
                      </a:lnTo>
                      <a:lnTo>
                        <a:pt x="0" y="6"/>
                      </a:lnTo>
                      <a:lnTo>
                        <a:pt x="2" y="4"/>
                      </a:lnTo>
                      <a:lnTo>
                        <a:pt x="4" y="2"/>
                      </a:lnTo>
                      <a:lnTo>
                        <a:pt x="11" y="0"/>
                      </a:lnTo>
                      <a:close/>
                    </a:path>
                  </a:pathLst>
                </a:custGeom>
                <a:grpFill/>
                <a:ln w="9525">
                  <a:solidFill>
                    <a:schemeClr val="bg1">
                      <a:lumMod val="50000"/>
                    </a:schemeClr>
                  </a:solidFill>
                  <a:round/>
                  <a:headEnd/>
                  <a:tailEnd/>
                </a:ln>
              </p:spPr>
              <p:txBody>
                <a:bodyPr/>
                <a:lstStyle/>
                <a:p>
                  <a:pPr>
                    <a:defRPr/>
                  </a:pPr>
                  <a:endParaRPr lang="en-GB" dirty="0"/>
                </a:p>
              </p:txBody>
            </p:sp>
            <p:sp>
              <p:nvSpPr>
                <p:cNvPr id="1232" name="Freeform 114"/>
                <p:cNvSpPr>
                  <a:spLocks/>
                </p:cNvSpPr>
                <p:nvPr/>
              </p:nvSpPr>
              <p:spPr bwMode="auto">
                <a:xfrm>
                  <a:off x="3670300" y="2136775"/>
                  <a:ext cx="17463" cy="9525"/>
                </a:xfrm>
                <a:custGeom>
                  <a:avLst/>
                  <a:gdLst/>
                  <a:ahLst/>
                  <a:cxnLst>
                    <a:cxn ang="0">
                      <a:pos x="11" y="0"/>
                    </a:cxn>
                    <a:cxn ang="0">
                      <a:pos x="11" y="0"/>
                    </a:cxn>
                    <a:cxn ang="0">
                      <a:pos x="11" y="2"/>
                    </a:cxn>
                    <a:cxn ang="0">
                      <a:pos x="2" y="6"/>
                    </a:cxn>
                    <a:cxn ang="0">
                      <a:pos x="0" y="6"/>
                    </a:cxn>
                    <a:cxn ang="0">
                      <a:pos x="2" y="4"/>
                    </a:cxn>
                    <a:cxn ang="0">
                      <a:pos x="4" y="2"/>
                    </a:cxn>
                    <a:cxn ang="0">
                      <a:pos x="11" y="0"/>
                    </a:cxn>
                  </a:cxnLst>
                  <a:rect l="0" t="0" r="r" b="b"/>
                  <a:pathLst>
                    <a:path w="11" h="6">
                      <a:moveTo>
                        <a:pt x="11" y="0"/>
                      </a:moveTo>
                      <a:lnTo>
                        <a:pt x="11" y="0"/>
                      </a:lnTo>
                      <a:lnTo>
                        <a:pt x="11" y="2"/>
                      </a:lnTo>
                      <a:lnTo>
                        <a:pt x="2" y="6"/>
                      </a:lnTo>
                      <a:lnTo>
                        <a:pt x="0" y="6"/>
                      </a:lnTo>
                      <a:lnTo>
                        <a:pt x="2" y="4"/>
                      </a:lnTo>
                      <a:lnTo>
                        <a:pt x="4" y="2"/>
                      </a:lnTo>
                      <a:lnTo>
                        <a:pt x="11"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33" name="Freeform 115"/>
                <p:cNvSpPr>
                  <a:spLocks/>
                </p:cNvSpPr>
                <p:nvPr/>
              </p:nvSpPr>
              <p:spPr bwMode="auto">
                <a:xfrm>
                  <a:off x="3676650" y="2111375"/>
                  <a:ext cx="4763" cy="1588"/>
                </a:xfrm>
                <a:custGeom>
                  <a:avLst/>
                  <a:gdLst/>
                  <a:ahLst/>
                  <a:cxnLst>
                    <a:cxn ang="0">
                      <a:pos x="3" y="0"/>
                    </a:cxn>
                    <a:cxn ang="0">
                      <a:pos x="3" y="0"/>
                    </a:cxn>
                    <a:cxn ang="0">
                      <a:pos x="0" y="0"/>
                    </a:cxn>
                    <a:cxn ang="0">
                      <a:pos x="3" y="0"/>
                    </a:cxn>
                  </a:cxnLst>
                  <a:rect l="0" t="0" r="r" b="b"/>
                  <a:pathLst>
                    <a:path w="3">
                      <a:moveTo>
                        <a:pt x="3" y="0"/>
                      </a:moveTo>
                      <a:lnTo>
                        <a:pt x="3" y="0"/>
                      </a:lnTo>
                      <a:lnTo>
                        <a:pt x="0" y="0"/>
                      </a:lnTo>
                      <a:lnTo>
                        <a:pt x="3" y="0"/>
                      </a:lnTo>
                      <a:close/>
                    </a:path>
                  </a:pathLst>
                </a:custGeom>
                <a:grpFill/>
                <a:ln w="9525">
                  <a:solidFill>
                    <a:schemeClr val="bg1">
                      <a:lumMod val="50000"/>
                    </a:schemeClr>
                  </a:solidFill>
                  <a:round/>
                  <a:headEnd/>
                  <a:tailEnd/>
                </a:ln>
              </p:spPr>
              <p:txBody>
                <a:bodyPr/>
                <a:lstStyle/>
                <a:p>
                  <a:pPr>
                    <a:defRPr/>
                  </a:pPr>
                  <a:endParaRPr lang="en-GB" dirty="0"/>
                </a:p>
              </p:txBody>
            </p:sp>
            <p:sp>
              <p:nvSpPr>
                <p:cNvPr id="1234" name="Freeform 116"/>
                <p:cNvSpPr>
                  <a:spLocks/>
                </p:cNvSpPr>
                <p:nvPr/>
              </p:nvSpPr>
              <p:spPr bwMode="auto">
                <a:xfrm>
                  <a:off x="3676650" y="2111375"/>
                  <a:ext cx="4763" cy="1588"/>
                </a:xfrm>
                <a:custGeom>
                  <a:avLst/>
                  <a:gdLst/>
                  <a:ahLst/>
                  <a:cxnLst>
                    <a:cxn ang="0">
                      <a:pos x="3" y="0"/>
                    </a:cxn>
                    <a:cxn ang="0">
                      <a:pos x="3" y="0"/>
                    </a:cxn>
                    <a:cxn ang="0">
                      <a:pos x="0" y="0"/>
                    </a:cxn>
                    <a:cxn ang="0">
                      <a:pos x="3" y="0"/>
                    </a:cxn>
                  </a:cxnLst>
                  <a:rect l="0" t="0" r="r" b="b"/>
                  <a:pathLst>
                    <a:path w="3">
                      <a:moveTo>
                        <a:pt x="3" y="0"/>
                      </a:moveTo>
                      <a:lnTo>
                        <a:pt x="3" y="0"/>
                      </a:lnTo>
                      <a:lnTo>
                        <a:pt x="0" y="0"/>
                      </a:lnTo>
                      <a:lnTo>
                        <a:pt x="3"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35" name="Freeform 117"/>
                <p:cNvSpPr>
                  <a:spLocks/>
                </p:cNvSpPr>
                <p:nvPr/>
              </p:nvSpPr>
              <p:spPr bwMode="auto">
                <a:xfrm>
                  <a:off x="3681413" y="2105025"/>
                  <a:ext cx="3175" cy="3175"/>
                </a:xfrm>
                <a:custGeom>
                  <a:avLst/>
                  <a:gdLst/>
                  <a:ahLst/>
                  <a:cxnLst>
                    <a:cxn ang="0">
                      <a:pos x="0" y="0"/>
                    </a:cxn>
                    <a:cxn ang="0">
                      <a:pos x="0" y="0"/>
                    </a:cxn>
                    <a:cxn ang="0">
                      <a:pos x="2" y="0"/>
                    </a:cxn>
                    <a:cxn ang="0">
                      <a:pos x="2" y="2"/>
                    </a:cxn>
                    <a:cxn ang="0">
                      <a:pos x="0" y="2"/>
                    </a:cxn>
                    <a:cxn ang="0">
                      <a:pos x="0" y="0"/>
                    </a:cxn>
                  </a:cxnLst>
                  <a:rect l="0" t="0" r="r" b="b"/>
                  <a:pathLst>
                    <a:path w="2" h="2">
                      <a:moveTo>
                        <a:pt x="0" y="0"/>
                      </a:moveTo>
                      <a:lnTo>
                        <a:pt x="0" y="0"/>
                      </a:lnTo>
                      <a:lnTo>
                        <a:pt x="2" y="0"/>
                      </a:lnTo>
                      <a:lnTo>
                        <a:pt x="2" y="2"/>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36" name="Freeform 118"/>
                <p:cNvSpPr>
                  <a:spLocks/>
                </p:cNvSpPr>
                <p:nvPr/>
              </p:nvSpPr>
              <p:spPr bwMode="auto">
                <a:xfrm>
                  <a:off x="3681413" y="2105025"/>
                  <a:ext cx="3175" cy="3175"/>
                </a:xfrm>
                <a:custGeom>
                  <a:avLst/>
                  <a:gdLst/>
                  <a:ahLst/>
                  <a:cxnLst>
                    <a:cxn ang="0">
                      <a:pos x="0" y="0"/>
                    </a:cxn>
                    <a:cxn ang="0">
                      <a:pos x="0" y="0"/>
                    </a:cxn>
                    <a:cxn ang="0">
                      <a:pos x="2" y="0"/>
                    </a:cxn>
                    <a:cxn ang="0">
                      <a:pos x="2" y="2"/>
                    </a:cxn>
                    <a:cxn ang="0">
                      <a:pos x="0" y="2"/>
                    </a:cxn>
                    <a:cxn ang="0">
                      <a:pos x="0" y="0"/>
                    </a:cxn>
                  </a:cxnLst>
                  <a:rect l="0" t="0" r="r" b="b"/>
                  <a:pathLst>
                    <a:path w="2" h="2">
                      <a:moveTo>
                        <a:pt x="0" y="0"/>
                      </a:moveTo>
                      <a:lnTo>
                        <a:pt x="0" y="0"/>
                      </a:lnTo>
                      <a:lnTo>
                        <a:pt x="2" y="0"/>
                      </a:lnTo>
                      <a:lnTo>
                        <a:pt x="2" y="2"/>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37" name="Freeform 119"/>
                <p:cNvSpPr>
                  <a:spLocks/>
                </p:cNvSpPr>
                <p:nvPr/>
              </p:nvSpPr>
              <p:spPr bwMode="auto">
                <a:xfrm>
                  <a:off x="4103688" y="2011363"/>
                  <a:ext cx="15875" cy="6350"/>
                </a:xfrm>
                <a:custGeom>
                  <a:avLst/>
                  <a:gdLst/>
                  <a:ahLst/>
                  <a:cxnLst>
                    <a:cxn ang="0">
                      <a:pos x="8" y="0"/>
                    </a:cxn>
                    <a:cxn ang="0">
                      <a:pos x="8" y="0"/>
                    </a:cxn>
                    <a:cxn ang="0">
                      <a:pos x="10" y="2"/>
                    </a:cxn>
                    <a:cxn ang="0">
                      <a:pos x="8" y="4"/>
                    </a:cxn>
                    <a:cxn ang="0">
                      <a:pos x="0" y="2"/>
                    </a:cxn>
                    <a:cxn ang="0">
                      <a:pos x="4" y="2"/>
                    </a:cxn>
                    <a:cxn ang="0">
                      <a:pos x="8" y="0"/>
                    </a:cxn>
                  </a:cxnLst>
                  <a:rect l="0" t="0" r="r" b="b"/>
                  <a:pathLst>
                    <a:path w="10" h="4">
                      <a:moveTo>
                        <a:pt x="8" y="0"/>
                      </a:moveTo>
                      <a:lnTo>
                        <a:pt x="8" y="0"/>
                      </a:lnTo>
                      <a:lnTo>
                        <a:pt x="10" y="2"/>
                      </a:lnTo>
                      <a:lnTo>
                        <a:pt x="8" y="4"/>
                      </a:lnTo>
                      <a:lnTo>
                        <a:pt x="0" y="2"/>
                      </a:lnTo>
                      <a:lnTo>
                        <a:pt x="4" y="2"/>
                      </a:lnTo>
                      <a:lnTo>
                        <a:pt x="8" y="0"/>
                      </a:lnTo>
                      <a:close/>
                    </a:path>
                  </a:pathLst>
                </a:custGeom>
                <a:grpFill/>
                <a:ln w="9525">
                  <a:solidFill>
                    <a:schemeClr val="bg1">
                      <a:lumMod val="50000"/>
                    </a:schemeClr>
                  </a:solidFill>
                  <a:round/>
                  <a:headEnd/>
                  <a:tailEnd/>
                </a:ln>
              </p:spPr>
              <p:txBody>
                <a:bodyPr/>
                <a:lstStyle/>
                <a:p>
                  <a:pPr>
                    <a:defRPr/>
                  </a:pPr>
                  <a:endParaRPr lang="en-GB" dirty="0"/>
                </a:p>
              </p:txBody>
            </p:sp>
            <p:sp>
              <p:nvSpPr>
                <p:cNvPr id="1238" name="Freeform 120"/>
                <p:cNvSpPr>
                  <a:spLocks/>
                </p:cNvSpPr>
                <p:nvPr/>
              </p:nvSpPr>
              <p:spPr bwMode="auto">
                <a:xfrm>
                  <a:off x="4103688" y="2011363"/>
                  <a:ext cx="15875" cy="6350"/>
                </a:xfrm>
                <a:custGeom>
                  <a:avLst/>
                  <a:gdLst/>
                  <a:ahLst/>
                  <a:cxnLst>
                    <a:cxn ang="0">
                      <a:pos x="8" y="0"/>
                    </a:cxn>
                    <a:cxn ang="0">
                      <a:pos x="8" y="0"/>
                    </a:cxn>
                    <a:cxn ang="0">
                      <a:pos x="10" y="2"/>
                    </a:cxn>
                    <a:cxn ang="0">
                      <a:pos x="8" y="4"/>
                    </a:cxn>
                    <a:cxn ang="0">
                      <a:pos x="0" y="2"/>
                    </a:cxn>
                    <a:cxn ang="0">
                      <a:pos x="4" y="2"/>
                    </a:cxn>
                    <a:cxn ang="0">
                      <a:pos x="8" y="0"/>
                    </a:cxn>
                  </a:cxnLst>
                  <a:rect l="0" t="0" r="r" b="b"/>
                  <a:pathLst>
                    <a:path w="10" h="4">
                      <a:moveTo>
                        <a:pt x="8" y="0"/>
                      </a:moveTo>
                      <a:lnTo>
                        <a:pt x="8" y="0"/>
                      </a:lnTo>
                      <a:lnTo>
                        <a:pt x="10" y="2"/>
                      </a:lnTo>
                      <a:lnTo>
                        <a:pt x="8" y="4"/>
                      </a:lnTo>
                      <a:lnTo>
                        <a:pt x="0" y="2"/>
                      </a:lnTo>
                      <a:lnTo>
                        <a:pt x="4" y="2"/>
                      </a:lnTo>
                      <a:lnTo>
                        <a:pt x="8"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39" name="Freeform 121"/>
                <p:cNvSpPr>
                  <a:spLocks/>
                </p:cNvSpPr>
                <p:nvPr/>
              </p:nvSpPr>
              <p:spPr bwMode="auto">
                <a:xfrm>
                  <a:off x="3632200" y="1973263"/>
                  <a:ext cx="9525" cy="1588"/>
                </a:xfrm>
                <a:custGeom>
                  <a:avLst/>
                  <a:gdLst/>
                  <a:ahLst/>
                  <a:cxnLst>
                    <a:cxn ang="0">
                      <a:pos x="4" y="0"/>
                    </a:cxn>
                    <a:cxn ang="0">
                      <a:pos x="4" y="0"/>
                    </a:cxn>
                    <a:cxn ang="0">
                      <a:pos x="0" y="0"/>
                    </a:cxn>
                    <a:cxn ang="0">
                      <a:pos x="6" y="0"/>
                    </a:cxn>
                    <a:cxn ang="0">
                      <a:pos x="4" y="0"/>
                    </a:cxn>
                  </a:cxnLst>
                  <a:rect l="0" t="0" r="r" b="b"/>
                  <a:pathLst>
                    <a:path w="6">
                      <a:moveTo>
                        <a:pt x="4" y="0"/>
                      </a:moveTo>
                      <a:lnTo>
                        <a:pt x="4" y="0"/>
                      </a:lnTo>
                      <a:lnTo>
                        <a:pt x="0" y="0"/>
                      </a:lnTo>
                      <a:lnTo>
                        <a:pt x="6"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240" name="Freeform 122"/>
                <p:cNvSpPr>
                  <a:spLocks/>
                </p:cNvSpPr>
                <p:nvPr/>
              </p:nvSpPr>
              <p:spPr bwMode="auto">
                <a:xfrm>
                  <a:off x="3632200" y="1973263"/>
                  <a:ext cx="9525" cy="1588"/>
                </a:xfrm>
                <a:custGeom>
                  <a:avLst/>
                  <a:gdLst/>
                  <a:ahLst/>
                  <a:cxnLst>
                    <a:cxn ang="0">
                      <a:pos x="4" y="0"/>
                    </a:cxn>
                    <a:cxn ang="0">
                      <a:pos x="4" y="0"/>
                    </a:cxn>
                    <a:cxn ang="0">
                      <a:pos x="0" y="0"/>
                    </a:cxn>
                    <a:cxn ang="0">
                      <a:pos x="6" y="0"/>
                    </a:cxn>
                    <a:cxn ang="0">
                      <a:pos x="4" y="0"/>
                    </a:cxn>
                  </a:cxnLst>
                  <a:rect l="0" t="0" r="r" b="b"/>
                  <a:pathLst>
                    <a:path w="6">
                      <a:moveTo>
                        <a:pt x="4" y="0"/>
                      </a:moveTo>
                      <a:lnTo>
                        <a:pt x="4" y="0"/>
                      </a:lnTo>
                      <a:lnTo>
                        <a:pt x="0" y="0"/>
                      </a:lnTo>
                      <a:lnTo>
                        <a:pt x="6"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41" name="Freeform 123"/>
                <p:cNvSpPr>
                  <a:spLocks/>
                </p:cNvSpPr>
                <p:nvPr/>
              </p:nvSpPr>
              <p:spPr bwMode="auto">
                <a:xfrm>
                  <a:off x="3613150" y="1966913"/>
                  <a:ext cx="9525" cy="12700"/>
                </a:xfrm>
                <a:custGeom>
                  <a:avLst/>
                  <a:gdLst/>
                  <a:ahLst/>
                  <a:cxnLst>
                    <a:cxn ang="0">
                      <a:pos x="2" y="0"/>
                    </a:cxn>
                    <a:cxn ang="0">
                      <a:pos x="2" y="0"/>
                    </a:cxn>
                    <a:cxn ang="0">
                      <a:pos x="0" y="2"/>
                    </a:cxn>
                    <a:cxn ang="0">
                      <a:pos x="0" y="4"/>
                    </a:cxn>
                    <a:cxn ang="0">
                      <a:pos x="0" y="8"/>
                    </a:cxn>
                    <a:cxn ang="0">
                      <a:pos x="6" y="8"/>
                    </a:cxn>
                    <a:cxn ang="0">
                      <a:pos x="6" y="2"/>
                    </a:cxn>
                    <a:cxn ang="0">
                      <a:pos x="2" y="0"/>
                    </a:cxn>
                  </a:cxnLst>
                  <a:rect l="0" t="0" r="r" b="b"/>
                  <a:pathLst>
                    <a:path w="6" h="8">
                      <a:moveTo>
                        <a:pt x="2" y="0"/>
                      </a:moveTo>
                      <a:lnTo>
                        <a:pt x="2" y="0"/>
                      </a:lnTo>
                      <a:lnTo>
                        <a:pt x="0" y="2"/>
                      </a:lnTo>
                      <a:lnTo>
                        <a:pt x="0" y="4"/>
                      </a:lnTo>
                      <a:lnTo>
                        <a:pt x="0" y="8"/>
                      </a:lnTo>
                      <a:lnTo>
                        <a:pt x="6" y="8"/>
                      </a:lnTo>
                      <a:lnTo>
                        <a:pt x="6" y="2"/>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242" name="Freeform 124"/>
                <p:cNvSpPr>
                  <a:spLocks/>
                </p:cNvSpPr>
                <p:nvPr/>
              </p:nvSpPr>
              <p:spPr bwMode="auto">
                <a:xfrm>
                  <a:off x="3613150" y="1966913"/>
                  <a:ext cx="9525" cy="12700"/>
                </a:xfrm>
                <a:custGeom>
                  <a:avLst/>
                  <a:gdLst/>
                  <a:ahLst/>
                  <a:cxnLst>
                    <a:cxn ang="0">
                      <a:pos x="2" y="0"/>
                    </a:cxn>
                    <a:cxn ang="0">
                      <a:pos x="2" y="0"/>
                    </a:cxn>
                    <a:cxn ang="0">
                      <a:pos x="0" y="2"/>
                    </a:cxn>
                    <a:cxn ang="0">
                      <a:pos x="0" y="4"/>
                    </a:cxn>
                    <a:cxn ang="0">
                      <a:pos x="0" y="8"/>
                    </a:cxn>
                    <a:cxn ang="0">
                      <a:pos x="6" y="8"/>
                    </a:cxn>
                    <a:cxn ang="0">
                      <a:pos x="6" y="2"/>
                    </a:cxn>
                    <a:cxn ang="0">
                      <a:pos x="2" y="0"/>
                    </a:cxn>
                  </a:cxnLst>
                  <a:rect l="0" t="0" r="r" b="b"/>
                  <a:pathLst>
                    <a:path w="6" h="8">
                      <a:moveTo>
                        <a:pt x="2" y="0"/>
                      </a:moveTo>
                      <a:lnTo>
                        <a:pt x="2" y="0"/>
                      </a:lnTo>
                      <a:lnTo>
                        <a:pt x="0" y="2"/>
                      </a:lnTo>
                      <a:lnTo>
                        <a:pt x="0" y="4"/>
                      </a:lnTo>
                      <a:lnTo>
                        <a:pt x="0" y="8"/>
                      </a:lnTo>
                      <a:lnTo>
                        <a:pt x="6" y="8"/>
                      </a:lnTo>
                      <a:lnTo>
                        <a:pt x="6" y="2"/>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43" name="Freeform 125"/>
                <p:cNvSpPr>
                  <a:spLocks/>
                </p:cNvSpPr>
                <p:nvPr/>
              </p:nvSpPr>
              <p:spPr bwMode="auto">
                <a:xfrm>
                  <a:off x="4125913" y="1901825"/>
                  <a:ext cx="93663" cy="53975"/>
                </a:xfrm>
                <a:custGeom>
                  <a:avLst/>
                  <a:gdLst/>
                  <a:ahLst/>
                  <a:cxnLst>
                    <a:cxn ang="0">
                      <a:pos x="24" y="0"/>
                    </a:cxn>
                    <a:cxn ang="0">
                      <a:pos x="24" y="0"/>
                    </a:cxn>
                    <a:cxn ang="0">
                      <a:pos x="18" y="2"/>
                    </a:cxn>
                    <a:cxn ang="0">
                      <a:pos x="18" y="4"/>
                    </a:cxn>
                    <a:cxn ang="0">
                      <a:pos x="20" y="6"/>
                    </a:cxn>
                    <a:cxn ang="0">
                      <a:pos x="10" y="4"/>
                    </a:cxn>
                    <a:cxn ang="0">
                      <a:pos x="8" y="4"/>
                    </a:cxn>
                    <a:cxn ang="0">
                      <a:pos x="2" y="6"/>
                    </a:cxn>
                    <a:cxn ang="0">
                      <a:pos x="0" y="10"/>
                    </a:cxn>
                    <a:cxn ang="0">
                      <a:pos x="0" y="14"/>
                    </a:cxn>
                    <a:cxn ang="0">
                      <a:pos x="4" y="14"/>
                    </a:cxn>
                    <a:cxn ang="0">
                      <a:pos x="8" y="16"/>
                    </a:cxn>
                    <a:cxn ang="0">
                      <a:pos x="10" y="16"/>
                    </a:cxn>
                    <a:cxn ang="0">
                      <a:pos x="14" y="14"/>
                    </a:cxn>
                    <a:cxn ang="0">
                      <a:pos x="18" y="14"/>
                    </a:cxn>
                    <a:cxn ang="0">
                      <a:pos x="20" y="12"/>
                    </a:cxn>
                    <a:cxn ang="0">
                      <a:pos x="20" y="10"/>
                    </a:cxn>
                    <a:cxn ang="0">
                      <a:pos x="22" y="10"/>
                    </a:cxn>
                    <a:cxn ang="0">
                      <a:pos x="24" y="12"/>
                    </a:cxn>
                    <a:cxn ang="0">
                      <a:pos x="36" y="14"/>
                    </a:cxn>
                    <a:cxn ang="0">
                      <a:pos x="38" y="14"/>
                    </a:cxn>
                    <a:cxn ang="0">
                      <a:pos x="36" y="16"/>
                    </a:cxn>
                    <a:cxn ang="0">
                      <a:pos x="32" y="16"/>
                    </a:cxn>
                    <a:cxn ang="0">
                      <a:pos x="36" y="16"/>
                    </a:cxn>
                    <a:cxn ang="0">
                      <a:pos x="36" y="20"/>
                    </a:cxn>
                    <a:cxn ang="0">
                      <a:pos x="36" y="22"/>
                    </a:cxn>
                    <a:cxn ang="0">
                      <a:pos x="36" y="24"/>
                    </a:cxn>
                    <a:cxn ang="0">
                      <a:pos x="38" y="26"/>
                    </a:cxn>
                    <a:cxn ang="0">
                      <a:pos x="48" y="32"/>
                    </a:cxn>
                    <a:cxn ang="0">
                      <a:pos x="51" y="34"/>
                    </a:cxn>
                    <a:cxn ang="0">
                      <a:pos x="59" y="34"/>
                    </a:cxn>
                    <a:cxn ang="0">
                      <a:pos x="59" y="32"/>
                    </a:cxn>
                    <a:cxn ang="0">
                      <a:pos x="55" y="30"/>
                    </a:cxn>
                    <a:cxn ang="0">
                      <a:pos x="51" y="30"/>
                    </a:cxn>
                    <a:cxn ang="0">
                      <a:pos x="57" y="26"/>
                    </a:cxn>
                    <a:cxn ang="0">
                      <a:pos x="57" y="24"/>
                    </a:cxn>
                    <a:cxn ang="0">
                      <a:pos x="49" y="22"/>
                    </a:cxn>
                    <a:cxn ang="0">
                      <a:pos x="46" y="20"/>
                    </a:cxn>
                    <a:cxn ang="0">
                      <a:pos x="49" y="20"/>
                    </a:cxn>
                    <a:cxn ang="0">
                      <a:pos x="51" y="22"/>
                    </a:cxn>
                    <a:cxn ang="0">
                      <a:pos x="55" y="22"/>
                    </a:cxn>
                    <a:cxn ang="0">
                      <a:pos x="57" y="22"/>
                    </a:cxn>
                    <a:cxn ang="0">
                      <a:pos x="57" y="14"/>
                    </a:cxn>
                    <a:cxn ang="0">
                      <a:pos x="49" y="12"/>
                    </a:cxn>
                    <a:cxn ang="0">
                      <a:pos x="42" y="14"/>
                    </a:cxn>
                    <a:cxn ang="0">
                      <a:pos x="46" y="12"/>
                    </a:cxn>
                    <a:cxn ang="0">
                      <a:pos x="48" y="12"/>
                    </a:cxn>
                    <a:cxn ang="0">
                      <a:pos x="49" y="6"/>
                    </a:cxn>
                    <a:cxn ang="0">
                      <a:pos x="40" y="6"/>
                    </a:cxn>
                    <a:cxn ang="0">
                      <a:pos x="42" y="4"/>
                    </a:cxn>
                    <a:cxn ang="0">
                      <a:pos x="32" y="2"/>
                    </a:cxn>
                    <a:cxn ang="0">
                      <a:pos x="24" y="0"/>
                    </a:cxn>
                  </a:cxnLst>
                  <a:rect l="0" t="0" r="r" b="b"/>
                  <a:pathLst>
                    <a:path w="59" h="34">
                      <a:moveTo>
                        <a:pt x="24" y="0"/>
                      </a:moveTo>
                      <a:lnTo>
                        <a:pt x="24" y="0"/>
                      </a:lnTo>
                      <a:lnTo>
                        <a:pt x="18" y="2"/>
                      </a:lnTo>
                      <a:lnTo>
                        <a:pt x="18" y="4"/>
                      </a:lnTo>
                      <a:lnTo>
                        <a:pt x="20" y="6"/>
                      </a:lnTo>
                      <a:lnTo>
                        <a:pt x="10" y="4"/>
                      </a:lnTo>
                      <a:lnTo>
                        <a:pt x="8" y="4"/>
                      </a:lnTo>
                      <a:lnTo>
                        <a:pt x="2" y="6"/>
                      </a:lnTo>
                      <a:lnTo>
                        <a:pt x="0" y="10"/>
                      </a:lnTo>
                      <a:lnTo>
                        <a:pt x="0" y="14"/>
                      </a:lnTo>
                      <a:lnTo>
                        <a:pt x="4" y="14"/>
                      </a:lnTo>
                      <a:lnTo>
                        <a:pt x="8" y="16"/>
                      </a:lnTo>
                      <a:lnTo>
                        <a:pt x="10" y="16"/>
                      </a:lnTo>
                      <a:lnTo>
                        <a:pt x="14" y="14"/>
                      </a:lnTo>
                      <a:lnTo>
                        <a:pt x="18" y="14"/>
                      </a:lnTo>
                      <a:lnTo>
                        <a:pt x="20" y="12"/>
                      </a:lnTo>
                      <a:lnTo>
                        <a:pt x="20" y="10"/>
                      </a:lnTo>
                      <a:lnTo>
                        <a:pt x="22" y="10"/>
                      </a:lnTo>
                      <a:lnTo>
                        <a:pt x="24" y="12"/>
                      </a:lnTo>
                      <a:lnTo>
                        <a:pt x="36" y="14"/>
                      </a:lnTo>
                      <a:lnTo>
                        <a:pt x="38" y="14"/>
                      </a:lnTo>
                      <a:lnTo>
                        <a:pt x="36" y="16"/>
                      </a:lnTo>
                      <a:lnTo>
                        <a:pt x="32" y="16"/>
                      </a:lnTo>
                      <a:lnTo>
                        <a:pt x="36" y="16"/>
                      </a:lnTo>
                      <a:lnTo>
                        <a:pt x="36" y="20"/>
                      </a:lnTo>
                      <a:lnTo>
                        <a:pt x="36" y="22"/>
                      </a:lnTo>
                      <a:lnTo>
                        <a:pt x="36" y="24"/>
                      </a:lnTo>
                      <a:lnTo>
                        <a:pt x="38" y="26"/>
                      </a:lnTo>
                      <a:lnTo>
                        <a:pt x="48" y="32"/>
                      </a:lnTo>
                      <a:lnTo>
                        <a:pt x="51" y="34"/>
                      </a:lnTo>
                      <a:lnTo>
                        <a:pt x="59" y="34"/>
                      </a:lnTo>
                      <a:lnTo>
                        <a:pt x="59" y="32"/>
                      </a:lnTo>
                      <a:lnTo>
                        <a:pt x="55" y="30"/>
                      </a:lnTo>
                      <a:lnTo>
                        <a:pt x="51" y="30"/>
                      </a:lnTo>
                      <a:lnTo>
                        <a:pt x="57" y="26"/>
                      </a:lnTo>
                      <a:lnTo>
                        <a:pt x="57" y="24"/>
                      </a:lnTo>
                      <a:lnTo>
                        <a:pt x="49" y="22"/>
                      </a:lnTo>
                      <a:lnTo>
                        <a:pt x="46" y="20"/>
                      </a:lnTo>
                      <a:lnTo>
                        <a:pt x="49" y="20"/>
                      </a:lnTo>
                      <a:lnTo>
                        <a:pt x="51" y="22"/>
                      </a:lnTo>
                      <a:lnTo>
                        <a:pt x="55" y="22"/>
                      </a:lnTo>
                      <a:lnTo>
                        <a:pt x="57" y="22"/>
                      </a:lnTo>
                      <a:lnTo>
                        <a:pt x="57" y="14"/>
                      </a:lnTo>
                      <a:lnTo>
                        <a:pt x="49" y="12"/>
                      </a:lnTo>
                      <a:lnTo>
                        <a:pt x="42" y="14"/>
                      </a:lnTo>
                      <a:lnTo>
                        <a:pt x="46" y="12"/>
                      </a:lnTo>
                      <a:lnTo>
                        <a:pt x="48" y="12"/>
                      </a:lnTo>
                      <a:lnTo>
                        <a:pt x="49" y="6"/>
                      </a:lnTo>
                      <a:lnTo>
                        <a:pt x="40" y="6"/>
                      </a:lnTo>
                      <a:lnTo>
                        <a:pt x="42" y="4"/>
                      </a:lnTo>
                      <a:lnTo>
                        <a:pt x="32" y="2"/>
                      </a:lnTo>
                      <a:lnTo>
                        <a:pt x="24" y="0"/>
                      </a:lnTo>
                      <a:close/>
                    </a:path>
                  </a:pathLst>
                </a:custGeom>
                <a:grpFill/>
                <a:ln w="9525">
                  <a:solidFill>
                    <a:schemeClr val="bg1">
                      <a:lumMod val="50000"/>
                    </a:schemeClr>
                  </a:solidFill>
                  <a:round/>
                  <a:headEnd/>
                  <a:tailEnd/>
                </a:ln>
              </p:spPr>
              <p:txBody>
                <a:bodyPr/>
                <a:lstStyle/>
                <a:p>
                  <a:pPr>
                    <a:defRPr/>
                  </a:pPr>
                  <a:endParaRPr lang="en-GB" dirty="0"/>
                </a:p>
              </p:txBody>
            </p:sp>
            <p:sp>
              <p:nvSpPr>
                <p:cNvPr id="1244" name="Freeform 126"/>
                <p:cNvSpPr>
                  <a:spLocks/>
                </p:cNvSpPr>
                <p:nvPr/>
              </p:nvSpPr>
              <p:spPr bwMode="auto">
                <a:xfrm>
                  <a:off x="4125913" y="1901825"/>
                  <a:ext cx="93663" cy="53975"/>
                </a:xfrm>
                <a:custGeom>
                  <a:avLst/>
                  <a:gdLst/>
                  <a:ahLst/>
                  <a:cxnLst>
                    <a:cxn ang="0">
                      <a:pos x="24" y="0"/>
                    </a:cxn>
                    <a:cxn ang="0">
                      <a:pos x="24" y="0"/>
                    </a:cxn>
                    <a:cxn ang="0">
                      <a:pos x="18" y="2"/>
                    </a:cxn>
                    <a:cxn ang="0">
                      <a:pos x="18" y="4"/>
                    </a:cxn>
                    <a:cxn ang="0">
                      <a:pos x="20" y="6"/>
                    </a:cxn>
                    <a:cxn ang="0">
                      <a:pos x="10" y="4"/>
                    </a:cxn>
                    <a:cxn ang="0">
                      <a:pos x="8" y="4"/>
                    </a:cxn>
                    <a:cxn ang="0">
                      <a:pos x="2" y="6"/>
                    </a:cxn>
                    <a:cxn ang="0">
                      <a:pos x="0" y="10"/>
                    </a:cxn>
                    <a:cxn ang="0">
                      <a:pos x="0" y="14"/>
                    </a:cxn>
                    <a:cxn ang="0">
                      <a:pos x="4" y="14"/>
                    </a:cxn>
                    <a:cxn ang="0">
                      <a:pos x="8" y="16"/>
                    </a:cxn>
                    <a:cxn ang="0">
                      <a:pos x="10" y="16"/>
                    </a:cxn>
                    <a:cxn ang="0">
                      <a:pos x="14" y="14"/>
                    </a:cxn>
                    <a:cxn ang="0">
                      <a:pos x="18" y="14"/>
                    </a:cxn>
                    <a:cxn ang="0">
                      <a:pos x="20" y="12"/>
                    </a:cxn>
                    <a:cxn ang="0">
                      <a:pos x="20" y="10"/>
                    </a:cxn>
                    <a:cxn ang="0">
                      <a:pos x="22" y="10"/>
                    </a:cxn>
                    <a:cxn ang="0">
                      <a:pos x="24" y="12"/>
                    </a:cxn>
                    <a:cxn ang="0">
                      <a:pos x="36" y="14"/>
                    </a:cxn>
                    <a:cxn ang="0">
                      <a:pos x="38" y="14"/>
                    </a:cxn>
                    <a:cxn ang="0">
                      <a:pos x="36" y="16"/>
                    </a:cxn>
                    <a:cxn ang="0">
                      <a:pos x="32" y="16"/>
                    </a:cxn>
                    <a:cxn ang="0">
                      <a:pos x="36" y="16"/>
                    </a:cxn>
                    <a:cxn ang="0">
                      <a:pos x="36" y="20"/>
                    </a:cxn>
                    <a:cxn ang="0">
                      <a:pos x="36" y="22"/>
                    </a:cxn>
                    <a:cxn ang="0">
                      <a:pos x="36" y="24"/>
                    </a:cxn>
                    <a:cxn ang="0">
                      <a:pos x="38" y="26"/>
                    </a:cxn>
                    <a:cxn ang="0">
                      <a:pos x="48" y="32"/>
                    </a:cxn>
                    <a:cxn ang="0">
                      <a:pos x="51" y="34"/>
                    </a:cxn>
                    <a:cxn ang="0">
                      <a:pos x="59" y="34"/>
                    </a:cxn>
                    <a:cxn ang="0">
                      <a:pos x="59" y="32"/>
                    </a:cxn>
                    <a:cxn ang="0">
                      <a:pos x="55" y="30"/>
                    </a:cxn>
                    <a:cxn ang="0">
                      <a:pos x="51" y="30"/>
                    </a:cxn>
                    <a:cxn ang="0">
                      <a:pos x="57" y="26"/>
                    </a:cxn>
                    <a:cxn ang="0">
                      <a:pos x="57" y="24"/>
                    </a:cxn>
                    <a:cxn ang="0">
                      <a:pos x="49" y="22"/>
                    </a:cxn>
                    <a:cxn ang="0">
                      <a:pos x="46" y="20"/>
                    </a:cxn>
                    <a:cxn ang="0">
                      <a:pos x="49" y="20"/>
                    </a:cxn>
                    <a:cxn ang="0">
                      <a:pos x="51" y="22"/>
                    </a:cxn>
                    <a:cxn ang="0">
                      <a:pos x="55" y="22"/>
                    </a:cxn>
                    <a:cxn ang="0">
                      <a:pos x="57" y="22"/>
                    </a:cxn>
                    <a:cxn ang="0">
                      <a:pos x="57" y="14"/>
                    </a:cxn>
                    <a:cxn ang="0">
                      <a:pos x="49" y="12"/>
                    </a:cxn>
                    <a:cxn ang="0">
                      <a:pos x="42" y="14"/>
                    </a:cxn>
                    <a:cxn ang="0">
                      <a:pos x="46" y="12"/>
                    </a:cxn>
                    <a:cxn ang="0">
                      <a:pos x="48" y="12"/>
                    </a:cxn>
                    <a:cxn ang="0">
                      <a:pos x="49" y="6"/>
                    </a:cxn>
                    <a:cxn ang="0">
                      <a:pos x="40" y="6"/>
                    </a:cxn>
                    <a:cxn ang="0">
                      <a:pos x="42" y="4"/>
                    </a:cxn>
                    <a:cxn ang="0">
                      <a:pos x="32" y="2"/>
                    </a:cxn>
                    <a:cxn ang="0">
                      <a:pos x="24" y="0"/>
                    </a:cxn>
                  </a:cxnLst>
                  <a:rect l="0" t="0" r="r" b="b"/>
                  <a:pathLst>
                    <a:path w="59" h="34">
                      <a:moveTo>
                        <a:pt x="24" y="0"/>
                      </a:moveTo>
                      <a:lnTo>
                        <a:pt x="24" y="0"/>
                      </a:lnTo>
                      <a:lnTo>
                        <a:pt x="18" y="2"/>
                      </a:lnTo>
                      <a:lnTo>
                        <a:pt x="18" y="4"/>
                      </a:lnTo>
                      <a:lnTo>
                        <a:pt x="20" y="6"/>
                      </a:lnTo>
                      <a:lnTo>
                        <a:pt x="10" y="4"/>
                      </a:lnTo>
                      <a:lnTo>
                        <a:pt x="8" y="4"/>
                      </a:lnTo>
                      <a:lnTo>
                        <a:pt x="2" y="6"/>
                      </a:lnTo>
                      <a:lnTo>
                        <a:pt x="0" y="10"/>
                      </a:lnTo>
                      <a:lnTo>
                        <a:pt x="0" y="14"/>
                      </a:lnTo>
                      <a:lnTo>
                        <a:pt x="4" y="14"/>
                      </a:lnTo>
                      <a:lnTo>
                        <a:pt x="8" y="16"/>
                      </a:lnTo>
                      <a:lnTo>
                        <a:pt x="10" y="16"/>
                      </a:lnTo>
                      <a:lnTo>
                        <a:pt x="14" y="14"/>
                      </a:lnTo>
                      <a:lnTo>
                        <a:pt x="18" y="14"/>
                      </a:lnTo>
                      <a:lnTo>
                        <a:pt x="20" y="12"/>
                      </a:lnTo>
                      <a:lnTo>
                        <a:pt x="20" y="10"/>
                      </a:lnTo>
                      <a:lnTo>
                        <a:pt x="22" y="10"/>
                      </a:lnTo>
                      <a:lnTo>
                        <a:pt x="24" y="12"/>
                      </a:lnTo>
                      <a:lnTo>
                        <a:pt x="36" y="14"/>
                      </a:lnTo>
                      <a:lnTo>
                        <a:pt x="38" y="14"/>
                      </a:lnTo>
                      <a:lnTo>
                        <a:pt x="36" y="16"/>
                      </a:lnTo>
                      <a:lnTo>
                        <a:pt x="32" y="16"/>
                      </a:lnTo>
                      <a:lnTo>
                        <a:pt x="36" y="16"/>
                      </a:lnTo>
                      <a:lnTo>
                        <a:pt x="36" y="20"/>
                      </a:lnTo>
                      <a:lnTo>
                        <a:pt x="36" y="22"/>
                      </a:lnTo>
                      <a:lnTo>
                        <a:pt x="36" y="24"/>
                      </a:lnTo>
                      <a:lnTo>
                        <a:pt x="38" y="26"/>
                      </a:lnTo>
                      <a:lnTo>
                        <a:pt x="48" y="32"/>
                      </a:lnTo>
                      <a:lnTo>
                        <a:pt x="51" y="34"/>
                      </a:lnTo>
                      <a:lnTo>
                        <a:pt x="59" y="34"/>
                      </a:lnTo>
                      <a:lnTo>
                        <a:pt x="59" y="32"/>
                      </a:lnTo>
                      <a:lnTo>
                        <a:pt x="55" y="30"/>
                      </a:lnTo>
                      <a:lnTo>
                        <a:pt x="51" y="30"/>
                      </a:lnTo>
                      <a:lnTo>
                        <a:pt x="57" y="26"/>
                      </a:lnTo>
                      <a:lnTo>
                        <a:pt x="57" y="24"/>
                      </a:lnTo>
                      <a:lnTo>
                        <a:pt x="49" y="22"/>
                      </a:lnTo>
                      <a:lnTo>
                        <a:pt x="46" y="20"/>
                      </a:lnTo>
                      <a:lnTo>
                        <a:pt x="49" y="20"/>
                      </a:lnTo>
                      <a:lnTo>
                        <a:pt x="51" y="22"/>
                      </a:lnTo>
                      <a:lnTo>
                        <a:pt x="55" y="22"/>
                      </a:lnTo>
                      <a:lnTo>
                        <a:pt x="57" y="22"/>
                      </a:lnTo>
                      <a:lnTo>
                        <a:pt x="57" y="14"/>
                      </a:lnTo>
                      <a:lnTo>
                        <a:pt x="49" y="12"/>
                      </a:lnTo>
                      <a:lnTo>
                        <a:pt x="42" y="14"/>
                      </a:lnTo>
                      <a:lnTo>
                        <a:pt x="46" y="12"/>
                      </a:lnTo>
                      <a:lnTo>
                        <a:pt x="48" y="12"/>
                      </a:lnTo>
                      <a:lnTo>
                        <a:pt x="49" y="6"/>
                      </a:lnTo>
                      <a:lnTo>
                        <a:pt x="40" y="6"/>
                      </a:lnTo>
                      <a:lnTo>
                        <a:pt x="42" y="4"/>
                      </a:lnTo>
                      <a:lnTo>
                        <a:pt x="32" y="2"/>
                      </a:lnTo>
                      <a:lnTo>
                        <a:pt x="2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45" name="Freeform 127"/>
                <p:cNvSpPr>
                  <a:spLocks/>
                </p:cNvSpPr>
                <p:nvPr/>
              </p:nvSpPr>
              <p:spPr bwMode="auto">
                <a:xfrm>
                  <a:off x="3544888" y="1855788"/>
                  <a:ext cx="12700" cy="1588"/>
                </a:xfrm>
                <a:custGeom>
                  <a:avLst/>
                  <a:gdLst/>
                  <a:ahLst/>
                  <a:cxnLst>
                    <a:cxn ang="0">
                      <a:pos x="4" y="0"/>
                    </a:cxn>
                    <a:cxn ang="0">
                      <a:pos x="4" y="0"/>
                    </a:cxn>
                    <a:cxn ang="0">
                      <a:pos x="0" y="1"/>
                    </a:cxn>
                    <a:cxn ang="0">
                      <a:pos x="4" y="1"/>
                    </a:cxn>
                    <a:cxn ang="0">
                      <a:pos x="6" y="1"/>
                    </a:cxn>
                    <a:cxn ang="0">
                      <a:pos x="8" y="0"/>
                    </a:cxn>
                    <a:cxn ang="0">
                      <a:pos x="4" y="0"/>
                    </a:cxn>
                  </a:cxnLst>
                  <a:rect l="0" t="0" r="r" b="b"/>
                  <a:pathLst>
                    <a:path w="8" h="1">
                      <a:moveTo>
                        <a:pt x="4" y="0"/>
                      </a:moveTo>
                      <a:lnTo>
                        <a:pt x="4" y="0"/>
                      </a:lnTo>
                      <a:lnTo>
                        <a:pt x="0" y="1"/>
                      </a:lnTo>
                      <a:lnTo>
                        <a:pt x="4" y="1"/>
                      </a:lnTo>
                      <a:lnTo>
                        <a:pt x="6" y="1"/>
                      </a:lnTo>
                      <a:lnTo>
                        <a:pt x="8"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246" name="Freeform 128"/>
                <p:cNvSpPr>
                  <a:spLocks/>
                </p:cNvSpPr>
                <p:nvPr/>
              </p:nvSpPr>
              <p:spPr bwMode="auto">
                <a:xfrm>
                  <a:off x="3544888" y="1855788"/>
                  <a:ext cx="12700" cy="1588"/>
                </a:xfrm>
                <a:custGeom>
                  <a:avLst/>
                  <a:gdLst/>
                  <a:ahLst/>
                  <a:cxnLst>
                    <a:cxn ang="0">
                      <a:pos x="4" y="0"/>
                    </a:cxn>
                    <a:cxn ang="0">
                      <a:pos x="4" y="0"/>
                    </a:cxn>
                    <a:cxn ang="0">
                      <a:pos x="0" y="1"/>
                    </a:cxn>
                    <a:cxn ang="0">
                      <a:pos x="4" y="1"/>
                    </a:cxn>
                    <a:cxn ang="0">
                      <a:pos x="6" y="1"/>
                    </a:cxn>
                    <a:cxn ang="0">
                      <a:pos x="8" y="0"/>
                    </a:cxn>
                    <a:cxn ang="0">
                      <a:pos x="4" y="0"/>
                    </a:cxn>
                  </a:cxnLst>
                  <a:rect l="0" t="0" r="r" b="b"/>
                  <a:pathLst>
                    <a:path w="8" h="1">
                      <a:moveTo>
                        <a:pt x="4" y="0"/>
                      </a:moveTo>
                      <a:lnTo>
                        <a:pt x="4" y="0"/>
                      </a:lnTo>
                      <a:lnTo>
                        <a:pt x="0" y="1"/>
                      </a:lnTo>
                      <a:lnTo>
                        <a:pt x="4" y="1"/>
                      </a:lnTo>
                      <a:lnTo>
                        <a:pt x="6" y="1"/>
                      </a:lnTo>
                      <a:lnTo>
                        <a:pt x="8"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47" name="Freeform 129"/>
                <p:cNvSpPr>
                  <a:spLocks/>
                </p:cNvSpPr>
                <p:nvPr/>
              </p:nvSpPr>
              <p:spPr bwMode="auto">
                <a:xfrm>
                  <a:off x="4267200" y="1849438"/>
                  <a:ext cx="6350" cy="6350"/>
                </a:xfrm>
                <a:custGeom>
                  <a:avLst/>
                  <a:gdLst/>
                  <a:ahLst/>
                  <a:cxnLst>
                    <a:cxn ang="0">
                      <a:pos x="4" y="0"/>
                    </a:cxn>
                    <a:cxn ang="0">
                      <a:pos x="4" y="0"/>
                    </a:cxn>
                    <a:cxn ang="0">
                      <a:pos x="0" y="4"/>
                    </a:cxn>
                    <a:cxn ang="0">
                      <a:pos x="4" y="4"/>
                    </a:cxn>
                    <a:cxn ang="0">
                      <a:pos x="4" y="0"/>
                    </a:cxn>
                  </a:cxnLst>
                  <a:rect l="0" t="0" r="r" b="b"/>
                  <a:pathLst>
                    <a:path w="4" h="4">
                      <a:moveTo>
                        <a:pt x="4" y="0"/>
                      </a:moveTo>
                      <a:lnTo>
                        <a:pt x="4" y="0"/>
                      </a:lnTo>
                      <a:lnTo>
                        <a:pt x="0" y="4"/>
                      </a:lnTo>
                      <a:lnTo>
                        <a:pt x="4" y="4"/>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248" name="Freeform 130"/>
                <p:cNvSpPr>
                  <a:spLocks/>
                </p:cNvSpPr>
                <p:nvPr/>
              </p:nvSpPr>
              <p:spPr bwMode="auto">
                <a:xfrm>
                  <a:off x="4267200" y="1849438"/>
                  <a:ext cx="6350" cy="6350"/>
                </a:xfrm>
                <a:custGeom>
                  <a:avLst/>
                  <a:gdLst/>
                  <a:ahLst/>
                  <a:cxnLst>
                    <a:cxn ang="0">
                      <a:pos x="4" y="0"/>
                    </a:cxn>
                    <a:cxn ang="0">
                      <a:pos x="4" y="0"/>
                    </a:cxn>
                    <a:cxn ang="0">
                      <a:pos x="0" y="4"/>
                    </a:cxn>
                    <a:cxn ang="0">
                      <a:pos x="4" y="4"/>
                    </a:cxn>
                    <a:cxn ang="0">
                      <a:pos x="4" y="0"/>
                    </a:cxn>
                  </a:cxnLst>
                  <a:rect l="0" t="0" r="r" b="b"/>
                  <a:pathLst>
                    <a:path w="4" h="4">
                      <a:moveTo>
                        <a:pt x="4" y="0"/>
                      </a:moveTo>
                      <a:lnTo>
                        <a:pt x="4" y="0"/>
                      </a:lnTo>
                      <a:lnTo>
                        <a:pt x="0" y="4"/>
                      </a:lnTo>
                      <a:lnTo>
                        <a:pt x="4" y="4"/>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49" name="Freeform 131"/>
                <p:cNvSpPr>
                  <a:spLocks/>
                </p:cNvSpPr>
                <p:nvPr/>
              </p:nvSpPr>
              <p:spPr bwMode="auto">
                <a:xfrm>
                  <a:off x="4244975" y="1843088"/>
                  <a:ext cx="12700" cy="12700"/>
                </a:xfrm>
                <a:custGeom>
                  <a:avLst/>
                  <a:gdLst/>
                  <a:ahLst/>
                  <a:cxnLst>
                    <a:cxn ang="0">
                      <a:pos x="0" y="0"/>
                    </a:cxn>
                    <a:cxn ang="0">
                      <a:pos x="0" y="0"/>
                    </a:cxn>
                    <a:cxn ang="0">
                      <a:pos x="0" y="2"/>
                    </a:cxn>
                    <a:cxn ang="0">
                      <a:pos x="0" y="8"/>
                    </a:cxn>
                    <a:cxn ang="0">
                      <a:pos x="2" y="8"/>
                    </a:cxn>
                    <a:cxn ang="0">
                      <a:pos x="8" y="8"/>
                    </a:cxn>
                    <a:cxn ang="0">
                      <a:pos x="8" y="2"/>
                    </a:cxn>
                    <a:cxn ang="0">
                      <a:pos x="2" y="2"/>
                    </a:cxn>
                    <a:cxn ang="0">
                      <a:pos x="2" y="0"/>
                    </a:cxn>
                    <a:cxn ang="0">
                      <a:pos x="0" y="0"/>
                    </a:cxn>
                  </a:cxnLst>
                  <a:rect l="0" t="0" r="r" b="b"/>
                  <a:pathLst>
                    <a:path w="8" h="8">
                      <a:moveTo>
                        <a:pt x="0" y="0"/>
                      </a:moveTo>
                      <a:lnTo>
                        <a:pt x="0" y="0"/>
                      </a:lnTo>
                      <a:lnTo>
                        <a:pt x="0" y="2"/>
                      </a:lnTo>
                      <a:lnTo>
                        <a:pt x="0" y="8"/>
                      </a:lnTo>
                      <a:lnTo>
                        <a:pt x="2" y="8"/>
                      </a:lnTo>
                      <a:lnTo>
                        <a:pt x="8" y="8"/>
                      </a:lnTo>
                      <a:lnTo>
                        <a:pt x="8" y="2"/>
                      </a:lnTo>
                      <a:lnTo>
                        <a:pt x="2" y="2"/>
                      </a:ln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50" name="Freeform 132"/>
                <p:cNvSpPr>
                  <a:spLocks/>
                </p:cNvSpPr>
                <p:nvPr/>
              </p:nvSpPr>
              <p:spPr bwMode="auto">
                <a:xfrm>
                  <a:off x="4244975" y="1843088"/>
                  <a:ext cx="12700" cy="12700"/>
                </a:xfrm>
                <a:custGeom>
                  <a:avLst/>
                  <a:gdLst/>
                  <a:ahLst/>
                  <a:cxnLst>
                    <a:cxn ang="0">
                      <a:pos x="0" y="0"/>
                    </a:cxn>
                    <a:cxn ang="0">
                      <a:pos x="0" y="0"/>
                    </a:cxn>
                    <a:cxn ang="0">
                      <a:pos x="0" y="2"/>
                    </a:cxn>
                    <a:cxn ang="0">
                      <a:pos x="0" y="8"/>
                    </a:cxn>
                    <a:cxn ang="0">
                      <a:pos x="2" y="8"/>
                    </a:cxn>
                    <a:cxn ang="0">
                      <a:pos x="8" y="8"/>
                    </a:cxn>
                    <a:cxn ang="0">
                      <a:pos x="8" y="2"/>
                    </a:cxn>
                    <a:cxn ang="0">
                      <a:pos x="2" y="2"/>
                    </a:cxn>
                    <a:cxn ang="0">
                      <a:pos x="2" y="0"/>
                    </a:cxn>
                    <a:cxn ang="0">
                      <a:pos x="0" y="0"/>
                    </a:cxn>
                  </a:cxnLst>
                  <a:rect l="0" t="0" r="r" b="b"/>
                  <a:pathLst>
                    <a:path w="8" h="8">
                      <a:moveTo>
                        <a:pt x="0" y="0"/>
                      </a:moveTo>
                      <a:lnTo>
                        <a:pt x="0" y="0"/>
                      </a:lnTo>
                      <a:lnTo>
                        <a:pt x="0" y="2"/>
                      </a:lnTo>
                      <a:lnTo>
                        <a:pt x="0" y="8"/>
                      </a:lnTo>
                      <a:lnTo>
                        <a:pt x="2" y="8"/>
                      </a:lnTo>
                      <a:lnTo>
                        <a:pt x="8" y="8"/>
                      </a:lnTo>
                      <a:lnTo>
                        <a:pt x="8" y="2"/>
                      </a:lnTo>
                      <a:lnTo>
                        <a:pt x="2" y="2"/>
                      </a:lnTo>
                      <a:lnTo>
                        <a:pt x="2"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51" name="Freeform 133"/>
                <p:cNvSpPr>
                  <a:spLocks/>
                </p:cNvSpPr>
                <p:nvPr/>
              </p:nvSpPr>
              <p:spPr bwMode="auto">
                <a:xfrm>
                  <a:off x="4203700" y="1830388"/>
                  <a:ext cx="3175" cy="12700"/>
                </a:xfrm>
                <a:custGeom>
                  <a:avLst/>
                  <a:gdLst/>
                  <a:ahLst/>
                  <a:cxnLst>
                    <a:cxn ang="0">
                      <a:pos x="0" y="0"/>
                    </a:cxn>
                    <a:cxn ang="0">
                      <a:pos x="0" y="0"/>
                    </a:cxn>
                    <a:cxn ang="0">
                      <a:pos x="2" y="0"/>
                    </a:cxn>
                    <a:cxn ang="0">
                      <a:pos x="2" y="2"/>
                    </a:cxn>
                    <a:cxn ang="0">
                      <a:pos x="2" y="8"/>
                    </a:cxn>
                    <a:cxn ang="0">
                      <a:pos x="0" y="8"/>
                    </a:cxn>
                    <a:cxn ang="0">
                      <a:pos x="0" y="2"/>
                    </a:cxn>
                    <a:cxn ang="0">
                      <a:pos x="0" y="0"/>
                    </a:cxn>
                  </a:cxnLst>
                  <a:rect l="0" t="0" r="r" b="b"/>
                  <a:pathLst>
                    <a:path w="2" h="8">
                      <a:moveTo>
                        <a:pt x="0" y="0"/>
                      </a:moveTo>
                      <a:lnTo>
                        <a:pt x="0" y="0"/>
                      </a:lnTo>
                      <a:lnTo>
                        <a:pt x="2" y="0"/>
                      </a:lnTo>
                      <a:lnTo>
                        <a:pt x="2" y="2"/>
                      </a:lnTo>
                      <a:lnTo>
                        <a:pt x="2" y="8"/>
                      </a:lnTo>
                      <a:lnTo>
                        <a:pt x="0" y="8"/>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52" name="Freeform 134"/>
                <p:cNvSpPr>
                  <a:spLocks/>
                </p:cNvSpPr>
                <p:nvPr/>
              </p:nvSpPr>
              <p:spPr bwMode="auto">
                <a:xfrm>
                  <a:off x="4203700" y="1830388"/>
                  <a:ext cx="3175" cy="12700"/>
                </a:xfrm>
                <a:custGeom>
                  <a:avLst/>
                  <a:gdLst/>
                  <a:ahLst/>
                  <a:cxnLst>
                    <a:cxn ang="0">
                      <a:pos x="0" y="0"/>
                    </a:cxn>
                    <a:cxn ang="0">
                      <a:pos x="0" y="0"/>
                    </a:cxn>
                    <a:cxn ang="0">
                      <a:pos x="2" y="0"/>
                    </a:cxn>
                    <a:cxn ang="0">
                      <a:pos x="2" y="2"/>
                    </a:cxn>
                    <a:cxn ang="0">
                      <a:pos x="2" y="8"/>
                    </a:cxn>
                    <a:cxn ang="0">
                      <a:pos x="0" y="8"/>
                    </a:cxn>
                    <a:cxn ang="0">
                      <a:pos x="0" y="2"/>
                    </a:cxn>
                    <a:cxn ang="0">
                      <a:pos x="0" y="0"/>
                    </a:cxn>
                  </a:cxnLst>
                  <a:rect l="0" t="0" r="r" b="b"/>
                  <a:pathLst>
                    <a:path w="2" h="8">
                      <a:moveTo>
                        <a:pt x="0" y="0"/>
                      </a:moveTo>
                      <a:lnTo>
                        <a:pt x="0" y="0"/>
                      </a:lnTo>
                      <a:lnTo>
                        <a:pt x="2" y="0"/>
                      </a:lnTo>
                      <a:lnTo>
                        <a:pt x="2" y="2"/>
                      </a:lnTo>
                      <a:lnTo>
                        <a:pt x="2" y="8"/>
                      </a:lnTo>
                      <a:lnTo>
                        <a:pt x="0" y="8"/>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53" name="Freeform 135"/>
                <p:cNvSpPr>
                  <a:spLocks/>
                </p:cNvSpPr>
                <p:nvPr/>
              </p:nvSpPr>
              <p:spPr bwMode="auto">
                <a:xfrm>
                  <a:off x="4264025" y="1814513"/>
                  <a:ext cx="28575" cy="22225"/>
                </a:xfrm>
                <a:custGeom>
                  <a:avLst/>
                  <a:gdLst/>
                  <a:ahLst/>
                  <a:cxnLst>
                    <a:cxn ang="0">
                      <a:pos x="6" y="0"/>
                    </a:cxn>
                    <a:cxn ang="0">
                      <a:pos x="6" y="0"/>
                    </a:cxn>
                    <a:cxn ang="0">
                      <a:pos x="6" y="2"/>
                    </a:cxn>
                    <a:cxn ang="0">
                      <a:pos x="0" y="2"/>
                    </a:cxn>
                    <a:cxn ang="0">
                      <a:pos x="2" y="12"/>
                    </a:cxn>
                    <a:cxn ang="0">
                      <a:pos x="6" y="14"/>
                    </a:cxn>
                    <a:cxn ang="0">
                      <a:pos x="10" y="14"/>
                    </a:cxn>
                    <a:cxn ang="0">
                      <a:pos x="14" y="12"/>
                    </a:cxn>
                    <a:cxn ang="0">
                      <a:pos x="16" y="12"/>
                    </a:cxn>
                    <a:cxn ang="0">
                      <a:pos x="18" y="12"/>
                    </a:cxn>
                    <a:cxn ang="0">
                      <a:pos x="18" y="8"/>
                    </a:cxn>
                    <a:cxn ang="0">
                      <a:pos x="16" y="10"/>
                    </a:cxn>
                    <a:cxn ang="0">
                      <a:pos x="10" y="8"/>
                    </a:cxn>
                    <a:cxn ang="0">
                      <a:pos x="8" y="0"/>
                    </a:cxn>
                    <a:cxn ang="0">
                      <a:pos x="6" y="0"/>
                    </a:cxn>
                  </a:cxnLst>
                  <a:rect l="0" t="0" r="r" b="b"/>
                  <a:pathLst>
                    <a:path w="18" h="14">
                      <a:moveTo>
                        <a:pt x="6" y="0"/>
                      </a:moveTo>
                      <a:lnTo>
                        <a:pt x="6" y="0"/>
                      </a:lnTo>
                      <a:lnTo>
                        <a:pt x="6" y="2"/>
                      </a:lnTo>
                      <a:lnTo>
                        <a:pt x="0" y="2"/>
                      </a:lnTo>
                      <a:lnTo>
                        <a:pt x="2" y="12"/>
                      </a:lnTo>
                      <a:lnTo>
                        <a:pt x="6" y="14"/>
                      </a:lnTo>
                      <a:lnTo>
                        <a:pt x="10" y="14"/>
                      </a:lnTo>
                      <a:lnTo>
                        <a:pt x="14" y="12"/>
                      </a:lnTo>
                      <a:lnTo>
                        <a:pt x="16" y="12"/>
                      </a:lnTo>
                      <a:lnTo>
                        <a:pt x="18" y="12"/>
                      </a:lnTo>
                      <a:lnTo>
                        <a:pt x="18" y="8"/>
                      </a:lnTo>
                      <a:lnTo>
                        <a:pt x="16" y="10"/>
                      </a:lnTo>
                      <a:lnTo>
                        <a:pt x="10" y="8"/>
                      </a:lnTo>
                      <a:lnTo>
                        <a:pt x="8" y="0"/>
                      </a:lnTo>
                      <a:lnTo>
                        <a:pt x="6" y="0"/>
                      </a:lnTo>
                      <a:close/>
                    </a:path>
                  </a:pathLst>
                </a:custGeom>
                <a:grpFill/>
                <a:ln w="9525">
                  <a:solidFill>
                    <a:schemeClr val="bg1">
                      <a:lumMod val="50000"/>
                    </a:schemeClr>
                  </a:solidFill>
                  <a:round/>
                  <a:headEnd/>
                  <a:tailEnd/>
                </a:ln>
              </p:spPr>
              <p:txBody>
                <a:bodyPr/>
                <a:lstStyle/>
                <a:p>
                  <a:pPr>
                    <a:defRPr/>
                  </a:pPr>
                  <a:endParaRPr lang="en-GB" dirty="0"/>
                </a:p>
              </p:txBody>
            </p:sp>
            <p:sp>
              <p:nvSpPr>
                <p:cNvPr id="1254" name="Freeform 136"/>
                <p:cNvSpPr>
                  <a:spLocks/>
                </p:cNvSpPr>
                <p:nvPr/>
              </p:nvSpPr>
              <p:spPr bwMode="auto">
                <a:xfrm>
                  <a:off x="4264025" y="1814513"/>
                  <a:ext cx="28575" cy="22225"/>
                </a:xfrm>
                <a:custGeom>
                  <a:avLst/>
                  <a:gdLst/>
                  <a:ahLst/>
                  <a:cxnLst>
                    <a:cxn ang="0">
                      <a:pos x="6" y="0"/>
                    </a:cxn>
                    <a:cxn ang="0">
                      <a:pos x="6" y="0"/>
                    </a:cxn>
                    <a:cxn ang="0">
                      <a:pos x="6" y="2"/>
                    </a:cxn>
                    <a:cxn ang="0">
                      <a:pos x="0" y="2"/>
                    </a:cxn>
                    <a:cxn ang="0">
                      <a:pos x="2" y="12"/>
                    </a:cxn>
                    <a:cxn ang="0">
                      <a:pos x="6" y="14"/>
                    </a:cxn>
                    <a:cxn ang="0">
                      <a:pos x="10" y="14"/>
                    </a:cxn>
                    <a:cxn ang="0">
                      <a:pos x="14" y="12"/>
                    </a:cxn>
                    <a:cxn ang="0">
                      <a:pos x="16" y="12"/>
                    </a:cxn>
                    <a:cxn ang="0">
                      <a:pos x="18" y="12"/>
                    </a:cxn>
                    <a:cxn ang="0">
                      <a:pos x="18" y="8"/>
                    </a:cxn>
                    <a:cxn ang="0">
                      <a:pos x="16" y="10"/>
                    </a:cxn>
                    <a:cxn ang="0">
                      <a:pos x="10" y="8"/>
                    </a:cxn>
                    <a:cxn ang="0">
                      <a:pos x="8" y="0"/>
                    </a:cxn>
                    <a:cxn ang="0">
                      <a:pos x="6" y="0"/>
                    </a:cxn>
                  </a:cxnLst>
                  <a:rect l="0" t="0" r="r" b="b"/>
                  <a:pathLst>
                    <a:path w="18" h="14">
                      <a:moveTo>
                        <a:pt x="6" y="0"/>
                      </a:moveTo>
                      <a:lnTo>
                        <a:pt x="6" y="0"/>
                      </a:lnTo>
                      <a:lnTo>
                        <a:pt x="6" y="2"/>
                      </a:lnTo>
                      <a:lnTo>
                        <a:pt x="0" y="2"/>
                      </a:lnTo>
                      <a:lnTo>
                        <a:pt x="2" y="12"/>
                      </a:lnTo>
                      <a:lnTo>
                        <a:pt x="6" y="14"/>
                      </a:lnTo>
                      <a:lnTo>
                        <a:pt x="10" y="14"/>
                      </a:lnTo>
                      <a:lnTo>
                        <a:pt x="14" y="12"/>
                      </a:lnTo>
                      <a:lnTo>
                        <a:pt x="16" y="12"/>
                      </a:lnTo>
                      <a:lnTo>
                        <a:pt x="18" y="12"/>
                      </a:lnTo>
                      <a:lnTo>
                        <a:pt x="18" y="8"/>
                      </a:lnTo>
                      <a:lnTo>
                        <a:pt x="16" y="10"/>
                      </a:lnTo>
                      <a:lnTo>
                        <a:pt x="10" y="8"/>
                      </a:lnTo>
                      <a:lnTo>
                        <a:pt x="8" y="0"/>
                      </a:lnTo>
                      <a:lnTo>
                        <a:pt x="6"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55" name="Freeform 137"/>
                <p:cNvSpPr>
                  <a:spLocks/>
                </p:cNvSpPr>
                <p:nvPr/>
              </p:nvSpPr>
              <p:spPr bwMode="auto">
                <a:xfrm>
                  <a:off x="4257675" y="1782763"/>
                  <a:ext cx="9525" cy="19050"/>
                </a:xfrm>
                <a:custGeom>
                  <a:avLst/>
                  <a:gdLst/>
                  <a:ahLst/>
                  <a:cxnLst>
                    <a:cxn ang="0">
                      <a:pos x="2" y="0"/>
                    </a:cxn>
                    <a:cxn ang="0">
                      <a:pos x="2" y="0"/>
                    </a:cxn>
                    <a:cxn ang="0">
                      <a:pos x="0" y="2"/>
                    </a:cxn>
                    <a:cxn ang="0">
                      <a:pos x="4" y="8"/>
                    </a:cxn>
                    <a:cxn ang="0">
                      <a:pos x="6" y="12"/>
                    </a:cxn>
                    <a:cxn ang="0">
                      <a:pos x="4" y="10"/>
                    </a:cxn>
                    <a:cxn ang="0">
                      <a:pos x="4" y="4"/>
                    </a:cxn>
                    <a:cxn ang="0">
                      <a:pos x="2" y="2"/>
                    </a:cxn>
                    <a:cxn ang="0">
                      <a:pos x="4" y="0"/>
                    </a:cxn>
                    <a:cxn ang="0">
                      <a:pos x="2" y="0"/>
                    </a:cxn>
                  </a:cxnLst>
                  <a:rect l="0" t="0" r="r" b="b"/>
                  <a:pathLst>
                    <a:path w="6" h="12">
                      <a:moveTo>
                        <a:pt x="2" y="0"/>
                      </a:moveTo>
                      <a:lnTo>
                        <a:pt x="2" y="0"/>
                      </a:lnTo>
                      <a:lnTo>
                        <a:pt x="0" y="2"/>
                      </a:lnTo>
                      <a:lnTo>
                        <a:pt x="4" y="8"/>
                      </a:lnTo>
                      <a:lnTo>
                        <a:pt x="6" y="12"/>
                      </a:lnTo>
                      <a:lnTo>
                        <a:pt x="4" y="10"/>
                      </a:lnTo>
                      <a:lnTo>
                        <a:pt x="4" y="4"/>
                      </a:lnTo>
                      <a:lnTo>
                        <a:pt x="2" y="2"/>
                      </a:lnTo>
                      <a:lnTo>
                        <a:pt x="4"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256" name="Freeform 138"/>
                <p:cNvSpPr>
                  <a:spLocks/>
                </p:cNvSpPr>
                <p:nvPr/>
              </p:nvSpPr>
              <p:spPr bwMode="auto">
                <a:xfrm>
                  <a:off x="4257675" y="1782763"/>
                  <a:ext cx="9525" cy="19050"/>
                </a:xfrm>
                <a:custGeom>
                  <a:avLst/>
                  <a:gdLst/>
                  <a:ahLst/>
                  <a:cxnLst>
                    <a:cxn ang="0">
                      <a:pos x="2" y="0"/>
                    </a:cxn>
                    <a:cxn ang="0">
                      <a:pos x="2" y="0"/>
                    </a:cxn>
                    <a:cxn ang="0">
                      <a:pos x="0" y="2"/>
                    </a:cxn>
                    <a:cxn ang="0">
                      <a:pos x="4" y="8"/>
                    </a:cxn>
                    <a:cxn ang="0">
                      <a:pos x="6" y="12"/>
                    </a:cxn>
                    <a:cxn ang="0">
                      <a:pos x="4" y="10"/>
                    </a:cxn>
                    <a:cxn ang="0">
                      <a:pos x="4" y="4"/>
                    </a:cxn>
                    <a:cxn ang="0">
                      <a:pos x="2" y="2"/>
                    </a:cxn>
                    <a:cxn ang="0">
                      <a:pos x="4" y="0"/>
                    </a:cxn>
                    <a:cxn ang="0">
                      <a:pos x="2" y="0"/>
                    </a:cxn>
                  </a:cxnLst>
                  <a:rect l="0" t="0" r="r" b="b"/>
                  <a:pathLst>
                    <a:path w="6" h="12">
                      <a:moveTo>
                        <a:pt x="2" y="0"/>
                      </a:moveTo>
                      <a:lnTo>
                        <a:pt x="2" y="0"/>
                      </a:lnTo>
                      <a:lnTo>
                        <a:pt x="0" y="2"/>
                      </a:lnTo>
                      <a:lnTo>
                        <a:pt x="4" y="8"/>
                      </a:lnTo>
                      <a:lnTo>
                        <a:pt x="6" y="12"/>
                      </a:lnTo>
                      <a:lnTo>
                        <a:pt x="4" y="10"/>
                      </a:lnTo>
                      <a:lnTo>
                        <a:pt x="4" y="4"/>
                      </a:lnTo>
                      <a:lnTo>
                        <a:pt x="2" y="2"/>
                      </a:lnTo>
                      <a:lnTo>
                        <a:pt x="4"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57" name="Freeform 139"/>
                <p:cNvSpPr>
                  <a:spLocks/>
                </p:cNvSpPr>
                <p:nvPr/>
              </p:nvSpPr>
              <p:spPr bwMode="auto">
                <a:xfrm>
                  <a:off x="3278188" y="1749425"/>
                  <a:ext cx="6350" cy="1588"/>
                </a:xfrm>
                <a:custGeom>
                  <a:avLst/>
                  <a:gdLst/>
                  <a:ahLst/>
                  <a:cxnLst>
                    <a:cxn ang="0">
                      <a:pos x="0" y="0"/>
                    </a:cxn>
                    <a:cxn ang="0">
                      <a:pos x="0" y="0"/>
                    </a:cxn>
                    <a:cxn ang="0">
                      <a:pos x="4" y="0"/>
                    </a:cxn>
                    <a:cxn ang="0">
                      <a:pos x="0" y="0"/>
                    </a:cxn>
                  </a:cxnLst>
                  <a:rect l="0" t="0" r="r" b="b"/>
                  <a:pathLst>
                    <a:path w="4">
                      <a:moveTo>
                        <a:pt x="0" y="0"/>
                      </a:moveTo>
                      <a:lnTo>
                        <a:pt x="0" y="0"/>
                      </a:lnTo>
                      <a:lnTo>
                        <a:pt x="4"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58" name="Freeform 140"/>
                <p:cNvSpPr>
                  <a:spLocks/>
                </p:cNvSpPr>
                <p:nvPr/>
              </p:nvSpPr>
              <p:spPr bwMode="auto">
                <a:xfrm>
                  <a:off x="3278188" y="1749425"/>
                  <a:ext cx="6350" cy="1588"/>
                </a:xfrm>
                <a:custGeom>
                  <a:avLst/>
                  <a:gdLst/>
                  <a:ahLst/>
                  <a:cxnLst>
                    <a:cxn ang="0">
                      <a:pos x="0" y="0"/>
                    </a:cxn>
                    <a:cxn ang="0">
                      <a:pos x="0" y="0"/>
                    </a:cxn>
                    <a:cxn ang="0">
                      <a:pos x="4" y="0"/>
                    </a:cxn>
                    <a:cxn ang="0">
                      <a:pos x="0" y="0"/>
                    </a:cxn>
                  </a:cxnLst>
                  <a:rect l="0" t="0" r="r" b="b"/>
                  <a:pathLst>
                    <a:path w="4">
                      <a:moveTo>
                        <a:pt x="0" y="0"/>
                      </a:moveTo>
                      <a:lnTo>
                        <a:pt x="0" y="0"/>
                      </a:lnTo>
                      <a:lnTo>
                        <a:pt x="4"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59" name="Freeform 141"/>
                <p:cNvSpPr>
                  <a:spLocks/>
                </p:cNvSpPr>
                <p:nvPr/>
              </p:nvSpPr>
              <p:spPr bwMode="auto">
                <a:xfrm>
                  <a:off x="3257550" y="1743075"/>
                  <a:ext cx="11113" cy="6350"/>
                </a:xfrm>
                <a:custGeom>
                  <a:avLst/>
                  <a:gdLst/>
                  <a:ahLst/>
                  <a:cxnLst>
                    <a:cxn ang="0">
                      <a:pos x="2" y="0"/>
                    </a:cxn>
                    <a:cxn ang="0">
                      <a:pos x="2" y="0"/>
                    </a:cxn>
                    <a:cxn ang="0">
                      <a:pos x="0" y="4"/>
                    </a:cxn>
                    <a:cxn ang="0">
                      <a:pos x="2" y="4"/>
                    </a:cxn>
                    <a:cxn ang="0">
                      <a:pos x="3" y="4"/>
                    </a:cxn>
                    <a:cxn ang="0">
                      <a:pos x="7" y="0"/>
                    </a:cxn>
                    <a:cxn ang="0">
                      <a:pos x="2" y="0"/>
                    </a:cxn>
                  </a:cxnLst>
                  <a:rect l="0" t="0" r="r" b="b"/>
                  <a:pathLst>
                    <a:path w="7" h="4">
                      <a:moveTo>
                        <a:pt x="2" y="0"/>
                      </a:moveTo>
                      <a:lnTo>
                        <a:pt x="2" y="0"/>
                      </a:lnTo>
                      <a:lnTo>
                        <a:pt x="0" y="4"/>
                      </a:lnTo>
                      <a:lnTo>
                        <a:pt x="2" y="4"/>
                      </a:lnTo>
                      <a:lnTo>
                        <a:pt x="3" y="4"/>
                      </a:lnTo>
                      <a:lnTo>
                        <a:pt x="7"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260" name="Freeform 142"/>
                <p:cNvSpPr>
                  <a:spLocks/>
                </p:cNvSpPr>
                <p:nvPr/>
              </p:nvSpPr>
              <p:spPr bwMode="auto">
                <a:xfrm>
                  <a:off x="3257550" y="1743075"/>
                  <a:ext cx="11113" cy="6350"/>
                </a:xfrm>
                <a:custGeom>
                  <a:avLst/>
                  <a:gdLst/>
                  <a:ahLst/>
                  <a:cxnLst>
                    <a:cxn ang="0">
                      <a:pos x="2" y="0"/>
                    </a:cxn>
                    <a:cxn ang="0">
                      <a:pos x="2" y="0"/>
                    </a:cxn>
                    <a:cxn ang="0">
                      <a:pos x="0" y="4"/>
                    </a:cxn>
                    <a:cxn ang="0">
                      <a:pos x="2" y="4"/>
                    </a:cxn>
                    <a:cxn ang="0">
                      <a:pos x="3" y="4"/>
                    </a:cxn>
                    <a:cxn ang="0">
                      <a:pos x="7" y="0"/>
                    </a:cxn>
                    <a:cxn ang="0">
                      <a:pos x="2" y="0"/>
                    </a:cxn>
                  </a:cxnLst>
                  <a:rect l="0" t="0" r="r" b="b"/>
                  <a:pathLst>
                    <a:path w="7" h="4">
                      <a:moveTo>
                        <a:pt x="2" y="0"/>
                      </a:moveTo>
                      <a:lnTo>
                        <a:pt x="2" y="0"/>
                      </a:lnTo>
                      <a:lnTo>
                        <a:pt x="0" y="4"/>
                      </a:lnTo>
                      <a:lnTo>
                        <a:pt x="2" y="4"/>
                      </a:lnTo>
                      <a:lnTo>
                        <a:pt x="3" y="4"/>
                      </a:lnTo>
                      <a:lnTo>
                        <a:pt x="7"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61" name="Freeform 143"/>
                <p:cNvSpPr>
                  <a:spLocks/>
                </p:cNvSpPr>
                <p:nvPr/>
              </p:nvSpPr>
              <p:spPr bwMode="auto">
                <a:xfrm>
                  <a:off x="4248150" y="1639888"/>
                  <a:ext cx="9525" cy="6350"/>
                </a:xfrm>
                <a:custGeom>
                  <a:avLst/>
                  <a:gdLst/>
                  <a:ahLst/>
                  <a:cxnLst>
                    <a:cxn ang="0">
                      <a:pos x="0" y="0"/>
                    </a:cxn>
                    <a:cxn ang="0">
                      <a:pos x="0" y="0"/>
                    </a:cxn>
                    <a:cxn ang="0">
                      <a:pos x="0" y="4"/>
                    </a:cxn>
                    <a:cxn ang="0">
                      <a:pos x="6" y="2"/>
                    </a:cxn>
                    <a:cxn ang="0">
                      <a:pos x="0" y="0"/>
                    </a:cxn>
                  </a:cxnLst>
                  <a:rect l="0" t="0" r="r" b="b"/>
                  <a:pathLst>
                    <a:path w="6" h="4">
                      <a:moveTo>
                        <a:pt x="0" y="0"/>
                      </a:moveTo>
                      <a:lnTo>
                        <a:pt x="0" y="0"/>
                      </a:lnTo>
                      <a:lnTo>
                        <a:pt x="0" y="4"/>
                      </a:lnTo>
                      <a:lnTo>
                        <a:pt x="6"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62" name="Freeform 144"/>
                <p:cNvSpPr>
                  <a:spLocks/>
                </p:cNvSpPr>
                <p:nvPr/>
              </p:nvSpPr>
              <p:spPr bwMode="auto">
                <a:xfrm>
                  <a:off x="4248150" y="1639888"/>
                  <a:ext cx="9525" cy="6350"/>
                </a:xfrm>
                <a:custGeom>
                  <a:avLst/>
                  <a:gdLst/>
                  <a:ahLst/>
                  <a:cxnLst>
                    <a:cxn ang="0">
                      <a:pos x="0" y="0"/>
                    </a:cxn>
                    <a:cxn ang="0">
                      <a:pos x="0" y="0"/>
                    </a:cxn>
                    <a:cxn ang="0">
                      <a:pos x="0" y="4"/>
                    </a:cxn>
                    <a:cxn ang="0">
                      <a:pos x="6" y="2"/>
                    </a:cxn>
                    <a:cxn ang="0">
                      <a:pos x="0" y="0"/>
                    </a:cxn>
                  </a:cxnLst>
                  <a:rect l="0" t="0" r="r" b="b"/>
                  <a:pathLst>
                    <a:path w="6" h="4">
                      <a:moveTo>
                        <a:pt x="0" y="0"/>
                      </a:moveTo>
                      <a:lnTo>
                        <a:pt x="0" y="0"/>
                      </a:lnTo>
                      <a:lnTo>
                        <a:pt x="0" y="4"/>
                      </a:lnTo>
                      <a:lnTo>
                        <a:pt x="6"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63" name="Freeform 145"/>
                <p:cNvSpPr>
                  <a:spLocks/>
                </p:cNvSpPr>
                <p:nvPr/>
              </p:nvSpPr>
              <p:spPr bwMode="auto">
                <a:xfrm>
                  <a:off x="4110038" y="1617663"/>
                  <a:ext cx="22225" cy="9525"/>
                </a:xfrm>
                <a:custGeom>
                  <a:avLst/>
                  <a:gdLst/>
                  <a:ahLst/>
                  <a:cxnLst>
                    <a:cxn ang="0">
                      <a:pos x="10" y="0"/>
                    </a:cxn>
                    <a:cxn ang="0">
                      <a:pos x="10" y="0"/>
                    </a:cxn>
                    <a:cxn ang="0">
                      <a:pos x="14" y="0"/>
                    </a:cxn>
                    <a:cxn ang="0">
                      <a:pos x="12" y="0"/>
                    </a:cxn>
                    <a:cxn ang="0">
                      <a:pos x="4" y="6"/>
                    </a:cxn>
                    <a:cxn ang="0">
                      <a:pos x="0" y="4"/>
                    </a:cxn>
                    <a:cxn ang="0">
                      <a:pos x="4" y="4"/>
                    </a:cxn>
                    <a:cxn ang="0">
                      <a:pos x="10" y="0"/>
                    </a:cxn>
                  </a:cxnLst>
                  <a:rect l="0" t="0" r="r" b="b"/>
                  <a:pathLst>
                    <a:path w="14" h="6">
                      <a:moveTo>
                        <a:pt x="10" y="0"/>
                      </a:moveTo>
                      <a:lnTo>
                        <a:pt x="10" y="0"/>
                      </a:lnTo>
                      <a:lnTo>
                        <a:pt x="14" y="0"/>
                      </a:lnTo>
                      <a:lnTo>
                        <a:pt x="12" y="0"/>
                      </a:lnTo>
                      <a:lnTo>
                        <a:pt x="4" y="6"/>
                      </a:lnTo>
                      <a:lnTo>
                        <a:pt x="0" y="4"/>
                      </a:lnTo>
                      <a:lnTo>
                        <a:pt x="4" y="4"/>
                      </a:lnTo>
                      <a:lnTo>
                        <a:pt x="10" y="0"/>
                      </a:lnTo>
                      <a:close/>
                    </a:path>
                  </a:pathLst>
                </a:custGeom>
                <a:grpFill/>
                <a:ln w="9525">
                  <a:solidFill>
                    <a:schemeClr val="bg1">
                      <a:lumMod val="50000"/>
                    </a:schemeClr>
                  </a:solidFill>
                  <a:round/>
                  <a:headEnd/>
                  <a:tailEnd/>
                </a:ln>
              </p:spPr>
              <p:txBody>
                <a:bodyPr/>
                <a:lstStyle/>
                <a:p>
                  <a:pPr>
                    <a:defRPr/>
                  </a:pPr>
                  <a:endParaRPr lang="en-GB" dirty="0"/>
                </a:p>
              </p:txBody>
            </p:sp>
            <p:sp>
              <p:nvSpPr>
                <p:cNvPr id="1264" name="Freeform 146"/>
                <p:cNvSpPr>
                  <a:spLocks/>
                </p:cNvSpPr>
                <p:nvPr/>
              </p:nvSpPr>
              <p:spPr bwMode="auto">
                <a:xfrm>
                  <a:off x="4110038" y="1617663"/>
                  <a:ext cx="22225" cy="9525"/>
                </a:xfrm>
                <a:custGeom>
                  <a:avLst/>
                  <a:gdLst/>
                  <a:ahLst/>
                  <a:cxnLst>
                    <a:cxn ang="0">
                      <a:pos x="10" y="0"/>
                    </a:cxn>
                    <a:cxn ang="0">
                      <a:pos x="10" y="0"/>
                    </a:cxn>
                    <a:cxn ang="0">
                      <a:pos x="14" y="0"/>
                    </a:cxn>
                    <a:cxn ang="0">
                      <a:pos x="12" y="0"/>
                    </a:cxn>
                    <a:cxn ang="0">
                      <a:pos x="4" y="6"/>
                    </a:cxn>
                    <a:cxn ang="0">
                      <a:pos x="0" y="4"/>
                    </a:cxn>
                    <a:cxn ang="0">
                      <a:pos x="4" y="4"/>
                    </a:cxn>
                    <a:cxn ang="0">
                      <a:pos x="10" y="0"/>
                    </a:cxn>
                  </a:cxnLst>
                  <a:rect l="0" t="0" r="r" b="b"/>
                  <a:pathLst>
                    <a:path w="14" h="6">
                      <a:moveTo>
                        <a:pt x="10" y="0"/>
                      </a:moveTo>
                      <a:lnTo>
                        <a:pt x="10" y="0"/>
                      </a:lnTo>
                      <a:lnTo>
                        <a:pt x="14" y="0"/>
                      </a:lnTo>
                      <a:lnTo>
                        <a:pt x="12" y="0"/>
                      </a:lnTo>
                      <a:lnTo>
                        <a:pt x="4" y="6"/>
                      </a:lnTo>
                      <a:lnTo>
                        <a:pt x="0" y="4"/>
                      </a:lnTo>
                      <a:lnTo>
                        <a:pt x="4" y="4"/>
                      </a:lnTo>
                      <a:lnTo>
                        <a:pt x="1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65" name="Freeform 147"/>
                <p:cNvSpPr>
                  <a:spLocks/>
                </p:cNvSpPr>
                <p:nvPr/>
              </p:nvSpPr>
              <p:spPr bwMode="auto">
                <a:xfrm>
                  <a:off x="4264025" y="1566863"/>
                  <a:ext cx="1588"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66" name="Freeform 148"/>
                <p:cNvSpPr>
                  <a:spLocks/>
                </p:cNvSpPr>
                <p:nvPr/>
              </p:nvSpPr>
              <p:spPr bwMode="auto">
                <a:xfrm>
                  <a:off x="4264025" y="1566863"/>
                  <a:ext cx="1588"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67" name="Freeform 149"/>
                <p:cNvSpPr>
                  <a:spLocks/>
                </p:cNvSpPr>
                <p:nvPr/>
              </p:nvSpPr>
              <p:spPr bwMode="auto">
                <a:xfrm>
                  <a:off x="4248150" y="1566863"/>
                  <a:ext cx="1588" cy="9525"/>
                </a:xfrm>
                <a:custGeom>
                  <a:avLst/>
                  <a:gdLst/>
                  <a:ahLst/>
                  <a:cxnLst>
                    <a:cxn ang="0">
                      <a:pos x="0" y="0"/>
                    </a:cxn>
                    <a:cxn ang="0">
                      <a:pos x="0" y="0"/>
                    </a:cxn>
                    <a:cxn ang="0">
                      <a:pos x="0" y="6"/>
                    </a:cxn>
                    <a:cxn ang="0">
                      <a:pos x="0" y="0"/>
                    </a:cxn>
                  </a:cxnLst>
                  <a:rect l="0" t="0" r="r" b="b"/>
                  <a:pathLst>
                    <a:path h="6">
                      <a:moveTo>
                        <a:pt x="0" y="0"/>
                      </a:moveTo>
                      <a:lnTo>
                        <a:pt x="0" y="0"/>
                      </a:lnTo>
                      <a:lnTo>
                        <a:pt x="0" y="6"/>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68" name="Freeform 150"/>
                <p:cNvSpPr>
                  <a:spLocks/>
                </p:cNvSpPr>
                <p:nvPr/>
              </p:nvSpPr>
              <p:spPr bwMode="auto">
                <a:xfrm>
                  <a:off x="4248150" y="1566863"/>
                  <a:ext cx="1588" cy="9525"/>
                </a:xfrm>
                <a:custGeom>
                  <a:avLst/>
                  <a:gdLst/>
                  <a:ahLst/>
                  <a:cxnLst>
                    <a:cxn ang="0">
                      <a:pos x="0" y="0"/>
                    </a:cxn>
                    <a:cxn ang="0">
                      <a:pos x="0" y="0"/>
                    </a:cxn>
                    <a:cxn ang="0">
                      <a:pos x="0" y="6"/>
                    </a:cxn>
                    <a:cxn ang="0">
                      <a:pos x="0" y="0"/>
                    </a:cxn>
                  </a:cxnLst>
                  <a:rect l="0" t="0" r="r" b="b"/>
                  <a:pathLst>
                    <a:path h="6">
                      <a:moveTo>
                        <a:pt x="0" y="0"/>
                      </a:moveTo>
                      <a:lnTo>
                        <a:pt x="0" y="0"/>
                      </a:lnTo>
                      <a:lnTo>
                        <a:pt x="0" y="6"/>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69" name="Freeform 151"/>
                <p:cNvSpPr>
                  <a:spLocks/>
                </p:cNvSpPr>
                <p:nvPr/>
              </p:nvSpPr>
              <p:spPr bwMode="auto">
                <a:xfrm>
                  <a:off x="3616325" y="1550988"/>
                  <a:ext cx="47625" cy="28575"/>
                </a:xfrm>
                <a:custGeom>
                  <a:avLst/>
                  <a:gdLst/>
                  <a:ahLst/>
                  <a:cxnLst>
                    <a:cxn ang="0">
                      <a:pos x="0" y="0"/>
                    </a:cxn>
                    <a:cxn ang="0">
                      <a:pos x="0" y="0"/>
                    </a:cxn>
                    <a:cxn ang="0">
                      <a:pos x="4" y="8"/>
                    </a:cxn>
                    <a:cxn ang="0">
                      <a:pos x="6" y="10"/>
                    </a:cxn>
                    <a:cxn ang="0">
                      <a:pos x="14" y="16"/>
                    </a:cxn>
                    <a:cxn ang="0">
                      <a:pos x="28" y="18"/>
                    </a:cxn>
                    <a:cxn ang="0">
                      <a:pos x="30" y="18"/>
                    </a:cxn>
                    <a:cxn ang="0">
                      <a:pos x="30" y="16"/>
                    </a:cxn>
                    <a:cxn ang="0">
                      <a:pos x="28" y="12"/>
                    </a:cxn>
                    <a:cxn ang="0">
                      <a:pos x="20" y="10"/>
                    </a:cxn>
                    <a:cxn ang="0">
                      <a:pos x="16" y="10"/>
                    </a:cxn>
                    <a:cxn ang="0">
                      <a:pos x="14" y="6"/>
                    </a:cxn>
                    <a:cxn ang="0">
                      <a:pos x="8" y="6"/>
                    </a:cxn>
                    <a:cxn ang="0">
                      <a:pos x="0" y="0"/>
                    </a:cxn>
                  </a:cxnLst>
                  <a:rect l="0" t="0" r="r" b="b"/>
                  <a:pathLst>
                    <a:path w="30" h="18">
                      <a:moveTo>
                        <a:pt x="0" y="0"/>
                      </a:moveTo>
                      <a:lnTo>
                        <a:pt x="0" y="0"/>
                      </a:lnTo>
                      <a:lnTo>
                        <a:pt x="4" y="8"/>
                      </a:lnTo>
                      <a:lnTo>
                        <a:pt x="6" y="10"/>
                      </a:lnTo>
                      <a:lnTo>
                        <a:pt x="14" y="16"/>
                      </a:lnTo>
                      <a:lnTo>
                        <a:pt x="28" y="18"/>
                      </a:lnTo>
                      <a:lnTo>
                        <a:pt x="30" y="18"/>
                      </a:lnTo>
                      <a:lnTo>
                        <a:pt x="30" y="16"/>
                      </a:lnTo>
                      <a:lnTo>
                        <a:pt x="28" y="12"/>
                      </a:lnTo>
                      <a:lnTo>
                        <a:pt x="20" y="10"/>
                      </a:lnTo>
                      <a:lnTo>
                        <a:pt x="16" y="10"/>
                      </a:lnTo>
                      <a:lnTo>
                        <a:pt x="14" y="6"/>
                      </a:lnTo>
                      <a:lnTo>
                        <a:pt x="8" y="6"/>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70" name="Freeform 152"/>
                <p:cNvSpPr>
                  <a:spLocks/>
                </p:cNvSpPr>
                <p:nvPr/>
              </p:nvSpPr>
              <p:spPr bwMode="auto">
                <a:xfrm>
                  <a:off x="3616325" y="1550988"/>
                  <a:ext cx="47625" cy="28575"/>
                </a:xfrm>
                <a:custGeom>
                  <a:avLst/>
                  <a:gdLst/>
                  <a:ahLst/>
                  <a:cxnLst>
                    <a:cxn ang="0">
                      <a:pos x="0" y="0"/>
                    </a:cxn>
                    <a:cxn ang="0">
                      <a:pos x="0" y="0"/>
                    </a:cxn>
                    <a:cxn ang="0">
                      <a:pos x="4" y="8"/>
                    </a:cxn>
                    <a:cxn ang="0">
                      <a:pos x="6" y="10"/>
                    </a:cxn>
                    <a:cxn ang="0">
                      <a:pos x="14" y="16"/>
                    </a:cxn>
                    <a:cxn ang="0">
                      <a:pos x="28" y="18"/>
                    </a:cxn>
                    <a:cxn ang="0">
                      <a:pos x="30" y="18"/>
                    </a:cxn>
                    <a:cxn ang="0">
                      <a:pos x="30" y="16"/>
                    </a:cxn>
                    <a:cxn ang="0">
                      <a:pos x="28" y="12"/>
                    </a:cxn>
                    <a:cxn ang="0">
                      <a:pos x="20" y="10"/>
                    </a:cxn>
                    <a:cxn ang="0">
                      <a:pos x="16" y="10"/>
                    </a:cxn>
                    <a:cxn ang="0">
                      <a:pos x="14" y="6"/>
                    </a:cxn>
                    <a:cxn ang="0">
                      <a:pos x="8" y="6"/>
                    </a:cxn>
                    <a:cxn ang="0">
                      <a:pos x="0" y="0"/>
                    </a:cxn>
                  </a:cxnLst>
                  <a:rect l="0" t="0" r="r" b="b"/>
                  <a:pathLst>
                    <a:path w="30" h="18">
                      <a:moveTo>
                        <a:pt x="0" y="0"/>
                      </a:moveTo>
                      <a:lnTo>
                        <a:pt x="0" y="0"/>
                      </a:lnTo>
                      <a:lnTo>
                        <a:pt x="4" y="8"/>
                      </a:lnTo>
                      <a:lnTo>
                        <a:pt x="6" y="10"/>
                      </a:lnTo>
                      <a:lnTo>
                        <a:pt x="14" y="16"/>
                      </a:lnTo>
                      <a:lnTo>
                        <a:pt x="28" y="18"/>
                      </a:lnTo>
                      <a:lnTo>
                        <a:pt x="30" y="18"/>
                      </a:lnTo>
                      <a:lnTo>
                        <a:pt x="30" y="16"/>
                      </a:lnTo>
                      <a:lnTo>
                        <a:pt x="28" y="12"/>
                      </a:lnTo>
                      <a:lnTo>
                        <a:pt x="20" y="10"/>
                      </a:lnTo>
                      <a:lnTo>
                        <a:pt x="16" y="10"/>
                      </a:lnTo>
                      <a:lnTo>
                        <a:pt x="14" y="6"/>
                      </a:lnTo>
                      <a:lnTo>
                        <a:pt x="8" y="6"/>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71" name="Freeform 153"/>
                <p:cNvSpPr>
                  <a:spLocks/>
                </p:cNvSpPr>
                <p:nvPr/>
              </p:nvSpPr>
              <p:spPr bwMode="auto">
                <a:xfrm>
                  <a:off x="3951288" y="1524000"/>
                  <a:ext cx="19050" cy="12700"/>
                </a:xfrm>
                <a:custGeom>
                  <a:avLst/>
                  <a:gdLst/>
                  <a:ahLst/>
                  <a:cxnLst>
                    <a:cxn ang="0">
                      <a:pos x="10" y="0"/>
                    </a:cxn>
                    <a:cxn ang="0">
                      <a:pos x="10" y="0"/>
                    </a:cxn>
                    <a:cxn ang="0">
                      <a:pos x="12" y="4"/>
                    </a:cxn>
                    <a:cxn ang="0">
                      <a:pos x="8" y="6"/>
                    </a:cxn>
                    <a:cxn ang="0">
                      <a:pos x="8" y="8"/>
                    </a:cxn>
                    <a:cxn ang="0">
                      <a:pos x="0" y="6"/>
                    </a:cxn>
                    <a:cxn ang="0">
                      <a:pos x="0" y="8"/>
                    </a:cxn>
                    <a:cxn ang="0">
                      <a:pos x="0" y="6"/>
                    </a:cxn>
                    <a:cxn ang="0">
                      <a:pos x="0" y="4"/>
                    </a:cxn>
                    <a:cxn ang="0">
                      <a:pos x="10" y="0"/>
                    </a:cxn>
                  </a:cxnLst>
                  <a:rect l="0" t="0" r="r" b="b"/>
                  <a:pathLst>
                    <a:path w="12" h="8">
                      <a:moveTo>
                        <a:pt x="10" y="0"/>
                      </a:moveTo>
                      <a:lnTo>
                        <a:pt x="10" y="0"/>
                      </a:lnTo>
                      <a:lnTo>
                        <a:pt x="12" y="4"/>
                      </a:lnTo>
                      <a:lnTo>
                        <a:pt x="8" y="6"/>
                      </a:lnTo>
                      <a:lnTo>
                        <a:pt x="8" y="8"/>
                      </a:lnTo>
                      <a:lnTo>
                        <a:pt x="0" y="6"/>
                      </a:lnTo>
                      <a:lnTo>
                        <a:pt x="0" y="8"/>
                      </a:lnTo>
                      <a:lnTo>
                        <a:pt x="0" y="6"/>
                      </a:lnTo>
                      <a:lnTo>
                        <a:pt x="0" y="4"/>
                      </a:lnTo>
                      <a:lnTo>
                        <a:pt x="10" y="0"/>
                      </a:lnTo>
                      <a:close/>
                    </a:path>
                  </a:pathLst>
                </a:custGeom>
                <a:grpFill/>
                <a:ln w="9525">
                  <a:solidFill>
                    <a:schemeClr val="bg1">
                      <a:lumMod val="50000"/>
                    </a:schemeClr>
                  </a:solidFill>
                  <a:round/>
                  <a:headEnd/>
                  <a:tailEnd/>
                </a:ln>
              </p:spPr>
              <p:txBody>
                <a:bodyPr/>
                <a:lstStyle/>
                <a:p>
                  <a:pPr>
                    <a:defRPr/>
                  </a:pPr>
                  <a:endParaRPr lang="en-GB" dirty="0"/>
                </a:p>
              </p:txBody>
            </p:sp>
            <p:sp>
              <p:nvSpPr>
                <p:cNvPr id="1272" name="Freeform 154"/>
                <p:cNvSpPr>
                  <a:spLocks/>
                </p:cNvSpPr>
                <p:nvPr/>
              </p:nvSpPr>
              <p:spPr bwMode="auto">
                <a:xfrm>
                  <a:off x="3951288" y="1524000"/>
                  <a:ext cx="19050" cy="12700"/>
                </a:xfrm>
                <a:custGeom>
                  <a:avLst/>
                  <a:gdLst/>
                  <a:ahLst/>
                  <a:cxnLst>
                    <a:cxn ang="0">
                      <a:pos x="10" y="0"/>
                    </a:cxn>
                    <a:cxn ang="0">
                      <a:pos x="10" y="0"/>
                    </a:cxn>
                    <a:cxn ang="0">
                      <a:pos x="12" y="4"/>
                    </a:cxn>
                    <a:cxn ang="0">
                      <a:pos x="8" y="6"/>
                    </a:cxn>
                    <a:cxn ang="0">
                      <a:pos x="8" y="8"/>
                    </a:cxn>
                    <a:cxn ang="0">
                      <a:pos x="0" y="6"/>
                    </a:cxn>
                    <a:cxn ang="0">
                      <a:pos x="0" y="8"/>
                    </a:cxn>
                    <a:cxn ang="0">
                      <a:pos x="0" y="6"/>
                    </a:cxn>
                    <a:cxn ang="0">
                      <a:pos x="0" y="4"/>
                    </a:cxn>
                    <a:cxn ang="0">
                      <a:pos x="10" y="0"/>
                    </a:cxn>
                  </a:cxnLst>
                  <a:rect l="0" t="0" r="r" b="b"/>
                  <a:pathLst>
                    <a:path w="12" h="8">
                      <a:moveTo>
                        <a:pt x="10" y="0"/>
                      </a:moveTo>
                      <a:lnTo>
                        <a:pt x="10" y="0"/>
                      </a:lnTo>
                      <a:lnTo>
                        <a:pt x="12" y="4"/>
                      </a:lnTo>
                      <a:lnTo>
                        <a:pt x="8" y="6"/>
                      </a:lnTo>
                      <a:lnTo>
                        <a:pt x="8" y="8"/>
                      </a:lnTo>
                      <a:lnTo>
                        <a:pt x="0" y="6"/>
                      </a:lnTo>
                      <a:lnTo>
                        <a:pt x="0" y="8"/>
                      </a:lnTo>
                      <a:lnTo>
                        <a:pt x="0" y="6"/>
                      </a:lnTo>
                      <a:lnTo>
                        <a:pt x="0" y="4"/>
                      </a:lnTo>
                      <a:lnTo>
                        <a:pt x="1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73" name="Freeform 155"/>
                <p:cNvSpPr>
                  <a:spLocks/>
                </p:cNvSpPr>
                <p:nvPr/>
              </p:nvSpPr>
              <p:spPr bwMode="auto">
                <a:xfrm>
                  <a:off x="4025900" y="1520825"/>
                  <a:ext cx="84138" cy="9525"/>
                </a:xfrm>
                <a:custGeom>
                  <a:avLst/>
                  <a:gdLst/>
                  <a:ahLst/>
                  <a:cxnLst>
                    <a:cxn ang="0">
                      <a:pos x="18" y="0"/>
                    </a:cxn>
                    <a:cxn ang="0">
                      <a:pos x="18" y="0"/>
                    </a:cxn>
                    <a:cxn ang="0">
                      <a:pos x="28" y="0"/>
                    </a:cxn>
                    <a:cxn ang="0">
                      <a:pos x="40" y="0"/>
                    </a:cxn>
                    <a:cxn ang="0">
                      <a:pos x="53" y="0"/>
                    </a:cxn>
                    <a:cxn ang="0">
                      <a:pos x="28" y="2"/>
                    </a:cxn>
                    <a:cxn ang="0">
                      <a:pos x="20" y="2"/>
                    </a:cxn>
                    <a:cxn ang="0">
                      <a:pos x="12" y="2"/>
                    </a:cxn>
                    <a:cxn ang="0">
                      <a:pos x="12" y="6"/>
                    </a:cxn>
                    <a:cxn ang="0">
                      <a:pos x="6" y="6"/>
                    </a:cxn>
                    <a:cxn ang="0">
                      <a:pos x="0" y="6"/>
                    </a:cxn>
                    <a:cxn ang="0">
                      <a:pos x="0" y="2"/>
                    </a:cxn>
                    <a:cxn ang="0">
                      <a:pos x="2" y="2"/>
                    </a:cxn>
                    <a:cxn ang="0">
                      <a:pos x="18" y="0"/>
                    </a:cxn>
                  </a:cxnLst>
                  <a:rect l="0" t="0" r="r" b="b"/>
                  <a:pathLst>
                    <a:path w="53" h="6">
                      <a:moveTo>
                        <a:pt x="18" y="0"/>
                      </a:moveTo>
                      <a:lnTo>
                        <a:pt x="18" y="0"/>
                      </a:lnTo>
                      <a:lnTo>
                        <a:pt x="28" y="0"/>
                      </a:lnTo>
                      <a:lnTo>
                        <a:pt x="40" y="0"/>
                      </a:lnTo>
                      <a:lnTo>
                        <a:pt x="53" y="0"/>
                      </a:lnTo>
                      <a:lnTo>
                        <a:pt x="28" y="2"/>
                      </a:lnTo>
                      <a:lnTo>
                        <a:pt x="20" y="2"/>
                      </a:lnTo>
                      <a:lnTo>
                        <a:pt x="12" y="2"/>
                      </a:lnTo>
                      <a:lnTo>
                        <a:pt x="12" y="6"/>
                      </a:lnTo>
                      <a:lnTo>
                        <a:pt x="6" y="6"/>
                      </a:lnTo>
                      <a:lnTo>
                        <a:pt x="0" y="6"/>
                      </a:lnTo>
                      <a:lnTo>
                        <a:pt x="0" y="2"/>
                      </a:lnTo>
                      <a:lnTo>
                        <a:pt x="2" y="2"/>
                      </a:lnTo>
                      <a:lnTo>
                        <a:pt x="18" y="0"/>
                      </a:lnTo>
                      <a:close/>
                    </a:path>
                  </a:pathLst>
                </a:custGeom>
                <a:grpFill/>
                <a:ln w="9525">
                  <a:solidFill>
                    <a:schemeClr val="bg1">
                      <a:lumMod val="50000"/>
                    </a:schemeClr>
                  </a:solidFill>
                  <a:round/>
                  <a:headEnd/>
                  <a:tailEnd/>
                </a:ln>
              </p:spPr>
              <p:txBody>
                <a:bodyPr/>
                <a:lstStyle/>
                <a:p>
                  <a:pPr>
                    <a:defRPr/>
                  </a:pPr>
                  <a:endParaRPr lang="en-GB" dirty="0"/>
                </a:p>
              </p:txBody>
            </p:sp>
            <p:sp>
              <p:nvSpPr>
                <p:cNvPr id="1274" name="Freeform 156"/>
                <p:cNvSpPr>
                  <a:spLocks/>
                </p:cNvSpPr>
                <p:nvPr/>
              </p:nvSpPr>
              <p:spPr bwMode="auto">
                <a:xfrm>
                  <a:off x="4025900" y="1520825"/>
                  <a:ext cx="84138" cy="9525"/>
                </a:xfrm>
                <a:custGeom>
                  <a:avLst/>
                  <a:gdLst/>
                  <a:ahLst/>
                  <a:cxnLst>
                    <a:cxn ang="0">
                      <a:pos x="18" y="0"/>
                    </a:cxn>
                    <a:cxn ang="0">
                      <a:pos x="18" y="0"/>
                    </a:cxn>
                    <a:cxn ang="0">
                      <a:pos x="28" y="0"/>
                    </a:cxn>
                    <a:cxn ang="0">
                      <a:pos x="40" y="0"/>
                    </a:cxn>
                    <a:cxn ang="0">
                      <a:pos x="53" y="0"/>
                    </a:cxn>
                    <a:cxn ang="0">
                      <a:pos x="28" y="2"/>
                    </a:cxn>
                    <a:cxn ang="0">
                      <a:pos x="20" y="2"/>
                    </a:cxn>
                    <a:cxn ang="0">
                      <a:pos x="12" y="2"/>
                    </a:cxn>
                    <a:cxn ang="0">
                      <a:pos x="12" y="6"/>
                    </a:cxn>
                    <a:cxn ang="0">
                      <a:pos x="6" y="6"/>
                    </a:cxn>
                    <a:cxn ang="0">
                      <a:pos x="0" y="6"/>
                    </a:cxn>
                    <a:cxn ang="0">
                      <a:pos x="0" y="2"/>
                    </a:cxn>
                    <a:cxn ang="0">
                      <a:pos x="2" y="2"/>
                    </a:cxn>
                    <a:cxn ang="0">
                      <a:pos x="18" y="0"/>
                    </a:cxn>
                  </a:cxnLst>
                  <a:rect l="0" t="0" r="r" b="b"/>
                  <a:pathLst>
                    <a:path w="53" h="6">
                      <a:moveTo>
                        <a:pt x="18" y="0"/>
                      </a:moveTo>
                      <a:lnTo>
                        <a:pt x="18" y="0"/>
                      </a:lnTo>
                      <a:lnTo>
                        <a:pt x="28" y="0"/>
                      </a:lnTo>
                      <a:lnTo>
                        <a:pt x="40" y="0"/>
                      </a:lnTo>
                      <a:lnTo>
                        <a:pt x="53" y="0"/>
                      </a:lnTo>
                      <a:lnTo>
                        <a:pt x="28" y="2"/>
                      </a:lnTo>
                      <a:lnTo>
                        <a:pt x="20" y="2"/>
                      </a:lnTo>
                      <a:lnTo>
                        <a:pt x="12" y="2"/>
                      </a:lnTo>
                      <a:lnTo>
                        <a:pt x="12" y="6"/>
                      </a:lnTo>
                      <a:lnTo>
                        <a:pt x="6" y="6"/>
                      </a:lnTo>
                      <a:lnTo>
                        <a:pt x="0" y="6"/>
                      </a:lnTo>
                      <a:lnTo>
                        <a:pt x="0" y="2"/>
                      </a:lnTo>
                      <a:lnTo>
                        <a:pt x="2" y="2"/>
                      </a:lnTo>
                      <a:lnTo>
                        <a:pt x="18"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75" name="Freeform 157"/>
                <p:cNvSpPr>
                  <a:spLocks/>
                </p:cNvSpPr>
                <p:nvPr/>
              </p:nvSpPr>
              <p:spPr bwMode="auto">
                <a:xfrm>
                  <a:off x="3983038" y="1514475"/>
                  <a:ext cx="39688" cy="19050"/>
                </a:xfrm>
                <a:custGeom>
                  <a:avLst/>
                  <a:gdLst/>
                  <a:ahLst/>
                  <a:cxnLst>
                    <a:cxn ang="0">
                      <a:pos x="2" y="0"/>
                    </a:cxn>
                    <a:cxn ang="0">
                      <a:pos x="6" y="0"/>
                    </a:cxn>
                    <a:cxn ang="0">
                      <a:pos x="6" y="4"/>
                    </a:cxn>
                    <a:cxn ang="0">
                      <a:pos x="7" y="6"/>
                    </a:cxn>
                    <a:cxn ang="0">
                      <a:pos x="17" y="6"/>
                    </a:cxn>
                    <a:cxn ang="0">
                      <a:pos x="25" y="10"/>
                    </a:cxn>
                    <a:cxn ang="0">
                      <a:pos x="17" y="6"/>
                    </a:cxn>
                    <a:cxn ang="0">
                      <a:pos x="7" y="10"/>
                    </a:cxn>
                    <a:cxn ang="0">
                      <a:pos x="7" y="12"/>
                    </a:cxn>
                    <a:cxn ang="0">
                      <a:pos x="6" y="12"/>
                    </a:cxn>
                    <a:cxn ang="0">
                      <a:pos x="6" y="10"/>
                    </a:cxn>
                    <a:cxn ang="0">
                      <a:pos x="0" y="10"/>
                    </a:cxn>
                    <a:cxn ang="0">
                      <a:pos x="0" y="6"/>
                    </a:cxn>
                    <a:cxn ang="0">
                      <a:pos x="2" y="6"/>
                    </a:cxn>
                    <a:cxn ang="0">
                      <a:pos x="2" y="2"/>
                    </a:cxn>
                    <a:cxn ang="0">
                      <a:pos x="2" y="0"/>
                    </a:cxn>
                  </a:cxnLst>
                  <a:rect l="0" t="0" r="r" b="b"/>
                  <a:pathLst>
                    <a:path w="25" h="12">
                      <a:moveTo>
                        <a:pt x="2" y="0"/>
                      </a:moveTo>
                      <a:lnTo>
                        <a:pt x="6" y="0"/>
                      </a:lnTo>
                      <a:lnTo>
                        <a:pt x="6" y="4"/>
                      </a:lnTo>
                      <a:lnTo>
                        <a:pt x="7" y="6"/>
                      </a:lnTo>
                      <a:lnTo>
                        <a:pt x="17" y="6"/>
                      </a:lnTo>
                      <a:lnTo>
                        <a:pt x="25" y="10"/>
                      </a:lnTo>
                      <a:lnTo>
                        <a:pt x="17" y="6"/>
                      </a:lnTo>
                      <a:lnTo>
                        <a:pt x="7" y="10"/>
                      </a:lnTo>
                      <a:lnTo>
                        <a:pt x="7" y="12"/>
                      </a:lnTo>
                      <a:lnTo>
                        <a:pt x="6" y="12"/>
                      </a:lnTo>
                      <a:lnTo>
                        <a:pt x="6" y="10"/>
                      </a:lnTo>
                      <a:lnTo>
                        <a:pt x="0" y="10"/>
                      </a:lnTo>
                      <a:lnTo>
                        <a:pt x="0" y="6"/>
                      </a:lnTo>
                      <a:lnTo>
                        <a:pt x="2" y="6"/>
                      </a:lnTo>
                      <a:lnTo>
                        <a:pt x="2" y="2"/>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276" name="Freeform 158"/>
                <p:cNvSpPr>
                  <a:spLocks/>
                </p:cNvSpPr>
                <p:nvPr/>
              </p:nvSpPr>
              <p:spPr bwMode="auto">
                <a:xfrm>
                  <a:off x="3983038" y="1514475"/>
                  <a:ext cx="39688" cy="19050"/>
                </a:xfrm>
                <a:custGeom>
                  <a:avLst/>
                  <a:gdLst/>
                  <a:ahLst/>
                  <a:cxnLst>
                    <a:cxn ang="0">
                      <a:pos x="2" y="0"/>
                    </a:cxn>
                    <a:cxn ang="0">
                      <a:pos x="6" y="0"/>
                    </a:cxn>
                    <a:cxn ang="0">
                      <a:pos x="6" y="4"/>
                    </a:cxn>
                    <a:cxn ang="0">
                      <a:pos x="7" y="6"/>
                    </a:cxn>
                    <a:cxn ang="0">
                      <a:pos x="17" y="6"/>
                    </a:cxn>
                    <a:cxn ang="0">
                      <a:pos x="25" y="10"/>
                    </a:cxn>
                    <a:cxn ang="0">
                      <a:pos x="17" y="6"/>
                    </a:cxn>
                    <a:cxn ang="0">
                      <a:pos x="7" y="10"/>
                    </a:cxn>
                    <a:cxn ang="0">
                      <a:pos x="7" y="12"/>
                    </a:cxn>
                    <a:cxn ang="0">
                      <a:pos x="6" y="12"/>
                    </a:cxn>
                    <a:cxn ang="0">
                      <a:pos x="6" y="10"/>
                    </a:cxn>
                    <a:cxn ang="0">
                      <a:pos x="0" y="10"/>
                    </a:cxn>
                    <a:cxn ang="0">
                      <a:pos x="0" y="6"/>
                    </a:cxn>
                    <a:cxn ang="0">
                      <a:pos x="2" y="6"/>
                    </a:cxn>
                    <a:cxn ang="0">
                      <a:pos x="2" y="2"/>
                    </a:cxn>
                    <a:cxn ang="0">
                      <a:pos x="2" y="0"/>
                    </a:cxn>
                  </a:cxnLst>
                  <a:rect l="0" t="0" r="r" b="b"/>
                  <a:pathLst>
                    <a:path w="25" h="12">
                      <a:moveTo>
                        <a:pt x="2" y="0"/>
                      </a:moveTo>
                      <a:lnTo>
                        <a:pt x="6" y="0"/>
                      </a:lnTo>
                      <a:lnTo>
                        <a:pt x="6" y="4"/>
                      </a:lnTo>
                      <a:lnTo>
                        <a:pt x="7" y="6"/>
                      </a:lnTo>
                      <a:lnTo>
                        <a:pt x="17" y="6"/>
                      </a:lnTo>
                      <a:lnTo>
                        <a:pt x="25" y="10"/>
                      </a:lnTo>
                      <a:lnTo>
                        <a:pt x="17" y="6"/>
                      </a:lnTo>
                      <a:lnTo>
                        <a:pt x="7" y="10"/>
                      </a:lnTo>
                      <a:lnTo>
                        <a:pt x="7" y="12"/>
                      </a:lnTo>
                      <a:lnTo>
                        <a:pt x="6" y="12"/>
                      </a:lnTo>
                      <a:lnTo>
                        <a:pt x="6" y="10"/>
                      </a:lnTo>
                      <a:lnTo>
                        <a:pt x="0" y="10"/>
                      </a:lnTo>
                      <a:lnTo>
                        <a:pt x="0" y="6"/>
                      </a:lnTo>
                      <a:lnTo>
                        <a:pt x="2" y="6"/>
                      </a:lnTo>
                      <a:lnTo>
                        <a:pt x="2" y="2"/>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77" name="Freeform 367"/>
                <p:cNvSpPr>
                  <a:spLocks/>
                </p:cNvSpPr>
                <p:nvPr/>
              </p:nvSpPr>
              <p:spPr bwMode="auto">
                <a:xfrm>
                  <a:off x="4257675" y="1779588"/>
                  <a:ext cx="3175" cy="1588"/>
                </a:xfrm>
                <a:custGeom>
                  <a:avLst/>
                  <a:gdLst/>
                  <a:ahLst/>
                  <a:cxnLst>
                    <a:cxn ang="0">
                      <a:pos x="0" y="0"/>
                    </a:cxn>
                    <a:cxn ang="0">
                      <a:pos x="2" y="0"/>
                    </a:cxn>
                    <a:cxn ang="0">
                      <a:pos x="0" y="0"/>
                    </a:cxn>
                    <a:cxn ang="0">
                      <a:pos x="0" y="0"/>
                    </a:cxn>
                  </a:cxnLst>
                  <a:rect l="0" t="0" r="r" b="b"/>
                  <a:pathLst>
                    <a:path w="2">
                      <a:moveTo>
                        <a:pt x="0" y="0"/>
                      </a:moveTo>
                      <a:lnTo>
                        <a:pt x="2" y="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78" name="Freeform 368"/>
                <p:cNvSpPr>
                  <a:spLocks/>
                </p:cNvSpPr>
                <p:nvPr/>
              </p:nvSpPr>
              <p:spPr bwMode="auto">
                <a:xfrm>
                  <a:off x="3790950" y="2355851"/>
                  <a:ext cx="9525" cy="6350"/>
                </a:xfrm>
                <a:custGeom>
                  <a:avLst/>
                  <a:gdLst/>
                  <a:ahLst/>
                  <a:cxnLst>
                    <a:cxn ang="0">
                      <a:pos x="2" y="0"/>
                    </a:cxn>
                    <a:cxn ang="0">
                      <a:pos x="0" y="2"/>
                    </a:cxn>
                    <a:cxn ang="0">
                      <a:pos x="2" y="2"/>
                    </a:cxn>
                    <a:cxn ang="0">
                      <a:pos x="6" y="4"/>
                    </a:cxn>
                    <a:cxn ang="0">
                      <a:pos x="6" y="2"/>
                    </a:cxn>
                    <a:cxn ang="0">
                      <a:pos x="6" y="0"/>
                    </a:cxn>
                    <a:cxn ang="0">
                      <a:pos x="2" y="0"/>
                    </a:cxn>
                  </a:cxnLst>
                  <a:rect l="0" t="0" r="r" b="b"/>
                  <a:pathLst>
                    <a:path w="6" h="4">
                      <a:moveTo>
                        <a:pt x="2" y="0"/>
                      </a:moveTo>
                      <a:lnTo>
                        <a:pt x="0" y="2"/>
                      </a:lnTo>
                      <a:lnTo>
                        <a:pt x="2" y="2"/>
                      </a:lnTo>
                      <a:lnTo>
                        <a:pt x="6" y="4"/>
                      </a:lnTo>
                      <a:lnTo>
                        <a:pt x="6" y="2"/>
                      </a:lnTo>
                      <a:lnTo>
                        <a:pt x="6"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279" name="Freeform 369"/>
                <p:cNvSpPr>
                  <a:spLocks/>
                </p:cNvSpPr>
                <p:nvPr/>
              </p:nvSpPr>
              <p:spPr bwMode="auto">
                <a:xfrm>
                  <a:off x="3790950" y="2355851"/>
                  <a:ext cx="9525" cy="6350"/>
                </a:xfrm>
                <a:custGeom>
                  <a:avLst/>
                  <a:gdLst/>
                  <a:ahLst/>
                  <a:cxnLst>
                    <a:cxn ang="0">
                      <a:pos x="2" y="0"/>
                    </a:cxn>
                    <a:cxn ang="0">
                      <a:pos x="0" y="2"/>
                    </a:cxn>
                    <a:cxn ang="0">
                      <a:pos x="2" y="2"/>
                    </a:cxn>
                    <a:cxn ang="0">
                      <a:pos x="6" y="4"/>
                    </a:cxn>
                    <a:cxn ang="0">
                      <a:pos x="6" y="2"/>
                    </a:cxn>
                    <a:cxn ang="0">
                      <a:pos x="6" y="0"/>
                    </a:cxn>
                    <a:cxn ang="0">
                      <a:pos x="2" y="0"/>
                    </a:cxn>
                  </a:cxnLst>
                  <a:rect l="0" t="0" r="r" b="b"/>
                  <a:pathLst>
                    <a:path w="6" h="4">
                      <a:moveTo>
                        <a:pt x="2" y="0"/>
                      </a:moveTo>
                      <a:lnTo>
                        <a:pt x="0" y="2"/>
                      </a:lnTo>
                      <a:lnTo>
                        <a:pt x="2" y="2"/>
                      </a:lnTo>
                      <a:lnTo>
                        <a:pt x="6" y="4"/>
                      </a:lnTo>
                      <a:lnTo>
                        <a:pt x="6" y="2"/>
                      </a:lnTo>
                      <a:lnTo>
                        <a:pt x="6"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80" name="Freeform 370"/>
                <p:cNvSpPr>
                  <a:spLocks/>
                </p:cNvSpPr>
                <p:nvPr/>
              </p:nvSpPr>
              <p:spPr bwMode="auto">
                <a:xfrm>
                  <a:off x="3767138" y="2324101"/>
                  <a:ext cx="1587"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81" name="Freeform 371"/>
                <p:cNvSpPr>
                  <a:spLocks/>
                </p:cNvSpPr>
                <p:nvPr/>
              </p:nvSpPr>
              <p:spPr bwMode="auto">
                <a:xfrm>
                  <a:off x="3767138" y="2324101"/>
                  <a:ext cx="1587"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82" name="Freeform 372"/>
                <p:cNvSpPr>
                  <a:spLocks/>
                </p:cNvSpPr>
                <p:nvPr/>
              </p:nvSpPr>
              <p:spPr bwMode="auto">
                <a:xfrm>
                  <a:off x="4213225" y="1860551"/>
                  <a:ext cx="19050" cy="12700"/>
                </a:xfrm>
                <a:custGeom>
                  <a:avLst/>
                  <a:gdLst/>
                  <a:ahLst/>
                  <a:cxnLst>
                    <a:cxn ang="0">
                      <a:pos x="0" y="0"/>
                    </a:cxn>
                    <a:cxn ang="0">
                      <a:pos x="0" y="0"/>
                    </a:cxn>
                    <a:cxn ang="0">
                      <a:pos x="0" y="8"/>
                    </a:cxn>
                    <a:cxn ang="0">
                      <a:pos x="2" y="8"/>
                    </a:cxn>
                    <a:cxn ang="0">
                      <a:pos x="10" y="8"/>
                    </a:cxn>
                    <a:cxn ang="0">
                      <a:pos x="12" y="6"/>
                    </a:cxn>
                    <a:cxn ang="0">
                      <a:pos x="10" y="2"/>
                    </a:cxn>
                    <a:cxn ang="0">
                      <a:pos x="0" y="0"/>
                    </a:cxn>
                  </a:cxnLst>
                  <a:rect l="0" t="0" r="r" b="b"/>
                  <a:pathLst>
                    <a:path w="12" h="8">
                      <a:moveTo>
                        <a:pt x="0" y="0"/>
                      </a:moveTo>
                      <a:lnTo>
                        <a:pt x="0" y="0"/>
                      </a:lnTo>
                      <a:lnTo>
                        <a:pt x="0" y="8"/>
                      </a:lnTo>
                      <a:lnTo>
                        <a:pt x="2" y="8"/>
                      </a:lnTo>
                      <a:lnTo>
                        <a:pt x="10" y="8"/>
                      </a:lnTo>
                      <a:lnTo>
                        <a:pt x="12" y="6"/>
                      </a:lnTo>
                      <a:lnTo>
                        <a:pt x="1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83" name="Freeform 373"/>
                <p:cNvSpPr>
                  <a:spLocks/>
                </p:cNvSpPr>
                <p:nvPr/>
              </p:nvSpPr>
              <p:spPr bwMode="auto">
                <a:xfrm>
                  <a:off x="4213225" y="1860551"/>
                  <a:ext cx="19050" cy="12700"/>
                </a:xfrm>
                <a:custGeom>
                  <a:avLst/>
                  <a:gdLst/>
                  <a:ahLst/>
                  <a:cxnLst>
                    <a:cxn ang="0">
                      <a:pos x="0" y="0"/>
                    </a:cxn>
                    <a:cxn ang="0">
                      <a:pos x="0" y="0"/>
                    </a:cxn>
                    <a:cxn ang="0">
                      <a:pos x="0" y="8"/>
                    </a:cxn>
                    <a:cxn ang="0">
                      <a:pos x="2" y="8"/>
                    </a:cxn>
                    <a:cxn ang="0">
                      <a:pos x="10" y="8"/>
                    </a:cxn>
                    <a:cxn ang="0">
                      <a:pos x="12" y="6"/>
                    </a:cxn>
                    <a:cxn ang="0">
                      <a:pos x="10" y="2"/>
                    </a:cxn>
                    <a:cxn ang="0">
                      <a:pos x="0" y="0"/>
                    </a:cxn>
                  </a:cxnLst>
                  <a:rect l="0" t="0" r="r" b="b"/>
                  <a:pathLst>
                    <a:path w="12" h="8">
                      <a:moveTo>
                        <a:pt x="0" y="0"/>
                      </a:moveTo>
                      <a:lnTo>
                        <a:pt x="0" y="0"/>
                      </a:lnTo>
                      <a:lnTo>
                        <a:pt x="0" y="8"/>
                      </a:lnTo>
                      <a:lnTo>
                        <a:pt x="2" y="8"/>
                      </a:lnTo>
                      <a:lnTo>
                        <a:pt x="10" y="8"/>
                      </a:lnTo>
                      <a:lnTo>
                        <a:pt x="12" y="6"/>
                      </a:lnTo>
                      <a:lnTo>
                        <a:pt x="1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84" name="Freeform 374"/>
                <p:cNvSpPr>
                  <a:spLocks/>
                </p:cNvSpPr>
                <p:nvPr/>
              </p:nvSpPr>
              <p:spPr bwMode="auto">
                <a:xfrm>
                  <a:off x="4097338" y="1624013"/>
                  <a:ext cx="15875" cy="9525"/>
                </a:xfrm>
                <a:custGeom>
                  <a:avLst/>
                  <a:gdLst/>
                  <a:ahLst/>
                  <a:cxnLst>
                    <a:cxn ang="0">
                      <a:pos x="8" y="2"/>
                    </a:cxn>
                    <a:cxn ang="0">
                      <a:pos x="8" y="2"/>
                    </a:cxn>
                    <a:cxn ang="0">
                      <a:pos x="10" y="0"/>
                    </a:cxn>
                    <a:cxn ang="0">
                      <a:pos x="8" y="2"/>
                    </a:cxn>
                    <a:cxn ang="0">
                      <a:pos x="4" y="4"/>
                    </a:cxn>
                    <a:cxn ang="0">
                      <a:pos x="2" y="6"/>
                    </a:cxn>
                    <a:cxn ang="0">
                      <a:pos x="0" y="6"/>
                    </a:cxn>
                    <a:cxn ang="0">
                      <a:pos x="0" y="4"/>
                    </a:cxn>
                    <a:cxn ang="0">
                      <a:pos x="2" y="2"/>
                    </a:cxn>
                    <a:cxn ang="0">
                      <a:pos x="8" y="2"/>
                    </a:cxn>
                  </a:cxnLst>
                  <a:rect l="0" t="0" r="r" b="b"/>
                  <a:pathLst>
                    <a:path w="10" h="6">
                      <a:moveTo>
                        <a:pt x="8" y="2"/>
                      </a:moveTo>
                      <a:lnTo>
                        <a:pt x="8" y="2"/>
                      </a:lnTo>
                      <a:lnTo>
                        <a:pt x="10" y="0"/>
                      </a:lnTo>
                      <a:lnTo>
                        <a:pt x="8" y="2"/>
                      </a:lnTo>
                      <a:lnTo>
                        <a:pt x="4" y="4"/>
                      </a:lnTo>
                      <a:lnTo>
                        <a:pt x="2" y="6"/>
                      </a:lnTo>
                      <a:lnTo>
                        <a:pt x="0" y="6"/>
                      </a:lnTo>
                      <a:lnTo>
                        <a:pt x="0" y="4"/>
                      </a:lnTo>
                      <a:lnTo>
                        <a:pt x="2" y="2"/>
                      </a:lnTo>
                      <a:lnTo>
                        <a:pt x="8" y="2"/>
                      </a:lnTo>
                      <a:close/>
                    </a:path>
                  </a:pathLst>
                </a:custGeom>
                <a:grpFill/>
                <a:ln w="9525">
                  <a:solidFill>
                    <a:schemeClr val="bg1">
                      <a:lumMod val="50000"/>
                    </a:schemeClr>
                  </a:solidFill>
                  <a:round/>
                  <a:headEnd/>
                  <a:tailEnd/>
                </a:ln>
              </p:spPr>
              <p:txBody>
                <a:bodyPr/>
                <a:lstStyle/>
                <a:p>
                  <a:pPr>
                    <a:defRPr/>
                  </a:pPr>
                  <a:endParaRPr lang="en-GB" dirty="0"/>
                </a:p>
              </p:txBody>
            </p:sp>
            <p:sp>
              <p:nvSpPr>
                <p:cNvPr id="1285" name="Freeform 375"/>
                <p:cNvSpPr>
                  <a:spLocks/>
                </p:cNvSpPr>
                <p:nvPr/>
              </p:nvSpPr>
              <p:spPr bwMode="auto">
                <a:xfrm>
                  <a:off x="4097338" y="1624013"/>
                  <a:ext cx="15875" cy="9525"/>
                </a:xfrm>
                <a:custGeom>
                  <a:avLst/>
                  <a:gdLst/>
                  <a:ahLst/>
                  <a:cxnLst>
                    <a:cxn ang="0">
                      <a:pos x="8" y="2"/>
                    </a:cxn>
                    <a:cxn ang="0">
                      <a:pos x="8" y="2"/>
                    </a:cxn>
                    <a:cxn ang="0">
                      <a:pos x="10" y="0"/>
                    </a:cxn>
                    <a:cxn ang="0">
                      <a:pos x="8" y="2"/>
                    </a:cxn>
                    <a:cxn ang="0">
                      <a:pos x="4" y="4"/>
                    </a:cxn>
                    <a:cxn ang="0">
                      <a:pos x="2" y="6"/>
                    </a:cxn>
                    <a:cxn ang="0">
                      <a:pos x="0" y="6"/>
                    </a:cxn>
                    <a:cxn ang="0">
                      <a:pos x="0" y="4"/>
                    </a:cxn>
                    <a:cxn ang="0">
                      <a:pos x="2" y="2"/>
                    </a:cxn>
                    <a:cxn ang="0">
                      <a:pos x="8" y="2"/>
                    </a:cxn>
                  </a:cxnLst>
                  <a:rect l="0" t="0" r="r" b="b"/>
                  <a:pathLst>
                    <a:path w="10" h="6">
                      <a:moveTo>
                        <a:pt x="8" y="2"/>
                      </a:moveTo>
                      <a:lnTo>
                        <a:pt x="8" y="2"/>
                      </a:lnTo>
                      <a:lnTo>
                        <a:pt x="10" y="0"/>
                      </a:lnTo>
                      <a:lnTo>
                        <a:pt x="8" y="2"/>
                      </a:lnTo>
                      <a:lnTo>
                        <a:pt x="4" y="4"/>
                      </a:lnTo>
                      <a:lnTo>
                        <a:pt x="2" y="6"/>
                      </a:lnTo>
                      <a:lnTo>
                        <a:pt x="0" y="6"/>
                      </a:lnTo>
                      <a:lnTo>
                        <a:pt x="0" y="4"/>
                      </a:lnTo>
                      <a:lnTo>
                        <a:pt x="2" y="2"/>
                      </a:lnTo>
                      <a:lnTo>
                        <a:pt x="8" y="2"/>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86" name="Freeform 376"/>
                <p:cNvSpPr>
                  <a:spLocks/>
                </p:cNvSpPr>
                <p:nvPr/>
              </p:nvSpPr>
              <p:spPr bwMode="auto">
                <a:xfrm>
                  <a:off x="3838575" y="1554163"/>
                  <a:ext cx="9525" cy="6350"/>
                </a:xfrm>
                <a:custGeom>
                  <a:avLst/>
                  <a:gdLst/>
                  <a:ahLst/>
                  <a:cxnLst>
                    <a:cxn ang="0">
                      <a:pos x="0" y="0"/>
                    </a:cxn>
                    <a:cxn ang="0">
                      <a:pos x="0" y="0"/>
                    </a:cxn>
                    <a:cxn ang="0">
                      <a:pos x="4" y="4"/>
                    </a:cxn>
                    <a:cxn ang="0">
                      <a:pos x="6" y="4"/>
                    </a:cxn>
                    <a:cxn ang="0">
                      <a:pos x="4" y="4"/>
                    </a:cxn>
                    <a:cxn ang="0">
                      <a:pos x="0" y="0"/>
                    </a:cxn>
                  </a:cxnLst>
                  <a:rect l="0" t="0" r="r" b="b"/>
                  <a:pathLst>
                    <a:path w="6" h="4">
                      <a:moveTo>
                        <a:pt x="0" y="0"/>
                      </a:moveTo>
                      <a:lnTo>
                        <a:pt x="0" y="0"/>
                      </a:lnTo>
                      <a:lnTo>
                        <a:pt x="4" y="4"/>
                      </a:lnTo>
                      <a:lnTo>
                        <a:pt x="6" y="4"/>
                      </a:lnTo>
                      <a:lnTo>
                        <a:pt x="4" y="4"/>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87" name="Freeform 377"/>
                <p:cNvSpPr>
                  <a:spLocks/>
                </p:cNvSpPr>
                <p:nvPr/>
              </p:nvSpPr>
              <p:spPr bwMode="auto">
                <a:xfrm>
                  <a:off x="3838575" y="1554163"/>
                  <a:ext cx="9525" cy="6350"/>
                </a:xfrm>
                <a:custGeom>
                  <a:avLst/>
                  <a:gdLst/>
                  <a:ahLst/>
                  <a:cxnLst>
                    <a:cxn ang="0">
                      <a:pos x="0" y="0"/>
                    </a:cxn>
                    <a:cxn ang="0">
                      <a:pos x="0" y="0"/>
                    </a:cxn>
                    <a:cxn ang="0">
                      <a:pos x="4" y="4"/>
                    </a:cxn>
                    <a:cxn ang="0">
                      <a:pos x="6" y="4"/>
                    </a:cxn>
                    <a:cxn ang="0">
                      <a:pos x="4" y="4"/>
                    </a:cxn>
                    <a:cxn ang="0">
                      <a:pos x="0" y="0"/>
                    </a:cxn>
                  </a:cxnLst>
                  <a:rect l="0" t="0" r="r" b="b"/>
                  <a:pathLst>
                    <a:path w="6" h="4">
                      <a:moveTo>
                        <a:pt x="0" y="0"/>
                      </a:moveTo>
                      <a:lnTo>
                        <a:pt x="0" y="0"/>
                      </a:lnTo>
                      <a:lnTo>
                        <a:pt x="4" y="4"/>
                      </a:lnTo>
                      <a:lnTo>
                        <a:pt x="6" y="4"/>
                      </a:lnTo>
                      <a:lnTo>
                        <a:pt x="4" y="4"/>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88" name="Freeform 378"/>
                <p:cNvSpPr>
                  <a:spLocks/>
                </p:cNvSpPr>
                <p:nvPr/>
              </p:nvSpPr>
              <p:spPr bwMode="auto">
                <a:xfrm>
                  <a:off x="3913188" y="2152651"/>
                  <a:ext cx="19050" cy="6350"/>
                </a:xfrm>
                <a:custGeom>
                  <a:avLst/>
                  <a:gdLst/>
                  <a:ahLst/>
                  <a:cxnLst>
                    <a:cxn ang="0">
                      <a:pos x="4" y="0"/>
                    </a:cxn>
                    <a:cxn ang="0">
                      <a:pos x="4" y="0"/>
                    </a:cxn>
                    <a:cxn ang="0">
                      <a:pos x="12" y="0"/>
                    </a:cxn>
                    <a:cxn ang="0">
                      <a:pos x="6" y="4"/>
                    </a:cxn>
                    <a:cxn ang="0">
                      <a:pos x="4" y="4"/>
                    </a:cxn>
                    <a:cxn ang="0">
                      <a:pos x="0" y="0"/>
                    </a:cxn>
                    <a:cxn ang="0">
                      <a:pos x="4" y="0"/>
                    </a:cxn>
                  </a:cxnLst>
                  <a:rect l="0" t="0" r="r" b="b"/>
                  <a:pathLst>
                    <a:path w="12" h="4">
                      <a:moveTo>
                        <a:pt x="4" y="0"/>
                      </a:moveTo>
                      <a:lnTo>
                        <a:pt x="4" y="0"/>
                      </a:lnTo>
                      <a:lnTo>
                        <a:pt x="12" y="0"/>
                      </a:lnTo>
                      <a:lnTo>
                        <a:pt x="6" y="4"/>
                      </a:lnTo>
                      <a:lnTo>
                        <a:pt x="4" y="4"/>
                      </a:lnTo>
                      <a:lnTo>
                        <a:pt x="0"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289" name="Freeform 379"/>
                <p:cNvSpPr>
                  <a:spLocks/>
                </p:cNvSpPr>
                <p:nvPr/>
              </p:nvSpPr>
              <p:spPr bwMode="auto">
                <a:xfrm>
                  <a:off x="3913188" y="2152651"/>
                  <a:ext cx="19050" cy="6350"/>
                </a:xfrm>
                <a:custGeom>
                  <a:avLst/>
                  <a:gdLst/>
                  <a:ahLst/>
                  <a:cxnLst>
                    <a:cxn ang="0">
                      <a:pos x="4" y="0"/>
                    </a:cxn>
                    <a:cxn ang="0">
                      <a:pos x="4" y="0"/>
                    </a:cxn>
                    <a:cxn ang="0">
                      <a:pos x="12" y="0"/>
                    </a:cxn>
                    <a:cxn ang="0">
                      <a:pos x="6" y="4"/>
                    </a:cxn>
                    <a:cxn ang="0">
                      <a:pos x="4" y="4"/>
                    </a:cxn>
                    <a:cxn ang="0">
                      <a:pos x="0" y="0"/>
                    </a:cxn>
                    <a:cxn ang="0">
                      <a:pos x="4" y="0"/>
                    </a:cxn>
                  </a:cxnLst>
                  <a:rect l="0" t="0" r="r" b="b"/>
                  <a:pathLst>
                    <a:path w="12" h="4">
                      <a:moveTo>
                        <a:pt x="4" y="0"/>
                      </a:moveTo>
                      <a:lnTo>
                        <a:pt x="4" y="0"/>
                      </a:lnTo>
                      <a:lnTo>
                        <a:pt x="12" y="0"/>
                      </a:lnTo>
                      <a:lnTo>
                        <a:pt x="6" y="4"/>
                      </a:lnTo>
                      <a:lnTo>
                        <a:pt x="4" y="4"/>
                      </a:lnTo>
                      <a:lnTo>
                        <a:pt x="0"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90" name="Freeform 380"/>
                <p:cNvSpPr>
                  <a:spLocks/>
                </p:cNvSpPr>
                <p:nvPr/>
              </p:nvSpPr>
              <p:spPr bwMode="auto">
                <a:xfrm>
                  <a:off x="3632200" y="2139951"/>
                  <a:ext cx="6350" cy="3175"/>
                </a:xfrm>
                <a:custGeom>
                  <a:avLst/>
                  <a:gdLst/>
                  <a:ahLst/>
                  <a:cxnLst>
                    <a:cxn ang="0">
                      <a:pos x="4" y="0"/>
                    </a:cxn>
                    <a:cxn ang="0">
                      <a:pos x="4" y="0"/>
                    </a:cxn>
                    <a:cxn ang="0">
                      <a:pos x="4" y="2"/>
                    </a:cxn>
                    <a:cxn ang="0">
                      <a:pos x="0" y="0"/>
                    </a:cxn>
                    <a:cxn ang="0">
                      <a:pos x="4" y="0"/>
                    </a:cxn>
                  </a:cxnLst>
                  <a:rect l="0" t="0" r="r" b="b"/>
                  <a:pathLst>
                    <a:path w="4" h="2">
                      <a:moveTo>
                        <a:pt x="4" y="0"/>
                      </a:moveTo>
                      <a:lnTo>
                        <a:pt x="4" y="0"/>
                      </a:lnTo>
                      <a:lnTo>
                        <a:pt x="4" y="2"/>
                      </a:lnTo>
                      <a:lnTo>
                        <a:pt x="0"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291" name="Freeform 381"/>
                <p:cNvSpPr>
                  <a:spLocks/>
                </p:cNvSpPr>
                <p:nvPr/>
              </p:nvSpPr>
              <p:spPr bwMode="auto">
                <a:xfrm>
                  <a:off x="3632200" y="2139951"/>
                  <a:ext cx="6350" cy="3175"/>
                </a:xfrm>
                <a:custGeom>
                  <a:avLst/>
                  <a:gdLst/>
                  <a:ahLst/>
                  <a:cxnLst>
                    <a:cxn ang="0">
                      <a:pos x="4" y="0"/>
                    </a:cxn>
                    <a:cxn ang="0">
                      <a:pos x="4" y="0"/>
                    </a:cxn>
                    <a:cxn ang="0">
                      <a:pos x="4" y="2"/>
                    </a:cxn>
                    <a:cxn ang="0">
                      <a:pos x="0" y="0"/>
                    </a:cxn>
                    <a:cxn ang="0">
                      <a:pos x="4" y="0"/>
                    </a:cxn>
                  </a:cxnLst>
                  <a:rect l="0" t="0" r="r" b="b"/>
                  <a:pathLst>
                    <a:path w="4" h="2">
                      <a:moveTo>
                        <a:pt x="4" y="0"/>
                      </a:moveTo>
                      <a:lnTo>
                        <a:pt x="4" y="0"/>
                      </a:lnTo>
                      <a:lnTo>
                        <a:pt x="4" y="2"/>
                      </a:lnTo>
                      <a:lnTo>
                        <a:pt x="0"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92" name="Freeform 382"/>
                <p:cNvSpPr>
                  <a:spLocks/>
                </p:cNvSpPr>
                <p:nvPr/>
              </p:nvSpPr>
              <p:spPr bwMode="auto">
                <a:xfrm>
                  <a:off x="3670300" y="2136776"/>
                  <a:ext cx="17462" cy="9525"/>
                </a:xfrm>
                <a:custGeom>
                  <a:avLst/>
                  <a:gdLst/>
                  <a:ahLst/>
                  <a:cxnLst>
                    <a:cxn ang="0">
                      <a:pos x="11" y="0"/>
                    </a:cxn>
                    <a:cxn ang="0">
                      <a:pos x="11" y="0"/>
                    </a:cxn>
                    <a:cxn ang="0">
                      <a:pos x="11" y="2"/>
                    </a:cxn>
                    <a:cxn ang="0">
                      <a:pos x="2" y="6"/>
                    </a:cxn>
                    <a:cxn ang="0">
                      <a:pos x="0" y="6"/>
                    </a:cxn>
                    <a:cxn ang="0">
                      <a:pos x="2" y="4"/>
                    </a:cxn>
                    <a:cxn ang="0">
                      <a:pos x="4" y="2"/>
                    </a:cxn>
                    <a:cxn ang="0">
                      <a:pos x="11" y="0"/>
                    </a:cxn>
                  </a:cxnLst>
                  <a:rect l="0" t="0" r="r" b="b"/>
                  <a:pathLst>
                    <a:path w="11" h="6">
                      <a:moveTo>
                        <a:pt x="11" y="0"/>
                      </a:moveTo>
                      <a:lnTo>
                        <a:pt x="11" y="0"/>
                      </a:lnTo>
                      <a:lnTo>
                        <a:pt x="11" y="2"/>
                      </a:lnTo>
                      <a:lnTo>
                        <a:pt x="2" y="6"/>
                      </a:lnTo>
                      <a:lnTo>
                        <a:pt x="0" y="6"/>
                      </a:lnTo>
                      <a:lnTo>
                        <a:pt x="2" y="4"/>
                      </a:lnTo>
                      <a:lnTo>
                        <a:pt x="4" y="2"/>
                      </a:lnTo>
                      <a:lnTo>
                        <a:pt x="11" y="0"/>
                      </a:lnTo>
                      <a:close/>
                    </a:path>
                  </a:pathLst>
                </a:custGeom>
                <a:grpFill/>
                <a:ln w="9525">
                  <a:solidFill>
                    <a:schemeClr val="bg1">
                      <a:lumMod val="50000"/>
                    </a:schemeClr>
                  </a:solidFill>
                  <a:round/>
                  <a:headEnd/>
                  <a:tailEnd/>
                </a:ln>
              </p:spPr>
              <p:txBody>
                <a:bodyPr/>
                <a:lstStyle/>
                <a:p>
                  <a:pPr>
                    <a:defRPr/>
                  </a:pPr>
                  <a:endParaRPr lang="en-GB" dirty="0"/>
                </a:p>
              </p:txBody>
            </p:sp>
            <p:sp>
              <p:nvSpPr>
                <p:cNvPr id="1293" name="Freeform 383"/>
                <p:cNvSpPr>
                  <a:spLocks/>
                </p:cNvSpPr>
                <p:nvPr/>
              </p:nvSpPr>
              <p:spPr bwMode="auto">
                <a:xfrm>
                  <a:off x="3670300" y="2136776"/>
                  <a:ext cx="17462" cy="9525"/>
                </a:xfrm>
                <a:custGeom>
                  <a:avLst/>
                  <a:gdLst/>
                  <a:ahLst/>
                  <a:cxnLst>
                    <a:cxn ang="0">
                      <a:pos x="11" y="0"/>
                    </a:cxn>
                    <a:cxn ang="0">
                      <a:pos x="11" y="0"/>
                    </a:cxn>
                    <a:cxn ang="0">
                      <a:pos x="11" y="2"/>
                    </a:cxn>
                    <a:cxn ang="0">
                      <a:pos x="2" y="6"/>
                    </a:cxn>
                    <a:cxn ang="0">
                      <a:pos x="0" y="6"/>
                    </a:cxn>
                    <a:cxn ang="0">
                      <a:pos x="2" y="4"/>
                    </a:cxn>
                    <a:cxn ang="0">
                      <a:pos x="4" y="2"/>
                    </a:cxn>
                    <a:cxn ang="0">
                      <a:pos x="11" y="0"/>
                    </a:cxn>
                  </a:cxnLst>
                  <a:rect l="0" t="0" r="r" b="b"/>
                  <a:pathLst>
                    <a:path w="11" h="6">
                      <a:moveTo>
                        <a:pt x="11" y="0"/>
                      </a:moveTo>
                      <a:lnTo>
                        <a:pt x="11" y="0"/>
                      </a:lnTo>
                      <a:lnTo>
                        <a:pt x="11" y="2"/>
                      </a:lnTo>
                      <a:lnTo>
                        <a:pt x="2" y="6"/>
                      </a:lnTo>
                      <a:lnTo>
                        <a:pt x="0" y="6"/>
                      </a:lnTo>
                      <a:lnTo>
                        <a:pt x="2" y="4"/>
                      </a:lnTo>
                      <a:lnTo>
                        <a:pt x="4" y="2"/>
                      </a:lnTo>
                      <a:lnTo>
                        <a:pt x="11"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94" name="Freeform 384"/>
                <p:cNvSpPr>
                  <a:spLocks/>
                </p:cNvSpPr>
                <p:nvPr/>
              </p:nvSpPr>
              <p:spPr bwMode="auto">
                <a:xfrm>
                  <a:off x="3676650" y="2111376"/>
                  <a:ext cx="4762" cy="1588"/>
                </a:xfrm>
                <a:custGeom>
                  <a:avLst/>
                  <a:gdLst/>
                  <a:ahLst/>
                  <a:cxnLst>
                    <a:cxn ang="0">
                      <a:pos x="3" y="0"/>
                    </a:cxn>
                    <a:cxn ang="0">
                      <a:pos x="3" y="0"/>
                    </a:cxn>
                    <a:cxn ang="0">
                      <a:pos x="0" y="0"/>
                    </a:cxn>
                    <a:cxn ang="0">
                      <a:pos x="3" y="0"/>
                    </a:cxn>
                  </a:cxnLst>
                  <a:rect l="0" t="0" r="r" b="b"/>
                  <a:pathLst>
                    <a:path w="3">
                      <a:moveTo>
                        <a:pt x="3" y="0"/>
                      </a:moveTo>
                      <a:lnTo>
                        <a:pt x="3" y="0"/>
                      </a:lnTo>
                      <a:lnTo>
                        <a:pt x="0" y="0"/>
                      </a:lnTo>
                      <a:lnTo>
                        <a:pt x="3" y="0"/>
                      </a:lnTo>
                      <a:close/>
                    </a:path>
                  </a:pathLst>
                </a:custGeom>
                <a:grpFill/>
                <a:ln w="9525">
                  <a:solidFill>
                    <a:schemeClr val="bg1">
                      <a:lumMod val="50000"/>
                    </a:schemeClr>
                  </a:solidFill>
                  <a:round/>
                  <a:headEnd/>
                  <a:tailEnd/>
                </a:ln>
              </p:spPr>
              <p:txBody>
                <a:bodyPr/>
                <a:lstStyle/>
                <a:p>
                  <a:pPr>
                    <a:defRPr/>
                  </a:pPr>
                  <a:endParaRPr lang="en-GB" dirty="0"/>
                </a:p>
              </p:txBody>
            </p:sp>
            <p:sp>
              <p:nvSpPr>
                <p:cNvPr id="1295" name="Freeform 385"/>
                <p:cNvSpPr>
                  <a:spLocks/>
                </p:cNvSpPr>
                <p:nvPr/>
              </p:nvSpPr>
              <p:spPr bwMode="auto">
                <a:xfrm>
                  <a:off x="3676650" y="2111376"/>
                  <a:ext cx="4762" cy="1588"/>
                </a:xfrm>
                <a:custGeom>
                  <a:avLst/>
                  <a:gdLst/>
                  <a:ahLst/>
                  <a:cxnLst>
                    <a:cxn ang="0">
                      <a:pos x="3" y="0"/>
                    </a:cxn>
                    <a:cxn ang="0">
                      <a:pos x="3" y="0"/>
                    </a:cxn>
                    <a:cxn ang="0">
                      <a:pos x="0" y="0"/>
                    </a:cxn>
                    <a:cxn ang="0">
                      <a:pos x="3" y="0"/>
                    </a:cxn>
                  </a:cxnLst>
                  <a:rect l="0" t="0" r="r" b="b"/>
                  <a:pathLst>
                    <a:path w="3">
                      <a:moveTo>
                        <a:pt x="3" y="0"/>
                      </a:moveTo>
                      <a:lnTo>
                        <a:pt x="3" y="0"/>
                      </a:lnTo>
                      <a:lnTo>
                        <a:pt x="0" y="0"/>
                      </a:lnTo>
                      <a:lnTo>
                        <a:pt x="3"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96" name="Freeform 386"/>
                <p:cNvSpPr>
                  <a:spLocks/>
                </p:cNvSpPr>
                <p:nvPr/>
              </p:nvSpPr>
              <p:spPr bwMode="auto">
                <a:xfrm>
                  <a:off x="3681413" y="2105026"/>
                  <a:ext cx="3175" cy="3175"/>
                </a:xfrm>
                <a:custGeom>
                  <a:avLst/>
                  <a:gdLst/>
                  <a:ahLst/>
                  <a:cxnLst>
                    <a:cxn ang="0">
                      <a:pos x="0" y="0"/>
                    </a:cxn>
                    <a:cxn ang="0">
                      <a:pos x="0" y="0"/>
                    </a:cxn>
                    <a:cxn ang="0">
                      <a:pos x="2" y="0"/>
                    </a:cxn>
                    <a:cxn ang="0">
                      <a:pos x="2" y="2"/>
                    </a:cxn>
                    <a:cxn ang="0">
                      <a:pos x="0" y="2"/>
                    </a:cxn>
                    <a:cxn ang="0">
                      <a:pos x="0" y="0"/>
                    </a:cxn>
                  </a:cxnLst>
                  <a:rect l="0" t="0" r="r" b="b"/>
                  <a:pathLst>
                    <a:path w="2" h="2">
                      <a:moveTo>
                        <a:pt x="0" y="0"/>
                      </a:moveTo>
                      <a:lnTo>
                        <a:pt x="0" y="0"/>
                      </a:lnTo>
                      <a:lnTo>
                        <a:pt x="2" y="0"/>
                      </a:lnTo>
                      <a:lnTo>
                        <a:pt x="2" y="2"/>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297" name="Freeform 387"/>
                <p:cNvSpPr>
                  <a:spLocks/>
                </p:cNvSpPr>
                <p:nvPr/>
              </p:nvSpPr>
              <p:spPr bwMode="auto">
                <a:xfrm>
                  <a:off x="3681413" y="2105026"/>
                  <a:ext cx="3175" cy="3175"/>
                </a:xfrm>
                <a:custGeom>
                  <a:avLst/>
                  <a:gdLst/>
                  <a:ahLst/>
                  <a:cxnLst>
                    <a:cxn ang="0">
                      <a:pos x="0" y="0"/>
                    </a:cxn>
                    <a:cxn ang="0">
                      <a:pos x="0" y="0"/>
                    </a:cxn>
                    <a:cxn ang="0">
                      <a:pos x="2" y="0"/>
                    </a:cxn>
                    <a:cxn ang="0">
                      <a:pos x="2" y="2"/>
                    </a:cxn>
                    <a:cxn ang="0">
                      <a:pos x="0" y="2"/>
                    </a:cxn>
                    <a:cxn ang="0">
                      <a:pos x="0" y="0"/>
                    </a:cxn>
                  </a:cxnLst>
                  <a:rect l="0" t="0" r="r" b="b"/>
                  <a:pathLst>
                    <a:path w="2" h="2">
                      <a:moveTo>
                        <a:pt x="0" y="0"/>
                      </a:moveTo>
                      <a:lnTo>
                        <a:pt x="0" y="0"/>
                      </a:lnTo>
                      <a:lnTo>
                        <a:pt x="2" y="0"/>
                      </a:lnTo>
                      <a:lnTo>
                        <a:pt x="2" y="2"/>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98" name="Freeform 388"/>
                <p:cNvSpPr>
                  <a:spLocks/>
                </p:cNvSpPr>
                <p:nvPr/>
              </p:nvSpPr>
              <p:spPr bwMode="auto">
                <a:xfrm>
                  <a:off x="4103688" y="2011363"/>
                  <a:ext cx="15875" cy="6350"/>
                </a:xfrm>
                <a:custGeom>
                  <a:avLst/>
                  <a:gdLst/>
                  <a:ahLst/>
                  <a:cxnLst>
                    <a:cxn ang="0">
                      <a:pos x="8" y="0"/>
                    </a:cxn>
                    <a:cxn ang="0">
                      <a:pos x="8" y="0"/>
                    </a:cxn>
                    <a:cxn ang="0">
                      <a:pos x="10" y="2"/>
                    </a:cxn>
                    <a:cxn ang="0">
                      <a:pos x="8" y="4"/>
                    </a:cxn>
                    <a:cxn ang="0">
                      <a:pos x="0" y="2"/>
                    </a:cxn>
                    <a:cxn ang="0">
                      <a:pos x="4" y="2"/>
                    </a:cxn>
                    <a:cxn ang="0">
                      <a:pos x="8" y="0"/>
                    </a:cxn>
                  </a:cxnLst>
                  <a:rect l="0" t="0" r="r" b="b"/>
                  <a:pathLst>
                    <a:path w="10" h="4">
                      <a:moveTo>
                        <a:pt x="8" y="0"/>
                      </a:moveTo>
                      <a:lnTo>
                        <a:pt x="8" y="0"/>
                      </a:lnTo>
                      <a:lnTo>
                        <a:pt x="10" y="2"/>
                      </a:lnTo>
                      <a:lnTo>
                        <a:pt x="8" y="4"/>
                      </a:lnTo>
                      <a:lnTo>
                        <a:pt x="0" y="2"/>
                      </a:lnTo>
                      <a:lnTo>
                        <a:pt x="4" y="2"/>
                      </a:lnTo>
                      <a:lnTo>
                        <a:pt x="8" y="0"/>
                      </a:lnTo>
                      <a:close/>
                    </a:path>
                  </a:pathLst>
                </a:custGeom>
                <a:grpFill/>
                <a:ln w="9525">
                  <a:solidFill>
                    <a:schemeClr val="bg1">
                      <a:lumMod val="50000"/>
                    </a:schemeClr>
                  </a:solidFill>
                  <a:round/>
                  <a:headEnd/>
                  <a:tailEnd/>
                </a:ln>
              </p:spPr>
              <p:txBody>
                <a:bodyPr/>
                <a:lstStyle/>
                <a:p>
                  <a:pPr>
                    <a:defRPr/>
                  </a:pPr>
                  <a:endParaRPr lang="en-GB" dirty="0"/>
                </a:p>
              </p:txBody>
            </p:sp>
            <p:sp>
              <p:nvSpPr>
                <p:cNvPr id="1299" name="Freeform 389"/>
                <p:cNvSpPr>
                  <a:spLocks/>
                </p:cNvSpPr>
                <p:nvPr/>
              </p:nvSpPr>
              <p:spPr bwMode="auto">
                <a:xfrm>
                  <a:off x="4103688" y="2011363"/>
                  <a:ext cx="15875" cy="6350"/>
                </a:xfrm>
                <a:custGeom>
                  <a:avLst/>
                  <a:gdLst/>
                  <a:ahLst/>
                  <a:cxnLst>
                    <a:cxn ang="0">
                      <a:pos x="8" y="0"/>
                    </a:cxn>
                    <a:cxn ang="0">
                      <a:pos x="8" y="0"/>
                    </a:cxn>
                    <a:cxn ang="0">
                      <a:pos x="10" y="2"/>
                    </a:cxn>
                    <a:cxn ang="0">
                      <a:pos x="8" y="4"/>
                    </a:cxn>
                    <a:cxn ang="0">
                      <a:pos x="0" y="2"/>
                    </a:cxn>
                    <a:cxn ang="0">
                      <a:pos x="4" y="2"/>
                    </a:cxn>
                    <a:cxn ang="0">
                      <a:pos x="8" y="0"/>
                    </a:cxn>
                  </a:cxnLst>
                  <a:rect l="0" t="0" r="r" b="b"/>
                  <a:pathLst>
                    <a:path w="10" h="4">
                      <a:moveTo>
                        <a:pt x="8" y="0"/>
                      </a:moveTo>
                      <a:lnTo>
                        <a:pt x="8" y="0"/>
                      </a:lnTo>
                      <a:lnTo>
                        <a:pt x="10" y="2"/>
                      </a:lnTo>
                      <a:lnTo>
                        <a:pt x="8" y="4"/>
                      </a:lnTo>
                      <a:lnTo>
                        <a:pt x="0" y="2"/>
                      </a:lnTo>
                      <a:lnTo>
                        <a:pt x="4" y="2"/>
                      </a:lnTo>
                      <a:lnTo>
                        <a:pt x="8"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00" name="Freeform 390"/>
                <p:cNvSpPr>
                  <a:spLocks/>
                </p:cNvSpPr>
                <p:nvPr/>
              </p:nvSpPr>
              <p:spPr bwMode="auto">
                <a:xfrm>
                  <a:off x="3632200" y="1973263"/>
                  <a:ext cx="9525" cy="1588"/>
                </a:xfrm>
                <a:custGeom>
                  <a:avLst/>
                  <a:gdLst/>
                  <a:ahLst/>
                  <a:cxnLst>
                    <a:cxn ang="0">
                      <a:pos x="4" y="0"/>
                    </a:cxn>
                    <a:cxn ang="0">
                      <a:pos x="4" y="0"/>
                    </a:cxn>
                    <a:cxn ang="0">
                      <a:pos x="0" y="0"/>
                    </a:cxn>
                    <a:cxn ang="0">
                      <a:pos x="6" y="0"/>
                    </a:cxn>
                    <a:cxn ang="0">
                      <a:pos x="4" y="0"/>
                    </a:cxn>
                  </a:cxnLst>
                  <a:rect l="0" t="0" r="r" b="b"/>
                  <a:pathLst>
                    <a:path w="6">
                      <a:moveTo>
                        <a:pt x="4" y="0"/>
                      </a:moveTo>
                      <a:lnTo>
                        <a:pt x="4" y="0"/>
                      </a:lnTo>
                      <a:lnTo>
                        <a:pt x="0" y="0"/>
                      </a:lnTo>
                      <a:lnTo>
                        <a:pt x="6"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301" name="Freeform 391"/>
                <p:cNvSpPr>
                  <a:spLocks/>
                </p:cNvSpPr>
                <p:nvPr/>
              </p:nvSpPr>
              <p:spPr bwMode="auto">
                <a:xfrm>
                  <a:off x="3632200" y="1973263"/>
                  <a:ext cx="9525" cy="1588"/>
                </a:xfrm>
                <a:custGeom>
                  <a:avLst/>
                  <a:gdLst/>
                  <a:ahLst/>
                  <a:cxnLst>
                    <a:cxn ang="0">
                      <a:pos x="4" y="0"/>
                    </a:cxn>
                    <a:cxn ang="0">
                      <a:pos x="4" y="0"/>
                    </a:cxn>
                    <a:cxn ang="0">
                      <a:pos x="0" y="0"/>
                    </a:cxn>
                    <a:cxn ang="0">
                      <a:pos x="6" y="0"/>
                    </a:cxn>
                    <a:cxn ang="0">
                      <a:pos x="4" y="0"/>
                    </a:cxn>
                  </a:cxnLst>
                  <a:rect l="0" t="0" r="r" b="b"/>
                  <a:pathLst>
                    <a:path w="6">
                      <a:moveTo>
                        <a:pt x="4" y="0"/>
                      </a:moveTo>
                      <a:lnTo>
                        <a:pt x="4" y="0"/>
                      </a:lnTo>
                      <a:lnTo>
                        <a:pt x="0" y="0"/>
                      </a:lnTo>
                      <a:lnTo>
                        <a:pt x="6"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02" name="Freeform 392"/>
                <p:cNvSpPr>
                  <a:spLocks/>
                </p:cNvSpPr>
                <p:nvPr/>
              </p:nvSpPr>
              <p:spPr bwMode="auto">
                <a:xfrm>
                  <a:off x="3613150" y="1966913"/>
                  <a:ext cx="9525" cy="12700"/>
                </a:xfrm>
                <a:custGeom>
                  <a:avLst/>
                  <a:gdLst/>
                  <a:ahLst/>
                  <a:cxnLst>
                    <a:cxn ang="0">
                      <a:pos x="2" y="0"/>
                    </a:cxn>
                    <a:cxn ang="0">
                      <a:pos x="2" y="0"/>
                    </a:cxn>
                    <a:cxn ang="0">
                      <a:pos x="0" y="2"/>
                    </a:cxn>
                    <a:cxn ang="0">
                      <a:pos x="0" y="4"/>
                    </a:cxn>
                    <a:cxn ang="0">
                      <a:pos x="0" y="8"/>
                    </a:cxn>
                    <a:cxn ang="0">
                      <a:pos x="6" y="8"/>
                    </a:cxn>
                    <a:cxn ang="0">
                      <a:pos x="6" y="2"/>
                    </a:cxn>
                    <a:cxn ang="0">
                      <a:pos x="2" y="0"/>
                    </a:cxn>
                  </a:cxnLst>
                  <a:rect l="0" t="0" r="r" b="b"/>
                  <a:pathLst>
                    <a:path w="6" h="8">
                      <a:moveTo>
                        <a:pt x="2" y="0"/>
                      </a:moveTo>
                      <a:lnTo>
                        <a:pt x="2" y="0"/>
                      </a:lnTo>
                      <a:lnTo>
                        <a:pt x="0" y="2"/>
                      </a:lnTo>
                      <a:lnTo>
                        <a:pt x="0" y="4"/>
                      </a:lnTo>
                      <a:lnTo>
                        <a:pt x="0" y="8"/>
                      </a:lnTo>
                      <a:lnTo>
                        <a:pt x="6" y="8"/>
                      </a:lnTo>
                      <a:lnTo>
                        <a:pt x="6" y="2"/>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303" name="Freeform 393"/>
                <p:cNvSpPr>
                  <a:spLocks/>
                </p:cNvSpPr>
                <p:nvPr/>
              </p:nvSpPr>
              <p:spPr bwMode="auto">
                <a:xfrm>
                  <a:off x="3613150" y="1966913"/>
                  <a:ext cx="9525" cy="12700"/>
                </a:xfrm>
                <a:custGeom>
                  <a:avLst/>
                  <a:gdLst/>
                  <a:ahLst/>
                  <a:cxnLst>
                    <a:cxn ang="0">
                      <a:pos x="2" y="0"/>
                    </a:cxn>
                    <a:cxn ang="0">
                      <a:pos x="2" y="0"/>
                    </a:cxn>
                    <a:cxn ang="0">
                      <a:pos x="0" y="2"/>
                    </a:cxn>
                    <a:cxn ang="0">
                      <a:pos x="0" y="4"/>
                    </a:cxn>
                    <a:cxn ang="0">
                      <a:pos x="0" y="8"/>
                    </a:cxn>
                    <a:cxn ang="0">
                      <a:pos x="6" y="8"/>
                    </a:cxn>
                    <a:cxn ang="0">
                      <a:pos x="6" y="2"/>
                    </a:cxn>
                    <a:cxn ang="0">
                      <a:pos x="2" y="0"/>
                    </a:cxn>
                  </a:cxnLst>
                  <a:rect l="0" t="0" r="r" b="b"/>
                  <a:pathLst>
                    <a:path w="6" h="8">
                      <a:moveTo>
                        <a:pt x="2" y="0"/>
                      </a:moveTo>
                      <a:lnTo>
                        <a:pt x="2" y="0"/>
                      </a:lnTo>
                      <a:lnTo>
                        <a:pt x="0" y="2"/>
                      </a:lnTo>
                      <a:lnTo>
                        <a:pt x="0" y="4"/>
                      </a:lnTo>
                      <a:lnTo>
                        <a:pt x="0" y="8"/>
                      </a:lnTo>
                      <a:lnTo>
                        <a:pt x="6" y="8"/>
                      </a:lnTo>
                      <a:lnTo>
                        <a:pt x="6" y="2"/>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04" name="Freeform 394"/>
                <p:cNvSpPr>
                  <a:spLocks/>
                </p:cNvSpPr>
                <p:nvPr/>
              </p:nvSpPr>
              <p:spPr bwMode="auto">
                <a:xfrm>
                  <a:off x="4125913" y="1901826"/>
                  <a:ext cx="93662" cy="53975"/>
                </a:xfrm>
                <a:custGeom>
                  <a:avLst/>
                  <a:gdLst/>
                  <a:ahLst/>
                  <a:cxnLst>
                    <a:cxn ang="0">
                      <a:pos x="24" y="0"/>
                    </a:cxn>
                    <a:cxn ang="0">
                      <a:pos x="24" y="0"/>
                    </a:cxn>
                    <a:cxn ang="0">
                      <a:pos x="18" y="2"/>
                    </a:cxn>
                    <a:cxn ang="0">
                      <a:pos x="18" y="4"/>
                    </a:cxn>
                    <a:cxn ang="0">
                      <a:pos x="20" y="6"/>
                    </a:cxn>
                    <a:cxn ang="0">
                      <a:pos x="10" y="4"/>
                    </a:cxn>
                    <a:cxn ang="0">
                      <a:pos x="8" y="4"/>
                    </a:cxn>
                    <a:cxn ang="0">
                      <a:pos x="2" y="6"/>
                    </a:cxn>
                    <a:cxn ang="0">
                      <a:pos x="0" y="10"/>
                    </a:cxn>
                    <a:cxn ang="0">
                      <a:pos x="0" y="14"/>
                    </a:cxn>
                    <a:cxn ang="0">
                      <a:pos x="4" y="14"/>
                    </a:cxn>
                    <a:cxn ang="0">
                      <a:pos x="8" y="16"/>
                    </a:cxn>
                    <a:cxn ang="0">
                      <a:pos x="10" y="16"/>
                    </a:cxn>
                    <a:cxn ang="0">
                      <a:pos x="14" y="14"/>
                    </a:cxn>
                    <a:cxn ang="0">
                      <a:pos x="18" y="14"/>
                    </a:cxn>
                    <a:cxn ang="0">
                      <a:pos x="20" y="12"/>
                    </a:cxn>
                    <a:cxn ang="0">
                      <a:pos x="20" y="10"/>
                    </a:cxn>
                    <a:cxn ang="0">
                      <a:pos x="22" y="10"/>
                    </a:cxn>
                    <a:cxn ang="0">
                      <a:pos x="24" y="12"/>
                    </a:cxn>
                    <a:cxn ang="0">
                      <a:pos x="36" y="14"/>
                    </a:cxn>
                    <a:cxn ang="0">
                      <a:pos x="38" y="14"/>
                    </a:cxn>
                    <a:cxn ang="0">
                      <a:pos x="36" y="16"/>
                    </a:cxn>
                    <a:cxn ang="0">
                      <a:pos x="32" y="16"/>
                    </a:cxn>
                    <a:cxn ang="0">
                      <a:pos x="36" y="16"/>
                    </a:cxn>
                    <a:cxn ang="0">
                      <a:pos x="36" y="20"/>
                    </a:cxn>
                    <a:cxn ang="0">
                      <a:pos x="36" y="22"/>
                    </a:cxn>
                    <a:cxn ang="0">
                      <a:pos x="36" y="24"/>
                    </a:cxn>
                    <a:cxn ang="0">
                      <a:pos x="38" y="26"/>
                    </a:cxn>
                    <a:cxn ang="0">
                      <a:pos x="48" y="32"/>
                    </a:cxn>
                    <a:cxn ang="0">
                      <a:pos x="51" y="34"/>
                    </a:cxn>
                    <a:cxn ang="0">
                      <a:pos x="59" y="34"/>
                    </a:cxn>
                    <a:cxn ang="0">
                      <a:pos x="59" y="32"/>
                    </a:cxn>
                    <a:cxn ang="0">
                      <a:pos x="55" y="30"/>
                    </a:cxn>
                    <a:cxn ang="0">
                      <a:pos x="51" y="30"/>
                    </a:cxn>
                    <a:cxn ang="0">
                      <a:pos x="57" y="26"/>
                    </a:cxn>
                    <a:cxn ang="0">
                      <a:pos x="57" y="24"/>
                    </a:cxn>
                    <a:cxn ang="0">
                      <a:pos x="49" y="22"/>
                    </a:cxn>
                    <a:cxn ang="0">
                      <a:pos x="46" y="20"/>
                    </a:cxn>
                    <a:cxn ang="0">
                      <a:pos x="49" y="20"/>
                    </a:cxn>
                    <a:cxn ang="0">
                      <a:pos x="51" y="22"/>
                    </a:cxn>
                    <a:cxn ang="0">
                      <a:pos x="55" y="22"/>
                    </a:cxn>
                    <a:cxn ang="0">
                      <a:pos x="57" y="22"/>
                    </a:cxn>
                    <a:cxn ang="0">
                      <a:pos x="57" y="14"/>
                    </a:cxn>
                    <a:cxn ang="0">
                      <a:pos x="49" y="12"/>
                    </a:cxn>
                    <a:cxn ang="0">
                      <a:pos x="42" y="14"/>
                    </a:cxn>
                    <a:cxn ang="0">
                      <a:pos x="46" y="12"/>
                    </a:cxn>
                    <a:cxn ang="0">
                      <a:pos x="48" y="12"/>
                    </a:cxn>
                    <a:cxn ang="0">
                      <a:pos x="49" y="6"/>
                    </a:cxn>
                    <a:cxn ang="0">
                      <a:pos x="40" y="6"/>
                    </a:cxn>
                    <a:cxn ang="0">
                      <a:pos x="42" y="4"/>
                    </a:cxn>
                    <a:cxn ang="0">
                      <a:pos x="32" y="2"/>
                    </a:cxn>
                    <a:cxn ang="0">
                      <a:pos x="24" y="0"/>
                    </a:cxn>
                  </a:cxnLst>
                  <a:rect l="0" t="0" r="r" b="b"/>
                  <a:pathLst>
                    <a:path w="59" h="34">
                      <a:moveTo>
                        <a:pt x="24" y="0"/>
                      </a:moveTo>
                      <a:lnTo>
                        <a:pt x="24" y="0"/>
                      </a:lnTo>
                      <a:lnTo>
                        <a:pt x="18" y="2"/>
                      </a:lnTo>
                      <a:lnTo>
                        <a:pt x="18" y="4"/>
                      </a:lnTo>
                      <a:lnTo>
                        <a:pt x="20" y="6"/>
                      </a:lnTo>
                      <a:lnTo>
                        <a:pt x="10" y="4"/>
                      </a:lnTo>
                      <a:lnTo>
                        <a:pt x="8" y="4"/>
                      </a:lnTo>
                      <a:lnTo>
                        <a:pt x="2" y="6"/>
                      </a:lnTo>
                      <a:lnTo>
                        <a:pt x="0" y="10"/>
                      </a:lnTo>
                      <a:lnTo>
                        <a:pt x="0" y="14"/>
                      </a:lnTo>
                      <a:lnTo>
                        <a:pt x="4" y="14"/>
                      </a:lnTo>
                      <a:lnTo>
                        <a:pt x="8" y="16"/>
                      </a:lnTo>
                      <a:lnTo>
                        <a:pt x="10" y="16"/>
                      </a:lnTo>
                      <a:lnTo>
                        <a:pt x="14" y="14"/>
                      </a:lnTo>
                      <a:lnTo>
                        <a:pt x="18" y="14"/>
                      </a:lnTo>
                      <a:lnTo>
                        <a:pt x="20" y="12"/>
                      </a:lnTo>
                      <a:lnTo>
                        <a:pt x="20" y="10"/>
                      </a:lnTo>
                      <a:lnTo>
                        <a:pt x="22" y="10"/>
                      </a:lnTo>
                      <a:lnTo>
                        <a:pt x="24" y="12"/>
                      </a:lnTo>
                      <a:lnTo>
                        <a:pt x="36" y="14"/>
                      </a:lnTo>
                      <a:lnTo>
                        <a:pt x="38" y="14"/>
                      </a:lnTo>
                      <a:lnTo>
                        <a:pt x="36" y="16"/>
                      </a:lnTo>
                      <a:lnTo>
                        <a:pt x="32" y="16"/>
                      </a:lnTo>
                      <a:lnTo>
                        <a:pt x="36" y="16"/>
                      </a:lnTo>
                      <a:lnTo>
                        <a:pt x="36" y="20"/>
                      </a:lnTo>
                      <a:lnTo>
                        <a:pt x="36" y="22"/>
                      </a:lnTo>
                      <a:lnTo>
                        <a:pt x="36" y="24"/>
                      </a:lnTo>
                      <a:lnTo>
                        <a:pt x="38" y="26"/>
                      </a:lnTo>
                      <a:lnTo>
                        <a:pt x="48" y="32"/>
                      </a:lnTo>
                      <a:lnTo>
                        <a:pt x="51" y="34"/>
                      </a:lnTo>
                      <a:lnTo>
                        <a:pt x="59" y="34"/>
                      </a:lnTo>
                      <a:lnTo>
                        <a:pt x="59" y="32"/>
                      </a:lnTo>
                      <a:lnTo>
                        <a:pt x="55" y="30"/>
                      </a:lnTo>
                      <a:lnTo>
                        <a:pt x="51" y="30"/>
                      </a:lnTo>
                      <a:lnTo>
                        <a:pt x="57" y="26"/>
                      </a:lnTo>
                      <a:lnTo>
                        <a:pt x="57" y="24"/>
                      </a:lnTo>
                      <a:lnTo>
                        <a:pt x="49" y="22"/>
                      </a:lnTo>
                      <a:lnTo>
                        <a:pt x="46" y="20"/>
                      </a:lnTo>
                      <a:lnTo>
                        <a:pt x="49" y="20"/>
                      </a:lnTo>
                      <a:lnTo>
                        <a:pt x="51" y="22"/>
                      </a:lnTo>
                      <a:lnTo>
                        <a:pt x="55" y="22"/>
                      </a:lnTo>
                      <a:lnTo>
                        <a:pt x="57" y="22"/>
                      </a:lnTo>
                      <a:lnTo>
                        <a:pt x="57" y="14"/>
                      </a:lnTo>
                      <a:lnTo>
                        <a:pt x="49" y="12"/>
                      </a:lnTo>
                      <a:lnTo>
                        <a:pt x="42" y="14"/>
                      </a:lnTo>
                      <a:lnTo>
                        <a:pt x="46" y="12"/>
                      </a:lnTo>
                      <a:lnTo>
                        <a:pt x="48" y="12"/>
                      </a:lnTo>
                      <a:lnTo>
                        <a:pt x="49" y="6"/>
                      </a:lnTo>
                      <a:lnTo>
                        <a:pt x="40" y="6"/>
                      </a:lnTo>
                      <a:lnTo>
                        <a:pt x="42" y="4"/>
                      </a:lnTo>
                      <a:lnTo>
                        <a:pt x="32" y="2"/>
                      </a:lnTo>
                      <a:lnTo>
                        <a:pt x="24" y="0"/>
                      </a:lnTo>
                      <a:close/>
                    </a:path>
                  </a:pathLst>
                </a:custGeom>
                <a:grpFill/>
                <a:ln w="9525">
                  <a:solidFill>
                    <a:schemeClr val="bg1">
                      <a:lumMod val="50000"/>
                    </a:schemeClr>
                  </a:solidFill>
                  <a:round/>
                  <a:headEnd/>
                  <a:tailEnd/>
                </a:ln>
              </p:spPr>
              <p:txBody>
                <a:bodyPr/>
                <a:lstStyle/>
                <a:p>
                  <a:pPr>
                    <a:defRPr/>
                  </a:pPr>
                  <a:endParaRPr lang="en-GB" dirty="0"/>
                </a:p>
              </p:txBody>
            </p:sp>
            <p:sp>
              <p:nvSpPr>
                <p:cNvPr id="1305" name="Freeform 395"/>
                <p:cNvSpPr>
                  <a:spLocks/>
                </p:cNvSpPr>
                <p:nvPr/>
              </p:nvSpPr>
              <p:spPr bwMode="auto">
                <a:xfrm>
                  <a:off x="4125913" y="1901826"/>
                  <a:ext cx="93662" cy="53975"/>
                </a:xfrm>
                <a:custGeom>
                  <a:avLst/>
                  <a:gdLst/>
                  <a:ahLst/>
                  <a:cxnLst>
                    <a:cxn ang="0">
                      <a:pos x="24" y="0"/>
                    </a:cxn>
                    <a:cxn ang="0">
                      <a:pos x="24" y="0"/>
                    </a:cxn>
                    <a:cxn ang="0">
                      <a:pos x="18" y="2"/>
                    </a:cxn>
                    <a:cxn ang="0">
                      <a:pos x="18" y="4"/>
                    </a:cxn>
                    <a:cxn ang="0">
                      <a:pos x="20" y="6"/>
                    </a:cxn>
                    <a:cxn ang="0">
                      <a:pos x="10" y="4"/>
                    </a:cxn>
                    <a:cxn ang="0">
                      <a:pos x="8" y="4"/>
                    </a:cxn>
                    <a:cxn ang="0">
                      <a:pos x="2" y="6"/>
                    </a:cxn>
                    <a:cxn ang="0">
                      <a:pos x="0" y="10"/>
                    </a:cxn>
                    <a:cxn ang="0">
                      <a:pos x="0" y="14"/>
                    </a:cxn>
                    <a:cxn ang="0">
                      <a:pos x="4" y="14"/>
                    </a:cxn>
                    <a:cxn ang="0">
                      <a:pos x="8" y="16"/>
                    </a:cxn>
                    <a:cxn ang="0">
                      <a:pos x="10" y="16"/>
                    </a:cxn>
                    <a:cxn ang="0">
                      <a:pos x="14" y="14"/>
                    </a:cxn>
                    <a:cxn ang="0">
                      <a:pos x="18" y="14"/>
                    </a:cxn>
                    <a:cxn ang="0">
                      <a:pos x="20" y="12"/>
                    </a:cxn>
                    <a:cxn ang="0">
                      <a:pos x="20" y="10"/>
                    </a:cxn>
                    <a:cxn ang="0">
                      <a:pos x="22" y="10"/>
                    </a:cxn>
                    <a:cxn ang="0">
                      <a:pos x="24" y="12"/>
                    </a:cxn>
                    <a:cxn ang="0">
                      <a:pos x="36" y="14"/>
                    </a:cxn>
                    <a:cxn ang="0">
                      <a:pos x="38" y="14"/>
                    </a:cxn>
                    <a:cxn ang="0">
                      <a:pos x="36" y="16"/>
                    </a:cxn>
                    <a:cxn ang="0">
                      <a:pos x="32" y="16"/>
                    </a:cxn>
                    <a:cxn ang="0">
                      <a:pos x="36" y="16"/>
                    </a:cxn>
                    <a:cxn ang="0">
                      <a:pos x="36" y="20"/>
                    </a:cxn>
                    <a:cxn ang="0">
                      <a:pos x="36" y="22"/>
                    </a:cxn>
                    <a:cxn ang="0">
                      <a:pos x="36" y="24"/>
                    </a:cxn>
                    <a:cxn ang="0">
                      <a:pos x="38" y="26"/>
                    </a:cxn>
                    <a:cxn ang="0">
                      <a:pos x="48" y="32"/>
                    </a:cxn>
                    <a:cxn ang="0">
                      <a:pos x="51" y="34"/>
                    </a:cxn>
                    <a:cxn ang="0">
                      <a:pos x="59" y="34"/>
                    </a:cxn>
                    <a:cxn ang="0">
                      <a:pos x="59" y="32"/>
                    </a:cxn>
                    <a:cxn ang="0">
                      <a:pos x="55" y="30"/>
                    </a:cxn>
                    <a:cxn ang="0">
                      <a:pos x="51" y="30"/>
                    </a:cxn>
                    <a:cxn ang="0">
                      <a:pos x="57" y="26"/>
                    </a:cxn>
                    <a:cxn ang="0">
                      <a:pos x="57" y="24"/>
                    </a:cxn>
                    <a:cxn ang="0">
                      <a:pos x="49" y="22"/>
                    </a:cxn>
                    <a:cxn ang="0">
                      <a:pos x="46" y="20"/>
                    </a:cxn>
                    <a:cxn ang="0">
                      <a:pos x="49" y="20"/>
                    </a:cxn>
                    <a:cxn ang="0">
                      <a:pos x="51" y="22"/>
                    </a:cxn>
                    <a:cxn ang="0">
                      <a:pos x="55" y="22"/>
                    </a:cxn>
                    <a:cxn ang="0">
                      <a:pos x="57" y="22"/>
                    </a:cxn>
                    <a:cxn ang="0">
                      <a:pos x="57" y="14"/>
                    </a:cxn>
                    <a:cxn ang="0">
                      <a:pos x="49" y="12"/>
                    </a:cxn>
                    <a:cxn ang="0">
                      <a:pos x="42" y="14"/>
                    </a:cxn>
                    <a:cxn ang="0">
                      <a:pos x="46" y="12"/>
                    </a:cxn>
                    <a:cxn ang="0">
                      <a:pos x="48" y="12"/>
                    </a:cxn>
                    <a:cxn ang="0">
                      <a:pos x="49" y="6"/>
                    </a:cxn>
                    <a:cxn ang="0">
                      <a:pos x="40" y="6"/>
                    </a:cxn>
                    <a:cxn ang="0">
                      <a:pos x="42" y="4"/>
                    </a:cxn>
                    <a:cxn ang="0">
                      <a:pos x="32" y="2"/>
                    </a:cxn>
                    <a:cxn ang="0">
                      <a:pos x="24" y="0"/>
                    </a:cxn>
                  </a:cxnLst>
                  <a:rect l="0" t="0" r="r" b="b"/>
                  <a:pathLst>
                    <a:path w="59" h="34">
                      <a:moveTo>
                        <a:pt x="24" y="0"/>
                      </a:moveTo>
                      <a:lnTo>
                        <a:pt x="24" y="0"/>
                      </a:lnTo>
                      <a:lnTo>
                        <a:pt x="18" y="2"/>
                      </a:lnTo>
                      <a:lnTo>
                        <a:pt x="18" y="4"/>
                      </a:lnTo>
                      <a:lnTo>
                        <a:pt x="20" y="6"/>
                      </a:lnTo>
                      <a:lnTo>
                        <a:pt x="10" y="4"/>
                      </a:lnTo>
                      <a:lnTo>
                        <a:pt x="8" y="4"/>
                      </a:lnTo>
                      <a:lnTo>
                        <a:pt x="2" y="6"/>
                      </a:lnTo>
                      <a:lnTo>
                        <a:pt x="0" y="10"/>
                      </a:lnTo>
                      <a:lnTo>
                        <a:pt x="0" y="14"/>
                      </a:lnTo>
                      <a:lnTo>
                        <a:pt x="4" y="14"/>
                      </a:lnTo>
                      <a:lnTo>
                        <a:pt x="8" y="16"/>
                      </a:lnTo>
                      <a:lnTo>
                        <a:pt x="10" y="16"/>
                      </a:lnTo>
                      <a:lnTo>
                        <a:pt x="14" y="14"/>
                      </a:lnTo>
                      <a:lnTo>
                        <a:pt x="18" y="14"/>
                      </a:lnTo>
                      <a:lnTo>
                        <a:pt x="20" y="12"/>
                      </a:lnTo>
                      <a:lnTo>
                        <a:pt x="20" y="10"/>
                      </a:lnTo>
                      <a:lnTo>
                        <a:pt x="22" y="10"/>
                      </a:lnTo>
                      <a:lnTo>
                        <a:pt x="24" y="12"/>
                      </a:lnTo>
                      <a:lnTo>
                        <a:pt x="36" y="14"/>
                      </a:lnTo>
                      <a:lnTo>
                        <a:pt x="38" y="14"/>
                      </a:lnTo>
                      <a:lnTo>
                        <a:pt x="36" y="16"/>
                      </a:lnTo>
                      <a:lnTo>
                        <a:pt x="32" y="16"/>
                      </a:lnTo>
                      <a:lnTo>
                        <a:pt x="36" y="16"/>
                      </a:lnTo>
                      <a:lnTo>
                        <a:pt x="36" y="20"/>
                      </a:lnTo>
                      <a:lnTo>
                        <a:pt x="36" y="22"/>
                      </a:lnTo>
                      <a:lnTo>
                        <a:pt x="36" y="24"/>
                      </a:lnTo>
                      <a:lnTo>
                        <a:pt x="38" y="26"/>
                      </a:lnTo>
                      <a:lnTo>
                        <a:pt x="48" y="32"/>
                      </a:lnTo>
                      <a:lnTo>
                        <a:pt x="51" y="34"/>
                      </a:lnTo>
                      <a:lnTo>
                        <a:pt x="59" y="34"/>
                      </a:lnTo>
                      <a:lnTo>
                        <a:pt x="59" y="32"/>
                      </a:lnTo>
                      <a:lnTo>
                        <a:pt x="55" y="30"/>
                      </a:lnTo>
                      <a:lnTo>
                        <a:pt x="51" y="30"/>
                      </a:lnTo>
                      <a:lnTo>
                        <a:pt x="57" y="26"/>
                      </a:lnTo>
                      <a:lnTo>
                        <a:pt x="57" y="24"/>
                      </a:lnTo>
                      <a:lnTo>
                        <a:pt x="49" y="22"/>
                      </a:lnTo>
                      <a:lnTo>
                        <a:pt x="46" y="20"/>
                      </a:lnTo>
                      <a:lnTo>
                        <a:pt x="49" y="20"/>
                      </a:lnTo>
                      <a:lnTo>
                        <a:pt x="51" y="22"/>
                      </a:lnTo>
                      <a:lnTo>
                        <a:pt x="55" y="22"/>
                      </a:lnTo>
                      <a:lnTo>
                        <a:pt x="57" y="22"/>
                      </a:lnTo>
                      <a:lnTo>
                        <a:pt x="57" y="14"/>
                      </a:lnTo>
                      <a:lnTo>
                        <a:pt x="49" y="12"/>
                      </a:lnTo>
                      <a:lnTo>
                        <a:pt x="42" y="14"/>
                      </a:lnTo>
                      <a:lnTo>
                        <a:pt x="46" y="12"/>
                      </a:lnTo>
                      <a:lnTo>
                        <a:pt x="48" y="12"/>
                      </a:lnTo>
                      <a:lnTo>
                        <a:pt x="49" y="6"/>
                      </a:lnTo>
                      <a:lnTo>
                        <a:pt x="40" y="6"/>
                      </a:lnTo>
                      <a:lnTo>
                        <a:pt x="42" y="4"/>
                      </a:lnTo>
                      <a:lnTo>
                        <a:pt x="32" y="2"/>
                      </a:lnTo>
                      <a:lnTo>
                        <a:pt x="2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06" name="Freeform 396"/>
                <p:cNvSpPr>
                  <a:spLocks/>
                </p:cNvSpPr>
                <p:nvPr/>
              </p:nvSpPr>
              <p:spPr bwMode="auto">
                <a:xfrm>
                  <a:off x="3544888" y="1855788"/>
                  <a:ext cx="12700" cy="1588"/>
                </a:xfrm>
                <a:custGeom>
                  <a:avLst/>
                  <a:gdLst/>
                  <a:ahLst/>
                  <a:cxnLst>
                    <a:cxn ang="0">
                      <a:pos x="4" y="0"/>
                    </a:cxn>
                    <a:cxn ang="0">
                      <a:pos x="4" y="0"/>
                    </a:cxn>
                    <a:cxn ang="0">
                      <a:pos x="0" y="1"/>
                    </a:cxn>
                    <a:cxn ang="0">
                      <a:pos x="4" y="1"/>
                    </a:cxn>
                    <a:cxn ang="0">
                      <a:pos x="6" y="1"/>
                    </a:cxn>
                    <a:cxn ang="0">
                      <a:pos x="8" y="0"/>
                    </a:cxn>
                    <a:cxn ang="0">
                      <a:pos x="4" y="0"/>
                    </a:cxn>
                  </a:cxnLst>
                  <a:rect l="0" t="0" r="r" b="b"/>
                  <a:pathLst>
                    <a:path w="8" h="1">
                      <a:moveTo>
                        <a:pt x="4" y="0"/>
                      </a:moveTo>
                      <a:lnTo>
                        <a:pt x="4" y="0"/>
                      </a:lnTo>
                      <a:lnTo>
                        <a:pt x="0" y="1"/>
                      </a:lnTo>
                      <a:lnTo>
                        <a:pt x="4" y="1"/>
                      </a:lnTo>
                      <a:lnTo>
                        <a:pt x="6" y="1"/>
                      </a:lnTo>
                      <a:lnTo>
                        <a:pt x="8"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307" name="Freeform 397"/>
                <p:cNvSpPr>
                  <a:spLocks/>
                </p:cNvSpPr>
                <p:nvPr/>
              </p:nvSpPr>
              <p:spPr bwMode="auto">
                <a:xfrm>
                  <a:off x="3544888" y="1855788"/>
                  <a:ext cx="12700" cy="1588"/>
                </a:xfrm>
                <a:custGeom>
                  <a:avLst/>
                  <a:gdLst/>
                  <a:ahLst/>
                  <a:cxnLst>
                    <a:cxn ang="0">
                      <a:pos x="4" y="0"/>
                    </a:cxn>
                    <a:cxn ang="0">
                      <a:pos x="4" y="0"/>
                    </a:cxn>
                    <a:cxn ang="0">
                      <a:pos x="0" y="1"/>
                    </a:cxn>
                    <a:cxn ang="0">
                      <a:pos x="4" y="1"/>
                    </a:cxn>
                    <a:cxn ang="0">
                      <a:pos x="6" y="1"/>
                    </a:cxn>
                    <a:cxn ang="0">
                      <a:pos x="8" y="0"/>
                    </a:cxn>
                    <a:cxn ang="0">
                      <a:pos x="4" y="0"/>
                    </a:cxn>
                  </a:cxnLst>
                  <a:rect l="0" t="0" r="r" b="b"/>
                  <a:pathLst>
                    <a:path w="8" h="1">
                      <a:moveTo>
                        <a:pt x="4" y="0"/>
                      </a:moveTo>
                      <a:lnTo>
                        <a:pt x="4" y="0"/>
                      </a:lnTo>
                      <a:lnTo>
                        <a:pt x="0" y="1"/>
                      </a:lnTo>
                      <a:lnTo>
                        <a:pt x="4" y="1"/>
                      </a:lnTo>
                      <a:lnTo>
                        <a:pt x="6" y="1"/>
                      </a:lnTo>
                      <a:lnTo>
                        <a:pt x="8"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08" name="Freeform 398"/>
                <p:cNvSpPr>
                  <a:spLocks/>
                </p:cNvSpPr>
                <p:nvPr/>
              </p:nvSpPr>
              <p:spPr bwMode="auto">
                <a:xfrm>
                  <a:off x="4267200" y="1849438"/>
                  <a:ext cx="6350" cy="6350"/>
                </a:xfrm>
                <a:custGeom>
                  <a:avLst/>
                  <a:gdLst/>
                  <a:ahLst/>
                  <a:cxnLst>
                    <a:cxn ang="0">
                      <a:pos x="4" y="0"/>
                    </a:cxn>
                    <a:cxn ang="0">
                      <a:pos x="4" y="0"/>
                    </a:cxn>
                    <a:cxn ang="0">
                      <a:pos x="0" y="4"/>
                    </a:cxn>
                    <a:cxn ang="0">
                      <a:pos x="4" y="4"/>
                    </a:cxn>
                    <a:cxn ang="0">
                      <a:pos x="4" y="0"/>
                    </a:cxn>
                  </a:cxnLst>
                  <a:rect l="0" t="0" r="r" b="b"/>
                  <a:pathLst>
                    <a:path w="4" h="4">
                      <a:moveTo>
                        <a:pt x="4" y="0"/>
                      </a:moveTo>
                      <a:lnTo>
                        <a:pt x="4" y="0"/>
                      </a:lnTo>
                      <a:lnTo>
                        <a:pt x="0" y="4"/>
                      </a:lnTo>
                      <a:lnTo>
                        <a:pt x="4" y="4"/>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309" name="Freeform 399"/>
                <p:cNvSpPr>
                  <a:spLocks/>
                </p:cNvSpPr>
                <p:nvPr/>
              </p:nvSpPr>
              <p:spPr bwMode="auto">
                <a:xfrm>
                  <a:off x="4267200" y="1849438"/>
                  <a:ext cx="6350" cy="6350"/>
                </a:xfrm>
                <a:custGeom>
                  <a:avLst/>
                  <a:gdLst/>
                  <a:ahLst/>
                  <a:cxnLst>
                    <a:cxn ang="0">
                      <a:pos x="4" y="0"/>
                    </a:cxn>
                    <a:cxn ang="0">
                      <a:pos x="4" y="0"/>
                    </a:cxn>
                    <a:cxn ang="0">
                      <a:pos x="0" y="4"/>
                    </a:cxn>
                    <a:cxn ang="0">
                      <a:pos x="4" y="4"/>
                    </a:cxn>
                    <a:cxn ang="0">
                      <a:pos x="4" y="0"/>
                    </a:cxn>
                  </a:cxnLst>
                  <a:rect l="0" t="0" r="r" b="b"/>
                  <a:pathLst>
                    <a:path w="4" h="4">
                      <a:moveTo>
                        <a:pt x="4" y="0"/>
                      </a:moveTo>
                      <a:lnTo>
                        <a:pt x="4" y="0"/>
                      </a:lnTo>
                      <a:lnTo>
                        <a:pt x="0" y="4"/>
                      </a:lnTo>
                      <a:lnTo>
                        <a:pt x="4" y="4"/>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10" name="Freeform 400"/>
                <p:cNvSpPr>
                  <a:spLocks/>
                </p:cNvSpPr>
                <p:nvPr/>
              </p:nvSpPr>
              <p:spPr bwMode="auto">
                <a:xfrm>
                  <a:off x="4244975" y="1843088"/>
                  <a:ext cx="12700" cy="12700"/>
                </a:xfrm>
                <a:custGeom>
                  <a:avLst/>
                  <a:gdLst/>
                  <a:ahLst/>
                  <a:cxnLst>
                    <a:cxn ang="0">
                      <a:pos x="0" y="0"/>
                    </a:cxn>
                    <a:cxn ang="0">
                      <a:pos x="0" y="0"/>
                    </a:cxn>
                    <a:cxn ang="0">
                      <a:pos x="0" y="2"/>
                    </a:cxn>
                    <a:cxn ang="0">
                      <a:pos x="0" y="8"/>
                    </a:cxn>
                    <a:cxn ang="0">
                      <a:pos x="2" y="8"/>
                    </a:cxn>
                    <a:cxn ang="0">
                      <a:pos x="8" y="8"/>
                    </a:cxn>
                    <a:cxn ang="0">
                      <a:pos x="8" y="2"/>
                    </a:cxn>
                    <a:cxn ang="0">
                      <a:pos x="2" y="2"/>
                    </a:cxn>
                    <a:cxn ang="0">
                      <a:pos x="2" y="0"/>
                    </a:cxn>
                    <a:cxn ang="0">
                      <a:pos x="0" y="0"/>
                    </a:cxn>
                  </a:cxnLst>
                  <a:rect l="0" t="0" r="r" b="b"/>
                  <a:pathLst>
                    <a:path w="8" h="8">
                      <a:moveTo>
                        <a:pt x="0" y="0"/>
                      </a:moveTo>
                      <a:lnTo>
                        <a:pt x="0" y="0"/>
                      </a:lnTo>
                      <a:lnTo>
                        <a:pt x="0" y="2"/>
                      </a:lnTo>
                      <a:lnTo>
                        <a:pt x="0" y="8"/>
                      </a:lnTo>
                      <a:lnTo>
                        <a:pt x="2" y="8"/>
                      </a:lnTo>
                      <a:lnTo>
                        <a:pt x="8" y="8"/>
                      </a:lnTo>
                      <a:lnTo>
                        <a:pt x="8" y="2"/>
                      </a:lnTo>
                      <a:lnTo>
                        <a:pt x="2" y="2"/>
                      </a:ln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11" name="Freeform 401"/>
                <p:cNvSpPr>
                  <a:spLocks/>
                </p:cNvSpPr>
                <p:nvPr/>
              </p:nvSpPr>
              <p:spPr bwMode="auto">
                <a:xfrm>
                  <a:off x="4244975" y="1843088"/>
                  <a:ext cx="12700" cy="12700"/>
                </a:xfrm>
                <a:custGeom>
                  <a:avLst/>
                  <a:gdLst/>
                  <a:ahLst/>
                  <a:cxnLst>
                    <a:cxn ang="0">
                      <a:pos x="0" y="0"/>
                    </a:cxn>
                    <a:cxn ang="0">
                      <a:pos x="0" y="0"/>
                    </a:cxn>
                    <a:cxn ang="0">
                      <a:pos x="0" y="2"/>
                    </a:cxn>
                    <a:cxn ang="0">
                      <a:pos x="0" y="8"/>
                    </a:cxn>
                    <a:cxn ang="0">
                      <a:pos x="2" y="8"/>
                    </a:cxn>
                    <a:cxn ang="0">
                      <a:pos x="8" y="8"/>
                    </a:cxn>
                    <a:cxn ang="0">
                      <a:pos x="8" y="2"/>
                    </a:cxn>
                    <a:cxn ang="0">
                      <a:pos x="2" y="2"/>
                    </a:cxn>
                    <a:cxn ang="0">
                      <a:pos x="2" y="0"/>
                    </a:cxn>
                    <a:cxn ang="0">
                      <a:pos x="0" y="0"/>
                    </a:cxn>
                  </a:cxnLst>
                  <a:rect l="0" t="0" r="r" b="b"/>
                  <a:pathLst>
                    <a:path w="8" h="8">
                      <a:moveTo>
                        <a:pt x="0" y="0"/>
                      </a:moveTo>
                      <a:lnTo>
                        <a:pt x="0" y="0"/>
                      </a:lnTo>
                      <a:lnTo>
                        <a:pt x="0" y="2"/>
                      </a:lnTo>
                      <a:lnTo>
                        <a:pt x="0" y="8"/>
                      </a:lnTo>
                      <a:lnTo>
                        <a:pt x="2" y="8"/>
                      </a:lnTo>
                      <a:lnTo>
                        <a:pt x="8" y="8"/>
                      </a:lnTo>
                      <a:lnTo>
                        <a:pt x="8" y="2"/>
                      </a:lnTo>
                      <a:lnTo>
                        <a:pt x="2" y="2"/>
                      </a:lnTo>
                      <a:lnTo>
                        <a:pt x="2"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12" name="Freeform 402"/>
                <p:cNvSpPr>
                  <a:spLocks/>
                </p:cNvSpPr>
                <p:nvPr/>
              </p:nvSpPr>
              <p:spPr bwMode="auto">
                <a:xfrm>
                  <a:off x="4203700" y="1830388"/>
                  <a:ext cx="3175" cy="12700"/>
                </a:xfrm>
                <a:custGeom>
                  <a:avLst/>
                  <a:gdLst/>
                  <a:ahLst/>
                  <a:cxnLst>
                    <a:cxn ang="0">
                      <a:pos x="0" y="0"/>
                    </a:cxn>
                    <a:cxn ang="0">
                      <a:pos x="0" y="0"/>
                    </a:cxn>
                    <a:cxn ang="0">
                      <a:pos x="2" y="0"/>
                    </a:cxn>
                    <a:cxn ang="0">
                      <a:pos x="2" y="2"/>
                    </a:cxn>
                    <a:cxn ang="0">
                      <a:pos x="2" y="8"/>
                    </a:cxn>
                    <a:cxn ang="0">
                      <a:pos x="0" y="8"/>
                    </a:cxn>
                    <a:cxn ang="0">
                      <a:pos x="0" y="2"/>
                    </a:cxn>
                    <a:cxn ang="0">
                      <a:pos x="0" y="0"/>
                    </a:cxn>
                  </a:cxnLst>
                  <a:rect l="0" t="0" r="r" b="b"/>
                  <a:pathLst>
                    <a:path w="2" h="8">
                      <a:moveTo>
                        <a:pt x="0" y="0"/>
                      </a:moveTo>
                      <a:lnTo>
                        <a:pt x="0" y="0"/>
                      </a:lnTo>
                      <a:lnTo>
                        <a:pt x="2" y="0"/>
                      </a:lnTo>
                      <a:lnTo>
                        <a:pt x="2" y="2"/>
                      </a:lnTo>
                      <a:lnTo>
                        <a:pt x="2" y="8"/>
                      </a:lnTo>
                      <a:lnTo>
                        <a:pt x="0" y="8"/>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13" name="Freeform 403"/>
                <p:cNvSpPr>
                  <a:spLocks/>
                </p:cNvSpPr>
                <p:nvPr/>
              </p:nvSpPr>
              <p:spPr bwMode="auto">
                <a:xfrm>
                  <a:off x="4203700" y="1830388"/>
                  <a:ext cx="3175" cy="12700"/>
                </a:xfrm>
                <a:custGeom>
                  <a:avLst/>
                  <a:gdLst/>
                  <a:ahLst/>
                  <a:cxnLst>
                    <a:cxn ang="0">
                      <a:pos x="0" y="0"/>
                    </a:cxn>
                    <a:cxn ang="0">
                      <a:pos x="0" y="0"/>
                    </a:cxn>
                    <a:cxn ang="0">
                      <a:pos x="2" y="0"/>
                    </a:cxn>
                    <a:cxn ang="0">
                      <a:pos x="2" y="2"/>
                    </a:cxn>
                    <a:cxn ang="0">
                      <a:pos x="2" y="8"/>
                    </a:cxn>
                    <a:cxn ang="0">
                      <a:pos x="0" y="8"/>
                    </a:cxn>
                    <a:cxn ang="0">
                      <a:pos x="0" y="2"/>
                    </a:cxn>
                    <a:cxn ang="0">
                      <a:pos x="0" y="0"/>
                    </a:cxn>
                  </a:cxnLst>
                  <a:rect l="0" t="0" r="r" b="b"/>
                  <a:pathLst>
                    <a:path w="2" h="8">
                      <a:moveTo>
                        <a:pt x="0" y="0"/>
                      </a:moveTo>
                      <a:lnTo>
                        <a:pt x="0" y="0"/>
                      </a:lnTo>
                      <a:lnTo>
                        <a:pt x="2" y="0"/>
                      </a:lnTo>
                      <a:lnTo>
                        <a:pt x="2" y="2"/>
                      </a:lnTo>
                      <a:lnTo>
                        <a:pt x="2" y="8"/>
                      </a:lnTo>
                      <a:lnTo>
                        <a:pt x="0" y="8"/>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14" name="Freeform 404"/>
                <p:cNvSpPr>
                  <a:spLocks/>
                </p:cNvSpPr>
                <p:nvPr/>
              </p:nvSpPr>
              <p:spPr bwMode="auto">
                <a:xfrm>
                  <a:off x="4264025" y="1814513"/>
                  <a:ext cx="28575" cy="22225"/>
                </a:xfrm>
                <a:custGeom>
                  <a:avLst/>
                  <a:gdLst/>
                  <a:ahLst/>
                  <a:cxnLst>
                    <a:cxn ang="0">
                      <a:pos x="6" y="0"/>
                    </a:cxn>
                    <a:cxn ang="0">
                      <a:pos x="6" y="0"/>
                    </a:cxn>
                    <a:cxn ang="0">
                      <a:pos x="6" y="2"/>
                    </a:cxn>
                    <a:cxn ang="0">
                      <a:pos x="0" y="2"/>
                    </a:cxn>
                    <a:cxn ang="0">
                      <a:pos x="2" y="12"/>
                    </a:cxn>
                    <a:cxn ang="0">
                      <a:pos x="6" y="14"/>
                    </a:cxn>
                    <a:cxn ang="0">
                      <a:pos x="10" y="14"/>
                    </a:cxn>
                    <a:cxn ang="0">
                      <a:pos x="14" y="12"/>
                    </a:cxn>
                    <a:cxn ang="0">
                      <a:pos x="16" y="12"/>
                    </a:cxn>
                    <a:cxn ang="0">
                      <a:pos x="18" y="12"/>
                    </a:cxn>
                    <a:cxn ang="0">
                      <a:pos x="18" y="8"/>
                    </a:cxn>
                    <a:cxn ang="0">
                      <a:pos x="16" y="10"/>
                    </a:cxn>
                    <a:cxn ang="0">
                      <a:pos x="10" y="8"/>
                    </a:cxn>
                    <a:cxn ang="0">
                      <a:pos x="8" y="0"/>
                    </a:cxn>
                    <a:cxn ang="0">
                      <a:pos x="6" y="0"/>
                    </a:cxn>
                  </a:cxnLst>
                  <a:rect l="0" t="0" r="r" b="b"/>
                  <a:pathLst>
                    <a:path w="18" h="14">
                      <a:moveTo>
                        <a:pt x="6" y="0"/>
                      </a:moveTo>
                      <a:lnTo>
                        <a:pt x="6" y="0"/>
                      </a:lnTo>
                      <a:lnTo>
                        <a:pt x="6" y="2"/>
                      </a:lnTo>
                      <a:lnTo>
                        <a:pt x="0" y="2"/>
                      </a:lnTo>
                      <a:lnTo>
                        <a:pt x="2" y="12"/>
                      </a:lnTo>
                      <a:lnTo>
                        <a:pt x="6" y="14"/>
                      </a:lnTo>
                      <a:lnTo>
                        <a:pt x="10" y="14"/>
                      </a:lnTo>
                      <a:lnTo>
                        <a:pt x="14" y="12"/>
                      </a:lnTo>
                      <a:lnTo>
                        <a:pt x="16" y="12"/>
                      </a:lnTo>
                      <a:lnTo>
                        <a:pt x="18" y="12"/>
                      </a:lnTo>
                      <a:lnTo>
                        <a:pt x="18" y="8"/>
                      </a:lnTo>
                      <a:lnTo>
                        <a:pt x="16" y="10"/>
                      </a:lnTo>
                      <a:lnTo>
                        <a:pt x="10" y="8"/>
                      </a:lnTo>
                      <a:lnTo>
                        <a:pt x="8" y="0"/>
                      </a:lnTo>
                      <a:lnTo>
                        <a:pt x="6" y="0"/>
                      </a:lnTo>
                      <a:close/>
                    </a:path>
                  </a:pathLst>
                </a:custGeom>
                <a:grpFill/>
                <a:ln w="9525">
                  <a:solidFill>
                    <a:schemeClr val="bg1">
                      <a:lumMod val="50000"/>
                    </a:schemeClr>
                  </a:solidFill>
                  <a:round/>
                  <a:headEnd/>
                  <a:tailEnd/>
                </a:ln>
              </p:spPr>
              <p:txBody>
                <a:bodyPr/>
                <a:lstStyle/>
                <a:p>
                  <a:pPr>
                    <a:defRPr/>
                  </a:pPr>
                  <a:endParaRPr lang="en-GB" dirty="0"/>
                </a:p>
              </p:txBody>
            </p:sp>
            <p:sp>
              <p:nvSpPr>
                <p:cNvPr id="1315" name="Freeform 405"/>
                <p:cNvSpPr>
                  <a:spLocks/>
                </p:cNvSpPr>
                <p:nvPr/>
              </p:nvSpPr>
              <p:spPr bwMode="auto">
                <a:xfrm>
                  <a:off x="4264025" y="1814513"/>
                  <a:ext cx="28575" cy="22225"/>
                </a:xfrm>
                <a:custGeom>
                  <a:avLst/>
                  <a:gdLst/>
                  <a:ahLst/>
                  <a:cxnLst>
                    <a:cxn ang="0">
                      <a:pos x="6" y="0"/>
                    </a:cxn>
                    <a:cxn ang="0">
                      <a:pos x="6" y="0"/>
                    </a:cxn>
                    <a:cxn ang="0">
                      <a:pos x="6" y="2"/>
                    </a:cxn>
                    <a:cxn ang="0">
                      <a:pos x="0" y="2"/>
                    </a:cxn>
                    <a:cxn ang="0">
                      <a:pos x="2" y="12"/>
                    </a:cxn>
                    <a:cxn ang="0">
                      <a:pos x="6" y="14"/>
                    </a:cxn>
                    <a:cxn ang="0">
                      <a:pos x="10" y="14"/>
                    </a:cxn>
                    <a:cxn ang="0">
                      <a:pos x="14" y="12"/>
                    </a:cxn>
                    <a:cxn ang="0">
                      <a:pos x="16" y="12"/>
                    </a:cxn>
                    <a:cxn ang="0">
                      <a:pos x="18" y="12"/>
                    </a:cxn>
                    <a:cxn ang="0">
                      <a:pos x="18" y="8"/>
                    </a:cxn>
                    <a:cxn ang="0">
                      <a:pos x="16" y="10"/>
                    </a:cxn>
                    <a:cxn ang="0">
                      <a:pos x="10" y="8"/>
                    </a:cxn>
                    <a:cxn ang="0">
                      <a:pos x="8" y="0"/>
                    </a:cxn>
                    <a:cxn ang="0">
                      <a:pos x="6" y="0"/>
                    </a:cxn>
                  </a:cxnLst>
                  <a:rect l="0" t="0" r="r" b="b"/>
                  <a:pathLst>
                    <a:path w="18" h="14">
                      <a:moveTo>
                        <a:pt x="6" y="0"/>
                      </a:moveTo>
                      <a:lnTo>
                        <a:pt x="6" y="0"/>
                      </a:lnTo>
                      <a:lnTo>
                        <a:pt x="6" y="2"/>
                      </a:lnTo>
                      <a:lnTo>
                        <a:pt x="0" y="2"/>
                      </a:lnTo>
                      <a:lnTo>
                        <a:pt x="2" y="12"/>
                      </a:lnTo>
                      <a:lnTo>
                        <a:pt x="6" y="14"/>
                      </a:lnTo>
                      <a:lnTo>
                        <a:pt x="10" y="14"/>
                      </a:lnTo>
                      <a:lnTo>
                        <a:pt x="14" y="12"/>
                      </a:lnTo>
                      <a:lnTo>
                        <a:pt x="16" y="12"/>
                      </a:lnTo>
                      <a:lnTo>
                        <a:pt x="18" y="12"/>
                      </a:lnTo>
                      <a:lnTo>
                        <a:pt x="18" y="8"/>
                      </a:lnTo>
                      <a:lnTo>
                        <a:pt x="16" y="10"/>
                      </a:lnTo>
                      <a:lnTo>
                        <a:pt x="10" y="8"/>
                      </a:lnTo>
                      <a:lnTo>
                        <a:pt x="8" y="0"/>
                      </a:lnTo>
                      <a:lnTo>
                        <a:pt x="6"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16" name="Freeform 406"/>
                <p:cNvSpPr>
                  <a:spLocks/>
                </p:cNvSpPr>
                <p:nvPr/>
              </p:nvSpPr>
              <p:spPr bwMode="auto">
                <a:xfrm>
                  <a:off x="4257675" y="1782763"/>
                  <a:ext cx="9525" cy="19050"/>
                </a:xfrm>
                <a:custGeom>
                  <a:avLst/>
                  <a:gdLst/>
                  <a:ahLst/>
                  <a:cxnLst>
                    <a:cxn ang="0">
                      <a:pos x="2" y="0"/>
                    </a:cxn>
                    <a:cxn ang="0">
                      <a:pos x="2" y="0"/>
                    </a:cxn>
                    <a:cxn ang="0">
                      <a:pos x="0" y="2"/>
                    </a:cxn>
                    <a:cxn ang="0">
                      <a:pos x="4" y="8"/>
                    </a:cxn>
                    <a:cxn ang="0">
                      <a:pos x="6" y="12"/>
                    </a:cxn>
                    <a:cxn ang="0">
                      <a:pos x="4" y="10"/>
                    </a:cxn>
                    <a:cxn ang="0">
                      <a:pos x="4" y="4"/>
                    </a:cxn>
                    <a:cxn ang="0">
                      <a:pos x="2" y="2"/>
                    </a:cxn>
                    <a:cxn ang="0">
                      <a:pos x="4" y="0"/>
                    </a:cxn>
                    <a:cxn ang="0">
                      <a:pos x="2" y="0"/>
                    </a:cxn>
                  </a:cxnLst>
                  <a:rect l="0" t="0" r="r" b="b"/>
                  <a:pathLst>
                    <a:path w="6" h="12">
                      <a:moveTo>
                        <a:pt x="2" y="0"/>
                      </a:moveTo>
                      <a:lnTo>
                        <a:pt x="2" y="0"/>
                      </a:lnTo>
                      <a:lnTo>
                        <a:pt x="0" y="2"/>
                      </a:lnTo>
                      <a:lnTo>
                        <a:pt x="4" y="8"/>
                      </a:lnTo>
                      <a:lnTo>
                        <a:pt x="6" y="12"/>
                      </a:lnTo>
                      <a:lnTo>
                        <a:pt x="4" y="10"/>
                      </a:lnTo>
                      <a:lnTo>
                        <a:pt x="4" y="4"/>
                      </a:lnTo>
                      <a:lnTo>
                        <a:pt x="2" y="2"/>
                      </a:lnTo>
                      <a:lnTo>
                        <a:pt x="4"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317" name="Freeform 407"/>
                <p:cNvSpPr>
                  <a:spLocks/>
                </p:cNvSpPr>
                <p:nvPr/>
              </p:nvSpPr>
              <p:spPr bwMode="auto">
                <a:xfrm>
                  <a:off x="4257675" y="1782763"/>
                  <a:ext cx="9525" cy="19050"/>
                </a:xfrm>
                <a:custGeom>
                  <a:avLst/>
                  <a:gdLst/>
                  <a:ahLst/>
                  <a:cxnLst>
                    <a:cxn ang="0">
                      <a:pos x="2" y="0"/>
                    </a:cxn>
                    <a:cxn ang="0">
                      <a:pos x="2" y="0"/>
                    </a:cxn>
                    <a:cxn ang="0">
                      <a:pos x="0" y="2"/>
                    </a:cxn>
                    <a:cxn ang="0">
                      <a:pos x="4" y="8"/>
                    </a:cxn>
                    <a:cxn ang="0">
                      <a:pos x="6" y="12"/>
                    </a:cxn>
                    <a:cxn ang="0">
                      <a:pos x="4" y="10"/>
                    </a:cxn>
                    <a:cxn ang="0">
                      <a:pos x="4" y="4"/>
                    </a:cxn>
                    <a:cxn ang="0">
                      <a:pos x="2" y="2"/>
                    </a:cxn>
                    <a:cxn ang="0">
                      <a:pos x="4" y="0"/>
                    </a:cxn>
                    <a:cxn ang="0">
                      <a:pos x="2" y="0"/>
                    </a:cxn>
                  </a:cxnLst>
                  <a:rect l="0" t="0" r="r" b="b"/>
                  <a:pathLst>
                    <a:path w="6" h="12">
                      <a:moveTo>
                        <a:pt x="2" y="0"/>
                      </a:moveTo>
                      <a:lnTo>
                        <a:pt x="2" y="0"/>
                      </a:lnTo>
                      <a:lnTo>
                        <a:pt x="0" y="2"/>
                      </a:lnTo>
                      <a:lnTo>
                        <a:pt x="4" y="8"/>
                      </a:lnTo>
                      <a:lnTo>
                        <a:pt x="6" y="12"/>
                      </a:lnTo>
                      <a:lnTo>
                        <a:pt x="4" y="10"/>
                      </a:lnTo>
                      <a:lnTo>
                        <a:pt x="4" y="4"/>
                      </a:lnTo>
                      <a:lnTo>
                        <a:pt x="2" y="2"/>
                      </a:lnTo>
                      <a:lnTo>
                        <a:pt x="4"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18" name="Freeform 409"/>
                <p:cNvSpPr>
                  <a:spLocks/>
                </p:cNvSpPr>
                <p:nvPr/>
              </p:nvSpPr>
              <p:spPr bwMode="auto">
                <a:xfrm>
                  <a:off x="3278188" y="1749425"/>
                  <a:ext cx="6350" cy="1588"/>
                </a:xfrm>
                <a:custGeom>
                  <a:avLst/>
                  <a:gdLst/>
                  <a:ahLst/>
                  <a:cxnLst>
                    <a:cxn ang="0">
                      <a:pos x="0" y="0"/>
                    </a:cxn>
                    <a:cxn ang="0">
                      <a:pos x="0" y="0"/>
                    </a:cxn>
                    <a:cxn ang="0">
                      <a:pos x="4" y="0"/>
                    </a:cxn>
                    <a:cxn ang="0">
                      <a:pos x="0" y="0"/>
                    </a:cxn>
                  </a:cxnLst>
                  <a:rect l="0" t="0" r="r" b="b"/>
                  <a:pathLst>
                    <a:path w="4">
                      <a:moveTo>
                        <a:pt x="0" y="0"/>
                      </a:moveTo>
                      <a:lnTo>
                        <a:pt x="0" y="0"/>
                      </a:lnTo>
                      <a:lnTo>
                        <a:pt x="4"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19" name="Freeform 410"/>
                <p:cNvSpPr>
                  <a:spLocks/>
                </p:cNvSpPr>
                <p:nvPr/>
              </p:nvSpPr>
              <p:spPr bwMode="auto">
                <a:xfrm>
                  <a:off x="3278188" y="1749425"/>
                  <a:ext cx="6350" cy="1588"/>
                </a:xfrm>
                <a:custGeom>
                  <a:avLst/>
                  <a:gdLst/>
                  <a:ahLst/>
                  <a:cxnLst>
                    <a:cxn ang="0">
                      <a:pos x="0" y="0"/>
                    </a:cxn>
                    <a:cxn ang="0">
                      <a:pos x="0" y="0"/>
                    </a:cxn>
                    <a:cxn ang="0">
                      <a:pos x="4" y="0"/>
                    </a:cxn>
                    <a:cxn ang="0">
                      <a:pos x="0" y="0"/>
                    </a:cxn>
                  </a:cxnLst>
                  <a:rect l="0" t="0" r="r" b="b"/>
                  <a:pathLst>
                    <a:path w="4">
                      <a:moveTo>
                        <a:pt x="0" y="0"/>
                      </a:moveTo>
                      <a:lnTo>
                        <a:pt x="0" y="0"/>
                      </a:lnTo>
                      <a:lnTo>
                        <a:pt x="4"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20" name="Freeform 411"/>
                <p:cNvSpPr>
                  <a:spLocks/>
                </p:cNvSpPr>
                <p:nvPr/>
              </p:nvSpPr>
              <p:spPr bwMode="auto">
                <a:xfrm>
                  <a:off x="3257550" y="1743075"/>
                  <a:ext cx="11113" cy="6350"/>
                </a:xfrm>
                <a:custGeom>
                  <a:avLst/>
                  <a:gdLst/>
                  <a:ahLst/>
                  <a:cxnLst>
                    <a:cxn ang="0">
                      <a:pos x="2" y="0"/>
                    </a:cxn>
                    <a:cxn ang="0">
                      <a:pos x="2" y="0"/>
                    </a:cxn>
                    <a:cxn ang="0">
                      <a:pos x="0" y="4"/>
                    </a:cxn>
                    <a:cxn ang="0">
                      <a:pos x="2" y="4"/>
                    </a:cxn>
                    <a:cxn ang="0">
                      <a:pos x="3" y="4"/>
                    </a:cxn>
                    <a:cxn ang="0">
                      <a:pos x="7" y="0"/>
                    </a:cxn>
                    <a:cxn ang="0">
                      <a:pos x="2" y="0"/>
                    </a:cxn>
                  </a:cxnLst>
                  <a:rect l="0" t="0" r="r" b="b"/>
                  <a:pathLst>
                    <a:path w="7" h="4">
                      <a:moveTo>
                        <a:pt x="2" y="0"/>
                      </a:moveTo>
                      <a:lnTo>
                        <a:pt x="2" y="0"/>
                      </a:lnTo>
                      <a:lnTo>
                        <a:pt x="0" y="4"/>
                      </a:lnTo>
                      <a:lnTo>
                        <a:pt x="2" y="4"/>
                      </a:lnTo>
                      <a:lnTo>
                        <a:pt x="3" y="4"/>
                      </a:lnTo>
                      <a:lnTo>
                        <a:pt x="7"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321" name="Freeform 412"/>
                <p:cNvSpPr>
                  <a:spLocks/>
                </p:cNvSpPr>
                <p:nvPr/>
              </p:nvSpPr>
              <p:spPr bwMode="auto">
                <a:xfrm>
                  <a:off x="3257550" y="1743075"/>
                  <a:ext cx="11113" cy="6350"/>
                </a:xfrm>
                <a:custGeom>
                  <a:avLst/>
                  <a:gdLst/>
                  <a:ahLst/>
                  <a:cxnLst>
                    <a:cxn ang="0">
                      <a:pos x="2" y="0"/>
                    </a:cxn>
                    <a:cxn ang="0">
                      <a:pos x="2" y="0"/>
                    </a:cxn>
                    <a:cxn ang="0">
                      <a:pos x="0" y="4"/>
                    </a:cxn>
                    <a:cxn ang="0">
                      <a:pos x="2" y="4"/>
                    </a:cxn>
                    <a:cxn ang="0">
                      <a:pos x="3" y="4"/>
                    </a:cxn>
                    <a:cxn ang="0">
                      <a:pos x="7" y="0"/>
                    </a:cxn>
                    <a:cxn ang="0">
                      <a:pos x="2" y="0"/>
                    </a:cxn>
                  </a:cxnLst>
                  <a:rect l="0" t="0" r="r" b="b"/>
                  <a:pathLst>
                    <a:path w="7" h="4">
                      <a:moveTo>
                        <a:pt x="2" y="0"/>
                      </a:moveTo>
                      <a:lnTo>
                        <a:pt x="2" y="0"/>
                      </a:lnTo>
                      <a:lnTo>
                        <a:pt x="0" y="4"/>
                      </a:lnTo>
                      <a:lnTo>
                        <a:pt x="2" y="4"/>
                      </a:lnTo>
                      <a:lnTo>
                        <a:pt x="3" y="4"/>
                      </a:lnTo>
                      <a:lnTo>
                        <a:pt x="7"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22" name="Freeform 413"/>
                <p:cNvSpPr>
                  <a:spLocks/>
                </p:cNvSpPr>
                <p:nvPr/>
              </p:nvSpPr>
              <p:spPr bwMode="auto">
                <a:xfrm>
                  <a:off x="4248150" y="1639888"/>
                  <a:ext cx="9525" cy="6350"/>
                </a:xfrm>
                <a:custGeom>
                  <a:avLst/>
                  <a:gdLst/>
                  <a:ahLst/>
                  <a:cxnLst>
                    <a:cxn ang="0">
                      <a:pos x="0" y="0"/>
                    </a:cxn>
                    <a:cxn ang="0">
                      <a:pos x="0" y="0"/>
                    </a:cxn>
                    <a:cxn ang="0">
                      <a:pos x="0" y="4"/>
                    </a:cxn>
                    <a:cxn ang="0">
                      <a:pos x="6" y="2"/>
                    </a:cxn>
                    <a:cxn ang="0">
                      <a:pos x="0" y="0"/>
                    </a:cxn>
                  </a:cxnLst>
                  <a:rect l="0" t="0" r="r" b="b"/>
                  <a:pathLst>
                    <a:path w="6" h="4">
                      <a:moveTo>
                        <a:pt x="0" y="0"/>
                      </a:moveTo>
                      <a:lnTo>
                        <a:pt x="0" y="0"/>
                      </a:lnTo>
                      <a:lnTo>
                        <a:pt x="0" y="4"/>
                      </a:lnTo>
                      <a:lnTo>
                        <a:pt x="6"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23" name="Freeform 414"/>
                <p:cNvSpPr>
                  <a:spLocks/>
                </p:cNvSpPr>
                <p:nvPr/>
              </p:nvSpPr>
              <p:spPr bwMode="auto">
                <a:xfrm>
                  <a:off x="4248150" y="1639888"/>
                  <a:ext cx="9525" cy="6350"/>
                </a:xfrm>
                <a:custGeom>
                  <a:avLst/>
                  <a:gdLst/>
                  <a:ahLst/>
                  <a:cxnLst>
                    <a:cxn ang="0">
                      <a:pos x="0" y="0"/>
                    </a:cxn>
                    <a:cxn ang="0">
                      <a:pos x="0" y="0"/>
                    </a:cxn>
                    <a:cxn ang="0">
                      <a:pos x="0" y="4"/>
                    </a:cxn>
                    <a:cxn ang="0">
                      <a:pos x="6" y="2"/>
                    </a:cxn>
                    <a:cxn ang="0">
                      <a:pos x="0" y="0"/>
                    </a:cxn>
                  </a:cxnLst>
                  <a:rect l="0" t="0" r="r" b="b"/>
                  <a:pathLst>
                    <a:path w="6" h="4">
                      <a:moveTo>
                        <a:pt x="0" y="0"/>
                      </a:moveTo>
                      <a:lnTo>
                        <a:pt x="0" y="0"/>
                      </a:lnTo>
                      <a:lnTo>
                        <a:pt x="0" y="4"/>
                      </a:lnTo>
                      <a:lnTo>
                        <a:pt x="6"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24" name="Freeform 415"/>
                <p:cNvSpPr>
                  <a:spLocks/>
                </p:cNvSpPr>
                <p:nvPr/>
              </p:nvSpPr>
              <p:spPr bwMode="auto">
                <a:xfrm>
                  <a:off x="4110038" y="1617663"/>
                  <a:ext cx="22225" cy="9525"/>
                </a:xfrm>
                <a:custGeom>
                  <a:avLst/>
                  <a:gdLst/>
                  <a:ahLst/>
                  <a:cxnLst>
                    <a:cxn ang="0">
                      <a:pos x="10" y="0"/>
                    </a:cxn>
                    <a:cxn ang="0">
                      <a:pos x="10" y="0"/>
                    </a:cxn>
                    <a:cxn ang="0">
                      <a:pos x="14" y="0"/>
                    </a:cxn>
                    <a:cxn ang="0">
                      <a:pos x="12" y="0"/>
                    </a:cxn>
                    <a:cxn ang="0">
                      <a:pos x="4" y="6"/>
                    </a:cxn>
                    <a:cxn ang="0">
                      <a:pos x="0" y="4"/>
                    </a:cxn>
                    <a:cxn ang="0">
                      <a:pos x="4" y="4"/>
                    </a:cxn>
                    <a:cxn ang="0">
                      <a:pos x="10" y="0"/>
                    </a:cxn>
                  </a:cxnLst>
                  <a:rect l="0" t="0" r="r" b="b"/>
                  <a:pathLst>
                    <a:path w="14" h="6">
                      <a:moveTo>
                        <a:pt x="10" y="0"/>
                      </a:moveTo>
                      <a:lnTo>
                        <a:pt x="10" y="0"/>
                      </a:lnTo>
                      <a:lnTo>
                        <a:pt x="14" y="0"/>
                      </a:lnTo>
                      <a:lnTo>
                        <a:pt x="12" y="0"/>
                      </a:lnTo>
                      <a:lnTo>
                        <a:pt x="4" y="6"/>
                      </a:lnTo>
                      <a:lnTo>
                        <a:pt x="0" y="4"/>
                      </a:lnTo>
                      <a:lnTo>
                        <a:pt x="4" y="4"/>
                      </a:lnTo>
                      <a:lnTo>
                        <a:pt x="10" y="0"/>
                      </a:lnTo>
                      <a:close/>
                    </a:path>
                  </a:pathLst>
                </a:custGeom>
                <a:grpFill/>
                <a:ln w="9525">
                  <a:solidFill>
                    <a:schemeClr val="bg1">
                      <a:lumMod val="50000"/>
                    </a:schemeClr>
                  </a:solidFill>
                  <a:round/>
                  <a:headEnd/>
                  <a:tailEnd/>
                </a:ln>
              </p:spPr>
              <p:txBody>
                <a:bodyPr/>
                <a:lstStyle/>
                <a:p>
                  <a:pPr>
                    <a:defRPr/>
                  </a:pPr>
                  <a:endParaRPr lang="en-GB" dirty="0"/>
                </a:p>
              </p:txBody>
            </p:sp>
            <p:sp>
              <p:nvSpPr>
                <p:cNvPr id="1325" name="Freeform 416"/>
                <p:cNvSpPr>
                  <a:spLocks/>
                </p:cNvSpPr>
                <p:nvPr/>
              </p:nvSpPr>
              <p:spPr bwMode="auto">
                <a:xfrm>
                  <a:off x="4110038" y="1617663"/>
                  <a:ext cx="22225" cy="9525"/>
                </a:xfrm>
                <a:custGeom>
                  <a:avLst/>
                  <a:gdLst/>
                  <a:ahLst/>
                  <a:cxnLst>
                    <a:cxn ang="0">
                      <a:pos x="10" y="0"/>
                    </a:cxn>
                    <a:cxn ang="0">
                      <a:pos x="10" y="0"/>
                    </a:cxn>
                    <a:cxn ang="0">
                      <a:pos x="14" y="0"/>
                    </a:cxn>
                    <a:cxn ang="0">
                      <a:pos x="12" y="0"/>
                    </a:cxn>
                    <a:cxn ang="0">
                      <a:pos x="4" y="6"/>
                    </a:cxn>
                    <a:cxn ang="0">
                      <a:pos x="0" y="4"/>
                    </a:cxn>
                    <a:cxn ang="0">
                      <a:pos x="4" y="4"/>
                    </a:cxn>
                    <a:cxn ang="0">
                      <a:pos x="10" y="0"/>
                    </a:cxn>
                  </a:cxnLst>
                  <a:rect l="0" t="0" r="r" b="b"/>
                  <a:pathLst>
                    <a:path w="14" h="6">
                      <a:moveTo>
                        <a:pt x="10" y="0"/>
                      </a:moveTo>
                      <a:lnTo>
                        <a:pt x="10" y="0"/>
                      </a:lnTo>
                      <a:lnTo>
                        <a:pt x="14" y="0"/>
                      </a:lnTo>
                      <a:lnTo>
                        <a:pt x="12" y="0"/>
                      </a:lnTo>
                      <a:lnTo>
                        <a:pt x="4" y="6"/>
                      </a:lnTo>
                      <a:lnTo>
                        <a:pt x="0" y="4"/>
                      </a:lnTo>
                      <a:lnTo>
                        <a:pt x="4" y="4"/>
                      </a:lnTo>
                      <a:lnTo>
                        <a:pt x="1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26" name="Freeform 417"/>
                <p:cNvSpPr>
                  <a:spLocks/>
                </p:cNvSpPr>
                <p:nvPr/>
              </p:nvSpPr>
              <p:spPr bwMode="auto">
                <a:xfrm>
                  <a:off x="4264025" y="1566863"/>
                  <a:ext cx="1588"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27" name="Freeform 418"/>
                <p:cNvSpPr>
                  <a:spLocks/>
                </p:cNvSpPr>
                <p:nvPr/>
              </p:nvSpPr>
              <p:spPr bwMode="auto">
                <a:xfrm>
                  <a:off x="4264025" y="1566863"/>
                  <a:ext cx="1588"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28" name="Freeform 419"/>
                <p:cNvSpPr>
                  <a:spLocks/>
                </p:cNvSpPr>
                <p:nvPr/>
              </p:nvSpPr>
              <p:spPr bwMode="auto">
                <a:xfrm>
                  <a:off x="4248150" y="1566863"/>
                  <a:ext cx="1588" cy="9525"/>
                </a:xfrm>
                <a:custGeom>
                  <a:avLst/>
                  <a:gdLst/>
                  <a:ahLst/>
                  <a:cxnLst>
                    <a:cxn ang="0">
                      <a:pos x="0" y="0"/>
                    </a:cxn>
                    <a:cxn ang="0">
                      <a:pos x="0" y="0"/>
                    </a:cxn>
                    <a:cxn ang="0">
                      <a:pos x="0" y="6"/>
                    </a:cxn>
                    <a:cxn ang="0">
                      <a:pos x="0" y="0"/>
                    </a:cxn>
                  </a:cxnLst>
                  <a:rect l="0" t="0" r="r" b="b"/>
                  <a:pathLst>
                    <a:path h="6">
                      <a:moveTo>
                        <a:pt x="0" y="0"/>
                      </a:moveTo>
                      <a:lnTo>
                        <a:pt x="0" y="0"/>
                      </a:lnTo>
                      <a:lnTo>
                        <a:pt x="0" y="6"/>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29" name="Freeform 420"/>
                <p:cNvSpPr>
                  <a:spLocks/>
                </p:cNvSpPr>
                <p:nvPr/>
              </p:nvSpPr>
              <p:spPr bwMode="auto">
                <a:xfrm>
                  <a:off x="4248150" y="1566863"/>
                  <a:ext cx="1588" cy="9525"/>
                </a:xfrm>
                <a:custGeom>
                  <a:avLst/>
                  <a:gdLst/>
                  <a:ahLst/>
                  <a:cxnLst>
                    <a:cxn ang="0">
                      <a:pos x="0" y="0"/>
                    </a:cxn>
                    <a:cxn ang="0">
                      <a:pos x="0" y="0"/>
                    </a:cxn>
                    <a:cxn ang="0">
                      <a:pos x="0" y="6"/>
                    </a:cxn>
                    <a:cxn ang="0">
                      <a:pos x="0" y="0"/>
                    </a:cxn>
                  </a:cxnLst>
                  <a:rect l="0" t="0" r="r" b="b"/>
                  <a:pathLst>
                    <a:path h="6">
                      <a:moveTo>
                        <a:pt x="0" y="0"/>
                      </a:moveTo>
                      <a:lnTo>
                        <a:pt x="0" y="0"/>
                      </a:lnTo>
                      <a:lnTo>
                        <a:pt x="0" y="6"/>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30" name="Freeform 421"/>
                <p:cNvSpPr>
                  <a:spLocks/>
                </p:cNvSpPr>
                <p:nvPr/>
              </p:nvSpPr>
              <p:spPr bwMode="auto">
                <a:xfrm>
                  <a:off x="3616325" y="1550988"/>
                  <a:ext cx="47625" cy="28575"/>
                </a:xfrm>
                <a:custGeom>
                  <a:avLst/>
                  <a:gdLst/>
                  <a:ahLst/>
                  <a:cxnLst>
                    <a:cxn ang="0">
                      <a:pos x="0" y="0"/>
                    </a:cxn>
                    <a:cxn ang="0">
                      <a:pos x="0" y="0"/>
                    </a:cxn>
                    <a:cxn ang="0">
                      <a:pos x="4" y="8"/>
                    </a:cxn>
                    <a:cxn ang="0">
                      <a:pos x="6" y="10"/>
                    </a:cxn>
                    <a:cxn ang="0">
                      <a:pos x="14" y="16"/>
                    </a:cxn>
                    <a:cxn ang="0">
                      <a:pos x="28" y="18"/>
                    </a:cxn>
                    <a:cxn ang="0">
                      <a:pos x="30" y="18"/>
                    </a:cxn>
                    <a:cxn ang="0">
                      <a:pos x="30" y="16"/>
                    </a:cxn>
                    <a:cxn ang="0">
                      <a:pos x="28" y="12"/>
                    </a:cxn>
                    <a:cxn ang="0">
                      <a:pos x="20" y="10"/>
                    </a:cxn>
                    <a:cxn ang="0">
                      <a:pos x="16" y="10"/>
                    </a:cxn>
                    <a:cxn ang="0">
                      <a:pos x="14" y="6"/>
                    </a:cxn>
                    <a:cxn ang="0">
                      <a:pos x="8" y="6"/>
                    </a:cxn>
                    <a:cxn ang="0">
                      <a:pos x="0" y="0"/>
                    </a:cxn>
                  </a:cxnLst>
                  <a:rect l="0" t="0" r="r" b="b"/>
                  <a:pathLst>
                    <a:path w="30" h="18">
                      <a:moveTo>
                        <a:pt x="0" y="0"/>
                      </a:moveTo>
                      <a:lnTo>
                        <a:pt x="0" y="0"/>
                      </a:lnTo>
                      <a:lnTo>
                        <a:pt x="4" y="8"/>
                      </a:lnTo>
                      <a:lnTo>
                        <a:pt x="6" y="10"/>
                      </a:lnTo>
                      <a:lnTo>
                        <a:pt x="14" y="16"/>
                      </a:lnTo>
                      <a:lnTo>
                        <a:pt x="28" y="18"/>
                      </a:lnTo>
                      <a:lnTo>
                        <a:pt x="30" y="18"/>
                      </a:lnTo>
                      <a:lnTo>
                        <a:pt x="30" y="16"/>
                      </a:lnTo>
                      <a:lnTo>
                        <a:pt x="28" y="12"/>
                      </a:lnTo>
                      <a:lnTo>
                        <a:pt x="20" y="10"/>
                      </a:lnTo>
                      <a:lnTo>
                        <a:pt x="16" y="10"/>
                      </a:lnTo>
                      <a:lnTo>
                        <a:pt x="14" y="6"/>
                      </a:lnTo>
                      <a:lnTo>
                        <a:pt x="8" y="6"/>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31" name="Freeform 422"/>
                <p:cNvSpPr>
                  <a:spLocks/>
                </p:cNvSpPr>
                <p:nvPr/>
              </p:nvSpPr>
              <p:spPr bwMode="auto">
                <a:xfrm>
                  <a:off x="3616325" y="1550988"/>
                  <a:ext cx="47625" cy="28575"/>
                </a:xfrm>
                <a:custGeom>
                  <a:avLst/>
                  <a:gdLst/>
                  <a:ahLst/>
                  <a:cxnLst>
                    <a:cxn ang="0">
                      <a:pos x="0" y="0"/>
                    </a:cxn>
                    <a:cxn ang="0">
                      <a:pos x="0" y="0"/>
                    </a:cxn>
                    <a:cxn ang="0">
                      <a:pos x="4" y="8"/>
                    </a:cxn>
                    <a:cxn ang="0">
                      <a:pos x="6" y="10"/>
                    </a:cxn>
                    <a:cxn ang="0">
                      <a:pos x="14" y="16"/>
                    </a:cxn>
                    <a:cxn ang="0">
                      <a:pos x="28" y="18"/>
                    </a:cxn>
                    <a:cxn ang="0">
                      <a:pos x="30" y="18"/>
                    </a:cxn>
                    <a:cxn ang="0">
                      <a:pos x="30" y="16"/>
                    </a:cxn>
                    <a:cxn ang="0">
                      <a:pos x="28" y="12"/>
                    </a:cxn>
                    <a:cxn ang="0">
                      <a:pos x="20" y="10"/>
                    </a:cxn>
                    <a:cxn ang="0">
                      <a:pos x="16" y="10"/>
                    </a:cxn>
                    <a:cxn ang="0">
                      <a:pos x="14" y="6"/>
                    </a:cxn>
                    <a:cxn ang="0">
                      <a:pos x="8" y="6"/>
                    </a:cxn>
                    <a:cxn ang="0">
                      <a:pos x="0" y="0"/>
                    </a:cxn>
                  </a:cxnLst>
                  <a:rect l="0" t="0" r="r" b="b"/>
                  <a:pathLst>
                    <a:path w="30" h="18">
                      <a:moveTo>
                        <a:pt x="0" y="0"/>
                      </a:moveTo>
                      <a:lnTo>
                        <a:pt x="0" y="0"/>
                      </a:lnTo>
                      <a:lnTo>
                        <a:pt x="4" y="8"/>
                      </a:lnTo>
                      <a:lnTo>
                        <a:pt x="6" y="10"/>
                      </a:lnTo>
                      <a:lnTo>
                        <a:pt x="14" y="16"/>
                      </a:lnTo>
                      <a:lnTo>
                        <a:pt x="28" y="18"/>
                      </a:lnTo>
                      <a:lnTo>
                        <a:pt x="30" y="18"/>
                      </a:lnTo>
                      <a:lnTo>
                        <a:pt x="30" y="16"/>
                      </a:lnTo>
                      <a:lnTo>
                        <a:pt x="28" y="12"/>
                      </a:lnTo>
                      <a:lnTo>
                        <a:pt x="20" y="10"/>
                      </a:lnTo>
                      <a:lnTo>
                        <a:pt x="16" y="10"/>
                      </a:lnTo>
                      <a:lnTo>
                        <a:pt x="14" y="6"/>
                      </a:lnTo>
                      <a:lnTo>
                        <a:pt x="8" y="6"/>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32" name="Freeform 423"/>
                <p:cNvSpPr>
                  <a:spLocks/>
                </p:cNvSpPr>
                <p:nvPr/>
              </p:nvSpPr>
              <p:spPr bwMode="auto">
                <a:xfrm>
                  <a:off x="3951288" y="1524000"/>
                  <a:ext cx="19050" cy="12700"/>
                </a:xfrm>
                <a:custGeom>
                  <a:avLst/>
                  <a:gdLst/>
                  <a:ahLst/>
                  <a:cxnLst>
                    <a:cxn ang="0">
                      <a:pos x="10" y="0"/>
                    </a:cxn>
                    <a:cxn ang="0">
                      <a:pos x="10" y="0"/>
                    </a:cxn>
                    <a:cxn ang="0">
                      <a:pos x="12" y="4"/>
                    </a:cxn>
                    <a:cxn ang="0">
                      <a:pos x="8" y="6"/>
                    </a:cxn>
                    <a:cxn ang="0">
                      <a:pos x="8" y="8"/>
                    </a:cxn>
                    <a:cxn ang="0">
                      <a:pos x="0" y="6"/>
                    </a:cxn>
                    <a:cxn ang="0">
                      <a:pos x="0" y="8"/>
                    </a:cxn>
                    <a:cxn ang="0">
                      <a:pos x="0" y="6"/>
                    </a:cxn>
                    <a:cxn ang="0">
                      <a:pos x="0" y="4"/>
                    </a:cxn>
                    <a:cxn ang="0">
                      <a:pos x="10" y="0"/>
                    </a:cxn>
                  </a:cxnLst>
                  <a:rect l="0" t="0" r="r" b="b"/>
                  <a:pathLst>
                    <a:path w="12" h="8">
                      <a:moveTo>
                        <a:pt x="10" y="0"/>
                      </a:moveTo>
                      <a:lnTo>
                        <a:pt x="10" y="0"/>
                      </a:lnTo>
                      <a:lnTo>
                        <a:pt x="12" y="4"/>
                      </a:lnTo>
                      <a:lnTo>
                        <a:pt x="8" y="6"/>
                      </a:lnTo>
                      <a:lnTo>
                        <a:pt x="8" y="8"/>
                      </a:lnTo>
                      <a:lnTo>
                        <a:pt x="0" y="6"/>
                      </a:lnTo>
                      <a:lnTo>
                        <a:pt x="0" y="8"/>
                      </a:lnTo>
                      <a:lnTo>
                        <a:pt x="0" y="6"/>
                      </a:lnTo>
                      <a:lnTo>
                        <a:pt x="0" y="4"/>
                      </a:lnTo>
                      <a:lnTo>
                        <a:pt x="10" y="0"/>
                      </a:lnTo>
                      <a:close/>
                    </a:path>
                  </a:pathLst>
                </a:custGeom>
                <a:grpFill/>
                <a:ln w="9525">
                  <a:solidFill>
                    <a:schemeClr val="bg1">
                      <a:lumMod val="50000"/>
                    </a:schemeClr>
                  </a:solidFill>
                  <a:round/>
                  <a:headEnd/>
                  <a:tailEnd/>
                </a:ln>
              </p:spPr>
              <p:txBody>
                <a:bodyPr/>
                <a:lstStyle/>
                <a:p>
                  <a:pPr>
                    <a:defRPr/>
                  </a:pPr>
                  <a:endParaRPr lang="en-GB" dirty="0"/>
                </a:p>
              </p:txBody>
            </p:sp>
            <p:sp>
              <p:nvSpPr>
                <p:cNvPr id="1333" name="Freeform 424"/>
                <p:cNvSpPr>
                  <a:spLocks/>
                </p:cNvSpPr>
                <p:nvPr/>
              </p:nvSpPr>
              <p:spPr bwMode="auto">
                <a:xfrm>
                  <a:off x="3951288" y="1524000"/>
                  <a:ext cx="19050" cy="12700"/>
                </a:xfrm>
                <a:custGeom>
                  <a:avLst/>
                  <a:gdLst/>
                  <a:ahLst/>
                  <a:cxnLst>
                    <a:cxn ang="0">
                      <a:pos x="10" y="0"/>
                    </a:cxn>
                    <a:cxn ang="0">
                      <a:pos x="10" y="0"/>
                    </a:cxn>
                    <a:cxn ang="0">
                      <a:pos x="12" y="4"/>
                    </a:cxn>
                    <a:cxn ang="0">
                      <a:pos x="8" y="6"/>
                    </a:cxn>
                    <a:cxn ang="0">
                      <a:pos x="8" y="8"/>
                    </a:cxn>
                    <a:cxn ang="0">
                      <a:pos x="0" y="6"/>
                    </a:cxn>
                    <a:cxn ang="0">
                      <a:pos x="0" y="8"/>
                    </a:cxn>
                    <a:cxn ang="0">
                      <a:pos x="0" y="6"/>
                    </a:cxn>
                    <a:cxn ang="0">
                      <a:pos x="0" y="4"/>
                    </a:cxn>
                    <a:cxn ang="0">
                      <a:pos x="10" y="0"/>
                    </a:cxn>
                  </a:cxnLst>
                  <a:rect l="0" t="0" r="r" b="b"/>
                  <a:pathLst>
                    <a:path w="12" h="8">
                      <a:moveTo>
                        <a:pt x="10" y="0"/>
                      </a:moveTo>
                      <a:lnTo>
                        <a:pt x="10" y="0"/>
                      </a:lnTo>
                      <a:lnTo>
                        <a:pt x="12" y="4"/>
                      </a:lnTo>
                      <a:lnTo>
                        <a:pt x="8" y="6"/>
                      </a:lnTo>
                      <a:lnTo>
                        <a:pt x="8" y="8"/>
                      </a:lnTo>
                      <a:lnTo>
                        <a:pt x="0" y="6"/>
                      </a:lnTo>
                      <a:lnTo>
                        <a:pt x="0" y="8"/>
                      </a:lnTo>
                      <a:lnTo>
                        <a:pt x="0" y="6"/>
                      </a:lnTo>
                      <a:lnTo>
                        <a:pt x="0" y="4"/>
                      </a:lnTo>
                      <a:lnTo>
                        <a:pt x="1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34" name="Freeform 425"/>
                <p:cNvSpPr>
                  <a:spLocks/>
                </p:cNvSpPr>
                <p:nvPr/>
              </p:nvSpPr>
              <p:spPr bwMode="auto">
                <a:xfrm>
                  <a:off x="4025900" y="1520825"/>
                  <a:ext cx="84138" cy="9525"/>
                </a:xfrm>
                <a:custGeom>
                  <a:avLst/>
                  <a:gdLst/>
                  <a:ahLst/>
                  <a:cxnLst>
                    <a:cxn ang="0">
                      <a:pos x="18" y="0"/>
                    </a:cxn>
                    <a:cxn ang="0">
                      <a:pos x="18" y="0"/>
                    </a:cxn>
                    <a:cxn ang="0">
                      <a:pos x="28" y="0"/>
                    </a:cxn>
                    <a:cxn ang="0">
                      <a:pos x="40" y="0"/>
                    </a:cxn>
                    <a:cxn ang="0">
                      <a:pos x="53" y="0"/>
                    </a:cxn>
                    <a:cxn ang="0">
                      <a:pos x="28" y="2"/>
                    </a:cxn>
                    <a:cxn ang="0">
                      <a:pos x="20" y="2"/>
                    </a:cxn>
                    <a:cxn ang="0">
                      <a:pos x="12" y="2"/>
                    </a:cxn>
                    <a:cxn ang="0">
                      <a:pos x="12" y="6"/>
                    </a:cxn>
                    <a:cxn ang="0">
                      <a:pos x="6" y="6"/>
                    </a:cxn>
                    <a:cxn ang="0">
                      <a:pos x="0" y="6"/>
                    </a:cxn>
                    <a:cxn ang="0">
                      <a:pos x="0" y="2"/>
                    </a:cxn>
                    <a:cxn ang="0">
                      <a:pos x="2" y="2"/>
                    </a:cxn>
                    <a:cxn ang="0">
                      <a:pos x="18" y="0"/>
                    </a:cxn>
                  </a:cxnLst>
                  <a:rect l="0" t="0" r="r" b="b"/>
                  <a:pathLst>
                    <a:path w="53" h="6">
                      <a:moveTo>
                        <a:pt x="18" y="0"/>
                      </a:moveTo>
                      <a:lnTo>
                        <a:pt x="18" y="0"/>
                      </a:lnTo>
                      <a:lnTo>
                        <a:pt x="28" y="0"/>
                      </a:lnTo>
                      <a:lnTo>
                        <a:pt x="40" y="0"/>
                      </a:lnTo>
                      <a:lnTo>
                        <a:pt x="53" y="0"/>
                      </a:lnTo>
                      <a:lnTo>
                        <a:pt x="28" y="2"/>
                      </a:lnTo>
                      <a:lnTo>
                        <a:pt x="20" y="2"/>
                      </a:lnTo>
                      <a:lnTo>
                        <a:pt x="12" y="2"/>
                      </a:lnTo>
                      <a:lnTo>
                        <a:pt x="12" y="6"/>
                      </a:lnTo>
                      <a:lnTo>
                        <a:pt x="6" y="6"/>
                      </a:lnTo>
                      <a:lnTo>
                        <a:pt x="0" y="6"/>
                      </a:lnTo>
                      <a:lnTo>
                        <a:pt x="0" y="2"/>
                      </a:lnTo>
                      <a:lnTo>
                        <a:pt x="2" y="2"/>
                      </a:lnTo>
                      <a:lnTo>
                        <a:pt x="18" y="0"/>
                      </a:lnTo>
                      <a:close/>
                    </a:path>
                  </a:pathLst>
                </a:custGeom>
                <a:grpFill/>
                <a:ln w="9525">
                  <a:solidFill>
                    <a:schemeClr val="bg1">
                      <a:lumMod val="50000"/>
                    </a:schemeClr>
                  </a:solidFill>
                  <a:round/>
                  <a:headEnd/>
                  <a:tailEnd/>
                </a:ln>
              </p:spPr>
              <p:txBody>
                <a:bodyPr/>
                <a:lstStyle/>
                <a:p>
                  <a:pPr>
                    <a:defRPr/>
                  </a:pPr>
                  <a:endParaRPr lang="en-GB" dirty="0"/>
                </a:p>
              </p:txBody>
            </p:sp>
            <p:sp>
              <p:nvSpPr>
                <p:cNvPr id="1335" name="Freeform 426"/>
                <p:cNvSpPr>
                  <a:spLocks/>
                </p:cNvSpPr>
                <p:nvPr/>
              </p:nvSpPr>
              <p:spPr bwMode="auto">
                <a:xfrm>
                  <a:off x="4025900" y="1520825"/>
                  <a:ext cx="84138" cy="9525"/>
                </a:xfrm>
                <a:custGeom>
                  <a:avLst/>
                  <a:gdLst/>
                  <a:ahLst/>
                  <a:cxnLst>
                    <a:cxn ang="0">
                      <a:pos x="18" y="0"/>
                    </a:cxn>
                    <a:cxn ang="0">
                      <a:pos x="18" y="0"/>
                    </a:cxn>
                    <a:cxn ang="0">
                      <a:pos x="28" y="0"/>
                    </a:cxn>
                    <a:cxn ang="0">
                      <a:pos x="40" y="0"/>
                    </a:cxn>
                    <a:cxn ang="0">
                      <a:pos x="53" y="0"/>
                    </a:cxn>
                    <a:cxn ang="0">
                      <a:pos x="28" y="2"/>
                    </a:cxn>
                    <a:cxn ang="0">
                      <a:pos x="20" y="2"/>
                    </a:cxn>
                    <a:cxn ang="0">
                      <a:pos x="12" y="2"/>
                    </a:cxn>
                    <a:cxn ang="0">
                      <a:pos x="12" y="6"/>
                    </a:cxn>
                    <a:cxn ang="0">
                      <a:pos x="6" y="6"/>
                    </a:cxn>
                    <a:cxn ang="0">
                      <a:pos x="0" y="6"/>
                    </a:cxn>
                    <a:cxn ang="0">
                      <a:pos x="0" y="2"/>
                    </a:cxn>
                    <a:cxn ang="0">
                      <a:pos x="2" y="2"/>
                    </a:cxn>
                    <a:cxn ang="0">
                      <a:pos x="18" y="0"/>
                    </a:cxn>
                  </a:cxnLst>
                  <a:rect l="0" t="0" r="r" b="b"/>
                  <a:pathLst>
                    <a:path w="53" h="6">
                      <a:moveTo>
                        <a:pt x="18" y="0"/>
                      </a:moveTo>
                      <a:lnTo>
                        <a:pt x="18" y="0"/>
                      </a:lnTo>
                      <a:lnTo>
                        <a:pt x="28" y="0"/>
                      </a:lnTo>
                      <a:lnTo>
                        <a:pt x="40" y="0"/>
                      </a:lnTo>
                      <a:lnTo>
                        <a:pt x="53" y="0"/>
                      </a:lnTo>
                      <a:lnTo>
                        <a:pt x="28" y="2"/>
                      </a:lnTo>
                      <a:lnTo>
                        <a:pt x="20" y="2"/>
                      </a:lnTo>
                      <a:lnTo>
                        <a:pt x="12" y="2"/>
                      </a:lnTo>
                      <a:lnTo>
                        <a:pt x="12" y="6"/>
                      </a:lnTo>
                      <a:lnTo>
                        <a:pt x="6" y="6"/>
                      </a:lnTo>
                      <a:lnTo>
                        <a:pt x="0" y="6"/>
                      </a:lnTo>
                      <a:lnTo>
                        <a:pt x="0" y="2"/>
                      </a:lnTo>
                      <a:lnTo>
                        <a:pt x="2" y="2"/>
                      </a:lnTo>
                      <a:lnTo>
                        <a:pt x="18"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36" name="Freeform 427"/>
                <p:cNvSpPr>
                  <a:spLocks/>
                </p:cNvSpPr>
                <p:nvPr/>
              </p:nvSpPr>
              <p:spPr bwMode="auto">
                <a:xfrm>
                  <a:off x="3983038" y="1514475"/>
                  <a:ext cx="39688" cy="19050"/>
                </a:xfrm>
                <a:custGeom>
                  <a:avLst/>
                  <a:gdLst/>
                  <a:ahLst/>
                  <a:cxnLst>
                    <a:cxn ang="0">
                      <a:pos x="2" y="0"/>
                    </a:cxn>
                    <a:cxn ang="0">
                      <a:pos x="6" y="0"/>
                    </a:cxn>
                    <a:cxn ang="0">
                      <a:pos x="6" y="4"/>
                    </a:cxn>
                    <a:cxn ang="0">
                      <a:pos x="7" y="6"/>
                    </a:cxn>
                    <a:cxn ang="0">
                      <a:pos x="17" y="6"/>
                    </a:cxn>
                    <a:cxn ang="0">
                      <a:pos x="25" y="10"/>
                    </a:cxn>
                    <a:cxn ang="0">
                      <a:pos x="17" y="6"/>
                    </a:cxn>
                    <a:cxn ang="0">
                      <a:pos x="7" y="10"/>
                    </a:cxn>
                    <a:cxn ang="0">
                      <a:pos x="7" y="12"/>
                    </a:cxn>
                    <a:cxn ang="0">
                      <a:pos x="6" y="12"/>
                    </a:cxn>
                    <a:cxn ang="0">
                      <a:pos x="6" y="10"/>
                    </a:cxn>
                    <a:cxn ang="0">
                      <a:pos x="0" y="10"/>
                    </a:cxn>
                    <a:cxn ang="0">
                      <a:pos x="0" y="6"/>
                    </a:cxn>
                    <a:cxn ang="0">
                      <a:pos x="2" y="6"/>
                    </a:cxn>
                    <a:cxn ang="0">
                      <a:pos x="2" y="2"/>
                    </a:cxn>
                    <a:cxn ang="0">
                      <a:pos x="2" y="0"/>
                    </a:cxn>
                  </a:cxnLst>
                  <a:rect l="0" t="0" r="r" b="b"/>
                  <a:pathLst>
                    <a:path w="25" h="12">
                      <a:moveTo>
                        <a:pt x="2" y="0"/>
                      </a:moveTo>
                      <a:lnTo>
                        <a:pt x="6" y="0"/>
                      </a:lnTo>
                      <a:lnTo>
                        <a:pt x="6" y="4"/>
                      </a:lnTo>
                      <a:lnTo>
                        <a:pt x="7" y="6"/>
                      </a:lnTo>
                      <a:lnTo>
                        <a:pt x="17" y="6"/>
                      </a:lnTo>
                      <a:lnTo>
                        <a:pt x="25" y="10"/>
                      </a:lnTo>
                      <a:lnTo>
                        <a:pt x="17" y="6"/>
                      </a:lnTo>
                      <a:lnTo>
                        <a:pt x="7" y="10"/>
                      </a:lnTo>
                      <a:lnTo>
                        <a:pt x="7" y="12"/>
                      </a:lnTo>
                      <a:lnTo>
                        <a:pt x="6" y="12"/>
                      </a:lnTo>
                      <a:lnTo>
                        <a:pt x="6" y="10"/>
                      </a:lnTo>
                      <a:lnTo>
                        <a:pt x="0" y="10"/>
                      </a:lnTo>
                      <a:lnTo>
                        <a:pt x="0" y="6"/>
                      </a:lnTo>
                      <a:lnTo>
                        <a:pt x="2" y="6"/>
                      </a:lnTo>
                      <a:lnTo>
                        <a:pt x="2" y="2"/>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337" name="Freeform 428"/>
                <p:cNvSpPr>
                  <a:spLocks/>
                </p:cNvSpPr>
                <p:nvPr/>
              </p:nvSpPr>
              <p:spPr bwMode="auto">
                <a:xfrm>
                  <a:off x="3983038" y="1514475"/>
                  <a:ext cx="39688" cy="19050"/>
                </a:xfrm>
                <a:custGeom>
                  <a:avLst/>
                  <a:gdLst/>
                  <a:ahLst/>
                  <a:cxnLst>
                    <a:cxn ang="0">
                      <a:pos x="2" y="0"/>
                    </a:cxn>
                    <a:cxn ang="0">
                      <a:pos x="6" y="0"/>
                    </a:cxn>
                    <a:cxn ang="0">
                      <a:pos x="6" y="4"/>
                    </a:cxn>
                    <a:cxn ang="0">
                      <a:pos x="7" y="6"/>
                    </a:cxn>
                    <a:cxn ang="0">
                      <a:pos x="17" y="6"/>
                    </a:cxn>
                    <a:cxn ang="0">
                      <a:pos x="25" y="10"/>
                    </a:cxn>
                    <a:cxn ang="0">
                      <a:pos x="17" y="6"/>
                    </a:cxn>
                    <a:cxn ang="0">
                      <a:pos x="7" y="10"/>
                    </a:cxn>
                    <a:cxn ang="0">
                      <a:pos x="7" y="12"/>
                    </a:cxn>
                    <a:cxn ang="0">
                      <a:pos x="6" y="12"/>
                    </a:cxn>
                    <a:cxn ang="0">
                      <a:pos x="6" y="10"/>
                    </a:cxn>
                    <a:cxn ang="0">
                      <a:pos x="0" y="10"/>
                    </a:cxn>
                    <a:cxn ang="0">
                      <a:pos x="0" y="6"/>
                    </a:cxn>
                    <a:cxn ang="0">
                      <a:pos x="2" y="6"/>
                    </a:cxn>
                    <a:cxn ang="0">
                      <a:pos x="2" y="2"/>
                    </a:cxn>
                    <a:cxn ang="0">
                      <a:pos x="2" y="0"/>
                    </a:cxn>
                  </a:cxnLst>
                  <a:rect l="0" t="0" r="r" b="b"/>
                  <a:pathLst>
                    <a:path w="25" h="12">
                      <a:moveTo>
                        <a:pt x="2" y="0"/>
                      </a:moveTo>
                      <a:lnTo>
                        <a:pt x="6" y="0"/>
                      </a:lnTo>
                      <a:lnTo>
                        <a:pt x="6" y="4"/>
                      </a:lnTo>
                      <a:lnTo>
                        <a:pt x="7" y="6"/>
                      </a:lnTo>
                      <a:lnTo>
                        <a:pt x="17" y="6"/>
                      </a:lnTo>
                      <a:lnTo>
                        <a:pt x="25" y="10"/>
                      </a:lnTo>
                      <a:lnTo>
                        <a:pt x="17" y="6"/>
                      </a:lnTo>
                      <a:lnTo>
                        <a:pt x="7" y="10"/>
                      </a:lnTo>
                      <a:lnTo>
                        <a:pt x="7" y="12"/>
                      </a:lnTo>
                      <a:lnTo>
                        <a:pt x="6" y="12"/>
                      </a:lnTo>
                      <a:lnTo>
                        <a:pt x="6" y="10"/>
                      </a:lnTo>
                      <a:lnTo>
                        <a:pt x="0" y="10"/>
                      </a:lnTo>
                      <a:lnTo>
                        <a:pt x="0" y="6"/>
                      </a:lnTo>
                      <a:lnTo>
                        <a:pt x="2" y="6"/>
                      </a:lnTo>
                      <a:lnTo>
                        <a:pt x="2" y="2"/>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38" name="Freeform 548"/>
                <p:cNvSpPr>
                  <a:spLocks/>
                </p:cNvSpPr>
                <p:nvPr/>
              </p:nvSpPr>
              <p:spPr bwMode="auto">
                <a:xfrm>
                  <a:off x="4257675" y="1779588"/>
                  <a:ext cx="3175" cy="1588"/>
                </a:xfrm>
                <a:custGeom>
                  <a:avLst/>
                  <a:gdLst/>
                  <a:ahLst/>
                  <a:cxnLst>
                    <a:cxn ang="0">
                      <a:pos x="0" y="0"/>
                    </a:cxn>
                    <a:cxn ang="0">
                      <a:pos x="2" y="0"/>
                    </a:cxn>
                    <a:cxn ang="0">
                      <a:pos x="0" y="0"/>
                    </a:cxn>
                    <a:cxn ang="0">
                      <a:pos x="0" y="0"/>
                    </a:cxn>
                  </a:cxnLst>
                  <a:rect l="0" t="0" r="r" b="b"/>
                  <a:pathLst>
                    <a:path w="2">
                      <a:moveTo>
                        <a:pt x="0" y="0"/>
                      </a:moveTo>
                      <a:lnTo>
                        <a:pt x="2" y="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39" name="Freeform 549"/>
                <p:cNvSpPr>
                  <a:spLocks/>
                </p:cNvSpPr>
                <p:nvPr/>
              </p:nvSpPr>
              <p:spPr bwMode="auto">
                <a:xfrm>
                  <a:off x="3790950" y="2355850"/>
                  <a:ext cx="9525" cy="6350"/>
                </a:xfrm>
                <a:custGeom>
                  <a:avLst/>
                  <a:gdLst/>
                  <a:ahLst/>
                  <a:cxnLst>
                    <a:cxn ang="0">
                      <a:pos x="2" y="0"/>
                    </a:cxn>
                    <a:cxn ang="0">
                      <a:pos x="0" y="2"/>
                    </a:cxn>
                    <a:cxn ang="0">
                      <a:pos x="2" y="2"/>
                    </a:cxn>
                    <a:cxn ang="0">
                      <a:pos x="6" y="4"/>
                    </a:cxn>
                    <a:cxn ang="0">
                      <a:pos x="6" y="2"/>
                    </a:cxn>
                    <a:cxn ang="0">
                      <a:pos x="6" y="0"/>
                    </a:cxn>
                    <a:cxn ang="0">
                      <a:pos x="2" y="0"/>
                    </a:cxn>
                  </a:cxnLst>
                  <a:rect l="0" t="0" r="r" b="b"/>
                  <a:pathLst>
                    <a:path w="6" h="4">
                      <a:moveTo>
                        <a:pt x="2" y="0"/>
                      </a:moveTo>
                      <a:lnTo>
                        <a:pt x="0" y="2"/>
                      </a:lnTo>
                      <a:lnTo>
                        <a:pt x="2" y="2"/>
                      </a:lnTo>
                      <a:lnTo>
                        <a:pt x="6" y="4"/>
                      </a:lnTo>
                      <a:lnTo>
                        <a:pt x="6" y="2"/>
                      </a:lnTo>
                      <a:lnTo>
                        <a:pt x="6"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340" name="Freeform 550"/>
                <p:cNvSpPr>
                  <a:spLocks/>
                </p:cNvSpPr>
                <p:nvPr/>
              </p:nvSpPr>
              <p:spPr bwMode="auto">
                <a:xfrm>
                  <a:off x="3790950" y="2355850"/>
                  <a:ext cx="9525" cy="6350"/>
                </a:xfrm>
                <a:custGeom>
                  <a:avLst/>
                  <a:gdLst/>
                  <a:ahLst/>
                  <a:cxnLst>
                    <a:cxn ang="0">
                      <a:pos x="2" y="0"/>
                    </a:cxn>
                    <a:cxn ang="0">
                      <a:pos x="0" y="2"/>
                    </a:cxn>
                    <a:cxn ang="0">
                      <a:pos x="2" y="2"/>
                    </a:cxn>
                    <a:cxn ang="0">
                      <a:pos x="6" y="4"/>
                    </a:cxn>
                    <a:cxn ang="0">
                      <a:pos x="6" y="2"/>
                    </a:cxn>
                    <a:cxn ang="0">
                      <a:pos x="6" y="0"/>
                    </a:cxn>
                    <a:cxn ang="0">
                      <a:pos x="2" y="0"/>
                    </a:cxn>
                  </a:cxnLst>
                  <a:rect l="0" t="0" r="r" b="b"/>
                  <a:pathLst>
                    <a:path w="6" h="4">
                      <a:moveTo>
                        <a:pt x="2" y="0"/>
                      </a:moveTo>
                      <a:lnTo>
                        <a:pt x="0" y="2"/>
                      </a:lnTo>
                      <a:lnTo>
                        <a:pt x="2" y="2"/>
                      </a:lnTo>
                      <a:lnTo>
                        <a:pt x="6" y="4"/>
                      </a:lnTo>
                      <a:lnTo>
                        <a:pt x="6" y="2"/>
                      </a:lnTo>
                      <a:lnTo>
                        <a:pt x="6"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41" name="Freeform 551"/>
                <p:cNvSpPr>
                  <a:spLocks/>
                </p:cNvSpPr>
                <p:nvPr/>
              </p:nvSpPr>
              <p:spPr bwMode="auto">
                <a:xfrm>
                  <a:off x="3767138" y="2324100"/>
                  <a:ext cx="1588"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42" name="Freeform 552"/>
                <p:cNvSpPr>
                  <a:spLocks/>
                </p:cNvSpPr>
                <p:nvPr/>
              </p:nvSpPr>
              <p:spPr bwMode="auto">
                <a:xfrm>
                  <a:off x="3767138" y="2324100"/>
                  <a:ext cx="1588"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43" name="Freeform 553"/>
                <p:cNvSpPr>
                  <a:spLocks/>
                </p:cNvSpPr>
                <p:nvPr/>
              </p:nvSpPr>
              <p:spPr bwMode="auto">
                <a:xfrm>
                  <a:off x="4213225" y="1860550"/>
                  <a:ext cx="19050" cy="12700"/>
                </a:xfrm>
                <a:custGeom>
                  <a:avLst/>
                  <a:gdLst/>
                  <a:ahLst/>
                  <a:cxnLst>
                    <a:cxn ang="0">
                      <a:pos x="0" y="0"/>
                    </a:cxn>
                    <a:cxn ang="0">
                      <a:pos x="0" y="0"/>
                    </a:cxn>
                    <a:cxn ang="0">
                      <a:pos x="0" y="8"/>
                    </a:cxn>
                    <a:cxn ang="0">
                      <a:pos x="2" y="8"/>
                    </a:cxn>
                    <a:cxn ang="0">
                      <a:pos x="10" y="8"/>
                    </a:cxn>
                    <a:cxn ang="0">
                      <a:pos x="12" y="6"/>
                    </a:cxn>
                    <a:cxn ang="0">
                      <a:pos x="10" y="2"/>
                    </a:cxn>
                    <a:cxn ang="0">
                      <a:pos x="0" y="0"/>
                    </a:cxn>
                  </a:cxnLst>
                  <a:rect l="0" t="0" r="r" b="b"/>
                  <a:pathLst>
                    <a:path w="12" h="8">
                      <a:moveTo>
                        <a:pt x="0" y="0"/>
                      </a:moveTo>
                      <a:lnTo>
                        <a:pt x="0" y="0"/>
                      </a:lnTo>
                      <a:lnTo>
                        <a:pt x="0" y="8"/>
                      </a:lnTo>
                      <a:lnTo>
                        <a:pt x="2" y="8"/>
                      </a:lnTo>
                      <a:lnTo>
                        <a:pt x="10" y="8"/>
                      </a:lnTo>
                      <a:lnTo>
                        <a:pt x="12" y="6"/>
                      </a:lnTo>
                      <a:lnTo>
                        <a:pt x="1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44" name="Freeform 554"/>
                <p:cNvSpPr>
                  <a:spLocks/>
                </p:cNvSpPr>
                <p:nvPr/>
              </p:nvSpPr>
              <p:spPr bwMode="auto">
                <a:xfrm>
                  <a:off x="4213225" y="1860550"/>
                  <a:ext cx="19050" cy="12700"/>
                </a:xfrm>
                <a:custGeom>
                  <a:avLst/>
                  <a:gdLst/>
                  <a:ahLst/>
                  <a:cxnLst>
                    <a:cxn ang="0">
                      <a:pos x="0" y="0"/>
                    </a:cxn>
                    <a:cxn ang="0">
                      <a:pos x="0" y="0"/>
                    </a:cxn>
                    <a:cxn ang="0">
                      <a:pos x="0" y="8"/>
                    </a:cxn>
                    <a:cxn ang="0">
                      <a:pos x="2" y="8"/>
                    </a:cxn>
                    <a:cxn ang="0">
                      <a:pos x="10" y="8"/>
                    </a:cxn>
                    <a:cxn ang="0">
                      <a:pos x="12" y="6"/>
                    </a:cxn>
                    <a:cxn ang="0">
                      <a:pos x="10" y="2"/>
                    </a:cxn>
                    <a:cxn ang="0">
                      <a:pos x="0" y="0"/>
                    </a:cxn>
                  </a:cxnLst>
                  <a:rect l="0" t="0" r="r" b="b"/>
                  <a:pathLst>
                    <a:path w="12" h="8">
                      <a:moveTo>
                        <a:pt x="0" y="0"/>
                      </a:moveTo>
                      <a:lnTo>
                        <a:pt x="0" y="0"/>
                      </a:lnTo>
                      <a:lnTo>
                        <a:pt x="0" y="8"/>
                      </a:lnTo>
                      <a:lnTo>
                        <a:pt x="2" y="8"/>
                      </a:lnTo>
                      <a:lnTo>
                        <a:pt x="10" y="8"/>
                      </a:lnTo>
                      <a:lnTo>
                        <a:pt x="12" y="6"/>
                      </a:lnTo>
                      <a:lnTo>
                        <a:pt x="1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45" name="Freeform 555"/>
                <p:cNvSpPr>
                  <a:spLocks/>
                </p:cNvSpPr>
                <p:nvPr/>
              </p:nvSpPr>
              <p:spPr bwMode="auto">
                <a:xfrm>
                  <a:off x="4097338" y="1624013"/>
                  <a:ext cx="15875" cy="9525"/>
                </a:xfrm>
                <a:custGeom>
                  <a:avLst/>
                  <a:gdLst/>
                  <a:ahLst/>
                  <a:cxnLst>
                    <a:cxn ang="0">
                      <a:pos x="8" y="2"/>
                    </a:cxn>
                    <a:cxn ang="0">
                      <a:pos x="8" y="2"/>
                    </a:cxn>
                    <a:cxn ang="0">
                      <a:pos x="10" y="0"/>
                    </a:cxn>
                    <a:cxn ang="0">
                      <a:pos x="8" y="2"/>
                    </a:cxn>
                    <a:cxn ang="0">
                      <a:pos x="4" y="4"/>
                    </a:cxn>
                    <a:cxn ang="0">
                      <a:pos x="2" y="6"/>
                    </a:cxn>
                    <a:cxn ang="0">
                      <a:pos x="0" y="6"/>
                    </a:cxn>
                    <a:cxn ang="0">
                      <a:pos x="0" y="4"/>
                    </a:cxn>
                    <a:cxn ang="0">
                      <a:pos x="2" y="2"/>
                    </a:cxn>
                    <a:cxn ang="0">
                      <a:pos x="8" y="2"/>
                    </a:cxn>
                  </a:cxnLst>
                  <a:rect l="0" t="0" r="r" b="b"/>
                  <a:pathLst>
                    <a:path w="10" h="6">
                      <a:moveTo>
                        <a:pt x="8" y="2"/>
                      </a:moveTo>
                      <a:lnTo>
                        <a:pt x="8" y="2"/>
                      </a:lnTo>
                      <a:lnTo>
                        <a:pt x="10" y="0"/>
                      </a:lnTo>
                      <a:lnTo>
                        <a:pt x="8" y="2"/>
                      </a:lnTo>
                      <a:lnTo>
                        <a:pt x="4" y="4"/>
                      </a:lnTo>
                      <a:lnTo>
                        <a:pt x="2" y="6"/>
                      </a:lnTo>
                      <a:lnTo>
                        <a:pt x="0" y="6"/>
                      </a:lnTo>
                      <a:lnTo>
                        <a:pt x="0" y="4"/>
                      </a:lnTo>
                      <a:lnTo>
                        <a:pt x="2" y="2"/>
                      </a:lnTo>
                      <a:lnTo>
                        <a:pt x="8" y="2"/>
                      </a:lnTo>
                      <a:close/>
                    </a:path>
                  </a:pathLst>
                </a:custGeom>
                <a:grpFill/>
                <a:ln w="9525">
                  <a:solidFill>
                    <a:schemeClr val="bg1">
                      <a:lumMod val="50000"/>
                    </a:schemeClr>
                  </a:solidFill>
                  <a:round/>
                  <a:headEnd/>
                  <a:tailEnd/>
                </a:ln>
              </p:spPr>
              <p:txBody>
                <a:bodyPr/>
                <a:lstStyle/>
                <a:p>
                  <a:pPr>
                    <a:defRPr/>
                  </a:pPr>
                  <a:endParaRPr lang="en-GB" dirty="0"/>
                </a:p>
              </p:txBody>
            </p:sp>
            <p:sp>
              <p:nvSpPr>
                <p:cNvPr id="1346" name="Freeform 556"/>
                <p:cNvSpPr>
                  <a:spLocks/>
                </p:cNvSpPr>
                <p:nvPr/>
              </p:nvSpPr>
              <p:spPr bwMode="auto">
                <a:xfrm>
                  <a:off x="4097338" y="1624013"/>
                  <a:ext cx="15875" cy="9525"/>
                </a:xfrm>
                <a:custGeom>
                  <a:avLst/>
                  <a:gdLst/>
                  <a:ahLst/>
                  <a:cxnLst>
                    <a:cxn ang="0">
                      <a:pos x="8" y="2"/>
                    </a:cxn>
                    <a:cxn ang="0">
                      <a:pos x="8" y="2"/>
                    </a:cxn>
                    <a:cxn ang="0">
                      <a:pos x="10" y="0"/>
                    </a:cxn>
                    <a:cxn ang="0">
                      <a:pos x="8" y="2"/>
                    </a:cxn>
                    <a:cxn ang="0">
                      <a:pos x="4" y="4"/>
                    </a:cxn>
                    <a:cxn ang="0">
                      <a:pos x="2" y="6"/>
                    </a:cxn>
                    <a:cxn ang="0">
                      <a:pos x="0" y="6"/>
                    </a:cxn>
                    <a:cxn ang="0">
                      <a:pos x="0" y="4"/>
                    </a:cxn>
                    <a:cxn ang="0">
                      <a:pos x="2" y="2"/>
                    </a:cxn>
                    <a:cxn ang="0">
                      <a:pos x="8" y="2"/>
                    </a:cxn>
                  </a:cxnLst>
                  <a:rect l="0" t="0" r="r" b="b"/>
                  <a:pathLst>
                    <a:path w="10" h="6">
                      <a:moveTo>
                        <a:pt x="8" y="2"/>
                      </a:moveTo>
                      <a:lnTo>
                        <a:pt x="8" y="2"/>
                      </a:lnTo>
                      <a:lnTo>
                        <a:pt x="10" y="0"/>
                      </a:lnTo>
                      <a:lnTo>
                        <a:pt x="8" y="2"/>
                      </a:lnTo>
                      <a:lnTo>
                        <a:pt x="4" y="4"/>
                      </a:lnTo>
                      <a:lnTo>
                        <a:pt x="2" y="6"/>
                      </a:lnTo>
                      <a:lnTo>
                        <a:pt x="0" y="6"/>
                      </a:lnTo>
                      <a:lnTo>
                        <a:pt x="0" y="4"/>
                      </a:lnTo>
                      <a:lnTo>
                        <a:pt x="2" y="2"/>
                      </a:lnTo>
                      <a:lnTo>
                        <a:pt x="8" y="2"/>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47" name="Freeform 557"/>
                <p:cNvSpPr>
                  <a:spLocks/>
                </p:cNvSpPr>
                <p:nvPr/>
              </p:nvSpPr>
              <p:spPr bwMode="auto">
                <a:xfrm>
                  <a:off x="3838575" y="1554163"/>
                  <a:ext cx="9525" cy="6350"/>
                </a:xfrm>
                <a:custGeom>
                  <a:avLst/>
                  <a:gdLst/>
                  <a:ahLst/>
                  <a:cxnLst>
                    <a:cxn ang="0">
                      <a:pos x="0" y="0"/>
                    </a:cxn>
                    <a:cxn ang="0">
                      <a:pos x="0" y="0"/>
                    </a:cxn>
                    <a:cxn ang="0">
                      <a:pos x="4" y="4"/>
                    </a:cxn>
                    <a:cxn ang="0">
                      <a:pos x="6" y="4"/>
                    </a:cxn>
                    <a:cxn ang="0">
                      <a:pos x="4" y="4"/>
                    </a:cxn>
                    <a:cxn ang="0">
                      <a:pos x="0" y="0"/>
                    </a:cxn>
                  </a:cxnLst>
                  <a:rect l="0" t="0" r="r" b="b"/>
                  <a:pathLst>
                    <a:path w="6" h="4">
                      <a:moveTo>
                        <a:pt x="0" y="0"/>
                      </a:moveTo>
                      <a:lnTo>
                        <a:pt x="0" y="0"/>
                      </a:lnTo>
                      <a:lnTo>
                        <a:pt x="4" y="4"/>
                      </a:lnTo>
                      <a:lnTo>
                        <a:pt x="6" y="4"/>
                      </a:lnTo>
                      <a:lnTo>
                        <a:pt x="4" y="4"/>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48" name="Freeform 558"/>
                <p:cNvSpPr>
                  <a:spLocks/>
                </p:cNvSpPr>
                <p:nvPr/>
              </p:nvSpPr>
              <p:spPr bwMode="auto">
                <a:xfrm>
                  <a:off x="3838575" y="1554163"/>
                  <a:ext cx="9525" cy="6350"/>
                </a:xfrm>
                <a:custGeom>
                  <a:avLst/>
                  <a:gdLst/>
                  <a:ahLst/>
                  <a:cxnLst>
                    <a:cxn ang="0">
                      <a:pos x="0" y="0"/>
                    </a:cxn>
                    <a:cxn ang="0">
                      <a:pos x="0" y="0"/>
                    </a:cxn>
                    <a:cxn ang="0">
                      <a:pos x="4" y="4"/>
                    </a:cxn>
                    <a:cxn ang="0">
                      <a:pos x="6" y="4"/>
                    </a:cxn>
                    <a:cxn ang="0">
                      <a:pos x="4" y="4"/>
                    </a:cxn>
                    <a:cxn ang="0">
                      <a:pos x="0" y="0"/>
                    </a:cxn>
                  </a:cxnLst>
                  <a:rect l="0" t="0" r="r" b="b"/>
                  <a:pathLst>
                    <a:path w="6" h="4">
                      <a:moveTo>
                        <a:pt x="0" y="0"/>
                      </a:moveTo>
                      <a:lnTo>
                        <a:pt x="0" y="0"/>
                      </a:lnTo>
                      <a:lnTo>
                        <a:pt x="4" y="4"/>
                      </a:lnTo>
                      <a:lnTo>
                        <a:pt x="6" y="4"/>
                      </a:lnTo>
                      <a:lnTo>
                        <a:pt x="4" y="4"/>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49" name="Freeform 559"/>
                <p:cNvSpPr>
                  <a:spLocks/>
                </p:cNvSpPr>
                <p:nvPr/>
              </p:nvSpPr>
              <p:spPr bwMode="auto">
                <a:xfrm>
                  <a:off x="3913188" y="2152650"/>
                  <a:ext cx="19050" cy="6350"/>
                </a:xfrm>
                <a:custGeom>
                  <a:avLst/>
                  <a:gdLst/>
                  <a:ahLst/>
                  <a:cxnLst>
                    <a:cxn ang="0">
                      <a:pos x="4" y="0"/>
                    </a:cxn>
                    <a:cxn ang="0">
                      <a:pos x="4" y="0"/>
                    </a:cxn>
                    <a:cxn ang="0">
                      <a:pos x="12" y="0"/>
                    </a:cxn>
                    <a:cxn ang="0">
                      <a:pos x="6" y="4"/>
                    </a:cxn>
                    <a:cxn ang="0">
                      <a:pos x="4" y="4"/>
                    </a:cxn>
                    <a:cxn ang="0">
                      <a:pos x="0" y="0"/>
                    </a:cxn>
                    <a:cxn ang="0">
                      <a:pos x="4" y="0"/>
                    </a:cxn>
                  </a:cxnLst>
                  <a:rect l="0" t="0" r="r" b="b"/>
                  <a:pathLst>
                    <a:path w="12" h="4">
                      <a:moveTo>
                        <a:pt x="4" y="0"/>
                      </a:moveTo>
                      <a:lnTo>
                        <a:pt x="4" y="0"/>
                      </a:lnTo>
                      <a:lnTo>
                        <a:pt x="12" y="0"/>
                      </a:lnTo>
                      <a:lnTo>
                        <a:pt x="6" y="4"/>
                      </a:lnTo>
                      <a:lnTo>
                        <a:pt x="4" y="4"/>
                      </a:lnTo>
                      <a:lnTo>
                        <a:pt x="0"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350" name="Freeform 560"/>
                <p:cNvSpPr>
                  <a:spLocks/>
                </p:cNvSpPr>
                <p:nvPr/>
              </p:nvSpPr>
              <p:spPr bwMode="auto">
                <a:xfrm>
                  <a:off x="3913188" y="2152650"/>
                  <a:ext cx="19050" cy="6350"/>
                </a:xfrm>
                <a:custGeom>
                  <a:avLst/>
                  <a:gdLst/>
                  <a:ahLst/>
                  <a:cxnLst>
                    <a:cxn ang="0">
                      <a:pos x="4" y="0"/>
                    </a:cxn>
                    <a:cxn ang="0">
                      <a:pos x="4" y="0"/>
                    </a:cxn>
                    <a:cxn ang="0">
                      <a:pos x="12" y="0"/>
                    </a:cxn>
                    <a:cxn ang="0">
                      <a:pos x="6" y="4"/>
                    </a:cxn>
                    <a:cxn ang="0">
                      <a:pos x="4" y="4"/>
                    </a:cxn>
                    <a:cxn ang="0">
                      <a:pos x="0" y="0"/>
                    </a:cxn>
                    <a:cxn ang="0">
                      <a:pos x="4" y="0"/>
                    </a:cxn>
                  </a:cxnLst>
                  <a:rect l="0" t="0" r="r" b="b"/>
                  <a:pathLst>
                    <a:path w="12" h="4">
                      <a:moveTo>
                        <a:pt x="4" y="0"/>
                      </a:moveTo>
                      <a:lnTo>
                        <a:pt x="4" y="0"/>
                      </a:lnTo>
                      <a:lnTo>
                        <a:pt x="12" y="0"/>
                      </a:lnTo>
                      <a:lnTo>
                        <a:pt x="6" y="4"/>
                      </a:lnTo>
                      <a:lnTo>
                        <a:pt x="4" y="4"/>
                      </a:lnTo>
                      <a:lnTo>
                        <a:pt x="0"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51" name="Freeform 561"/>
                <p:cNvSpPr>
                  <a:spLocks/>
                </p:cNvSpPr>
                <p:nvPr/>
              </p:nvSpPr>
              <p:spPr bwMode="auto">
                <a:xfrm>
                  <a:off x="3632200" y="2139950"/>
                  <a:ext cx="6350" cy="3175"/>
                </a:xfrm>
                <a:custGeom>
                  <a:avLst/>
                  <a:gdLst/>
                  <a:ahLst/>
                  <a:cxnLst>
                    <a:cxn ang="0">
                      <a:pos x="4" y="0"/>
                    </a:cxn>
                    <a:cxn ang="0">
                      <a:pos x="4" y="0"/>
                    </a:cxn>
                    <a:cxn ang="0">
                      <a:pos x="4" y="2"/>
                    </a:cxn>
                    <a:cxn ang="0">
                      <a:pos x="0" y="0"/>
                    </a:cxn>
                    <a:cxn ang="0">
                      <a:pos x="4" y="0"/>
                    </a:cxn>
                  </a:cxnLst>
                  <a:rect l="0" t="0" r="r" b="b"/>
                  <a:pathLst>
                    <a:path w="4" h="2">
                      <a:moveTo>
                        <a:pt x="4" y="0"/>
                      </a:moveTo>
                      <a:lnTo>
                        <a:pt x="4" y="0"/>
                      </a:lnTo>
                      <a:lnTo>
                        <a:pt x="4" y="2"/>
                      </a:lnTo>
                      <a:lnTo>
                        <a:pt x="0"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352" name="Freeform 562"/>
                <p:cNvSpPr>
                  <a:spLocks/>
                </p:cNvSpPr>
                <p:nvPr/>
              </p:nvSpPr>
              <p:spPr bwMode="auto">
                <a:xfrm>
                  <a:off x="3632200" y="2139950"/>
                  <a:ext cx="6350" cy="3175"/>
                </a:xfrm>
                <a:custGeom>
                  <a:avLst/>
                  <a:gdLst/>
                  <a:ahLst/>
                  <a:cxnLst>
                    <a:cxn ang="0">
                      <a:pos x="4" y="0"/>
                    </a:cxn>
                    <a:cxn ang="0">
                      <a:pos x="4" y="0"/>
                    </a:cxn>
                    <a:cxn ang="0">
                      <a:pos x="4" y="2"/>
                    </a:cxn>
                    <a:cxn ang="0">
                      <a:pos x="0" y="0"/>
                    </a:cxn>
                    <a:cxn ang="0">
                      <a:pos x="4" y="0"/>
                    </a:cxn>
                  </a:cxnLst>
                  <a:rect l="0" t="0" r="r" b="b"/>
                  <a:pathLst>
                    <a:path w="4" h="2">
                      <a:moveTo>
                        <a:pt x="4" y="0"/>
                      </a:moveTo>
                      <a:lnTo>
                        <a:pt x="4" y="0"/>
                      </a:lnTo>
                      <a:lnTo>
                        <a:pt x="4" y="2"/>
                      </a:lnTo>
                      <a:lnTo>
                        <a:pt x="0"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53" name="Freeform 563"/>
                <p:cNvSpPr>
                  <a:spLocks/>
                </p:cNvSpPr>
                <p:nvPr/>
              </p:nvSpPr>
              <p:spPr bwMode="auto">
                <a:xfrm>
                  <a:off x="3670300" y="2136775"/>
                  <a:ext cx="17463" cy="9525"/>
                </a:xfrm>
                <a:custGeom>
                  <a:avLst/>
                  <a:gdLst/>
                  <a:ahLst/>
                  <a:cxnLst>
                    <a:cxn ang="0">
                      <a:pos x="11" y="0"/>
                    </a:cxn>
                    <a:cxn ang="0">
                      <a:pos x="11" y="0"/>
                    </a:cxn>
                    <a:cxn ang="0">
                      <a:pos x="11" y="2"/>
                    </a:cxn>
                    <a:cxn ang="0">
                      <a:pos x="2" y="6"/>
                    </a:cxn>
                    <a:cxn ang="0">
                      <a:pos x="0" y="6"/>
                    </a:cxn>
                    <a:cxn ang="0">
                      <a:pos x="2" y="4"/>
                    </a:cxn>
                    <a:cxn ang="0">
                      <a:pos x="4" y="2"/>
                    </a:cxn>
                    <a:cxn ang="0">
                      <a:pos x="11" y="0"/>
                    </a:cxn>
                  </a:cxnLst>
                  <a:rect l="0" t="0" r="r" b="b"/>
                  <a:pathLst>
                    <a:path w="11" h="6">
                      <a:moveTo>
                        <a:pt x="11" y="0"/>
                      </a:moveTo>
                      <a:lnTo>
                        <a:pt x="11" y="0"/>
                      </a:lnTo>
                      <a:lnTo>
                        <a:pt x="11" y="2"/>
                      </a:lnTo>
                      <a:lnTo>
                        <a:pt x="2" y="6"/>
                      </a:lnTo>
                      <a:lnTo>
                        <a:pt x="0" y="6"/>
                      </a:lnTo>
                      <a:lnTo>
                        <a:pt x="2" y="4"/>
                      </a:lnTo>
                      <a:lnTo>
                        <a:pt x="4" y="2"/>
                      </a:lnTo>
                      <a:lnTo>
                        <a:pt x="11" y="0"/>
                      </a:lnTo>
                      <a:close/>
                    </a:path>
                  </a:pathLst>
                </a:custGeom>
                <a:grpFill/>
                <a:ln w="9525">
                  <a:solidFill>
                    <a:schemeClr val="bg1">
                      <a:lumMod val="50000"/>
                    </a:schemeClr>
                  </a:solidFill>
                  <a:round/>
                  <a:headEnd/>
                  <a:tailEnd/>
                </a:ln>
              </p:spPr>
              <p:txBody>
                <a:bodyPr/>
                <a:lstStyle/>
                <a:p>
                  <a:pPr>
                    <a:defRPr/>
                  </a:pPr>
                  <a:endParaRPr lang="en-GB" dirty="0"/>
                </a:p>
              </p:txBody>
            </p:sp>
            <p:sp>
              <p:nvSpPr>
                <p:cNvPr id="1354" name="Freeform 564"/>
                <p:cNvSpPr>
                  <a:spLocks/>
                </p:cNvSpPr>
                <p:nvPr/>
              </p:nvSpPr>
              <p:spPr bwMode="auto">
                <a:xfrm>
                  <a:off x="3670300" y="2136775"/>
                  <a:ext cx="17463" cy="9525"/>
                </a:xfrm>
                <a:custGeom>
                  <a:avLst/>
                  <a:gdLst/>
                  <a:ahLst/>
                  <a:cxnLst>
                    <a:cxn ang="0">
                      <a:pos x="11" y="0"/>
                    </a:cxn>
                    <a:cxn ang="0">
                      <a:pos x="11" y="0"/>
                    </a:cxn>
                    <a:cxn ang="0">
                      <a:pos x="11" y="2"/>
                    </a:cxn>
                    <a:cxn ang="0">
                      <a:pos x="2" y="6"/>
                    </a:cxn>
                    <a:cxn ang="0">
                      <a:pos x="0" y="6"/>
                    </a:cxn>
                    <a:cxn ang="0">
                      <a:pos x="2" y="4"/>
                    </a:cxn>
                    <a:cxn ang="0">
                      <a:pos x="4" y="2"/>
                    </a:cxn>
                    <a:cxn ang="0">
                      <a:pos x="11" y="0"/>
                    </a:cxn>
                  </a:cxnLst>
                  <a:rect l="0" t="0" r="r" b="b"/>
                  <a:pathLst>
                    <a:path w="11" h="6">
                      <a:moveTo>
                        <a:pt x="11" y="0"/>
                      </a:moveTo>
                      <a:lnTo>
                        <a:pt x="11" y="0"/>
                      </a:lnTo>
                      <a:lnTo>
                        <a:pt x="11" y="2"/>
                      </a:lnTo>
                      <a:lnTo>
                        <a:pt x="2" y="6"/>
                      </a:lnTo>
                      <a:lnTo>
                        <a:pt x="0" y="6"/>
                      </a:lnTo>
                      <a:lnTo>
                        <a:pt x="2" y="4"/>
                      </a:lnTo>
                      <a:lnTo>
                        <a:pt x="4" y="2"/>
                      </a:lnTo>
                      <a:lnTo>
                        <a:pt x="11"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55" name="Freeform 565"/>
                <p:cNvSpPr>
                  <a:spLocks/>
                </p:cNvSpPr>
                <p:nvPr/>
              </p:nvSpPr>
              <p:spPr bwMode="auto">
                <a:xfrm>
                  <a:off x="3676650" y="2111375"/>
                  <a:ext cx="4763" cy="1588"/>
                </a:xfrm>
                <a:custGeom>
                  <a:avLst/>
                  <a:gdLst/>
                  <a:ahLst/>
                  <a:cxnLst>
                    <a:cxn ang="0">
                      <a:pos x="3" y="0"/>
                    </a:cxn>
                    <a:cxn ang="0">
                      <a:pos x="3" y="0"/>
                    </a:cxn>
                    <a:cxn ang="0">
                      <a:pos x="0" y="0"/>
                    </a:cxn>
                    <a:cxn ang="0">
                      <a:pos x="3" y="0"/>
                    </a:cxn>
                  </a:cxnLst>
                  <a:rect l="0" t="0" r="r" b="b"/>
                  <a:pathLst>
                    <a:path w="3">
                      <a:moveTo>
                        <a:pt x="3" y="0"/>
                      </a:moveTo>
                      <a:lnTo>
                        <a:pt x="3" y="0"/>
                      </a:lnTo>
                      <a:lnTo>
                        <a:pt x="0" y="0"/>
                      </a:lnTo>
                      <a:lnTo>
                        <a:pt x="3" y="0"/>
                      </a:lnTo>
                      <a:close/>
                    </a:path>
                  </a:pathLst>
                </a:custGeom>
                <a:grpFill/>
                <a:ln w="9525">
                  <a:solidFill>
                    <a:schemeClr val="bg1">
                      <a:lumMod val="50000"/>
                    </a:schemeClr>
                  </a:solidFill>
                  <a:round/>
                  <a:headEnd/>
                  <a:tailEnd/>
                </a:ln>
              </p:spPr>
              <p:txBody>
                <a:bodyPr/>
                <a:lstStyle/>
                <a:p>
                  <a:pPr>
                    <a:defRPr/>
                  </a:pPr>
                  <a:endParaRPr lang="en-GB" dirty="0"/>
                </a:p>
              </p:txBody>
            </p:sp>
            <p:sp>
              <p:nvSpPr>
                <p:cNvPr id="1356" name="Freeform 566"/>
                <p:cNvSpPr>
                  <a:spLocks/>
                </p:cNvSpPr>
                <p:nvPr/>
              </p:nvSpPr>
              <p:spPr bwMode="auto">
                <a:xfrm>
                  <a:off x="3676650" y="2111375"/>
                  <a:ext cx="4763" cy="1588"/>
                </a:xfrm>
                <a:custGeom>
                  <a:avLst/>
                  <a:gdLst/>
                  <a:ahLst/>
                  <a:cxnLst>
                    <a:cxn ang="0">
                      <a:pos x="3" y="0"/>
                    </a:cxn>
                    <a:cxn ang="0">
                      <a:pos x="3" y="0"/>
                    </a:cxn>
                    <a:cxn ang="0">
                      <a:pos x="0" y="0"/>
                    </a:cxn>
                    <a:cxn ang="0">
                      <a:pos x="3" y="0"/>
                    </a:cxn>
                  </a:cxnLst>
                  <a:rect l="0" t="0" r="r" b="b"/>
                  <a:pathLst>
                    <a:path w="3">
                      <a:moveTo>
                        <a:pt x="3" y="0"/>
                      </a:moveTo>
                      <a:lnTo>
                        <a:pt x="3" y="0"/>
                      </a:lnTo>
                      <a:lnTo>
                        <a:pt x="0" y="0"/>
                      </a:lnTo>
                      <a:lnTo>
                        <a:pt x="3"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57" name="Freeform 567"/>
                <p:cNvSpPr>
                  <a:spLocks/>
                </p:cNvSpPr>
                <p:nvPr/>
              </p:nvSpPr>
              <p:spPr bwMode="auto">
                <a:xfrm>
                  <a:off x="3681413" y="2105025"/>
                  <a:ext cx="3175" cy="3175"/>
                </a:xfrm>
                <a:custGeom>
                  <a:avLst/>
                  <a:gdLst/>
                  <a:ahLst/>
                  <a:cxnLst>
                    <a:cxn ang="0">
                      <a:pos x="0" y="0"/>
                    </a:cxn>
                    <a:cxn ang="0">
                      <a:pos x="0" y="0"/>
                    </a:cxn>
                    <a:cxn ang="0">
                      <a:pos x="2" y="0"/>
                    </a:cxn>
                    <a:cxn ang="0">
                      <a:pos x="2" y="2"/>
                    </a:cxn>
                    <a:cxn ang="0">
                      <a:pos x="0" y="2"/>
                    </a:cxn>
                    <a:cxn ang="0">
                      <a:pos x="0" y="0"/>
                    </a:cxn>
                  </a:cxnLst>
                  <a:rect l="0" t="0" r="r" b="b"/>
                  <a:pathLst>
                    <a:path w="2" h="2">
                      <a:moveTo>
                        <a:pt x="0" y="0"/>
                      </a:moveTo>
                      <a:lnTo>
                        <a:pt x="0" y="0"/>
                      </a:lnTo>
                      <a:lnTo>
                        <a:pt x="2" y="0"/>
                      </a:lnTo>
                      <a:lnTo>
                        <a:pt x="2" y="2"/>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58" name="Freeform 568"/>
                <p:cNvSpPr>
                  <a:spLocks/>
                </p:cNvSpPr>
                <p:nvPr/>
              </p:nvSpPr>
              <p:spPr bwMode="auto">
                <a:xfrm>
                  <a:off x="3681413" y="2105025"/>
                  <a:ext cx="3175" cy="3175"/>
                </a:xfrm>
                <a:custGeom>
                  <a:avLst/>
                  <a:gdLst/>
                  <a:ahLst/>
                  <a:cxnLst>
                    <a:cxn ang="0">
                      <a:pos x="0" y="0"/>
                    </a:cxn>
                    <a:cxn ang="0">
                      <a:pos x="0" y="0"/>
                    </a:cxn>
                    <a:cxn ang="0">
                      <a:pos x="2" y="0"/>
                    </a:cxn>
                    <a:cxn ang="0">
                      <a:pos x="2" y="2"/>
                    </a:cxn>
                    <a:cxn ang="0">
                      <a:pos x="0" y="2"/>
                    </a:cxn>
                    <a:cxn ang="0">
                      <a:pos x="0" y="0"/>
                    </a:cxn>
                  </a:cxnLst>
                  <a:rect l="0" t="0" r="r" b="b"/>
                  <a:pathLst>
                    <a:path w="2" h="2">
                      <a:moveTo>
                        <a:pt x="0" y="0"/>
                      </a:moveTo>
                      <a:lnTo>
                        <a:pt x="0" y="0"/>
                      </a:lnTo>
                      <a:lnTo>
                        <a:pt x="2" y="0"/>
                      </a:lnTo>
                      <a:lnTo>
                        <a:pt x="2" y="2"/>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59" name="Freeform 569"/>
                <p:cNvSpPr>
                  <a:spLocks/>
                </p:cNvSpPr>
                <p:nvPr/>
              </p:nvSpPr>
              <p:spPr bwMode="auto">
                <a:xfrm>
                  <a:off x="4103688" y="2011363"/>
                  <a:ext cx="15875" cy="6350"/>
                </a:xfrm>
                <a:custGeom>
                  <a:avLst/>
                  <a:gdLst/>
                  <a:ahLst/>
                  <a:cxnLst>
                    <a:cxn ang="0">
                      <a:pos x="8" y="0"/>
                    </a:cxn>
                    <a:cxn ang="0">
                      <a:pos x="8" y="0"/>
                    </a:cxn>
                    <a:cxn ang="0">
                      <a:pos x="10" y="2"/>
                    </a:cxn>
                    <a:cxn ang="0">
                      <a:pos x="8" y="4"/>
                    </a:cxn>
                    <a:cxn ang="0">
                      <a:pos x="0" y="2"/>
                    </a:cxn>
                    <a:cxn ang="0">
                      <a:pos x="4" y="2"/>
                    </a:cxn>
                    <a:cxn ang="0">
                      <a:pos x="8" y="0"/>
                    </a:cxn>
                  </a:cxnLst>
                  <a:rect l="0" t="0" r="r" b="b"/>
                  <a:pathLst>
                    <a:path w="10" h="4">
                      <a:moveTo>
                        <a:pt x="8" y="0"/>
                      </a:moveTo>
                      <a:lnTo>
                        <a:pt x="8" y="0"/>
                      </a:lnTo>
                      <a:lnTo>
                        <a:pt x="10" y="2"/>
                      </a:lnTo>
                      <a:lnTo>
                        <a:pt x="8" y="4"/>
                      </a:lnTo>
                      <a:lnTo>
                        <a:pt x="0" y="2"/>
                      </a:lnTo>
                      <a:lnTo>
                        <a:pt x="4" y="2"/>
                      </a:lnTo>
                      <a:lnTo>
                        <a:pt x="8" y="0"/>
                      </a:lnTo>
                      <a:close/>
                    </a:path>
                  </a:pathLst>
                </a:custGeom>
                <a:grpFill/>
                <a:ln w="9525">
                  <a:solidFill>
                    <a:schemeClr val="bg1">
                      <a:lumMod val="50000"/>
                    </a:schemeClr>
                  </a:solidFill>
                  <a:round/>
                  <a:headEnd/>
                  <a:tailEnd/>
                </a:ln>
              </p:spPr>
              <p:txBody>
                <a:bodyPr/>
                <a:lstStyle/>
                <a:p>
                  <a:pPr>
                    <a:defRPr/>
                  </a:pPr>
                  <a:endParaRPr lang="en-GB" dirty="0"/>
                </a:p>
              </p:txBody>
            </p:sp>
            <p:sp>
              <p:nvSpPr>
                <p:cNvPr id="1360" name="Freeform 570"/>
                <p:cNvSpPr>
                  <a:spLocks/>
                </p:cNvSpPr>
                <p:nvPr/>
              </p:nvSpPr>
              <p:spPr bwMode="auto">
                <a:xfrm>
                  <a:off x="4103688" y="2011363"/>
                  <a:ext cx="15875" cy="6350"/>
                </a:xfrm>
                <a:custGeom>
                  <a:avLst/>
                  <a:gdLst/>
                  <a:ahLst/>
                  <a:cxnLst>
                    <a:cxn ang="0">
                      <a:pos x="8" y="0"/>
                    </a:cxn>
                    <a:cxn ang="0">
                      <a:pos x="8" y="0"/>
                    </a:cxn>
                    <a:cxn ang="0">
                      <a:pos x="10" y="2"/>
                    </a:cxn>
                    <a:cxn ang="0">
                      <a:pos x="8" y="4"/>
                    </a:cxn>
                    <a:cxn ang="0">
                      <a:pos x="0" y="2"/>
                    </a:cxn>
                    <a:cxn ang="0">
                      <a:pos x="4" y="2"/>
                    </a:cxn>
                    <a:cxn ang="0">
                      <a:pos x="8" y="0"/>
                    </a:cxn>
                  </a:cxnLst>
                  <a:rect l="0" t="0" r="r" b="b"/>
                  <a:pathLst>
                    <a:path w="10" h="4">
                      <a:moveTo>
                        <a:pt x="8" y="0"/>
                      </a:moveTo>
                      <a:lnTo>
                        <a:pt x="8" y="0"/>
                      </a:lnTo>
                      <a:lnTo>
                        <a:pt x="10" y="2"/>
                      </a:lnTo>
                      <a:lnTo>
                        <a:pt x="8" y="4"/>
                      </a:lnTo>
                      <a:lnTo>
                        <a:pt x="0" y="2"/>
                      </a:lnTo>
                      <a:lnTo>
                        <a:pt x="4" y="2"/>
                      </a:lnTo>
                      <a:lnTo>
                        <a:pt x="8"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61" name="Freeform 571"/>
                <p:cNvSpPr>
                  <a:spLocks/>
                </p:cNvSpPr>
                <p:nvPr/>
              </p:nvSpPr>
              <p:spPr bwMode="auto">
                <a:xfrm>
                  <a:off x="3632200" y="1973263"/>
                  <a:ext cx="9525" cy="1588"/>
                </a:xfrm>
                <a:custGeom>
                  <a:avLst/>
                  <a:gdLst/>
                  <a:ahLst/>
                  <a:cxnLst>
                    <a:cxn ang="0">
                      <a:pos x="4" y="0"/>
                    </a:cxn>
                    <a:cxn ang="0">
                      <a:pos x="4" y="0"/>
                    </a:cxn>
                    <a:cxn ang="0">
                      <a:pos x="0" y="0"/>
                    </a:cxn>
                    <a:cxn ang="0">
                      <a:pos x="6" y="0"/>
                    </a:cxn>
                    <a:cxn ang="0">
                      <a:pos x="4" y="0"/>
                    </a:cxn>
                  </a:cxnLst>
                  <a:rect l="0" t="0" r="r" b="b"/>
                  <a:pathLst>
                    <a:path w="6">
                      <a:moveTo>
                        <a:pt x="4" y="0"/>
                      </a:moveTo>
                      <a:lnTo>
                        <a:pt x="4" y="0"/>
                      </a:lnTo>
                      <a:lnTo>
                        <a:pt x="0" y="0"/>
                      </a:lnTo>
                      <a:lnTo>
                        <a:pt x="6"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362" name="Freeform 572"/>
                <p:cNvSpPr>
                  <a:spLocks/>
                </p:cNvSpPr>
                <p:nvPr/>
              </p:nvSpPr>
              <p:spPr bwMode="auto">
                <a:xfrm>
                  <a:off x="3632200" y="1973263"/>
                  <a:ext cx="9525" cy="1588"/>
                </a:xfrm>
                <a:custGeom>
                  <a:avLst/>
                  <a:gdLst/>
                  <a:ahLst/>
                  <a:cxnLst>
                    <a:cxn ang="0">
                      <a:pos x="4" y="0"/>
                    </a:cxn>
                    <a:cxn ang="0">
                      <a:pos x="4" y="0"/>
                    </a:cxn>
                    <a:cxn ang="0">
                      <a:pos x="0" y="0"/>
                    </a:cxn>
                    <a:cxn ang="0">
                      <a:pos x="6" y="0"/>
                    </a:cxn>
                    <a:cxn ang="0">
                      <a:pos x="4" y="0"/>
                    </a:cxn>
                  </a:cxnLst>
                  <a:rect l="0" t="0" r="r" b="b"/>
                  <a:pathLst>
                    <a:path w="6">
                      <a:moveTo>
                        <a:pt x="4" y="0"/>
                      </a:moveTo>
                      <a:lnTo>
                        <a:pt x="4" y="0"/>
                      </a:lnTo>
                      <a:lnTo>
                        <a:pt x="0" y="0"/>
                      </a:lnTo>
                      <a:lnTo>
                        <a:pt x="6"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63" name="Freeform 573"/>
                <p:cNvSpPr>
                  <a:spLocks/>
                </p:cNvSpPr>
                <p:nvPr/>
              </p:nvSpPr>
              <p:spPr bwMode="auto">
                <a:xfrm>
                  <a:off x="3613150" y="1966913"/>
                  <a:ext cx="9525" cy="12700"/>
                </a:xfrm>
                <a:custGeom>
                  <a:avLst/>
                  <a:gdLst/>
                  <a:ahLst/>
                  <a:cxnLst>
                    <a:cxn ang="0">
                      <a:pos x="2" y="0"/>
                    </a:cxn>
                    <a:cxn ang="0">
                      <a:pos x="2" y="0"/>
                    </a:cxn>
                    <a:cxn ang="0">
                      <a:pos x="0" y="2"/>
                    </a:cxn>
                    <a:cxn ang="0">
                      <a:pos x="0" y="4"/>
                    </a:cxn>
                    <a:cxn ang="0">
                      <a:pos x="0" y="8"/>
                    </a:cxn>
                    <a:cxn ang="0">
                      <a:pos x="6" y="8"/>
                    </a:cxn>
                    <a:cxn ang="0">
                      <a:pos x="6" y="2"/>
                    </a:cxn>
                    <a:cxn ang="0">
                      <a:pos x="2" y="0"/>
                    </a:cxn>
                  </a:cxnLst>
                  <a:rect l="0" t="0" r="r" b="b"/>
                  <a:pathLst>
                    <a:path w="6" h="8">
                      <a:moveTo>
                        <a:pt x="2" y="0"/>
                      </a:moveTo>
                      <a:lnTo>
                        <a:pt x="2" y="0"/>
                      </a:lnTo>
                      <a:lnTo>
                        <a:pt x="0" y="2"/>
                      </a:lnTo>
                      <a:lnTo>
                        <a:pt x="0" y="4"/>
                      </a:lnTo>
                      <a:lnTo>
                        <a:pt x="0" y="8"/>
                      </a:lnTo>
                      <a:lnTo>
                        <a:pt x="6" y="8"/>
                      </a:lnTo>
                      <a:lnTo>
                        <a:pt x="6" y="2"/>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364" name="Freeform 574"/>
                <p:cNvSpPr>
                  <a:spLocks/>
                </p:cNvSpPr>
                <p:nvPr/>
              </p:nvSpPr>
              <p:spPr bwMode="auto">
                <a:xfrm>
                  <a:off x="3613150" y="1966913"/>
                  <a:ext cx="9525" cy="12700"/>
                </a:xfrm>
                <a:custGeom>
                  <a:avLst/>
                  <a:gdLst/>
                  <a:ahLst/>
                  <a:cxnLst>
                    <a:cxn ang="0">
                      <a:pos x="2" y="0"/>
                    </a:cxn>
                    <a:cxn ang="0">
                      <a:pos x="2" y="0"/>
                    </a:cxn>
                    <a:cxn ang="0">
                      <a:pos x="0" y="2"/>
                    </a:cxn>
                    <a:cxn ang="0">
                      <a:pos x="0" y="4"/>
                    </a:cxn>
                    <a:cxn ang="0">
                      <a:pos x="0" y="8"/>
                    </a:cxn>
                    <a:cxn ang="0">
                      <a:pos x="6" y="8"/>
                    </a:cxn>
                    <a:cxn ang="0">
                      <a:pos x="6" y="2"/>
                    </a:cxn>
                    <a:cxn ang="0">
                      <a:pos x="2" y="0"/>
                    </a:cxn>
                  </a:cxnLst>
                  <a:rect l="0" t="0" r="r" b="b"/>
                  <a:pathLst>
                    <a:path w="6" h="8">
                      <a:moveTo>
                        <a:pt x="2" y="0"/>
                      </a:moveTo>
                      <a:lnTo>
                        <a:pt x="2" y="0"/>
                      </a:lnTo>
                      <a:lnTo>
                        <a:pt x="0" y="2"/>
                      </a:lnTo>
                      <a:lnTo>
                        <a:pt x="0" y="4"/>
                      </a:lnTo>
                      <a:lnTo>
                        <a:pt x="0" y="8"/>
                      </a:lnTo>
                      <a:lnTo>
                        <a:pt x="6" y="8"/>
                      </a:lnTo>
                      <a:lnTo>
                        <a:pt x="6" y="2"/>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65" name="Freeform 575"/>
                <p:cNvSpPr>
                  <a:spLocks/>
                </p:cNvSpPr>
                <p:nvPr/>
              </p:nvSpPr>
              <p:spPr bwMode="auto">
                <a:xfrm>
                  <a:off x="4125913" y="1901825"/>
                  <a:ext cx="93663" cy="53975"/>
                </a:xfrm>
                <a:custGeom>
                  <a:avLst/>
                  <a:gdLst/>
                  <a:ahLst/>
                  <a:cxnLst>
                    <a:cxn ang="0">
                      <a:pos x="24" y="0"/>
                    </a:cxn>
                    <a:cxn ang="0">
                      <a:pos x="24" y="0"/>
                    </a:cxn>
                    <a:cxn ang="0">
                      <a:pos x="18" y="2"/>
                    </a:cxn>
                    <a:cxn ang="0">
                      <a:pos x="18" y="4"/>
                    </a:cxn>
                    <a:cxn ang="0">
                      <a:pos x="20" y="6"/>
                    </a:cxn>
                    <a:cxn ang="0">
                      <a:pos x="10" y="4"/>
                    </a:cxn>
                    <a:cxn ang="0">
                      <a:pos x="8" y="4"/>
                    </a:cxn>
                    <a:cxn ang="0">
                      <a:pos x="2" y="6"/>
                    </a:cxn>
                    <a:cxn ang="0">
                      <a:pos x="0" y="10"/>
                    </a:cxn>
                    <a:cxn ang="0">
                      <a:pos x="0" y="14"/>
                    </a:cxn>
                    <a:cxn ang="0">
                      <a:pos x="4" y="14"/>
                    </a:cxn>
                    <a:cxn ang="0">
                      <a:pos x="8" y="16"/>
                    </a:cxn>
                    <a:cxn ang="0">
                      <a:pos x="10" y="16"/>
                    </a:cxn>
                    <a:cxn ang="0">
                      <a:pos x="14" y="14"/>
                    </a:cxn>
                    <a:cxn ang="0">
                      <a:pos x="18" y="14"/>
                    </a:cxn>
                    <a:cxn ang="0">
                      <a:pos x="20" y="12"/>
                    </a:cxn>
                    <a:cxn ang="0">
                      <a:pos x="20" y="10"/>
                    </a:cxn>
                    <a:cxn ang="0">
                      <a:pos x="22" y="10"/>
                    </a:cxn>
                    <a:cxn ang="0">
                      <a:pos x="24" y="12"/>
                    </a:cxn>
                    <a:cxn ang="0">
                      <a:pos x="36" y="14"/>
                    </a:cxn>
                    <a:cxn ang="0">
                      <a:pos x="38" y="14"/>
                    </a:cxn>
                    <a:cxn ang="0">
                      <a:pos x="36" y="16"/>
                    </a:cxn>
                    <a:cxn ang="0">
                      <a:pos x="32" y="16"/>
                    </a:cxn>
                    <a:cxn ang="0">
                      <a:pos x="36" y="16"/>
                    </a:cxn>
                    <a:cxn ang="0">
                      <a:pos x="36" y="20"/>
                    </a:cxn>
                    <a:cxn ang="0">
                      <a:pos x="36" y="22"/>
                    </a:cxn>
                    <a:cxn ang="0">
                      <a:pos x="36" y="24"/>
                    </a:cxn>
                    <a:cxn ang="0">
                      <a:pos x="38" y="26"/>
                    </a:cxn>
                    <a:cxn ang="0">
                      <a:pos x="48" y="32"/>
                    </a:cxn>
                    <a:cxn ang="0">
                      <a:pos x="51" y="34"/>
                    </a:cxn>
                    <a:cxn ang="0">
                      <a:pos x="59" y="34"/>
                    </a:cxn>
                    <a:cxn ang="0">
                      <a:pos x="59" y="32"/>
                    </a:cxn>
                    <a:cxn ang="0">
                      <a:pos x="55" y="30"/>
                    </a:cxn>
                    <a:cxn ang="0">
                      <a:pos x="51" y="30"/>
                    </a:cxn>
                    <a:cxn ang="0">
                      <a:pos x="57" y="26"/>
                    </a:cxn>
                    <a:cxn ang="0">
                      <a:pos x="57" y="24"/>
                    </a:cxn>
                    <a:cxn ang="0">
                      <a:pos x="49" y="22"/>
                    </a:cxn>
                    <a:cxn ang="0">
                      <a:pos x="46" y="20"/>
                    </a:cxn>
                    <a:cxn ang="0">
                      <a:pos x="49" y="20"/>
                    </a:cxn>
                    <a:cxn ang="0">
                      <a:pos x="51" y="22"/>
                    </a:cxn>
                    <a:cxn ang="0">
                      <a:pos x="55" y="22"/>
                    </a:cxn>
                    <a:cxn ang="0">
                      <a:pos x="57" y="22"/>
                    </a:cxn>
                    <a:cxn ang="0">
                      <a:pos x="57" y="14"/>
                    </a:cxn>
                    <a:cxn ang="0">
                      <a:pos x="49" y="12"/>
                    </a:cxn>
                    <a:cxn ang="0">
                      <a:pos x="42" y="14"/>
                    </a:cxn>
                    <a:cxn ang="0">
                      <a:pos x="46" y="12"/>
                    </a:cxn>
                    <a:cxn ang="0">
                      <a:pos x="48" y="12"/>
                    </a:cxn>
                    <a:cxn ang="0">
                      <a:pos x="49" y="6"/>
                    </a:cxn>
                    <a:cxn ang="0">
                      <a:pos x="40" y="6"/>
                    </a:cxn>
                    <a:cxn ang="0">
                      <a:pos x="42" y="4"/>
                    </a:cxn>
                    <a:cxn ang="0">
                      <a:pos x="32" y="2"/>
                    </a:cxn>
                    <a:cxn ang="0">
                      <a:pos x="24" y="0"/>
                    </a:cxn>
                  </a:cxnLst>
                  <a:rect l="0" t="0" r="r" b="b"/>
                  <a:pathLst>
                    <a:path w="59" h="34">
                      <a:moveTo>
                        <a:pt x="24" y="0"/>
                      </a:moveTo>
                      <a:lnTo>
                        <a:pt x="24" y="0"/>
                      </a:lnTo>
                      <a:lnTo>
                        <a:pt x="18" y="2"/>
                      </a:lnTo>
                      <a:lnTo>
                        <a:pt x="18" y="4"/>
                      </a:lnTo>
                      <a:lnTo>
                        <a:pt x="20" y="6"/>
                      </a:lnTo>
                      <a:lnTo>
                        <a:pt x="10" y="4"/>
                      </a:lnTo>
                      <a:lnTo>
                        <a:pt x="8" y="4"/>
                      </a:lnTo>
                      <a:lnTo>
                        <a:pt x="2" y="6"/>
                      </a:lnTo>
                      <a:lnTo>
                        <a:pt x="0" y="10"/>
                      </a:lnTo>
                      <a:lnTo>
                        <a:pt x="0" y="14"/>
                      </a:lnTo>
                      <a:lnTo>
                        <a:pt x="4" y="14"/>
                      </a:lnTo>
                      <a:lnTo>
                        <a:pt x="8" y="16"/>
                      </a:lnTo>
                      <a:lnTo>
                        <a:pt x="10" y="16"/>
                      </a:lnTo>
                      <a:lnTo>
                        <a:pt x="14" y="14"/>
                      </a:lnTo>
                      <a:lnTo>
                        <a:pt x="18" y="14"/>
                      </a:lnTo>
                      <a:lnTo>
                        <a:pt x="20" y="12"/>
                      </a:lnTo>
                      <a:lnTo>
                        <a:pt x="20" y="10"/>
                      </a:lnTo>
                      <a:lnTo>
                        <a:pt x="22" y="10"/>
                      </a:lnTo>
                      <a:lnTo>
                        <a:pt x="24" y="12"/>
                      </a:lnTo>
                      <a:lnTo>
                        <a:pt x="36" y="14"/>
                      </a:lnTo>
                      <a:lnTo>
                        <a:pt x="38" y="14"/>
                      </a:lnTo>
                      <a:lnTo>
                        <a:pt x="36" y="16"/>
                      </a:lnTo>
                      <a:lnTo>
                        <a:pt x="32" y="16"/>
                      </a:lnTo>
                      <a:lnTo>
                        <a:pt x="36" y="16"/>
                      </a:lnTo>
                      <a:lnTo>
                        <a:pt x="36" y="20"/>
                      </a:lnTo>
                      <a:lnTo>
                        <a:pt x="36" y="22"/>
                      </a:lnTo>
                      <a:lnTo>
                        <a:pt x="36" y="24"/>
                      </a:lnTo>
                      <a:lnTo>
                        <a:pt x="38" y="26"/>
                      </a:lnTo>
                      <a:lnTo>
                        <a:pt x="48" y="32"/>
                      </a:lnTo>
                      <a:lnTo>
                        <a:pt x="51" y="34"/>
                      </a:lnTo>
                      <a:lnTo>
                        <a:pt x="59" y="34"/>
                      </a:lnTo>
                      <a:lnTo>
                        <a:pt x="59" y="32"/>
                      </a:lnTo>
                      <a:lnTo>
                        <a:pt x="55" y="30"/>
                      </a:lnTo>
                      <a:lnTo>
                        <a:pt x="51" y="30"/>
                      </a:lnTo>
                      <a:lnTo>
                        <a:pt x="57" y="26"/>
                      </a:lnTo>
                      <a:lnTo>
                        <a:pt x="57" y="24"/>
                      </a:lnTo>
                      <a:lnTo>
                        <a:pt x="49" y="22"/>
                      </a:lnTo>
                      <a:lnTo>
                        <a:pt x="46" y="20"/>
                      </a:lnTo>
                      <a:lnTo>
                        <a:pt x="49" y="20"/>
                      </a:lnTo>
                      <a:lnTo>
                        <a:pt x="51" y="22"/>
                      </a:lnTo>
                      <a:lnTo>
                        <a:pt x="55" y="22"/>
                      </a:lnTo>
                      <a:lnTo>
                        <a:pt x="57" y="22"/>
                      </a:lnTo>
                      <a:lnTo>
                        <a:pt x="57" y="14"/>
                      </a:lnTo>
                      <a:lnTo>
                        <a:pt x="49" y="12"/>
                      </a:lnTo>
                      <a:lnTo>
                        <a:pt x="42" y="14"/>
                      </a:lnTo>
                      <a:lnTo>
                        <a:pt x="46" y="12"/>
                      </a:lnTo>
                      <a:lnTo>
                        <a:pt x="48" y="12"/>
                      </a:lnTo>
                      <a:lnTo>
                        <a:pt x="49" y="6"/>
                      </a:lnTo>
                      <a:lnTo>
                        <a:pt x="40" y="6"/>
                      </a:lnTo>
                      <a:lnTo>
                        <a:pt x="42" y="4"/>
                      </a:lnTo>
                      <a:lnTo>
                        <a:pt x="32" y="2"/>
                      </a:lnTo>
                      <a:lnTo>
                        <a:pt x="24" y="0"/>
                      </a:lnTo>
                      <a:close/>
                    </a:path>
                  </a:pathLst>
                </a:custGeom>
                <a:grpFill/>
                <a:ln w="9525">
                  <a:solidFill>
                    <a:schemeClr val="bg1">
                      <a:lumMod val="50000"/>
                    </a:schemeClr>
                  </a:solidFill>
                  <a:round/>
                  <a:headEnd/>
                  <a:tailEnd/>
                </a:ln>
              </p:spPr>
              <p:txBody>
                <a:bodyPr/>
                <a:lstStyle/>
                <a:p>
                  <a:pPr>
                    <a:defRPr/>
                  </a:pPr>
                  <a:endParaRPr lang="en-GB" dirty="0"/>
                </a:p>
              </p:txBody>
            </p:sp>
            <p:sp>
              <p:nvSpPr>
                <p:cNvPr id="1366" name="Freeform 576"/>
                <p:cNvSpPr>
                  <a:spLocks/>
                </p:cNvSpPr>
                <p:nvPr/>
              </p:nvSpPr>
              <p:spPr bwMode="auto">
                <a:xfrm>
                  <a:off x="4125913" y="1901825"/>
                  <a:ext cx="93663" cy="53975"/>
                </a:xfrm>
                <a:custGeom>
                  <a:avLst/>
                  <a:gdLst/>
                  <a:ahLst/>
                  <a:cxnLst>
                    <a:cxn ang="0">
                      <a:pos x="24" y="0"/>
                    </a:cxn>
                    <a:cxn ang="0">
                      <a:pos x="24" y="0"/>
                    </a:cxn>
                    <a:cxn ang="0">
                      <a:pos x="18" y="2"/>
                    </a:cxn>
                    <a:cxn ang="0">
                      <a:pos x="18" y="4"/>
                    </a:cxn>
                    <a:cxn ang="0">
                      <a:pos x="20" y="6"/>
                    </a:cxn>
                    <a:cxn ang="0">
                      <a:pos x="10" y="4"/>
                    </a:cxn>
                    <a:cxn ang="0">
                      <a:pos x="8" y="4"/>
                    </a:cxn>
                    <a:cxn ang="0">
                      <a:pos x="2" y="6"/>
                    </a:cxn>
                    <a:cxn ang="0">
                      <a:pos x="0" y="10"/>
                    </a:cxn>
                    <a:cxn ang="0">
                      <a:pos x="0" y="14"/>
                    </a:cxn>
                    <a:cxn ang="0">
                      <a:pos x="4" y="14"/>
                    </a:cxn>
                    <a:cxn ang="0">
                      <a:pos x="8" y="16"/>
                    </a:cxn>
                    <a:cxn ang="0">
                      <a:pos x="10" y="16"/>
                    </a:cxn>
                    <a:cxn ang="0">
                      <a:pos x="14" y="14"/>
                    </a:cxn>
                    <a:cxn ang="0">
                      <a:pos x="18" y="14"/>
                    </a:cxn>
                    <a:cxn ang="0">
                      <a:pos x="20" y="12"/>
                    </a:cxn>
                    <a:cxn ang="0">
                      <a:pos x="20" y="10"/>
                    </a:cxn>
                    <a:cxn ang="0">
                      <a:pos x="22" y="10"/>
                    </a:cxn>
                    <a:cxn ang="0">
                      <a:pos x="24" y="12"/>
                    </a:cxn>
                    <a:cxn ang="0">
                      <a:pos x="36" y="14"/>
                    </a:cxn>
                    <a:cxn ang="0">
                      <a:pos x="38" y="14"/>
                    </a:cxn>
                    <a:cxn ang="0">
                      <a:pos x="36" y="16"/>
                    </a:cxn>
                    <a:cxn ang="0">
                      <a:pos x="32" y="16"/>
                    </a:cxn>
                    <a:cxn ang="0">
                      <a:pos x="36" y="16"/>
                    </a:cxn>
                    <a:cxn ang="0">
                      <a:pos x="36" y="20"/>
                    </a:cxn>
                    <a:cxn ang="0">
                      <a:pos x="36" y="22"/>
                    </a:cxn>
                    <a:cxn ang="0">
                      <a:pos x="36" y="24"/>
                    </a:cxn>
                    <a:cxn ang="0">
                      <a:pos x="38" y="26"/>
                    </a:cxn>
                    <a:cxn ang="0">
                      <a:pos x="48" y="32"/>
                    </a:cxn>
                    <a:cxn ang="0">
                      <a:pos x="51" y="34"/>
                    </a:cxn>
                    <a:cxn ang="0">
                      <a:pos x="59" y="34"/>
                    </a:cxn>
                    <a:cxn ang="0">
                      <a:pos x="59" y="32"/>
                    </a:cxn>
                    <a:cxn ang="0">
                      <a:pos x="55" y="30"/>
                    </a:cxn>
                    <a:cxn ang="0">
                      <a:pos x="51" y="30"/>
                    </a:cxn>
                    <a:cxn ang="0">
                      <a:pos x="57" y="26"/>
                    </a:cxn>
                    <a:cxn ang="0">
                      <a:pos x="57" y="24"/>
                    </a:cxn>
                    <a:cxn ang="0">
                      <a:pos x="49" y="22"/>
                    </a:cxn>
                    <a:cxn ang="0">
                      <a:pos x="46" y="20"/>
                    </a:cxn>
                    <a:cxn ang="0">
                      <a:pos x="49" y="20"/>
                    </a:cxn>
                    <a:cxn ang="0">
                      <a:pos x="51" y="22"/>
                    </a:cxn>
                    <a:cxn ang="0">
                      <a:pos x="55" y="22"/>
                    </a:cxn>
                    <a:cxn ang="0">
                      <a:pos x="57" y="22"/>
                    </a:cxn>
                    <a:cxn ang="0">
                      <a:pos x="57" y="14"/>
                    </a:cxn>
                    <a:cxn ang="0">
                      <a:pos x="49" y="12"/>
                    </a:cxn>
                    <a:cxn ang="0">
                      <a:pos x="42" y="14"/>
                    </a:cxn>
                    <a:cxn ang="0">
                      <a:pos x="46" y="12"/>
                    </a:cxn>
                    <a:cxn ang="0">
                      <a:pos x="48" y="12"/>
                    </a:cxn>
                    <a:cxn ang="0">
                      <a:pos x="49" y="6"/>
                    </a:cxn>
                    <a:cxn ang="0">
                      <a:pos x="40" y="6"/>
                    </a:cxn>
                    <a:cxn ang="0">
                      <a:pos x="42" y="4"/>
                    </a:cxn>
                    <a:cxn ang="0">
                      <a:pos x="32" y="2"/>
                    </a:cxn>
                    <a:cxn ang="0">
                      <a:pos x="24" y="0"/>
                    </a:cxn>
                  </a:cxnLst>
                  <a:rect l="0" t="0" r="r" b="b"/>
                  <a:pathLst>
                    <a:path w="59" h="34">
                      <a:moveTo>
                        <a:pt x="24" y="0"/>
                      </a:moveTo>
                      <a:lnTo>
                        <a:pt x="24" y="0"/>
                      </a:lnTo>
                      <a:lnTo>
                        <a:pt x="18" y="2"/>
                      </a:lnTo>
                      <a:lnTo>
                        <a:pt x="18" y="4"/>
                      </a:lnTo>
                      <a:lnTo>
                        <a:pt x="20" y="6"/>
                      </a:lnTo>
                      <a:lnTo>
                        <a:pt x="10" y="4"/>
                      </a:lnTo>
                      <a:lnTo>
                        <a:pt x="8" y="4"/>
                      </a:lnTo>
                      <a:lnTo>
                        <a:pt x="2" y="6"/>
                      </a:lnTo>
                      <a:lnTo>
                        <a:pt x="0" y="10"/>
                      </a:lnTo>
                      <a:lnTo>
                        <a:pt x="0" y="14"/>
                      </a:lnTo>
                      <a:lnTo>
                        <a:pt x="4" y="14"/>
                      </a:lnTo>
                      <a:lnTo>
                        <a:pt x="8" y="16"/>
                      </a:lnTo>
                      <a:lnTo>
                        <a:pt x="10" y="16"/>
                      </a:lnTo>
                      <a:lnTo>
                        <a:pt x="14" y="14"/>
                      </a:lnTo>
                      <a:lnTo>
                        <a:pt x="18" y="14"/>
                      </a:lnTo>
                      <a:lnTo>
                        <a:pt x="20" y="12"/>
                      </a:lnTo>
                      <a:lnTo>
                        <a:pt x="20" y="10"/>
                      </a:lnTo>
                      <a:lnTo>
                        <a:pt x="22" y="10"/>
                      </a:lnTo>
                      <a:lnTo>
                        <a:pt x="24" y="12"/>
                      </a:lnTo>
                      <a:lnTo>
                        <a:pt x="36" y="14"/>
                      </a:lnTo>
                      <a:lnTo>
                        <a:pt x="38" y="14"/>
                      </a:lnTo>
                      <a:lnTo>
                        <a:pt x="36" y="16"/>
                      </a:lnTo>
                      <a:lnTo>
                        <a:pt x="32" y="16"/>
                      </a:lnTo>
                      <a:lnTo>
                        <a:pt x="36" y="16"/>
                      </a:lnTo>
                      <a:lnTo>
                        <a:pt x="36" y="20"/>
                      </a:lnTo>
                      <a:lnTo>
                        <a:pt x="36" y="22"/>
                      </a:lnTo>
                      <a:lnTo>
                        <a:pt x="36" y="24"/>
                      </a:lnTo>
                      <a:lnTo>
                        <a:pt x="38" y="26"/>
                      </a:lnTo>
                      <a:lnTo>
                        <a:pt x="48" y="32"/>
                      </a:lnTo>
                      <a:lnTo>
                        <a:pt x="51" y="34"/>
                      </a:lnTo>
                      <a:lnTo>
                        <a:pt x="59" y="34"/>
                      </a:lnTo>
                      <a:lnTo>
                        <a:pt x="59" y="32"/>
                      </a:lnTo>
                      <a:lnTo>
                        <a:pt x="55" y="30"/>
                      </a:lnTo>
                      <a:lnTo>
                        <a:pt x="51" y="30"/>
                      </a:lnTo>
                      <a:lnTo>
                        <a:pt x="57" y="26"/>
                      </a:lnTo>
                      <a:lnTo>
                        <a:pt x="57" y="24"/>
                      </a:lnTo>
                      <a:lnTo>
                        <a:pt x="49" y="22"/>
                      </a:lnTo>
                      <a:lnTo>
                        <a:pt x="46" y="20"/>
                      </a:lnTo>
                      <a:lnTo>
                        <a:pt x="49" y="20"/>
                      </a:lnTo>
                      <a:lnTo>
                        <a:pt x="51" y="22"/>
                      </a:lnTo>
                      <a:lnTo>
                        <a:pt x="55" y="22"/>
                      </a:lnTo>
                      <a:lnTo>
                        <a:pt x="57" y="22"/>
                      </a:lnTo>
                      <a:lnTo>
                        <a:pt x="57" y="14"/>
                      </a:lnTo>
                      <a:lnTo>
                        <a:pt x="49" y="12"/>
                      </a:lnTo>
                      <a:lnTo>
                        <a:pt x="42" y="14"/>
                      </a:lnTo>
                      <a:lnTo>
                        <a:pt x="46" y="12"/>
                      </a:lnTo>
                      <a:lnTo>
                        <a:pt x="48" y="12"/>
                      </a:lnTo>
                      <a:lnTo>
                        <a:pt x="49" y="6"/>
                      </a:lnTo>
                      <a:lnTo>
                        <a:pt x="40" y="6"/>
                      </a:lnTo>
                      <a:lnTo>
                        <a:pt x="42" y="4"/>
                      </a:lnTo>
                      <a:lnTo>
                        <a:pt x="32" y="2"/>
                      </a:lnTo>
                      <a:lnTo>
                        <a:pt x="2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67" name="Freeform 577"/>
                <p:cNvSpPr>
                  <a:spLocks/>
                </p:cNvSpPr>
                <p:nvPr/>
              </p:nvSpPr>
              <p:spPr bwMode="auto">
                <a:xfrm>
                  <a:off x="3544888" y="1855788"/>
                  <a:ext cx="12700" cy="1588"/>
                </a:xfrm>
                <a:custGeom>
                  <a:avLst/>
                  <a:gdLst/>
                  <a:ahLst/>
                  <a:cxnLst>
                    <a:cxn ang="0">
                      <a:pos x="4" y="0"/>
                    </a:cxn>
                    <a:cxn ang="0">
                      <a:pos x="4" y="0"/>
                    </a:cxn>
                    <a:cxn ang="0">
                      <a:pos x="0" y="1"/>
                    </a:cxn>
                    <a:cxn ang="0">
                      <a:pos x="4" y="1"/>
                    </a:cxn>
                    <a:cxn ang="0">
                      <a:pos x="6" y="1"/>
                    </a:cxn>
                    <a:cxn ang="0">
                      <a:pos x="8" y="0"/>
                    </a:cxn>
                    <a:cxn ang="0">
                      <a:pos x="4" y="0"/>
                    </a:cxn>
                  </a:cxnLst>
                  <a:rect l="0" t="0" r="r" b="b"/>
                  <a:pathLst>
                    <a:path w="8" h="1">
                      <a:moveTo>
                        <a:pt x="4" y="0"/>
                      </a:moveTo>
                      <a:lnTo>
                        <a:pt x="4" y="0"/>
                      </a:lnTo>
                      <a:lnTo>
                        <a:pt x="0" y="1"/>
                      </a:lnTo>
                      <a:lnTo>
                        <a:pt x="4" y="1"/>
                      </a:lnTo>
                      <a:lnTo>
                        <a:pt x="6" y="1"/>
                      </a:lnTo>
                      <a:lnTo>
                        <a:pt x="8" y="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368" name="Freeform 578"/>
                <p:cNvSpPr>
                  <a:spLocks/>
                </p:cNvSpPr>
                <p:nvPr/>
              </p:nvSpPr>
              <p:spPr bwMode="auto">
                <a:xfrm>
                  <a:off x="3544888" y="1855788"/>
                  <a:ext cx="12700" cy="1588"/>
                </a:xfrm>
                <a:custGeom>
                  <a:avLst/>
                  <a:gdLst/>
                  <a:ahLst/>
                  <a:cxnLst>
                    <a:cxn ang="0">
                      <a:pos x="4" y="0"/>
                    </a:cxn>
                    <a:cxn ang="0">
                      <a:pos x="4" y="0"/>
                    </a:cxn>
                    <a:cxn ang="0">
                      <a:pos x="0" y="1"/>
                    </a:cxn>
                    <a:cxn ang="0">
                      <a:pos x="4" y="1"/>
                    </a:cxn>
                    <a:cxn ang="0">
                      <a:pos x="6" y="1"/>
                    </a:cxn>
                    <a:cxn ang="0">
                      <a:pos x="8" y="0"/>
                    </a:cxn>
                    <a:cxn ang="0">
                      <a:pos x="4" y="0"/>
                    </a:cxn>
                  </a:cxnLst>
                  <a:rect l="0" t="0" r="r" b="b"/>
                  <a:pathLst>
                    <a:path w="8" h="1">
                      <a:moveTo>
                        <a:pt x="4" y="0"/>
                      </a:moveTo>
                      <a:lnTo>
                        <a:pt x="4" y="0"/>
                      </a:lnTo>
                      <a:lnTo>
                        <a:pt x="0" y="1"/>
                      </a:lnTo>
                      <a:lnTo>
                        <a:pt x="4" y="1"/>
                      </a:lnTo>
                      <a:lnTo>
                        <a:pt x="6" y="1"/>
                      </a:lnTo>
                      <a:lnTo>
                        <a:pt x="8" y="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69" name="Freeform 579"/>
                <p:cNvSpPr>
                  <a:spLocks/>
                </p:cNvSpPr>
                <p:nvPr/>
              </p:nvSpPr>
              <p:spPr bwMode="auto">
                <a:xfrm>
                  <a:off x="4267200" y="1849438"/>
                  <a:ext cx="6350" cy="6350"/>
                </a:xfrm>
                <a:custGeom>
                  <a:avLst/>
                  <a:gdLst/>
                  <a:ahLst/>
                  <a:cxnLst>
                    <a:cxn ang="0">
                      <a:pos x="4" y="0"/>
                    </a:cxn>
                    <a:cxn ang="0">
                      <a:pos x="4" y="0"/>
                    </a:cxn>
                    <a:cxn ang="0">
                      <a:pos x="0" y="4"/>
                    </a:cxn>
                    <a:cxn ang="0">
                      <a:pos x="4" y="4"/>
                    </a:cxn>
                    <a:cxn ang="0">
                      <a:pos x="4" y="0"/>
                    </a:cxn>
                  </a:cxnLst>
                  <a:rect l="0" t="0" r="r" b="b"/>
                  <a:pathLst>
                    <a:path w="4" h="4">
                      <a:moveTo>
                        <a:pt x="4" y="0"/>
                      </a:moveTo>
                      <a:lnTo>
                        <a:pt x="4" y="0"/>
                      </a:lnTo>
                      <a:lnTo>
                        <a:pt x="0" y="4"/>
                      </a:lnTo>
                      <a:lnTo>
                        <a:pt x="4" y="4"/>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370" name="Freeform 580"/>
                <p:cNvSpPr>
                  <a:spLocks/>
                </p:cNvSpPr>
                <p:nvPr/>
              </p:nvSpPr>
              <p:spPr bwMode="auto">
                <a:xfrm>
                  <a:off x="4267200" y="1849438"/>
                  <a:ext cx="6350" cy="6350"/>
                </a:xfrm>
                <a:custGeom>
                  <a:avLst/>
                  <a:gdLst/>
                  <a:ahLst/>
                  <a:cxnLst>
                    <a:cxn ang="0">
                      <a:pos x="4" y="0"/>
                    </a:cxn>
                    <a:cxn ang="0">
                      <a:pos x="4" y="0"/>
                    </a:cxn>
                    <a:cxn ang="0">
                      <a:pos x="0" y="4"/>
                    </a:cxn>
                    <a:cxn ang="0">
                      <a:pos x="4" y="4"/>
                    </a:cxn>
                    <a:cxn ang="0">
                      <a:pos x="4" y="0"/>
                    </a:cxn>
                  </a:cxnLst>
                  <a:rect l="0" t="0" r="r" b="b"/>
                  <a:pathLst>
                    <a:path w="4" h="4">
                      <a:moveTo>
                        <a:pt x="4" y="0"/>
                      </a:moveTo>
                      <a:lnTo>
                        <a:pt x="4" y="0"/>
                      </a:lnTo>
                      <a:lnTo>
                        <a:pt x="0" y="4"/>
                      </a:lnTo>
                      <a:lnTo>
                        <a:pt x="4" y="4"/>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71" name="Freeform 581"/>
                <p:cNvSpPr>
                  <a:spLocks/>
                </p:cNvSpPr>
                <p:nvPr/>
              </p:nvSpPr>
              <p:spPr bwMode="auto">
                <a:xfrm>
                  <a:off x="4244975" y="1843088"/>
                  <a:ext cx="12700" cy="12700"/>
                </a:xfrm>
                <a:custGeom>
                  <a:avLst/>
                  <a:gdLst/>
                  <a:ahLst/>
                  <a:cxnLst>
                    <a:cxn ang="0">
                      <a:pos x="0" y="0"/>
                    </a:cxn>
                    <a:cxn ang="0">
                      <a:pos x="0" y="0"/>
                    </a:cxn>
                    <a:cxn ang="0">
                      <a:pos x="0" y="2"/>
                    </a:cxn>
                    <a:cxn ang="0">
                      <a:pos x="0" y="8"/>
                    </a:cxn>
                    <a:cxn ang="0">
                      <a:pos x="2" y="8"/>
                    </a:cxn>
                    <a:cxn ang="0">
                      <a:pos x="8" y="8"/>
                    </a:cxn>
                    <a:cxn ang="0">
                      <a:pos x="8" y="2"/>
                    </a:cxn>
                    <a:cxn ang="0">
                      <a:pos x="2" y="2"/>
                    </a:cxn>
                    <a:cxn ang="0">
                      <a:pos x="2" y="0"/>
                    </a:cxn>
                    <a:cxn ang="0">
                      <a:pos x="0" y="0"/>
                    </a:cxn>
                  </a:cxnLst>
                  <a:rect l="0" t="0" r="r" b="b"/>
                  <a:pathLst>
                    <a:path w="8" h="8">
                      <a:moveTo>
                        <a:pt x="0" y="0"/>
                      </a:moveTo>
                      <a:lnTo>
                        <a:pt x="0" y="0"/>
                      </a:lnTo>
                      <a:lnTo>
                        <a:pt x="0" y="2"/>
                      </a:lnTo>
                      <a:lnTo>
                        <a:pt x="0" y="8"/>
                      </a:lnTo>
                      <a:lnTo>
                        <a:pt x="2" y="8"/>
                      </a:lnTo>
                      <a:lnTo>
                        <a:pt x="8" y="8"/>
                      </a:lnTo>
                      <a:lnTo>
                        <a:pt x="8" y="2"/>
                      </a:lnTo>
                      <a:lnTo>
                        <a:pt x="2" y="2"/>
                      </a:ln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72" name="Freeform 582"/>
                <p:cNvSpPr>
                  <a:spLocks/>
                </p:cNvSpPr>
                <p:nvPr/>
              </p:nvSpPr>
              <p:spPr bwMode="auto">
                <a:xfrm>
                  <a:off x="4244975" y="1843088"/>
                  <a:ext cx="12700" cy="12700"/>
                </a:xfrm>
                <a:custGeom>
                  <a:avLst/>
                  <a:gdLst/>
                  <a:ahLst/>
                  <a:cxnLst>
                    <a:cxn ang="0">
                      <a:pos x="0" y="0"/>
                    </a:cxn>
                    <a:cxn ang="0">
                      <a:pos x="0" y="0"/>
                    </a:cxn>
                    <a:cxn ang="0">
                      <a:pos x="0" y="2"/>
                    </a:cxn>
                    <a:cxn ang="0">
                      <a:pos x="0" y="8"/>
                    </a:cxn>
                    <a:cxn ang="0">
                      <a:pos x="2" y="8"/>
                    </a:cxn>
                    <a:cxn ang="0">
                      <a:pos x="8" y="8"/>
                    </a:cxn>
                    <a:cxn ang="0">
                      <a:pos x="8" y="2"/>
                    </a:cxn>
                    <a:cxn ang="0">
                      <a:pos x="2" y="2"/>
                    </a:cxn>
                    <a:cxn ang="0">
                      <a:pos x="2" y="0"/>
                    </a:cxn>
                    <a:cxn ang="0">
                      <a:pos x="0" y="0"/>
                    </a:cxn>
                  </a:cxnLst>
                  <a:rect l="0" t="0" r="r" b="b"/>
                  <a:pathLst>
                    <a:path w="8" h="8">
                      <a:moveTo>
                        <a:pt x="0" y="0"/>
                      </a:moveTo>
                      <a:lnTo>
                        <a:pt x="0" y="0"/>
                      </a:lnTo>
                      <a:lnTo>
                        <a:pt x="0" y="2"/>
                      </a:lnTo>
                      <a:lnTo>
                        <a:pt x="0" y="8"/>
                      </a:lnTo>
                      <a:lnTo>
                        <a:pt x="2" y="8"/>
                      </a:lnTo>
                      <a:lnTo>
                        <a:pt x="8" y="8"/>
                      </a:lnTo>
                      <a:lnTo>
                        <a:pt x="8" y="2"/>
                      </a:lnTo>
                      <a:lnTo>
                        <a:pt x="2" y="2"/>
                      </a:lnTo>
                      <a:lnTo>
                        <a:pt x="2"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73" name="Freeform 583"/>
                <p:cNvSpPr>
                  <a:spLocks/>
                </p:cNvSpPr>
                <p:nvPr/>
              </p:nvSpPr>
              <p:spPr bwMode="auto">
                <a:xfrm>
                  <a:off x="4203700" y="1830388"/>
                  <a:ext cx="3175" cy="12700"/>
                </a:xfrm>
                <a:custGeom>
                  <a:avLst/>
                  <a:gdLst/>
                  <a:ahLst/>
                  <a:cxnLst>
                    <a:cxn ang="0">
                      <a:pos x="0" y="0"/>
                    </a:cxn>
                    <a:cxn ang="0">
                      <a:pos x="0" y="0"/>
                    </a:cxn>
                    <a:cxn ang="0">
                      <a:pos x="2" y="0"/>
                    </a:cxn>
                    <a:cxn ang="0">
                      <a:pos x="2" y="2"/>
                    </a:cxn>
                    <a:cxn ang="0">
                      <a:pos x="2" y="8"/>
                    </a:cxn>
                    <a:cxn ang="0">
                      <a:pos x="0" y="8"/>
                    </a:cxn>
                    <a:cxn ang="0">
                      <a:pos x="0" y="2"/>
                    </a:cxn>
                    <a:cxn ang="0">
                      <a:pos x="0" y="0"/>
                    </a:cxn>
                  </a:cxnLst>
                  <a:rect l="0" t="0" r="r" b="b"/>
                  <a:pathLst>
                    <a:path w="2" h="8">
                      <a:moveTo>
                        <a:pt x="0" y="0"/>
                      </a:moveTo>
                      <a:lnTo>
                        <a:pt x="0" y="0"/>
                      </a:lnTo>
                      <a:lnTo>
                        <a:pt x="2" y="0"/>
                      </a:lnTo>
                      <a:lnTo>
                        <a:pt x="2" y="2"/>
                      </a:lnTo>
                      <a:lnTo>
                        <a:pt x="2" y="8"/>
                      </a:lnTo>
                      <a:lnTo>
                        <a:pt x="0" y="8"/>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74" name="Freeform 584"/>
                <p:cNvSpPr>
                  <a:spLocks/>
                </p:cNvSpPr>
                <p:nvPr/>
              </p:nvSpPr>
              <p:spPr bwMode="auto">
                <a:xfrm>
                  <a:off x="4203700" y="1830388"/>
                  <a:ext cx="3175" cy="12700"/>
                </a:xfrm>
                <a:custGeom>
                  <a:avLst/>
                  <a:gdLst/>
                  <a:ahLst/>
                  <a:cxnLst>
                    <a:cxn ang="0">
                      <a:pos x="0" y="0"/>
                    </a:cxn>
                    <a:cxn ang="0">
                      <a:pos x="0" y="0"/>
                    </a:cxn>
                    <a:cxn ang="0">
                      <a:pos x="2" y="0"/>
                    </a:cxn>
                    <a:cxn ang="0">
                      <a:pos x="2" y="2"/>
                    </a:cxn>
                    <a:cxn ang="0">
                      <a:pos x="2" y="8"/>
                    </a:cxn>
                    <a:cxn ang="0">
                      <a:pos x="0" y="8"/>
                    </a:cxn>
                    <a:cxn ang="0">
                      <a:pos x="0" y="2"/>
                    </a:cxn>
                    <a:cxn ang="0">
                      <a:pos x="0" y="0"/>
                    </a:cxn>
                  </a:cxnLst>
                  <a:rect l="0" t="0" r="r" b="b"/>
                  <a:pathLst>
                    <a:path w="2" h="8">
                      <a:moveTo>
                        <a:pt x="0" y="0"/>
                      </a:moveTo>
                      <a:lnTo>
                        <a:pt x="0" y="0"/>
                      </a:lnTo>
                      <a:lnTo>
                        <a:pt x="2" y="0"/>
                      </a:lnTo>
                      <a:lnTo>
                        <a:pt x="2" y="2"/>
                      </a:lnTo>
                      <a:lnTo>
                        <a:pt x="2" y="8"/>
                      </a:lnTo>
                      <a:lnTo>
                        <a:pt x="0" y="8"/>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75" name="Freeform 585"/>
                <p:cNvSpPr>
                  <a:spLocks/>
                </p:cNvSpPr>
                <p:nvPr/>
              </p:nvSpPr>
              <p:spPr bwMode="auto">
                <a:xfrm>
                  <a:off x="4264025" y="1814513"/>
                  <a:ext cx="28575" cy="22225"/>
                </a:xfrm>
                <a:custGeom>
                  <a:avLst/>
                  <a:gdLst/>
                  <a:ahLst/>
                  <a:cxnLst>
                    <a:cxn ang="0">
                      <a:pos x="6" y="0"/>
                    </a:cxn>
                    <a:cxn ang="0">
                      <a:pos x="6" y="0"/>
                    </a:cxn>
                    <a:cxn ang="0">
                      <a:pos x="6" y="2"/>
                    </a:cxn>
                    <a:cxn ang="0">
                      <a:pos x="0" y="2"/>
                    </a:cxn>
                    <a:cxn ang="0">
                      <a:pos x="2" y="12"/>
                    </a:cxn>
                    <a:cxn ang="0">
                      <a:pos x="6" y="14"/>
                    </a:cxn>
                    <a:cxn ang="0">
                      <a:pos x="10" y="14"/>
                    </a:cxn>
                    <a:cxn ang="0">
                      <a:pos x="14" y="12"/>
                    </a:cxn>
                    <a:cxn ang="0">
                      <a:pos x="16" y="12"/>
                    </a:cxn>
                    <a:cxn ang="0">
                      <a:pos x="18" y="12"/>
                    </a:cxn>
                    <a:cxn ang="0">
                      <a:pos x="18" y="8"/>
                    </a:cxn>
                    <a:cxn ang="0">
                      <a:pos x="16" y="10"/>
                    </a:cxn>
                    <a:cxn ang="0">
                      <a:pos x="10" y="8"/>
                    </a:cxn>
                    <a:cxn ang="0">
                      <a:pos x="8" y="0"/>
                    </a:cxn>
                    <a:cxn ang="0">
                      <a:pos x="6" y="0"/>
                    </a:cxn>
                  </a:cxnLst>
                  <a:rect l="0" t="0" r="r" b="b"/>
                  <a:pathLst>
                    <a:path w="18" h="14">
                      <a:moveTo>
                        <a:pt x="6" y="0"/>
                      </a:moveTo>
                      <a:lnTo>
                        <a:pt x="6" y="0"/>
                      </a:lnTo>
                      <a:lnTo>
                        <a:pt x="6" y="2"/>
                      </a:lnTo>
                      <a:lnTo>
                        <a:pt x="0" y="2"/>
                      </a:lnTo>
                      <a:lnTo>
                        <a:pt x="2" y="12"/>
                      </a:lnTo>
                      <a:lnTo>
                        <a:pt x="6" y="14"/>
                      </a:lnTo>
                      <a:lnTo>
                        <a:pt x="10" y="14"/>
                      </a:lnTo>
                      <a:lnTo>
                        <a:pt x="14" y="12"/>
                      </a:lnTo>
                      <a:lnTo>
                        <a:pt x="16" y="12"/>
                      </a:lnTo>
                      <a:lnTo>
                        <a:pt x="18" y="12"/>
                      </a:lnTo>
                      <a:lnTo>
                        <a:pt x="18" y="8"/>
                      </a:lnTo>
                      <a:lnTo>
                        <a:pt x="16" y="10"/>
                      </a:lnTo>
                      <a:lnTo>
                        <a:pt x="10" y="8"/>
                      </a:lnTo>
                      <a:lnTo>
                        <a:pt x="8" y="0"/>
                      </a:lnTo>
                      <a:lnTo>
                        <a:pt x="6" y="0"/>
                      </a:lnTo>
                      <a:close/>
                    </a:path>
                  </a:pathLst>
                </a:custGeom>
                <a:grpFill/>
                <a:ln w="9525">
                  <a:solidFill>
                    <a:schemeClr val="bg1">
                      <a:lumMod val="50000"/>
                    </a:schemeClr>
                  </a:solidFill>
                  <a:round/>
                  <a:headEnd/>
                  <a:tailEnd/>
                </a:ln>
              </p:spPr>
              <p:txBody>
                <a:bodyPr/>
                <a:lstStyle/>
                <a:p>
                  <a:pPr>
                    <a:defRPr/>
                  </a:pPr>
                  <a:endParaRPr lang="en-GB" dirty="0"/>
                </a:p>
              </p:txBody>
            </p:sp>
            <p:sp>
              <p:nvSpPr>
                <p:cNvPr id="1376" name="Freeform 586"/>
                <p:cNvSpPr>
                  <a:spLocks/>
                </p:cNvSpPr>
                <p:nvPr/>
              </p:nvSpPr>
              <p:spPr bwMode="auto">
                <a:xfrm>
                  <a:off x="4264025" y="1814513"/>
                  <a:ext cx="28575" cy="22225"/>
                </a:xfrm>
                <a:custGeom>
                  <a:avLst/>
                  <a:gdLst/>
                  <a:ahLst/>
                  <a:cxnLst>
                    <a:cxn ang="0">
                      <a:pos x="6" y="0"/>
                    </a:cxn>
                    <a:cxn ang="0">
                      <a:pos x="6" y="0"/>
                    </a:cxn>
                    <a:cxn ang="0">
                      <a:pos x="6" y="2"/>
                    </a:cxn>
                    <a:cxn ang="0">
                      <a:pos x="0" y="2"/>
                    </a:cxn>
                    <a:cxn ang="0">
                      <a:pos x="2" y="12"/>
                    </a:cxn>
                    <a:cxn ang="0">
                      <a:pos x="6" y="14"/>
                    </a:cxn>
                    <a:cxn ang="0">
                      <a:pos x="10" y="14"/>
                    </a:cxn>
                    <a:cxn ang="0">
                      <a:pos x="14" y="12"/>
                    </a:cxn>
                    <a:cxn ang="0">
                      <a:pos x="16" y="12"/>
                    </a:cxn>
                    <a:cxn ang="0">
                      <a:pos x="18" y="12"/>
                    </a:cxn>
                    <a:cxn ang="0">
                      <a:pos x="18" y="8"/>
                    </a:cxn>
                    <a:cxn ang="0">
                      <a:pos x="16" y="10"/>
                    </a:cxn>
                    <a:cxn ang="0">
                      <a:pos x="10" y="8"/>
                    </a:cxn>
                    <a:cxn ang="0">
                      <a:pos x="8" y="0"/>
                    </a:cxn>
                    <a:cxn ang="0">
                      <a:pos x="6" y="0"/>
                    </a:cxn>
                  </a:cxnLst>
                  <a:rect l="0" t="0" r="r" b="b"/>
                  <a:pathLst>
                    <a:path w="18" h="14">
                      <a:moveTo>
                        <a:pt x="6" y="0"/>
                      </a:moveTo>
                      <a:lnTo>
                        <a:pt x="6" y="0"/>
                      </a:lnTo>
                      <a:lnTo>
                        <a:pt x="6" y="2"/>
                      </a:lnTo>
                      <a:lnTo>
                        <a:pt x="0" y="2"/>
                      </a:lnTo>
                      <a:lnTo>
                        <a:pt x="2" y="12"/>
                      </a:lnTo>
                      <a:lnTo>
                        <a:pt x="6" y="14"/>
                      </a:lnTo>
                      <a:lnTo>
                        <a:pt x="10" y="14"/>
                      </a:lnTo>
                      <a:lnTo>
                        <a:pt x="14" y="12"/>
                      </a:lnTo>
                      <a:lnTo>
                        <a:pt x="16" y="12"/>
                      </a:lnTo>
                      <a:lnTo>
                        <a:pt x="18" y="12"/>
                      </a:lnTo>
                      <a:lnTo>
                        <a:pt x="18" y="8"/>
                      </a:lnTo>
                      <a:lnTo>
                        <a:pt x="16" y="10"/>
                      </a:lnTo>
                      <a:lnTo>
                        <a:pt x="10" y="8"/>
                      </a:lnTo>
                      <a:lnTo>
                        <a:pt x="8" y="0"/>
                      </a:lnTo>
                      <a:lnTo>
                        <a:pt x="6"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77" name="Freeform 587"/>
                <p:cNvSpPr>
                  <a:spLocks/>
                </p:cNvSpPr>
                <p:nvPr/>
              </p:nvSpPr>
              <p:spPr bwMode="auto">
                <a:xfrm>
                  <a:off x="4257675" y="1782763"/>
                  <a:ext cx="9525" cy="19050"/>
                </a:xfrm>
                <a:custGeom>
                  <a:avLst/>
                  <a:gdLst/>
                  <a:ahLst/>
                  <a:cxnLst>
                    <a:cxn ang="0">
                      <a:pos x="2" y="0"/>
                    </a:cxn>
                    <a:cxn ang="0">
                      <a:pos x="2" y="0"/>
                    </a:cxn>
                    <a:cxn ang="0">
                      <a:pos x="0" y="2"/>
                    </a:cxn>
                    <a:cxn ang="0">
                      <a:pos x="4" y="8"/>
                    </a:cxn>
                    <a:cxn ang="0">
                      <a:pos x="6" y="12"/>
                    </a:cxn>
                    <a:cxn ang="0">
                      <a:pos x="4" y="10"/>
                    </a:cxn>
                    <a:cxn ang="0">
                      <a:pos x="4" y="4"/>
                    </a:cxn>
                    <a:cxn ang="0">
                      <a:pos x="2" y="2"/>
                    </a:cxn>
                    <a:cxn ang="0">
                      <a:pos x="4" y="0"/>
                    </a:cxn>
                    <a:cxn ang="0">
                      <a:pos x="2" y="0"/>
                    </a:cxn>
                  </a:cxnLst>
                  <a:rect l="0" t="0" r="r" b="b"/>
                  <a:pathLst>
                    <a:path w="6" h="12">
                      <a:moveTo>
                        <a:pt x="2" y="0"/>
                      </a:moveTo>
                      <a:lnTo>
                        <a:pt x="2" y="0"/>
                      </a:lnTo>
                      <a:lnTo>
                        <a:pt x="0" y="2"/>
                      </a:lnTo>
                      <a:lnTo>
                        <a:pt x="4" y="8"/>
                      </a:lnTo>
                      <a:lnTo>
                        <a:pt x="6" y="12"/>
                      </a:lnTo>
                      <a:lnTo>
                        <a:pt x="4" y="10"/>
                      </a:lnTo>
                      <a:lnTo>
                        <a:pt x="4" y="4"/>
                      </a:lnTo>
                      <a:lnTo>
                        <a:pt x="2" y="2"/>
                      </a:lnTo>
                      <a:lnTo>
                        <a:pt x="4"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378" name="Freeform 588"/>
                <p:cNvSpPr>
                  <a:spLocks/>
                </p:cNvSpPr>
                <p:nvPr/>
              </p:nvSpPr>
              <p:spPr bwMode="auto">
                <a:xfrm>
                  <a:off x="4257675" y="1782763"/>
                  <a:ext cx="9525" cy="19050"/>
                </a:xfrm>
                <a:custGeom>
                  <a:avLst/>
                  <a:gdLst/>
                  <a:ahLst/>
                  <a:cxnLst>
                    <a:cxn ang="0">
                      <a:pos x="2" y="0"/>
                    </a:cxn>
                    <a:cxn ang="0">
                      <a:pos x="2" y="0"/>
                    </a:cxn>
                    <a:cxn ang="0">
                      <a:pos x="0" y="2"/>
                    </a:cxn>
                    <a:cxn ang="0">
                      <a:pos x="4" y="8"/>
                    </a:cxn>
                    <a:cxn ang="0">
                      <a:pos x="6" y="12"/>
                    </a:cxn>
                    <a:cxn ang="0">
                      <a:pos x="4" y="10"/>
                    </a:cxn>
                    <a:cxn ang="0">
                      <a:pos x="4" y="4"/>
                    </a:cxn>
                    <a:cxn ang="0">
                      <a:pos x="2" y="2"/>
                    </a:cxn>
                    <a:cxn ang="0">
                      <a:pos x="4" y="0"/>
                    </a:cxn>
                    <a:cxn ang="0">
                      <a:pos x="2" y="0"/>
                    </a:cxn>
                  </a:cxnLst>
                  <a:rect l="0" t="0" r="r" b="b"/>
                  <a:pathLst>
                    <a:path w="6" h="12">
                      <a:moveTo>
                        <a:pt x="2" y="0"/>
                      </a:moveTo>
                      <a:lnTo>
                        <a:pt x="2" y="0"/>
                      </a:lnTo>
                      <a:lnTo>
                        <a:pt x="0" y="2"/>
                      </a:lnTo>
                      <a:lnTo>
                        <a:pt x="4" y="8"/>
                      </a:lnTo>
                      <a:lnTo>
                        <a:pt x="6" y="12"/>
                      </a:lnTo>
                      <a:lnTo>
                        <a:pt x="4" y="10"/>
                      </a:lnTo>
                      <a:lnTo>
                        <a:pt x="4" y="4"/>
                      </a:lnTo>
                      <a:lnTo>
                        <a:pt x="2" y="2"/>
                      </a:lnTo>
                      <a:lnTo>
                        <a:pt x="4"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79" name="Freeform 589"/>
                <p:cNvSpPr>
                  <a:spLocks/>
                </p:cNvSpPr>
                <p:nvPr/>
              </p:nvSpPr>
              <p:spPr bwMode="auto">
                <a:xfrm>
                  <a:off x="3278188" y="1749425"/>
                  <a:ext cx="6350" cy="1588"/>
                </a:xfrm>
                <a:custGeom>
                  <a:avLst/>
                  <a:gdLst/>
                  <a:ahLst/>
                  <a:cxnLst>
                    <a:cxn ang="0">
                      <a:pos x="0" y="0"/>
                    </a:cxn>
                    <a:cxn ang="0">
                      <a:pos x="0" y="0"/>
                    </a:cxn>
                    <a:cxn ang="0">
                      <a:pos x="4" y="0"/>
                    </a:cxn>
                    <a:cxn ang="0">
                      <a:pos x="0" y="0"/>
                    </a:cxn>
                  </a:cxnLst>
                  <a:rect l="0" t="0" r="r" b="b"/>
                  <a:pathLst>
                    <a:path w="4">
                      <a:moveTo>
                        <a:pt x="0" y="0"/>
                      </a:moveTo>
                      <a:lnTo>
                        <a:pt x="0" y="0"/>
                      </a:lnTo>
                      <a:lnTo>
                        <a:pt x="4"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80" name="Freeform 590"/>
                <p:cNvSpPr>
                  <a:spLocks/>
                </p:cNvSpPr>
                <p:nvPr/>
              </p:nvSpPr>
              <p:spPr bwMode="auto">
                <a:xfrm>
                  <a:off x="3278188" y="1749425"/>
                  <a:ext cx="6350" cy="1588"/>
                </a:xfrm>
                <a:custGeom>
                  <a:avLst/>
                  <a:gdLst/>
                  <a:ahLst/>
                  <a:cxnLst>
                    <a:cxn ang="0">
                      <a:pos x="0" y="0"/>
                    </a:cxn>
                    <a:cxn ang="0">
                      <a:pos x="0" y="0"/>
                    </a:cxn>
                    <a:cxn ang="0">
                      <a:pos x="4" y="0"/>
                    </a:cxn>
                    <a:cxn ang="0">
                      <a:pos x="0" y="0"/>
                    </a:cxn>
                  </a:cxnLst>
                  <a:rect l="0" t="0" r="r" b="b"/>
                  <a:pathLst>
                    <a:path w="4">
                      <a:moveTo>
                        <a:pt x="0" y="0"/>
                      </a:moveTo>
                      <a:lnTo>
                        <a:pt x="0" y="0"/>
                      </a:lnTo>
                      <a:lnTo>
                        <a:pt x="4"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81" name="Freeform 591"/>
                <p:cNvSpPr>
                  <a:spLocks/>
                </p:cNvSpPr>
                <p:nvPr/>
              </p:nvSpPr>
              <p:spPr bwMode="auto">
                <a:xfrm>
                  <a:off x="3257550" y="1743075"/>
                  <a:ext cx="11113" cy="6350"/>
                </a:xfrm>
                <a:custGeom>
                  <a:avLst/>
                  <a:gdLst/>
                  <a:ahLst/>
                  <a:cxnLst>
                    <a:cxn ang="0">
                      <a:pos x="2" y="0"/>
                    </a:cxn>
                    <a:cxn ang="0">
                      <a:pos x="2" y="0"/>
                    </a:cxn>
                    <a:cxn ang="0">
                      <a:pos x="0" y="4"/>
                    </a:cxn>
                    <a:cxn ang="0">
                      <a:pos x="2" y="4"/>
                    </a:cxn>
                    <a:cxn ang="0">
                      <a:pos x="3" y="4"/>
                    </a:cxn>
                    <a:cxn ang="0">
                      <a:pos x="7" y="0"/>
                    </a:cxn>
                    <a:cxn ang="0">
                      <a:pos x="2" y="0"/>
                    </a:cxn>
                  </a:cxnLst>
                  <a:rect l="0" t="0" r="r" b="b"/>
                  <a:pathLst>
                    <a:path w="7" h="4">
                      <a:moveTo>
                        <a:pt x="2" y="0"/>
                      </a:moveTo>
                      <a:lnTo>
                        <a:pt x="2" y="0"/>
                      </a:lnTo>
                      <a:lnTo>
                        <a:pt x="0" y="4"/>
                      </a:lnTo>
                      <a:lnTo>
                        <a:pt x="2" y="4"/>
                      </a:lnTo>
                      <a:lnTo>
                        <a:pt x="3" y="4"/>
                      </a:lnTo>
                      <a:lnTo>
                        <a:pt x="7"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382" name="Freeform 592"/>
                <p:cNvSpPr>
                  <a:spLocks/>
                </p:cNvSpPr>
                <p:nvPr/>
              </p:nvSpPr>
              <p:spPr bwMode="auto">
                <a:xfrm>
                  <a:off x="3257550" y="1743075"/>
                  <a:ext cx="11113" cy="6350"/>
                </a:xfrm>
                <a:custGeom>
                  <a:avLst/>
                  <a:gdLst/>
                  <a:ahLst/>
                  <a:cxnLst>
                    <a:cxn ang="0">
                      <a:pos x="2" y="0"/>
                    </a:cxn>
                    <a:cxn ang="0">
                      <a:pos x="2" y="0"/>
                    </a:cxn>
                    <a:cxn ang="0">
                      <a:pos x="0" y="4"/>
                    </a:cxn>
                    <a:cxn ang="0">
                      <a:pos x="2" y="4"/>
                    </a:cxn>
                    <a:cxn ang="0">
                      <a:pos x="3" y="4"/>
                    </a:cxn>
                    <a:cxn ang="0">
                      <a:pos x="7" y="0"/>
                    </a:cxn>
                    <a:cxn ang="0">
                      <a:pos x="2" y="0"/>
                    </a:cxn>
                  </a:cxnLst>
                  <a:rect l="0" t="0" r="r" b="b"/>
                  <a:pathLst>
                    <a:path w="7" h="4">
                      <a:moveTo>
                        <a:pt x="2" y="0"/>
                      </a:moveTo>
                      <a:lnTo>
                        <a:pt x="2" y="0"/>
                      </a:lnTo>
                      <a:lnTo>
                        <a:pt x="0" y="4"/>
                      </a:lnTo>
                      <a:lnTo>
                        <a:pt x="2" y="4"/>
                      </a:lnTo>
                      <a:lnTo>
                        <a:pt x="3" y="4"/>
                      </a:lnTo>
                      <a:lnTo>
                        <a:pt x="7"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83" name="Freeform 593"/>
                <p:cNvSpPr>
                  <a:spLocks/>
                </p:cNvSpPr>
                <p:nvPr/>
              </p:nvSpPr>
              <p:spPr bwMode="auto">
                <a:xfrm>
                  <a:off x="4248150" y="1639888"/>
                  <a:ext cx="9525" cy="6350"/>
                </a:xfrm>
                <a:custGeom>
                  <a:avLst/>
                  <a:gdLst/>
                  <a:ahLst/>
                  <a:cxnLst>
                    <a:cxn ang="0">
                      <a:pos x="0" y="0"/>
                    </a:cxn>
                    <a:cxn ang="0">
                      <a:pos x="0" y="0"/>
                    </a:cxn>
                    <a:cxn ang="0">
                      <a:pos x="0" y="4"/>
                    </a:cxn>
                    <a:cxn ang="0">
                      <a:pos x="6" y="2"/>
                    </a:cxn>
                    <a:cxn ang="0">
                      <a:pos x="0" y="0"/>
                    </a:cxn>
                  </a:cxnLst>
                  <a:rect l="0" t="0" r="r" b="b"/>
                  <a:pathLst>
                    <a:path w="6" h="4">
                      <a:moveTo>
                        <a:pt x="0" y="0"/>
                      </a:moveTo>
                      <a:lnTo>
                        <a:pt x="0" y="0"/>
                      </a:lnTo>
                      <a:lnTo>
                        <a:pt x="0" y="4"/>
                      </a:lnTo>
                      <a:lnTo>
                        <a:pt x="6"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84" name="Freeform 594"/>
                <p:cNvSpPr>
                  <a:spLocks/>
                </p:cNvSpPr>
                <p:nvPr/>
              </p:nvSpPr>
              <p:spPr bwMode="auto">
                <a:xfrm>
                  <a:off x="4248150" y="1639888"/>
                  <a:ext cx="9525" cy="6350"/>
                </a:xfrm>
                <a:custGeom>
                  <a:avLst/>
                  <a:gdLst/>
                  <a:ahLst/>
                  <a:cxnLst>
                    <a:cxn ang="0">
                      <a:pos x="0" y="0"/>
                    </a:cxn>
                    <a:cxn ang="0">
                      <a:pos x="0" y="0"/>
                    </a:cxn>
                    <a:cxn ang="0">
                      <a:pos x="0" y="4"/>
                    </a:cxn>
                    <a:cxn ang="0">
                      <a:pos x="6" y="2"/>
                    </a:cxn>
                    <a:cxn ang="0">
                      <a:pos x="0" y="0"/>
                    </a:cxn>
                  </a:cxnLst>
                  <a:rect l="0" t="0" r="r" b="b"/>
                  <a:pathLst>
                    <a:path w="6" h="4">
                      <a:moveTo>
                        <a:pt x="0" y="0"/>
                      </a:moveTo>
                      <a:lnTo>
                        <a:pt x="0" y="0"/>
                      </a:lnTo>
                      <a:lnTo>
                        <a:pt x="0" y="4"/>
                      </a:lnTo>
                      <a:lnTo>
                        <a:pt x="6"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85" name="Freeform 595"/>
                <p:cNvSpPr>
                  <a:spLocks/>
                </p:cNvSpPr>
                <p:nvPr/>
              </p:nvSpPr>
              <p:spPr bwMode="auto">
                <a:xfrm>
                  <a:off x="4110038" y="1617663"/>
                  <a:ext cx="22225" cy="9525"/>
                </a:xfrm>
                <a:custGeom>
                  <a:avLst/>
                  <a:gdLst/>
                  <a:ahLst/>
                  <a:cxnLst>
                    <a:cxn ang="0">
                      <a:pos x="10" y="0"/>
                    </a:cxn>
                    <a:cxn ang="0">
                      <a:pos x="10" y="0"/>
                    </a:cxn>
                    <a:cxn ang="0">
                      <a:pos x="14" y="0"/>
                    </a:cxn>
                    <a:cxn ang="0">
                      <a:pos x="12" y="0"/>
                    </a:cxn>
                    <a:cxn ang="0">
                      <a:pos x="4" y="6"/>
                    </a:cxn>
                    <a:cxn ang="0">
                      <a:pos x="0" y="4"/>
                    </a:cxn>
                    <a:cxn ang="0">
                      <a:pos x="4" y="4"/>
                    </a:cxn>
                    <a:cxn ang="0">
                      <a:pos x="10" y="0"/>
                    </a:cxn>
                  </a:cxnLst>
                  <a:rect l="0" t="0" r="r" b="b"/>
                  <a:pathLst>
                    <a:path w="14" h="6">
                      <a:moveTo>
                        <a:pt x="10" y="0"/>
                      </a:moveTo>
                      <a:lnTo>
                        <a:pt x="10" y="0"/>
                      </a:lnTo>
                      <a:lnTo>
                        <a:pt x="14" y="0"/>
                      </a:lnTo>
                      <a:lnTo>
                        <a:pt x="12" y="0"/>
                      </a:lnTo>
                      <a:lnTo>
                        <a:pt x="4" y="6"/>
                      </a:lnTo>
                      <a:lnTo>
                        <a:pt x="0" y="4"/>
                      </a:lnTo>
                      <a:lnTo>
                        <a:pt x="4" y="4"/>
                      </a:lnTo>
                      <a:lnTo>
                        <a:pt x="10" y="0"/>
                      </a:lnTo>
                      <a:close/>
                    </a:path>
                  </a:pathLst>
                </a:custGeom>
                <a:grpFill/>
                <a:ln w="9525">
                  <a:solidFill>
                    <a:schemeClr val="bg1">
                      <a:lumMod val="50000"/>
                    </a:schemeClr>
                  </a:solidFill>
                  <a:round/>
                  <a:headEnd/>
                  <a:tailEnd/>
                </a:ln>
              </p:spPr>
              <p:txBody>
                <a:bodyPr/>
                <a:lstStyle/>
                <a:p>
                  <a:pPr>
                    <a:defRPr/>
                  </a:pPr>
                  <a:endParaRPr lang="en-GB" dirty="0"/>
                </a:p>
              </p:txBody>
            </p:sp>
            <p:sp>
              <p:nvSpPr>
                <p:cNvPr id="1386" name="Freeform 596"/>
                <p:cNvSpPr>
                  <a:spLocks/>
                </p:cNvSpPr>
                <p:nvPr/>
              </p:nvSpPr>
              <p:spPr bwMode="auto">
                <a:xfrm>
                  <a:off x="4110038" y="1617663"/>
                  <a:ext cx="22225" cy="9525"/>
                </a:xfrm>
                <a:custGeom>
                  <a:avLst/>
                  <a:gdLst/>
                  <a:ahLst/>
                  <a:cxnLst>
                    <a:cxn ang="0">
                      <a:pos x="10" y="0"/>
                    </a:cxn>
                    <a:cxn ang="0">
                      <a:pos x="10" y="0"/>
                    </a:cxn>
                    <a:cxn ang="0">
                      <a:pos x="14" y="0"/>
                    </a:cxn>
                    <a:cxn ang="0">
                      <a:pos x="12" y="0"/>
                    </a:cxn>
                    <a:cxn ang="0">
                      <a:pos x="4" y="6"/>
                    </a:cxn>
                    <a:cxn ang="0">
                      <a:pos x="0" y="4"/>
                    </a:cxn>
                    <a:cxn ang="0">
                      <a:pos x="4" y="4"/>
                    </a:cxn>
                    <a:cxn ang="0">
                      <a:pos x="10" y="0"/>
                    </a:cxn>
                  </a:cxnLst>
                  <a:rect l="0" t="0" r="r" b="b"/>
                  <a:pathLst>
                    <a:path w="14" h="6">
                      <a:moveTo>
                        <a:pt x="10" y="0"/>
                      </a:moveTo>
                      <a:lnTo>
                        <a:pt x="10" y="0"/>
                      </a:lnTo>
                      <a:lnTo>
                        <a:pt x="14" y="0"/>
                      </a:lnTo>
                      <a:lnTo>
                        <a:pt x="12" y="0"/>
                      </a:lnTo>
                      <a:lnTo>
                        <a:pt x="4" y="6"/>
                      </a:lnTo>
                      <a:lnTo>
                        <a:pt x="0" y="4"/>
                      </a:lnTo>
                      <a:lnTo>
                        <a:pt x="4" y="4"/>
                      </a:lnTo>
                      <a:lnTo>
                        <a:pt x="1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87" name="Freeform 597"/>
                <p:cNvSpPr>
                  <a:spLocks/>
                </p:cNvSpPr>
                <p:nvPr/>
              </p:nvSpPr>
              <p:spPr bwMode="auto">
                <a:xfrm>
                  <a:off x="4264025" y="1566863"/>
                  <a:ext cx="1588"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88" name="Freeform 598"/>
                <p:cNvSpPr>
                  <a:spLocks/>
                </p:cNvSpPr>
                <p:nvPr/>
              </p:nvSpPr>
              <p:spPr bwMode="auto">
                <a:xfrm>
                  <a:off x="4264025" y="1566863"/>
                  <a:ext cx="1588" cy="3175"/>
                </a:xfrm>
                <a:custGeom>
                  <a:avLst/>
                  <a:gdLst/>
                  <a:ahLst/>
                  <a:cxnLst>
                    <a:cxn ang="0">
                      <a:pos x="0" y="0"/>
                    </a:cxn>
                    <a:cxn ang="0">
                      <a:pos x="0" y="0"/>
                    </a:cxn>
                    <a:cxn ang="0">
                      <a:pos x="0" y="2"/>
                    </a:cxn>
                    <a:cxn ang="0">
                      <a:pos x="0" y="0"/>
                    </a:cxn>
                  </a:cxnLst>
                  <a:rect l="0" t="0" r="r" b="b"/>
                  <a:pathLst>
                    <a:path h="2">
                      <a:moveTo>
                        <a:pt x="0" y="0"/>
                      </a:moveTo>
                      <a:lnTo>
                        <a:pt x="0" y="0"/>
                      </a:lnTo>
                      <a:lnTo>
                        <a:pt x="0" y="2"/>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89" name="Freeform 599"/>
                <p:cNvSpPr>
                  <a:spLocks/>
                </p:cNvSpPr>
                <p:nvPr/>
              </p:nvSpPr>
              <p:spPr bwMode="auto">
                <a:xfrm>
                  <a:off x="4248150" y="1566863"/>
                  <a:ext cx="1588" cy="9525"/>
                </a:xfrm>
                <a:custGeom>
                  <a:avLst/>
                  <a:gdLst/>
                  <a:ahLst/>
                  <a:cxnLst>
                    <a:cxn ang="0">
                      <a:pos x="0" y="0"/>
                    </a:cxn>
                    <a:cxn ang="0">
                      <a:pos x="0" y="0"/>
                    </a:cxn>
                    <a:cxn ang="0">
                      <a:pos x="0" y="6"/>
                    </a:cxn>
                    <a:cxn ang="0">
                      <a:pos x="0" y="0"/>
                    </a:cxn>
                  </a:cxnLst>
                  <a:rect l="0" t="0" r="r" b="b"/>
                  <a:pathLst>
                    <a:path h="6">
                      <a:moveTo>
                        <a:pt x="0" y="0"/>
                      </a:moveTo>
                      <a:lnTo>
                        <a:pt x="0" y="0"/>
                      </a:lnTo>
                      <a:lnTo>
                        <a:pt x="0" y="6"/>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90" name="Freeform 600"/>
                <p:cNvSpPr>
                  <a:spLocks/>
                </p:cNvSpPr>
                <p:nvPr/>
              </p:nvSpPr>
              <p:spPr bwMode="auto">
                <a:xfrm>
                  <a:off x="4248150" y="1566863"/>
                  <a:ext cx="1588" cy="9525"/>
                </a:xfrm>
                <a:custGeom>
                  <a:avLst/>
                  <a:gdLst/>
                  <a:ahLst/>
                  <a:cxnLst>
                    <a:cxn ang="0">
                      <a:pos x="0" y="0"/>
                    </a:cxn>
                    <a:cxn ang="0">
                      <a:pos x="0" y="0"/>
                    </a:cxn>
                    <a:cxn ang="0">
                      <a:pos x="0" y="6"/>
                    </a:cxn>
                    <a:cxn ang="0">
                      <a:pos x="0" y="0"/>
                    </a:cxn>
                  </a:cxnLst>
                  <a:rect l="0" t="0" r="r" b="b"/>
                  <a:pathLst>
                    <a:path h="6">
                      <a:moveTo>
                        <a:pt x="0" y="0"/>
                      </a:moveTo>
                      <a:lnTo>
                        <a:pt x="0" y="0"/>
                      </a:lnTo>
                      <a:lnTo>
                        <a:pt x="0" y="6"/>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91" name="Freeform 601"/>
                <p:cNvSpPr>
                  <a:spLocks/>
                </p:cNvSpPr>
                <p:nvPr/>
              </p:nvSpPr>
              <p:spPr bwMode="auto">
                <a:xfrm>
                  <a:off x="3616325" y="1550988"/>
                  <a:ext cx="47625" cy="28575"/>
                </a:xfrm>
                <a:custGeom>
                  <a:avLst/>
                  <a:gdLst/>
                  <a:ahLst/>
                  <a:cxnLst>
                    <a:cxn ang="0">
                      <a:pos x="0" y="0"/>
                    </a:cxn>
                    <a:cxn ang="0">
                      <a:pos x="0" y="0"/>
                    </a:cxn>
                    <a:cxn ang="0">
                      <a:pos x="4" y="8"/>
                    </a:cxn>
                    <a:cxn ang="0">
                      <a:pos x="6" y="10"/>
                    </a:cxn>
                    <a:cxn ang="0">
                      <a:pos x="14" y="16"/>
                    </a:cxn>
                    <a:cxn ang="0">
                      <a:pos x="28" y="18"/>
                    </a:cxn>
                    <a:cxn ang="0">
                      <a:pos x="30" y="18"/>
                    </a:cxn>
                    <a:cxn ang="0">
                      <a:pos x="30" y="16"/>
                    </a:cxn>
                    <a:cxn ang="0">
                      <a:pos x="28" y="12"/>
                    </a:cxn>
                    <a:cxn ang="0">
                      <a:pos x="20" y="10"/>
                    </a:cxn>
                    <a:cxn ang="0">
                      <a:pos x="16" y="10"/>
                    </a:cxn>
                    <a:cxn ang="0">
                      <a:pos x="14" y="6"/>
                    </a:cxn>
                    <a:cxn ang="0">
                      <a:pos x="8" y="6"/>
                    </a:cxn>
                    <a:cxn ang="0">
                      <a:pos x="0" y="0"/>
                    </a:cxn>
                  </a:cxnLst>
                  <a:rect l="0" t="0" r="r" b="b"/>
                  <a:pathLst>
                    <a:path w="30" h="18">
                      <a:moveTo>
                        <a:pt x="0" y="0"/>
                      </a:moveTo>
                      <a:lnTo>
                        <a:pt x="0" y="0"/>
                      </a:lnTo>
                      <a:lnTo>
                        <a:pt x="4" y="8"/>
                      </a:lnTo>
                      <a:lnTo>
                        <a:pt x="6" y="10"/>
                      </a:lnTo>
                      <a:lnTo>
                        <a:pt x="14" y="16"/>
                      </a:lnTo>
                      <a:lnTo>
                        <a:pt x="28" y="18"/>
                      </a:lnTo>
                      <a:lnTo>
                        <a:pt x="30" y="18"/>
                      </a:lnTo>
                      <a:lnTo>
                        <a:pt x="30" y="16"/>
                      </a:lnTo>
                      <a:lnTo>
                        <a:pt x="28" y="12"/>
                      </a:lnTo>
                      <a:lnTo>
                        <a:pt x="20" y="10"/>
                      </a:lnTo>
                      <a:lnTo>
                        <a:pt x="16" y="10"/>
                      </a:lnTo>
                      <a:lnTo>
                        <a:pt x="14" y="6"/>
                      </a:lnTo>
                      <a:lnTo>
                        <a:pt x="8" y="6"/>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392" name="Freeform 602"/>
                <p:cNvSpPr>
                  <a:spLocks/>
                </p:cNvSpPr>
                <p:nvPr/>
              </p:nvSpPr>
              <p:spPr bwMode="auto">
                <a:xfrm>
                  <a:off x="3616325" y="1550988"/>
                  <a:ext cx="47625" cy="28575"/>
                </a:xfrm>
                <a:custGeom>
                  <a:avLst/>
                  <a:gdLst/>
                  <a:ahLst/>
                  <a:cxnLst>
                    <a:cxn ang="0">
                      <a:pos x="0" y="0"/>
                    </a:cxn>
                    <a:cxn ang="0">
                      <a:pos x="0" y="0"/>
                    </a:cxn>
                    <a:cxn ang="0">
                      <a:pos x="4" y="8"/>
                    </a:cxn>
                    <a:cxn ang="0">
                      <a:pos x="6" y="10"/>
                    </a:cxn>
                    <a:cxn ang="0">
                      <a:pos x="14" y="16"/>
                    </a:cxn>
                    <a:cxn ang="0">
                      <a:pos x="28" y="18"/>
                    </a:cxn>
                    <a:cxn ang="0">
                      <a:pos x="30" y="18"/>
                    </a:cxn>
                    <a:cxn ang="0">
                      <a:pos x="30" y="16"/>
                    </a:cxn>
                    <a:cxn ang="0">
                      <a:pos x="28" y="12"/>
                    </a:cxn>
                    <a:cxn ang="0">
                      <a:pos x="20" y="10"/>
                    </a:cxn>
                    <a:cxn ang="0">
                      <a:pos x="16" y="10"/>
                    </a:cxn>
                    <a:cxn ang="0">
                      <a:pos x="14" y="6"/>
                    </a:cxn>
                    <a:cxn ang="0">
                      <a:pos x="8" y="6"/>
                    </a:cxn>
                    <a:cxn ang="0">
                      <a:pos x="0" y="0"/>
                    </a:cxn>
                  </a:cxnLst>
                  <a:rect l="0" t="0" r="r" b="b"/>
                  <a:pathLst>
                    <a:path w="30" h="18">
                      <a:moveTo>
                        <a:pt x="0" y="0"/>
                      </a:moveTo>
                      <a:lnTo>
                        <a:pt x="0" y="0"/>
                      </a:lnTo>
                      <a:lnTo>
                        <a:pt x="4" y="8"/>
                      </a:lnTo>
                      <a:lnTo>
                        <a:pt x="6" y="10"/>
                      </a:lnTo>
                      <a:lnTo>
                        <a:pt x="14" y="16"/>
                      </a:lnTo>
                      <a:lnTo>
                        <a:pt x="28" y="18"/>
                      </a:lnTo>
                      <a:lnTo>
                        <a:pt x="30" y="18"/>
                      </a:lnTo>
                      <a:lnTo>
                        <a:pt x="30" y="16"/>
                      </a:lnTo>
                      <a:lnTo>
                        <a:pt x="28" y="12"/>
                      </a:lnTo>
                      <a:lnTo>
                        <a:pt x="20" y="10"/>
                      </a:lnTo>
                      <a:lnTo>
                        <a:pt x="16" y="10"/>
                      </a:lnTo>
                      <a:lnTo>
                        <a:pt x="14" y="6"/>
                      </a:lnTo>
                      <a:lnTo>
                        <a:pt x="8" y="6"/>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93" name="Freeform 603"/>
                <p:cNvSpPr>
                  <a:spLocks/>
                </p:cNvSpPr>
                <p:nvPr/>
              </p:nvSpPr>
              <p:spPr bwMode="auto">
                <a:xfrm>
                  <a:off x="3951288" y="1524000"/>
                  <a:ext cx="19050" cy="12700"/>
                </a:xfrm>
                <a:custGeom>
                  <a:avLst/>
                  <a:gdLst/>
                  <a:ahLst/>
                  <a:cxnLst>
                    <a:cxn ang="0">
                      <a:pos x="10" y="0"/>
                    </a:cxn>
                    <a:cxn ang="0">
                      <a:pos x="10" y="0"/>
                    </a:cxn>
                    <a:cxn ang="0">
                      <a:pos x="12" y="4"/>
                    </a:cxn>
                    <a:cxn ang="0">
                      <a:pos x="8" y="6"/>
                    </a:cxn>
                    <a:cxn ang="0">
                      <a:pos x="8" y="8"/>
                    </a:cxn>
                    <a:cxn ang="0">
                      <a:pos x="0" y="6"/>
                    </a:cxn>
                    <a:cxn ang="0">
                      <a:pos x="0" y="8"/>
                    </a:cxn>
                    <a:cxn ang="0">
                      <a:pos x="0" y="6"/>
                    </a:cxn>
                    <a:cxn ang="0">
                      <a:pos x="0" y="4"/>
                    </a:cxn>
                    <a:cxn ang="0">
                      <a:pos x="10" y="0"/>
                    </a:cxn>
                  </a:cxnLst>
                  <a:rect l="0" t="0" r="r" b="b"/>
                  <a:pathLst>
                    <a:path w="12" h="8">
                      <a:moveTo>
                        <a:pt x="10" y="0"/>
                      </a:moveTo>
                      <a:lnTo>
                        <a:pt x="10" y="0"/>
                      </a:lnTo>
                      <a:lnTo>
                        <a:pt x="12" y="4"/>
                      </a:lnTo>
                      <a:lnTo>
                        <a:pt x="8" y="6"/>
                      </a:lnTo>
                      <a:lnTo>
                        <a:pt x="8" y="8"/>
                      </a:lnTo>
                      <a:lnTo>
                        <a:pt x="0" y="6"/>
                      </a:lnTo>
                      <a:lnTo>
                        <a:pt x="0" y="8"/>
                      </a:lnTo>
                      <a:lnTo>
                        <a:pt x="0" y="6"/>
                      </a:lnTo>
                      <a:lnTo>
                        <a:pt x="0" y="4"/>
                      </a:lnTo>
                      <a:lnTo>
                        <a:pt x="10" y="0"/>
                      </a:lnTo>
                      <a:close/>
                    </a:path>
                  </a:pathLst>
                </a:custGeom>
                <a:grpFill/>
                <a:ln w="9525">
                  <a:solidFill>
                    <a:schemeClr val="bg1">
                      <a:lumMod val="50000"/>
                    </a:schemeClr>
                  </a:solidFill>
                  <a:round/>
                  <a:headEnd/>
                  <a:tailEnd/>
                </a:ln>
              </p:spPr>
              <p:txBody>
                <a:bodyPr/>
                <a:lstStyle/>
                <a:p>
                  <a:pPr>
                    <a:defRPr/>
                  </a:pPr>
                  <a:endParaRPr lang="en-GB" dirty="0"/>
                </a:p>
              </p:txBody>
            </p:sp>
            <p:sp>
              <p:nvSpPr>
                <p:cNvPr id="1394" name="Freeform 604"/>
                <p:cNvSpPr>
                  <a:spLocks/>
                </p:cNvSpPr>
                <p:nvPr/>
              </p:nvSpPr>
              <p:spPr bwMode="auto">
                <a:xfrm>
                  <a:off x="3951288" y="1524000"/>
                  <a:ext cx="19050" cy="12700"/>
                </a:xfrm>
                <a:custGeom>
                  <a:avLst/>
                  <a:gdLst/>
                  <a:ahLst/>
                  <a:cxnLst>
                    <a:cxn ang="0">
                      <a:pos x="10" y="0"/>
                    </a:cxn>
                    <a:cxn ang="0">
                      <a:pos x="10" y="0"/>
                    </a:cxn>
                    <a:cxn ang="0">
                      <a:pos x="12" y="4"/>
                    </a:cxn>
                    <a:cxn ang="0">
                      <a:pos x="8" y="6"/>
                    </a:cxn>
                    <a:cxn ang="0">
                      <a:pos x="8" y="8"/>
                    </a:cxn>
                    <a:cxn ang="0">
                      <a:pos x="0" y="6"/>
                    </a:cxn>
                    <a:cxn ang="0">
                      <a:pos x="0" y="8"/>
                    </a:cxn>
                    <a:cxn ang="0">
                      <a:pos x="0" y="6"/>
                    </a:cxn>
                    <a:cxn ang="0">
                      <a:pos x="0" y="4"/>
                    </a:cxn>
                    <a:cxn ang="0">
                      <a:pos x="10" y="0"/>
                    </a:cxn>
                  </a:cxnLst>
                  <a:rect l="0" t="0" r="r" b="b"/>
                  <a:pathLst>
                    <a:path w="12" h="8">
                      <a:moveTo>
                        <a:pt x="10" y="0"/>
                      </a:moveTo>
                      <a:lnTo>
                        <a:pt x="10" y="0"/>
                      </a:lnTo>
                      <a:lnTo>
                        <a:pt x="12" y="4"/>
                      </a:lnTo>
                      <a:lnTo>
                        <a:pt x="8" y="6"/>
                      </a:lnTo>
                      <a:lnTo>
                        <a:pt x="8" y="8"/>
                      </a:lnTo>
                      <a:lnTo>
                        <a:pt x="0" y="6"/>
                      </a:lnTo>
                      <a:lnTo>
                        <a:pt x="0" y="8"/>
                      </a:lnTo>
                      <a:lnTo>
                        <a:pt x="0" y="6"/>
                      </a:lnTo>
                      <a:lnTo>
                        <a:pt x="0" y="4"/>
                      </a:lnTo>
                      <a:lnTo>
                        <a:pt x="1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95" name="Freeform 605"/>
                <p:cNvSpPr>
                  <a:spLocks/>
                </p:cNvSpPr>
                <p:nvPr/>
              </p:nvSpPr>
              <p:spPr bwMode="auto">
                <a:xfrm>
                  <a:off x="4025900" y="1520825"/>
                  <a:ext cx="84138" cy="9525"/>
                </a:xfrm>
                <a:custGeom>
                  <a:avLst/>
                  <a:gdLst/>
                  <a:ahLst/>
                  <a:cxnLst>
                    <a:cxn ang="0">
                      <a:pos x="18" y="0"/>
                    </a:cxn>
                    <a:cxn ang="0">
                      <a:pos x="18" y="0"/>
                    </a:cxn>
                    <a:cxn ang="0">
                      <a:pos x="28" y="0"/>
                    </a:cxn>
                    <a:cxn ang="0">
                      <a:pos x="40" y="0"/>
                    </a:cxn>
                    <a:cxn ang="0">
                      <a:pos x="53" y="0"/>
                    </a:cxn>
                    <a:cxn ang="0">
                      <a:pos x="28" y="2"/>
                    </a:cxn>
                    <a:cxn ang="0">
                      <a:pos x="20" y="2"/>
                    </a:cxn>
                    <a:cxn ang="0">
                      <a:pos x="12" y="2"/>
                    </a:cxn>
                    <a:cxn ang="0">
                      <a:pos x="12" y="6"/>
                    </a:cxn>
                    <a:cxn ang="0">
                      <a:pos x="6" y="6"/>
                    </a:cxn>
                    <a:cxn ang="0">
                      <a:pos x="0" y="6"/>
                    </a:cxn>
                    <a:cxn ang="0">
                      <a:pos x="0" y="2"/>
                    </a:cxn>
                    <a:cxn ang="0">
                      <a:pos x="2" y="2"/>
                    </a:cxn>
                    <a:cxn ang="0">
                      <a:pos x="18" y="0"/>
                    </a:cxn>
                  </a:cxnLst>
                  <a:rect l="0" t="0" r="r" b="b"/>
                  <a:pathLst>
                    <a:path w="53" h="6">
                      <a:moveTo>
                        <a:pt x="18" y="0"/>
                      </a:moveTo>
                      <a:lnTo>
                        <a:pt x="18" y="0"/>
                      </a:lnTo>
                      <a:lnTo>
                        <a:pt x="28" y="0"/>
                      </a:lnTo>
                      <a:lnTo>
                        <a:pt x="40" y="0"/>
                      </a:lnTo>
                      <a:lnTo>
                        <a:pt x="53" y="0"/>
                      </a:lnTo>
                      <a:lnTo>
                        <a:pt x="28" y="2"/>
                      </a:lnTo>
                      <a:lnTo>
                        <a:pt x="20" y="2"/>
                      </a:lnTo>
                      <a:lnTo>
                        <a:pt x="12" y="2"/>
                      </a:lnTo>
                      <a:lnTo>
                        <a:pt x="12" y="6"/>
                      </a:lnTo>
                      <a:lnTo>
                        <a:pt x="6" y="6"/>
                      </a:lnTo>
                      <a:lnTo>
                        <a:pt x="0" y="6"/>
                      </a:lnTo>
                      <a:lnTo>
                        <a:pt x="0" y="2"/>
                      </a:lnTo>
                      <a:lnTo>
                        <a:pt x="2" y="2"/>
                      </a:lnTo>
                      <a:lnTo>
                        <a:pt x="18" y="0"/>
                      </a:lnTo>
                      <a:close/>
                    </a:path>
                  </a:pathLst>
                </a:custGeom>
                <a:grpFill/>
                <a:ln w="9525">
                  <a:solidFill>
                    <a:schemeClr val="bg1">
                      <a:lumMod val="50000"/>
                    </a:schemeClr>
                  </a:solidFill>
                  <a:round/>
                  <a:headEnd/>
                  <a:tailEnd/>
                </a:ln>
              </p:spPr>
              <p:txBody>
                <a:bodyPr/>
                <a:lstStyle/>
                <a:p>
                  <a:pPr>
                    <a:defRPr/>
                  </a:pPr>
                  <a:endParaRPr lang="en-GB" dirty="0"/>
                </a:p>
              </p:txBody>
            </p:sp>
            <p:sp>
              <p:nvSpPr>
                <p:cNvPr id="1396" name="Freeform 606"/>
                <p:cNvSpPr>
                  <a:spLocks/>
                </p:cNvSpPr>
                <p:nvPr/>
              </p:nvSpPr>
              <p:spPr bwMode="auto">
                <a:xfrm>
                  <a:off x="4025900" y="1520825"/>
                  <a:ext cx="84138" cy="9525"/>
                </a:xfrm>
                <a:custGeom>
                  <a:avLst/>
                  <a:gdLst/>
                  <a:ahLst/>
                  <a:cxnLst>
                    <a:cxn ang="0">
                      <a:pos x="18" y="0"/>
                    </a:cxn>
                    <a:cxn ang="0">
                      <a:pos x="18" y="0"/>
                    </a:cxn>
                    <a:cxn ang="0">
                      <a:pos x="28" y="0"/>
                    </a:cxn>
                    <a:cxn ang="0">
                      <a:pos x="40" y="0"/>
                    </a:cxn>
                    <a:cxn ang="0">
                      <a:pos x="53" y="0"/>
                    </a:cxn>
                    <a:cxn ang="0">
                      <a:pos x="28" y="2"/>
                    </a:cxn>
                    <a:cxn ang="0">
                      <a:pos x="20" y="2"/>
                    </a:cxn>
                    <a:cxn ang="0">
                      <a:pos x="12" y="2"/>
                    </a:cxn>
                    <a:cxn ang="0">
                      <a:pos x="12" y="6"/>
                    </a:cxn>
                    <a:cxn ang="0">
                      <a:pos x="6" y="6"/>
                    </a:cxn>
                    <a:cxn ang="0">
                      <a:pos x="0" y="6"/>
                    </a:cxn>
                    <a:cxn ang="0">
                      <a:pos x="0" y="2"/>
                    </a:cxn>
                    <a:cxn ang="0">
                      <a:pos x="2" y="2"/>
                    </a:cxn>
                    <a:cxn ang="0">
                      <a:pos x="18" y="0"/>
                    </a:cxn>
                  </a:cxnLst>
                  <a:rect l="0" t="0" r="r" b="b"/>
                  <a:pathLst>
                    <a:path w="53" h="6">
                      <a:moveTo>
                        <a:pt x="18" y="0"/>
                      </a:moveTo>
                      <a:lnTo>
                        <a:pt x="18" y="0"/>
                      </a:lnTo>
                      <a:lnTo>
                        <a:pt x="28" y="0"/>
                      </a:lnTo>
                      <a:lnTo>
                        <a:pt x="40" y="0"/>
                      </a:lnTo>
                      <a:lnTo>
                        <a:pt x="53" y="0"/>
                      </a:lnTo>
                      <a:lnTo>
                        <a:pt x="28" y="2"/>
                      </a:lnTo>
                      <a:lnTo>
                        <a:pt x="20" y="2"/>
                      </a:lnTo>
                      <a:lnTo>
                        <a:pt x="12" y="2"/>
                      </a:lnTo>
                      <a:lnTo>
                        <a:pt x="12" y="6"/>
                      </a:lnTo>
                      <a:lnTo>
                        <a:pt x="6" y="6"/>
                      </a:lnTo>
                      <a:lnTo>
                        <a:pt x="0" y="6"/>
                      </a:lnTo>
                      <a:lnTo>
                        <a:pt x="0" y="2"/>
                      </a:lnTo>
                      <a:lnTo>
                        <a:pt x="2" y="2"/>
                      </a:lnTo>
                      <a:lnTo>
                        <a:pt x="18"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397" name="Freeform 607"/>
                <p:cNvSpPr>
                  <a:spLocks/>
                </p:cNvSpPr>
                <p:nvPr/>
              </p:nvSpPr>
              <p:spPr bwMode="auto">
                <a:xfrm>
                  <a:off x="3983038" y="1514475"/>
                  <a:ext cx="39688" cy="19050"/>
                </a:xfrm>
                <a:custGeom>
                  <a:avLst/>
                  <a:gdLst/>
                  <a:ahLst/>
                  <a:cxnLst>
                    <a:cxn ang="0">
                      <a:pos x="2" y="0"/>
                    </a:cxn>
                    <a:cxn ang="0">
                      <a:pos x="6" y="0"/>
                    </a:cxn>
                    <a:cxn ang="0">
                      <a:pos x="6" y="4"/>
                    </a:cxn>
                    <a:cxn ang="0">
                      <a:pos x="7" y="6"/>
                    </a:cxn>
                    <a:cxn ang="0">
                      <a:pos x="17" y="6"/>
                    </a:cxn>
                    <a:cxn ang="0">
                      <a:pos x="25" y="10"/>
                    </a:cxn>
                    <a:cxn ang="0">
                      <a:pos x="17" y="6"/>
                    </a:cxn>
                    <a:cxn ang="0">
                      <a:pos x="7" y="10"/>
                    </a:cxn>
                    <a:cxn ang="0">
                      <a:pos x="7" y="12"/>
                    </a:cxn>
                    <a:cxn ang="0">
                      <a:pos x="6" y="12"/>
                    </a:cxn>
                    <a:cxn ang="0">
                      <a:pos x="6" y="10"/>
                    </a:cxn>
                    <a:cxn ang="0">
                      <a:pos x="0" y="10"/>
                    </a:cxn>
                    <a:cxn ang="0">
                      <a:pos x="0" y="6"/>
                    </a:cxn>
                    <a:cxn ang="0">
                      <a:pos x="2" y="6"/>
                    </a:cxn>
                    <a:cxn ang="0">
                      <a:pos x="2" y="2"/>
                    </a:cxn>
                    <a:cxn ang="0">
                      <a:pos x="2" y="0"/>
                    </a:cxn>
                  </a:cxnLst>
                  <a:rect l="0" t="0" r="r" b="b"/>
                  <a:pathLst>
                    <a:path w="25" h="12">
                      <a:moveTo>
                        <a:pt x="2" y="0"/>
                      </a:moveTo>
                      <a:lnTo>
                        <a:pt x="6" y="0"/>
                      </a:lnTo>
                      <a:lnTo>
                        <a:pt x="6" y="4"/>
                      </a:lnTo>
                      <a:lnTo>
                        <a:pt x="7" y="6"/>
                      </a:lnTo>
                      <a:lnTo>
                        <a:pt x="17" y="6"/>
                      </a:lnTo>
                      <a:lnTo>
                        <a:pt x="25" y="10"/>
                      </a:lnTo>
                      <a:lnTo>
                        <a:pt x="17" y="6"/>
                      </a:lnTo>
                      <a:lnTo>
                        <a:pt x="7" y="10"/>
                      </a:lnTo>
                      <a:lnTo>
                        <a:pt x="7" y="12"/>
                      </a:lnTo>
                      <a:lnTo>
                        <a:pt x="6" y="12"/>
                      </a:lnTo>
                      <a:lnTo>
                        <a:pt x="6" y="10"/>
                      </a:lnTo>
                      <a:lnTo>
                        <a:pt x="0" y="10"/>
                      </a:lnTo>
                      <a:lnTo>
                        <a:pt x="0" y="6"/>
                      </a:lnTo>
                      <a:lnTo>
                        <a:pt x="2" y="6"/>
                      </a:lnTo>
                      <a:lnTo>
                        <a:pt x="2" y="2"/>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398" name="Freeform 608"/>
                <p:cNvSpPr>
                  <a:spLocks/>
                </p:cNvSpPr>
                <p:nvPr/>
              </p:nvSpPr>
              <p:spPr bwMode="auto">
                <a:xfrm>
                  <a:off x="3983038" y="1514475"/>
                  <a:ext cx="39688" cy="19050"/>
                </a:xfrm>
                <a:custGeom>
                  <a:avLst/>
                  <a:gdLst/>
                  <a:ahLst/>
                  <a:cxnLst>
                    <a:cxn ang="0">
                      <a:pos x="2" y="0"/>
                    </a:cxn>
                    <a:cxn ang="0">
                      <a:pos x="6" y="0"/>
                    </a:cxn>
                    <a:cxn ang="0">
                      <a:pos x="6" y="4"/>
                    </a:cxn>
                    <a:cxn ang="0">
                      <a:pos x="7" y="6"/>
                    </a:cxn>
                    <a:cxn ang="0">
                      <a:pos x="17" y="6"/>
                    </a:cxn>
                    <a:cxn ang="0">
                      <a:pos x="25" y="10"/>
                    </a:cxn>
                    <a:cxn ang="0">
                      <a:pos x="17" y="6"/>
                    </a:cxn>
                    <a:cxn ang="0">
                      <a:pos x="7" y="10"/>
                    </a:cxn>
                    <a:cxn ang="0">
                      <a:pos x="7" y="12"/>
                    </a:cxn>
                    <a:cxn ang="0">
                      <a:pos x="6" y="12"/>
                    </a:cxn>
                    <a:cxn ang="0">
                      <a:pos x="6" y="10"/>
                    </a:cxn>
                    <a:cxn ang="0">
                      <a:pos x="0" y="10"/>
                    </a:cxn>
                    <a:cxn ang="0">
                      <a:pos x="0" y="6"/>
                    </a:cxn>
                    <a:cxn ang="0">
                      <a:pos x="2" y="6"/>
                    </a:cxn>
                    <a:cxn ang="0">
                      <a:pos x="2" y="2"/>
                    </a:cxn>
                    <a:cxn ang="0">
                      <a:pos x="2" y="0"/>
                    </a:cxn>
                  </a:cxnLst>
                  <a:rect l="0" t="0" r="r" b="b"/>
                  <a:pathLst>
                    <a:path w="25" h="12">
                      <a:moveTo>
                        <a:pt x="2" y="0"/>
                      </a:moveTo>
                      <a:lnTo>
                        <a:pt x="6" y="0"/>
                      </a:lnTo>
                      <a:lnTo>
                        <a:pt x="6" y="4"/>
                      </a:lnTo>
                      <a:lnTo>
                        <a:pt x="7" y="6"/>
                      </a:lnTo>
                      <a:lnTo>
                        <a:pt x="17" y="6"/>
                      </a:lnTo>
                      <a:lnTo>
                        <a:pt x="25" y="10"/>
                      </a:lnTo>
                      <a:lnTo>
                        <a:pt x="17" y="6"/>
                      </a:lnTo>
                      <a:lnTo>
                        <a:pt x="7" y="10"/>
                      </a:lnTo>
                      <a:lnTo>
                        <a:pt x="7" y="12"/>
                      </a:lnTo>
                      <a:lnTo>
                        <a:pt x="6" y="12"/>
                      </a:lnTo>
                      <a:lnTo>
                        <a:pt x="6" y="10"/>
                      </a:lnTo>
                      <a:lnTo>
                        <a:pt x="0" y="10"/>
                      </a:lnTo>
                      <a:lnTo>
                        <a:pt x="0" y="6"/>
                      </a:lnTo>
                      <a:lnTo>
                        <a:pt x="2" y="6"/>
                      </a:lnTo>
                      <a:lnTo>
                        <a:pt x="2" y="2"/>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1183" name="Freeform 635"/>
              <p:cNvSpPr>
                <a:spLocks/>
              </p:cNvSpPr>
              <p:nvPr/>
            </p:nvSpPr>
            <p:spPr bwMode="auto">
              <a:xfrm>
                <a:off x="6230938" y="3336925"/>
                <a:ext cx="519113" cy="515938"/>
              </a:xfrm>
              <a:custGeom>
                <a:avLst/>
                <a:gdLst/>
                <a:ahLst/>
                <a:cxnLst>
                  <a:cxn ang="0">
                    <a:pos x="309" y="290"/>
                  </a:cxn>
                  <a:cxn ang="0">
                    <a:pos x="319" y="272"/>
                  </a:cxn>
                  <a:cxn ang="0">
                    <a:pos x="300" y="241"/>
                  </a:cxn>
                  <a:cxn ang="0">
                    <a:pos x="309" y="193"/>
                  </a:cxn>
                  <a:cxn ang="0">
                    <a:pos x="290" y="178"/>
                  </a:cxn>
                  <a:cxn ang="0">
                    <a:pos x="280" y="144"/>
                  </a:cxn>
                  <a:cxn ang="0">
                    <a:pos x="280" y="119"/>
                  </a:cxn>
                  <a:cxn ang="0">
                    <a:pos x="298" y="101"/>
                  </a:cxn>
                  <a:cxn ang="0">
                    <a:pos x="301" y="71"/>
                  </a:cxn>
                  <a:cxn ang="0">
                    <a:pos x="280" y="56"/>
                  </a:cxn>
                  <a:cxn ang="0">
                    <a:pos x="242" y="36"/>
                  </a:cxn>
                  <a:cxn ang="0">
                    <a:pos x="197" y="36"/>
                  </a:cxn>
                  <a:cxn ang="0">
                    <a:pos x="179" y="46"/>
                  </a:cxn>
                  <a:cxn ang="0">
                    <a:pos x="162" y="67"/>
                  </a:cxn>
                  <a:cxn ang="0">
                    <a:pos x="154" y="61"/>
                  </a:cxn>
                  <a:cxn ang="0">
                    <a:pos x="120" y="67"/>
                  </a:cxn>
                  <a:cxn ang="0">
                    <a:pos x="97" y="50"/>
                  </a:cxn>
                  <a:cxn ang="0">
                    <a:pos x="85" y="50"/>
                  </a:cxn>
                  <a:cxn ang="0">
                    <a:pos x="73" y="20"/>
                  </a:cxn>
                  <a:cxn ang="0">
                    <a:pos x="67" y="10"/>
                  </a:cxn>
                  <a:cxn ang="0">
                    <a:pos x="63" y="2"/>
                  </a:cxn>
                  <a:cxn ang="0">
                    <a:pos x="47" y="16"/>
                  </a:cxn>
                  <a:cxn ang="0">
                    <a:pos x="30" y="16"/>
                  </a:cxn>
                  <a:cxn ang="0">
                    <a:pos x="20" y="2"/>
                  </a:cxn>
                  <a:cxn ang="0">
                    <a:pos x="8" y="6"/>
                  </a:cxn>
                  <a:cxn ang="0">
                    <a:pos x="4" y="20"/>
                  </a:cxn>
                  <a:cxn ang="0">
                    <a:pos x="0" y="32"/>
                  </a:cxn>
                  <a:cxn ang="0">
                    <a:pos x="10" y="52"/>
                  </a:cxn>
                  <a:cxn ang="0">
                    <a:pos x="12" y="69"/>
                  </a:cxn>
                  <a:cxn ang="0">
                    <a:pos x="14" y="75"/>
                  </a:cxn>
                  <a:cxn ang="0">
                    <a:pos x="14" y="81"/>
                  </a:cxn>
                  <a:cxn ang="0">
                    <a:pos x="22" y="89"/>
                  </a:cxn>
                  <a:cxn ang="0">
                    <a:pos x="38" y="91"/>
                  </a:cxn>
                  <a:cxn ang="0">
                    <a:pos x="39" y="97"/>
                  </a:cxn>
                  <a:cxn ang="0">
                    <a:pos x="32" y="99"/>
                  </a:cxn>
                  <a:cxn ang="0">
                    <a:pos x="30" y="109"/>
                  </a:cxn>
                  <a:cxn ang="0">
                    <a:pos x="28" y="117"/>
                  </a:cxn>
                  <a:cxn ang="0">
                    <a:pos x="32" y="130"/>
                  </a:cxn>
                  <a:cxn ang="0">
                    <a:pos x="47" y="146"/>
                  </a:cxn>
                  <a:cxn ang="0">
                    <a:pos x="53" y="158"/>
                  </a:cxn>
                  <a:cxn ang="0">
                    <a:pos x="69" y="176"/>
                  </a:cxn>
                  <a:cxn ang="0">
                    <a:pos x="77" y="195"/>
                  </a:cxn>
                  <a:cxn ang="0">
                    <a:pos x="85" y="213"/>
                  </a:cxn>
                  <a:cxn ang="0">
                    <a:pos x="110" y="233"/>
                  </a:cxn>
                  <a:cxn ang="0">
                    <a:pos x="116" y="247"/>
                  </a:cxn>
                  <a:cxn ang="0">
                    <a:pos x="126" y="260"/>
                  </a:cxn>
                  <a:cxn ang="0">
                    <a:pos x="140" y="274"/>
                  </a:cxn>
                  <a:cxn ang="0">
                    <a:pos x="160" y="294"/>
                  </a:cxn>
                  <a:cxn ang="0">
                    <a:pos x="177" y="296"/>
                  </a:cxn>
                  <a:cxn ang="0">
                    <a:pos x="215" y="286"/>
                  </a:cxn>
                  <a:cxn ang="0">
                    <a:pos x="229" y="316"/>
                  </a:cxn>
                  <a:cxn ang="0">
                    <a:pos x="264" y="322"/>
                  </a:cxn>
                  <a:cxn ang="0">
                    <a:pos x="288" y="325"/>
                  </a:cxn>
                </a:cxnLst>
                <a:rect l="0" t="0" r="r" b="b"/>
                <a:pathLst>
                  <a:path w="327" h="325">
                    <a:moveTo>
                      <a:pt x="288" y="325"/>
                    </a:moveTo>
                    <a:lnTo>
                      <a:pt x="290" y="306"/>
                    </a:lnTo>
                    <a:lnTo>
                      <a:pt x="300" y="292"/>
                    </a:lnTo>
                    <a:lnTo>
                      <a:pt x="309" y="290"/>
                    </a:lnTo>
                    <a:lnTo>
                      <a:pt x="319" y="286"/>
                    </a:lnTo>
                    <a:lnTo>
                      <a:pt x="327" y="282"/>
                    </a:lnTo>
                    <a:lnTo>
                      <a:pt x="327" y="274"/>
                    </a:lnTo>
                    <a:lnTo>
                      <a:pt x="319" y="272"/>
                    </a:lnTo>
                    <a:lnTo>
                      <a:pt x="319" y="262"/>
                    </a:lnTo>
                    <a:lnTo>
                      <a:pt x="313" y="255"/>
                    </a:lnTo>
                    <a:lnTo>
                      <a:pt x="307" y="253"/>
                    </a:lnTo>
                    <a:lnTo>
                      <a:pt x="300" y="241"/>
                    </a:lnTo>
                    <a:lnTo>
                      <a:pt x="298" y="235"/>
                    </a:lnTo>
                    <a:lnTo>
                      <a:pt x="300" y="231"/>
                    </a:lnTo>
                    <a:lnTo>
                      <a:pt x="292" y="213"/>
                    </a:lnTo>
                    <a:lnTo>
                      <a:pt x="309" y="193"/>
                    </a:lnTo>
                    <a:lnTo>
                      <a:pt x="309" y="188"/>
                    </a:lnTo>
                    <a:lnTo>
                      <a:pt x="307" y="184"/>
                    </a:lnTo>
                    <a:lnTo>
                      <a:pt x="292" y="180"/>
                    </a:lnTo>
                    <a:lnTo>
                      <a:pt x="290" y="178"/>
                    </a:lnTo>
                    <a:lnTo>
                      <a:pt x="290" y="168"/>
                    </a:lnTo>
                    <a:lnTo>
                      <a:pt x="288" y="158"/>
                    </a:lnTo>
                    <a:lnTo>
                      <a:pt x="280" y="150"/>
                    </a:lnTo>
                    <a:lnTo>
                      <a:pt x="280" y="144"/>
                    </a:lnTo>
                    <a:lnTo>
                      <a:pt x="284" y="138"/>
                    </a:lnTo>
                    <a:lnTo>
                      <a:pt x="280" y="136"/>
                    </a:lnTo>
                    <a:lnTo>
                      <a:pt x="280" y="130"/>
                    </a:lnTo>
                    <a:lnTo>
                      <a:pt x="280" y="119"/>
                    </a:lnTo>
                    <a:lnTo>
                      <a:pt x="284" y="111"/>
                    </a:lnTo>
                    <a:lnTo>
                      <a:pt x="288" y="109"/>
                    </a:lnTo>
                    <a:lnTo>
                      <a:pt x="294" y="109"/>
                    </a:lnTo>
                    <a:lnTo>
                      <a:pt x="298" y="101"/>
                    </a:lnTo>
                    <a:lnTo>
                      <a:pt x="300" y="95"/>
                    </a:lnTo>
                    <a:lnTo>
                      <a:pt x="301" y="87"/>
                    </a:lnTo>
                    <a:lnTo>
                      <a:pt x="301" y="79"/>
                    </a:lnTo>
                    <a:lnTo>
                      <a:pt x="301" y="71"/>
                    </a:lnTo>
                    <a:lnTo>
                      <a:pt x="292" y="69"/>
                    </a:lnTo>
                    <a:lnTo>
                      <a:pt x="288" y="61"/>
                    </a:lnTo>
                    <a:lnTo>
                      <a:pt x="284" y="57"/>
                    </a:lnTo>
                    <a:lnTo>
                      <a:pt x="280" y="56"/>
                    </a:lnTo>
                    <a:lnTo>
                      <a:pt x="270" y="48"/>
                    </a:lnTo>
                    <a:lnTo>
                      <a:pt x="260" y="42"/>
                    </a:lnTo>
                    <a:lnTo>
                      <a:pt x="246" y="38"/>
                    </a:lnTo>
                    <a:lnTo>
                      <a:pt x="242" y="36"/>
                    </a:lnTo>
                    <a:lnTo>
                      <a:pt x="233" y="36"/>
                    </a:lnTo>
                    <a:lnTo>
                      <a:pt x="213" y="30"/>
                    </a:lnTo>
                    <a:lnTo>
                      <a:pt x="205" y="32"/>
                    </a:lnTo>
                    <a:lnTo>
                      <a:pt x="197" y="36"/>
                    </a:lnTo>
                    <a:lnTo>
                      <a:pt x="187" y="36"/>
                    </a:lnTo>
                    <a:lnTo>
                      <a:pt x="181" y="38"/>
                    </a:lnTo>
                    <a:lnTo>
                      <a:pt x="179" y="42"/>
                    </a:lnTo>
                    <a:lnTo>
                      <a:pt x="179" y="46"/>
                    </a:lnTo>
                    <a:lnTo>
                      <a:pt x="175" y="52"/>
                    </a:lnTo>
                    <a:lnTo>
                      <a:pt x="164" y="52"/>
                    </a:lnTo>
                    <a:lnTo>
                      <a:pt x="164" y="65"/>
                    </a:lnTo>
                    <a:lnTo>
                      <a:pt x="162" y="67"/>
                    </a:lnTo>
                    <a:lnTo>
                      <a:pt x="158" y="67"/>
                    </a:lnTo>
                    <a:lnTo>
                      <a:pt x="154" y="65"/>
                    </a:lnTo>
                    <a:lnTo>
                      <a:pt x="158" y="65"/>
                    </a:lnTo>
                    <a:lnTo>
                      <a:pt x="154" y="61"/>
                    </a:lnTo>
                    <a:lnTo>
                      <a:pt x="150" y="61"/>
                    </a:lnTo>
                    <a:lnTo>
                      <a:pt x="140" y="67"/>
                    </a:lnTo>
                    <a:lnTo>
                      <a:pt x="132" y="71"/>
                    </a:lnTo>
                    <a:lnTo>
                      <a:pt x="120" y="67"/>
                    </a:lnTo>
                    <a:lnTo>
                      <a:pt x="106" y="59"/>
                    </a:lnTo>
                    <a:lnTo>
                      <a:pt x="103" y="52"/>
                    </a:lnTo>
                    <a:lnTo>
                      <a:pt x="97" y="52"/>
                    </a:lnTo>
                    <a:lnTo>
                      <a:pt x="97" y="50"/>
                    </a:lnTo>
                    <a:lnTo>
                      <a:pt x="93" y="52"/>
                    </a:lnTo>
                    <a:lnTo>
                      <a:pt x="89" y="52"/>
                    </a:lnTo>
                    <a:lnTo>
                      <a:pt x="87" y="56"/>
                    </a:lnTo>
                    <a:lnTo>
                      <a:pt x="85" y="50"/>
                    </a:lnTo>
                    <a:lnTo>
                      <a:pt x="83" y="48"/>
                    </a:lnTo>
                    <a:lnTo>
                      <a:pt x="79" y="38"/>
                    </a:lnTo>
                    <a:lnTo>
                      <a:pt x="77" y="26"/>
                    </a:lnTo>
                    <a:lnTo>
                      <a:pt x="73" y="20"/>
                    </a:lnTo>
                    <a:lnTo>
                      <a:pt x="69" y="18"/>
                    </a:lnTo>
                    <a:lnTo>
                      <a:pt x="67" y="16"/>
                    </a:lnTo>
                    <a:lnTo>
                      <a:pt x="67" y="12"/>
                    </a:lnTo>
                    <a:lnTo>
                      <a:pt x="67" y="10"/>
                    </a:lnTo>
                    <a:lnTo>
                      <a:pt x="69" y="8"/>
                    </a:lnTo>
                    <a:lnTo>
                      <a:pt x="69" y="6"/>
                    </a:lnTo>
                    <a:lnTo>
                      <a:pt x="65" y="0"/>
                    </a:lnTo>
                    <a:lnTo>
                      <a:pt x="63" y="2"/>
                    </a:lnTo>
                    <a:lnTo>
                      <a:pt x="59" y="2"/>
                    </a:lnTo>
                    <a:lnTo>
                      <a:pt x="55" y="8"/>
                    </a:lnTo>
                    <a:lnTo>
                      <a:pt x="53" y="12"/>
                    </a:lnTo>
                    <a:lnTo>
                      <a:pt x="47" y="16"/>
                    </a:lnTo>
                    <a:lnTo>
                      <a:pt x="41" y="18"/>
                    </a:lnTo>
                    <a:lnTo>
                      <a:pt x="36" y="20"/>
                    </a:lnTo>
                    <a:lnTo>
                      <a:pt x="32" y="18"/>
                    </a:lnTo>
                    <a:lnTo>
                      <a:pt x="30" y="16"/>
                    </a:lnTo>
                    <a:lnTo>
                      <a:pt x="28" y="12"/>
                    </a:lnTo>
                    <a:lnTo>
                      <a:pt x="22" y="8"/>
                    </a:lnTo>
                    <a:lnTo>
                      <a:pt x="20" y="6"/>
                    </a:lnTo>
                    <a:lnTo>
                      <a:pt x="20" y="2"/>
                    </a:lnTo>
                    <a:lnTo>
                      <a:pt x="18" y="2"/>
                    </a:lnTo>
                    <a:lnTo>
                      <a:pt x="14" y="8"/>
                    </a:lnTo>
                    <a:lnTo>
                      <a:pt x="10" y="6"/>
                    </a:lnTo>
                    <a:lnTo>
                      <a:pt x="8" y="6"/>
                    </a:lnTo>
                    <a:lnTo>
                      <a:pt x="4" y="10"/>
                    </a:lnTo>
                    <a:lnTo>
                      <a:pt x="2" y="12"/>
                    </a:lnTo>
                    <a:lnTo>
                      <a:pt x="4" y="18"/>
                    </a:lnTo>
                    <a:lnTo>
                      <a:pt x="4" y="20"/>
                    </a:lnTo>
                    <a:lnTo>
                      <a:pt x="4" y="22"/>
                    </a:lnTo>
                    <a:lnTo>
                      <a:pt x="4" y="28"/>
                    </a:lnTo>
                    <a:lnTo>
                      <a:pt x="2" y="30"/>
                    </a:lnTo>
                    <a:lnTo>
                      <a:pt x="0" y="32"/>
                    </a:lnTo>
                    <a:lnTo>
                      <a:pt x="2" y="38"/>
                    </a:lnTo>
                    <a:lnTo>
                      <a:pt x="8" y="42"/>
                    </a:lnTo>
                    <a:lnTo>
                      <a:pt x="8" y="48"/>
                    </a:lnTo>
                    <a:lnTo>
                      <a:pt x="10" y="52"/>
                    </a:lnTo>
                    <a:lnTo>
                      <a:pt x="10" y="57"/>
                    </a:lnTo>
                    <a:lnTo>
                      <a:pt x="10" y="59"/>
                    </a:lnTo>
                    <a:lnTo>
                      <a:pt x="12" y="67"/>
                    </a:lnTo>
                    <a:lnTo>
                      <a:pt x="12" y="69"/>
                    </a:lnTo>
                    <a:lnTo>
                      <a:pt x="12" y="71"/>
                    </a:lnTo>
                    <a:lnTo>
                      <a:pt x="10" y="75"/>
                    </a:lnTo>
                    <a:lnTo>
                      <a:pt x="12" y="75"/>
                    </a:lnTo>
                    <a:lnTo>
                      <a:pt x="14" y="75"/>
                    </a:lnTo>
                    <a:lnTo>
                      <a:pt x="14" y="77"/>
                    </a:lnTo>
                    <a:lnTo>
                      <a:pt x="12" y="79"/>
                    </a:lnTo>
                    <a:lnTo>
                      <a:pt x="14" y="79"/>
                    </a:lnTo>
                    <a:lnTo>
                      <a:pt x="14" y="81"/>
                    </a:lnTo>
                    <a:lnTo>
                      <a:pt x="18" y="85"/>
                    </a:lnTo>
                    <a:lnTo>
                      <a:pt x="18" y="87"/>
                    </a:lnTo>
                    <a:lnTo>
                      <a:pt x="22" y="87"/>
                    </a:lnTo>
                    <a:lnTo>
                      <a:pt x="22" y="89"/>
                    </a:lnTo>
                    <a:lnTo>
                      <a:pt x="26" y="89"/>
                    </a:lnTo>
                    <a:lnTo>
                      <a:pt x="28" y="89"/>
                    </a:lnTo>
                    <a:lnTo>
                      <a:pt x="32" y="91"/>
                    </a:lnTo>
                    <a:lnTo>
                      <a:pt x="38" y="91"/>
                    </a:lnTo>
                    <a:lnTo>
                      <a:pt x="39" y="91"/>
                    </a:lnTo>
                    <a:lnTo>
                      <a:pt x="41" y="91"/>
                    </a:lnTo>
                    <a:lnTo>
                      <a:pt x="41" y="95"/>
                    </a:lnTo>
                    <a:lnTo>
                      <a:pt x="39" y="97"/>
                    </a:lnTo>
                    <a:lnTo>
                      <a:pt x="38" y="97"/>
                    </a:lnTo>
                    <a:lnTo>
                      <a:pt x="36" y="97"/>
                    </a:lnTo>
                    <a:lnTo>
                      <a:pt x="32" y="97"/>
                    </a:lnTo>
                    <a:lnTo>
                      <a:pt x="32" y="99"/>
                    </a:lnTo>
                    <a:lnTo>
                      <a:pt x="36" y="105"/>
                    </a:lnTo>
                    <a:lnTo>
                      <a:pt x="36" y="109"/>
                    </a:lnTo>
                    <a:lnTo>
                      <a:pt x="32" y="109"/>
                    </a:lnTo>
                    <a:lnTo>
                      <a:pt x="30" y="109"/>
                    </a:lnTo>
                    <a:lnTo>
                      <a:pt x="28" y="109"/>
                    </a:lnTo>
                    <a:lnTo>
                      <a:pt x="28" y="111"/>
                    </a:lnTo>
                    <a:lnTo>
                      <a:pt x="30" y="115"/>
                    </a:lnTo>
                    <a:lnTo>
                      <a:pt x="28" y="117"/>
                    </a:lnTo>
                    <a:lnTo>
                      <a:pt x="26" y="119"/>
                    </a:lnTo>
                    <a:lnTo>
                      <a:pt x="28" y="124"/>
                    </a:lnTo>
                    <a:lnTo>
                      <a:pt x="30" y="126"/>
                    </a:lnTo>
                    <a:lnTo>
                      <a:pt x="32" y="130"/>
                    </a:lnTo>
                    <a:lnTo>
                      <a:pt x="36" y="134"/>
                    </a:lnTo>
                    <a:lnTo>
                      <a:pt x="36" y="138"/>
                    </a:lnTo>
                    <a:lnTo>
                      <a:pt x="39" y="140"/>
                    </a:lnTo>
                    <a:lnTo>
                      <a:pt x="47" y="146"/>
                    </a:lnTo>
                    <a:lnTo>
                      <a:pt x="53" y="154"/>
                    </a:lnTo>
                    <a:lnTo>
                      <a:pt x="53" y="156"/>
                    </a:lnTo>
                    <a:lnTo>
                      <a:pt x="49" y="158"/>
                    </a:lnTo>
                    <a:lnTo>
                      <a:pt x="53" y="158"/>
                    </a:lnTo>
                    <a:lnTo>
                      <a:pt x="57" y="158"/>
                    </a:lnTo>
                    <a:lnTo>
                      <a:pt x="59" y="160"/>
                    </a:lnTo>
                    <a:lnTo>
                      <a:pt x="67" y="170"/>
                    </a:lnTo>
                    <a:lnTo>
                      <a:pt x="69" y="176"/>
                    </a:lnTo>
                    <a:lnTo>
                      <a:pt x="69" y="180"/>
                    </a:lnTo>
                    <a:lnTo>
                      <a:pt x="69" y="188"/>
                    </a:lnTo>
                    <a:lnTo>
                      <a:pt x="73" y="195"/>
                    </a:lnTo>
                    <a:lnTo>
                      <a:pt x="77" y="195"/>
                    </a:lnTo>
                    <a:lnTo>
                      <a:pt x="77" y="203"/>
                    </a:lnTo>
                    <a:lnTo>
                      <a:pt x="79" y="205"/>
                    </a:lnTo>
                    <a:lnTo>
                      <a:pt x="83" y="207"/>
                    </a:lnTo>
                    <a:lnTo>
                      <a:pt x="85" y="213"/>
                    </a:lnTo>
                    <a:lnTo>
                      <a:pt x="95" y="215"/>
                    </a:lnTo>
                    <a:lnTo>
                      <a:pt x="103" y="213"/>
                    </a:lnTo>
                    <a:lnTo>
                      <a:pt x="110" y="227"/>
                    </a:lnTo>
                    <a:lnTo>
                      <a:pt x="110" y="233"/>
                    </a:lnTo>
                    <a:lnTo>
                      <a:pt x="110" y="235"/>
                    </a:lnTo>
                    <a:lnTo>
                      <a:pt x="114" y="237"/>
                    </a:lnTo>
                    <a:lnTo>
                      <a:pt x="114" y="243"/>
                    </a:lnTo>
                    <a:lnTo>
                      <a:pt x="116" y="247"/>
                    </a:lnTo>
                    <a:lnTo>
                      <a:pt x="120" y="251"/>
                    </a:lnTo>
                    <a:lnTo>
                      <a:pt x="120" y="255"/>
                    </a:lnTo>
                    <a:lnTo>
                      <a:pt x="124" y="256"/>
                    </a:lnTo>
                    <a:lnTo>
                      <a:pt x="126" y="260"/>
                    </a:lnTo>
                    <a:lnTo>
                      <a:pt x="126" y="262"/>
                    </a:lnTo>
                    <a:lnTo>
                      <a:pt x="126" y="266"/>
                    </a:lnTo>
                    <a:lnTo>
                      <a:pt x="134" y="274"/>
                    </a:lnTo>
                    <a:lnTo>
                      <a:pt x="140" y="274"/>
                    </a:lnTo>
                    <a:lnTo>
                      <a:pt x="140" y="280"/>
                    </a:lnTo>
                    <a:lnTo>
                      <a:pt x="150" y="290"/>
                    </a:lnTo>
                    <a:lnTo>
                      <a:pt x="154" y="290"/>
                    </a:lnTo>
                    <a:lnTo>
                      <a:pt x="160" y="294"/>
                    </a:lnTo>
                    <a:lnTo>
                      <a:pt x="164" y="294"/>
                    </a:lnTo>
                    <a:lnTo>
                      <a:pt x="170" y="296"/>
                    </a:lnTo>
                    <a:lnTo>
                      <a:pt x="175" y="300"/>
                    </a:lnTo>
                    <a:lnTo>
                      <a:pt x="177" y="296"/>
                    </a:lnTo>
                    <a:lnTo>
                      <a:pt x="179" y="294"/>
                    </a:lnTo>
                    <a:lnTo>
                      <a:pt x="195" y="290"/>
                    </a:lnTo>
                    <a:lnTo>
                      <a:pt x="207" y="282"/>
                    </a:lnTo>
                    <a:lnTo>
                      <a:pt x="215" y="286"/>
                    </a:lnTo>
                    <a:lnTo>
                      <a:pt x="219" y="294"/>
                    </a:lnTo>
                    <a:lnTo>
                      <a:pt x="223" y="306"/>
                    </a:lnTo>
                    <a:lnTo>
                      <a:pt x="225" y="312"/>
                    </a:lnTo>
                    <a:lnTo>
                      <a:pt x="229" y="316"/>
                    </a:lnTo>
                    <a:lnTo>
                      <a:pt x="240" y="320"/>
                    </a:lnTo>
                    <a:lnTo>
                      <a:pt x="252" y="320"/>
                    </a:lnTo>
                    <a:lnTo>
                      <a:pt x="252" y="322"/>
                    </a:lnTo>
                    <a:lnTo>
                      <a:pt x="264" y="322"/>
                    </a:lnTo>
                    <a:lnTo>
                      <a:pt x="274" y="320"/>
                    </a:lnTo>
                    <a:lnTo>
                      <a:pt x="282" y="323"/>
                    </a:lnTo>
                    <a:lnTo>
                      <a:pt x="282" y="325"/>
                    </a:lnTo>
                    <a:lnTo>
                      <a:pt x="288" y="325"/>
                    </a:lnTo>
                    <a:lnTo>
                      <a:pt x="288" y="32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84" name="Freeform 698"/>
              <p:cNvSpPr>
                <a:spLocks/>
              </p:cNvSpPr>
              <p:nvPr/>
            </p:nvSpPr>
            <p:spPr bwMode="auto">
              <a:xfrm>
                <a:off x="7385050" y="3816350"/>
                <a:ext cx="147638" cy="206375"/>
              </a:xfrm>
              <a:custGeom>
                <a:avLst/>
                <a:gdLst/>
                <a:ahLst/>
                <a:cxnLst>
                  <a:cxn ang="0">
                    <a:pos x="18" y="100"/>
                  </a:cxn>
                  <a:cxn ang="0">
                    <a:pos x="22" y="106"/>
                  </a:cxn>
                  <a:cxn ang="0">
                    <a:pos x="28" y="100"/>
                  </a:cxn>
                  <a:cxn ang="0">
                    <a:pos x="34" y="98"/>
                  </a:cxn>
                  <a:cxn ang="0">
                    <a:pos x="37" y="98"/>
                  </a:cxn>
                  <a:cxn ang="0">
                    <a:pos x="39" y="96"/>
                  </a:cxn>
                  <a:cxn ang="0">
                    <a:pos x="47" y="96"/>
                  </a:cxn>
                  <a:cxn ang="0">
                    <a:pos x="49" y="90"/>
                  </a:cxn>
                  <a:cxn ang="0">
                    <a:pos x="47" y="86"/>
                  </a:cxn>
                  <a:cxn ang="0">
                    <a:pos x="45" y="83"/>
                  </a:cxn>
                  <a:cxn ang="0">
                    <a:pos x="53" y="79"/>
                  </a:cxn>
                  <a:cxn ang="0">
                    <a:pos x="47" y="67"/>
                  </a:cxn>
                  <a:cxn ang="0">
                    <a:pos x="57" y="77"/>
                  </a:cxn>
                  <a:cxn ang="0">
                    <a:pos x="65" y="77"/>
                  </a:cxn>
                  <a:cxn ang="0">
                    <a:pos x="65" y="81"/>
                  </a:cxn>
                  <a:cxn ang="0">
                    <a:pos x="73" y="92"/>
                  </a:cxn>
                  <a:cxn ang="0">
                    <a:pos x="75" y="106"/>
                  </a:cxn>
                  <a:cxn ang="0">
                    <a:pos x="81" y="118"/>
                  </a:cxn>
                  <a:cxn ang="0">
                    <a:pos x="85" y="124"/>
                  </a:cxn>
                  <a:cxn ang="0">
                    <a:pos x="93" y="120"/>
                  </a:cxn>
                  <a:cxn ang="0">
                    <a:pos x="91" y="108"/>
                  </a:cxn>
                  <a:cxn ang="0">
                    <a:pos x="87" y="90"/>
                  </a:cxn>
                  <a:cxn ang="0">
                    <a:pos x="81" y="71"/>
                  </a:cxn>
                  <a:cxn ang="0">
                    <a:pos x="69" y="79"/>
                  </a:cxn>
                  <a:cxn ang="0">
                    <a:pos x="69" y="61"/>
                  </a:cxn>
                  <a:cxn ang="0">
                    <a:pos x="77" y="49"/>
                  </a:cxn>
                  <a:cxn ang="0">
                    <a:pos x="77" y="37"/>
                  </a:cxn>
                  <a:cxn ang="0">
                    <a:pos x="75" y="29"/>
                  </a:cxn>
                  <a:cxn ang="0">
                    <a:pos x="55" y="33"/>
                  </a:cxn>
                  <a:cxn ang="0">
                    <a:pos x="39" y="33"/>
                  </a:cxn>
                  <a:cxn ang="0">
                    <a:pos x="39" y="10"/>
                  </a:cxn>
                  <a:cxn ang="0">
                    <a:pos x="26" y="8"/>
                  </a:cxn>
                  <a:cxn ang="0">
                    <a:pos x="10" y="8"/>
                  </a:cxn>
                  <a:cxn ang="0">
                    <a:pos x="16" y="23"/>
                  </a:cxn>
                  <a:cxn ang="0">
                    <a:pos x="0" y="31"/>
                  </a:cxn>
                  <a:cxn ang="0">
                    <a:pos x="6" y="47"/>
                  </a:cxn>
                  <a:cxn ang="0">
                    <a:pos x="18" y="59"/>
                  </a:cxn>
                  <a:cxn ang="0">
                    <a:pos x="20" y="77"/>
                  </a:cxn>
                  <a:cxn ang="0">
                    <a:pos x="18" y="96"/>
                  </a:cxn>
                  <a:cxn ang="0">
                    <a:pos x="18" y="100"/>
                  </a:cxn>
                </a:cxnLst>
                <a:rect l="0" t="0" r="r" b="b"/>
                <a:pathLst>
                  <a:path w="93" h="130">
                    <a:moveTo>
                      <a:pt x="18" y="100"/>
                    </a:moveTo>
                    <a:lnTo>
                      <a:pt x="18" y="100"/>
                    </a:lnTo>
                    <a:lnTo>
                      <a:pt x="18" y="106"/>
                    </a:lnTo>
                    <a:lnTo>
                      <a:pt x="22" y="106"/>
                    </a:lnTo>
                    <a:lnTo>
                      <a:pt x="26" y="102"/>
                    </a:lnTo>
                    <a:lnTo>
                      <a:pt x="28" y="100"/>
                    </a:lnTo>
                    <a:lnTo>
                      <a:pt x="34" y="100"/>
                    </a:lnTo>
                    <a:lnTo>
                      <a:pt x="34" y="98"/>
                    </a:lnTo>
                    <a:lnTo>
                      <a:pt x="35" y="98"/>
                    </a:lnTo>
                    <a:lnTo>
                      <a:pt x="37" y="98"/>
                    </a:lnTo>
                    <a:lnTo>
                      <a:pt x="37" y="96"/>
                    </a:lnTo>
                    <a:lnTo>
                      <a:pt x="39" y="96"/>
                    </a:lnTo>
                    <a:lnTo>
                      <a:pt x="43" y="98"/>
                    </a:lnTo>
                    <a:lnTo>
                      <a:pt x="47" y="96"/>
                    </a:lnTo>
                    <a:lnTo>
                      <a:pt x="49" y="92"/>
                    </a:lnTo>
                    <a:lnTo>
                      <a:pt x="49" y="90"/>
                    </a:lnTo>
                    <a:lnTo>
                      <a:pt x="47" y="88"/>
                    </a:lnTo>
                    <a:lnTo>
                      <a:pt x="47" y="86"/>
                    </a:lnTo>
                    <a:lnTo>
                      <a:pt x="47" y="83"/>
                    </a:lnTo>
                    <a:lnTo>
                      <a:pt x="45" y="83"/>
                    </a:lnTo>
                    <a:lnTo>
                      <a:pt x="45" y="81"/>
                    </a:lnTo>
                    <a:lnTo>
                      <a:pt x="53" y="79"/>
                    </a:lnTo>
                    <a:lnTo>
                      <a:pt x="47" y="69"/>
                    </a:lnTo>
                    <a:lnTo>
                      <a:pt x="47" y="67"/>
                    </a:lnTo>
                    <a:lnTo>
                      <a:pt x="53" y="71"/>
                    </a:lnTo>
                    <a:lnTo>
                      <a:pt x="57" y="77"/>
                    </a:lnTo>
                    <a:lnTo>
                      <a:pt x="59" y="79"/>
                    </a:lnTo>
                    <a:lnTo>
                      <a:pt x="65" y="77"/>
                    </a:lnTo>
                    <a:lnTo>
                      <a:pt x="65" y="79"/>
                    </a:lnTo>
                    <a:lnTo>
                      <a:pt x="65" y="81"/>
                    </a:lnTo>
                    <a:lnTo>
                      <a:pt x="73" y="88"/>
                    </a:lnTo>
                    <a:lnTo>
                      <a:pt x="73" y="92"/>
                    </a:lnTo>
                    <a:lnTo>
                      <a:pt x="75" y="96"/>
                    </a:lnTo>
                    <a:lnTo>
                      <a:pt x="75" y="106"/>
                    </a:lnTo>
                    <a:lnTo>
                      <a:pt x="77" y="116"/>
                    </a:lnTo>
                    <a:lnTo>
                      <a:pt x="81" y="118"/>
                    </a:lnTo>
                    <a:lnTo>
                      <a:pt x="85" y="130"/>
                    </a:lnTo>
                    <a:lnTo>
                      <a:pt x="85" y="124"/>
                    </a:lnTo>
                    <a:lnTo>
                      <a:pt x="87" y="118"/>
                    </a:lnTo>
                    <a:lnTo>
                      <a:pt x="93" y="120"/>
                    </a:lnTo>
                    <a:lnTo>
                      <a:pt x="93" y="114"/>
                    </a:lnTo>
                    <a:lnTo>
                      <a:pt x="91" y="108"/>
                    </a:lnTo>
                    <a:lnTo>
                      <a:pt x="87" y="98"/>
                    </a:lnTo>
                    <a:lnTo>
                      <a:pt x="87" y="90"/>
                    </a:lnTo>
                    <a:lnTo>
                      <a:pt x="87" y="83"/>
                    </a:lnTo>
                    <a:lnTo>
                      <a:pt x="81" y="71"/>
                    </a:lnTo>
                    <a:lnTo>
                      <a:pt x="77" y="79"/>
                    </a:lnTo>
                    <a:lnTo>
                      <a:pt x="69" y="79"/>
                    </a:lnTo>
                    <a:lnTo>
                      <a:pt x="67" y="73"/>
                    </a:lnTo>
                    <a:lnTo>
                      <a:pt x="69" y="61"/>
                    </a:lnTo>
                    <a:lnTo>
                      <a:pt x="75" y="51"/>
                    </a:lnTo>
                    <a:lnTo>
                      <a:pt x="77" y="49"/>
                    </a:lnTo>
                    <a:lnTo>
                      <a:pt x="81" y="43"/>
                    </a:lnTo>
                    <a:lnTo>
                      <a:pt x="77" y="37"/>
                    </a:lnTo>
                    <a:lnTo>
                      <a:pt x="87" y="29"/>
                    </a:lnTo>
                    <a:lnTo>
                      <a:pt x="75" y="29"/>
                    </a:lnTo>
                    <a:lnTo>
                      <a:pt x="65" y="31"/>
                    </a:lnTo>
                    <a:lnTo>
                      <a:pt x="55" y="33"/>
                    </a:lnTo>
                    <a:lnTo>
                      <a:pt x="45" y="33"/>
                    </a:lnTo>
                    <a:lnTo>
                      <a:pt x="39" y="33"/>
                    </a:lnTo>
                    <a:lnTo>
                      <a:pt x="37" y="20"/>
                    </a:lnTo>
                    <a:lnTo>
                      <a:pt x="39" y="10"/>
                    </a:lnTo>
                    <a:lnTo>
                      <a:pt x="34" y="8"/>
                    </a:lnTo>
                    <a:lnTo>
                      <a:pt x="26" y="8"/>
                    </a:lnTo>
                    <a:lnTo>
                      <a:pt x="16" y="0"/>
                    </a:lnTo>
                    <a:lnTo>
                      <a:pt x="10" y="8"/>
                    </a:lnTo>
                    <a:lnTo>
                      <a:pt x="18" y="18"/>
                    </a:lnTo>
                    <a:lnTo>
                      <a:pt x="16" y="23"/>
                    </a:lnTo>
                    <a:lnTo>
                      <a:pt x="8" y="27"/>
                    </a:lnTo>
                    <a:lnTo>
                      <a:pt x="0" y="31"/>
                    </a:lnTo>
                    <a:lnTo>
                      <a:pt x="2" y="43"/>
                    </a:lnTo>
                    <a:lnTo>
                      <a:pt x="6" y="47"/>
                    </a:lnTo>
                    <a:lnTo>
                      <a:pt x="16" y="51"/>
                    </a:lnTo>
                    <a:lnTo>
                      <a:pt x="18" y="59"/>
                    </a:lnTo>
                    <a:lnTo>
                      <a:pt x="16" y="71"/>
                    </a:lnTo>
                    <a:lnTo>
                      <a:pt x="20" y="77"/>
                    </a:lnTo>
                    <a:lnTo>
                      <a:pt x="20" y="88"/>
                    </a:lnTo>
                    <a:lnTo>
                      <a:pt x="18" y="96"/>
                    </a:lnTo>
                    <a:lnTo>
                      <a:pt x="18" y="100"/>
                    </a:lnTo>
                    <a:lnTo>
                      <a:pt x="18" y="10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85" name="Freeform 710"/>
              <p:cNvSpPr>
                <a:spLocks/>
              </p:cNvSpPr>
              <p:nvPr/>
            </p:nvSpPr>
            <p:spPr bwMode="auto">
              <a:xfrm>
                <a:off x="3513138" y="4467225"/>
                <a:ext cx="106363" cy="165100"/>
              </a:xfrm>
              <a:custGeom>
                <a:avLst/>
                <a:gdLst/>
                <a:ahLst/>
                <a:cxnLst>
                  <a:cxn ang="0">
                    <a:pos x="65" y="2"/>
                  </a:cxn>
                  <a:cxn ang="0">
                    <a:pos x="65" y="2"/>
                  </a:cxn>
                  <a:cxn ang="0">
                    <a:pos x="63" y="2"/>
                  </a:cxn>
                  <a:cxn ang="0">
                    <a:pos x="59" y="2"/>
                  </a:cxn>
                  <a:cxn ang="0">
                    <a:pos x="57" y="0"/>
                  </a:cxn>
                  <a:cxn ang="0">
                    <a:pos x="49" y="0"/>
                  </a:cxn>
                  <a:cxn ang="0">
                    <a:pos x="49" y="2"/>
                  </a:cxn>
                  <a:cxn ang="0">
                    <a:pos x="43" y="4"/>
                  </a:cxn>
                  <a:cxn ang="0">
                    <a:pos x="36" y="4"/>
                  </a:cxn>
                  <a:cxn ang="0">
                    <a:pos x="28" y="2"/>
                  </a:cxn>
                  <a:cxn ang="0">
                    <a:pos x="26" y="2"/>
                  </a:cxn>
                  <a:cxn ang="0">
                    <a:pos x="20" y="9"/>
                  </a:cxn>
                  <a:cxn ang="0">
                    <a:pos x="20" y="6"/>
                  </a:cxn>
                  <a:cxn ang="0">
                    <a:pos x="10" y="21"/>
                  </a:cxn>
                  <a:cxn ang="0">
                    <a:pos x="10" y="31"/>
                  </a:cxn>
                  <a:cxn ang="0">
                    <a:pos x="6" y="35"/>
                  </a:cxn>
                  <a:cxn ang="0">
                    <a:pos x="0" y="39"/>
                  </a:cxn>
                  <a:cxn ang="0">
                    <a:pos x="0" y="41"/>
                  </a:cxn>
                  <a:cxn ang="0">
                    <a:pos x="0" y="43"/>
                  </a:cxn>
                  <a:cxn ang="0">
                    <a:pos x="2" y="51"/>
                  </a:cxn>
                  <a:cxn ang="0">
                    <a:pos x="2" y="63"/>
                  </a:cxn>
                  <a:cxn ang="0">
                    <a:pos x="6" y="69"/>
                  </a:cxn>
                  <a:cxn ang="0">
                    <a:pos x="8" y="71"/>
                  </a:cxn>
                  <a:cxn ang="0">
                    <a:pos x="8" y="72"/>
                  </a:cxn>
                  <a:cxn ang="0">
                    <a:pos x="6" y="78"/>
                  </a:cxn>
                  <a:cxn ang="0">
                    <a:pos x="8" y="92"/>
                  </a:cxn>
                  <a:cxn ang="0">
                    <a:pos x="10" y="102"/>
                  </a:cxn>
                  <a:cxn ang="0">
                    <a:pos x="18" y="100"/>
                  </a:cxn>
                  <a:cxn ang="0">
                    <a:pos x="30" y="104"/>
                  </a:cxn>
                  <a:cxn ang="0">
                    <a:pos x="34" y="98"/>
                  </a:cxn>
                  <a:cxn ang="0">
                    <a:pos x="28" y="92"/>
                  </a:cxn>
                  <a:cxn ang="0">
                    <a:pos x="30" y="82"/>
                  </a:cxn>
                  <a:cxn ang="0">
                    <a:pos x="43" y="88"/>
                  </a:cxn>
                  <a:cxn ang="0">
                    <a:pos x="47" y="84"/>
                  </a:cxn>
                  <a:cxn ang="0">
                    <a:pos x="49" y="88"/>
                  </a:cxn>
                  <a:cxn ang="0">
                    <a:pos x="57" y="88"/>
                  </a:cxn>
                  <a:cxn ang="0">
                    <a:pos x="63" y="74"/>
                  </a:cxn>
                  <a:cxn ang="0">
                    <a:pos x="67" y="69"/>
                  </a:cxn>
                  <a:cxn ang="0">
                    <a:pos x="67" y="63"/>
                  </a:cxn>
                  <a:cxn ang="0">
                    <a:pos x="63" y="59"/>
                  </a:cxn>
                  <a:cxn ang="0">
                    <a:pos x="59" y="53"/>
                  </a:cxn>
                  <a:cxn ang="0">
                    <a:pos x="57" y="49"/>
                  </a:cxn>
                  <a:cxn ang="0">
                    <a:pos x="57" y="25"/>
                  </a:cxn>
                  <a:cxn ang="0">
                    <a:pos x="65" y="13"/>
                  </a:cxn>
                  <a:cxn ang="0">
                    <a:pos x="65" y="6"/>
                  </a:cxn>
                  <a:cxn ang="0">
                    <a:pos x="65" y="9"/>
                  </a:cxn>
                  <a:cxn ang="0">
                    <a:pos x="65" y="6"/>
                  </a:cxn>
                  <a:cxn ang="0">
                    <a:pos x="65" y="4"/>
                  </a:cxn>
                  <a:cxn ang="0">
                    <a:pos x="65" y="2"/>
                  </a:cxn>
                  <a:cxn ang="0">
                    <a:pos x="65" y="2"/>
                  </a:cxn>
                </a:cxnLst>
                <a:rect l="0" t="0" r="r" b="b"/>
                <a:pathLst>
                  <a:path w="67" h="104">
                    <a:moveTo>
                      <a:pt x="65" y="2"/>
                    </a:moveTo>
                    <a:lnTo>
                      <a:pt x="65" y="2"/>
                    </a:lnTo>
                    <a:lnTo>
                      <a:pt x="63" y="2"/>
                    </a:lnTo>
                    <a:lnTo>
                      <a:pt x="59" y="2"/>
                    </a:lnTo>
                    <a:lnTo>
                      <a:pt x="57" y="0"/>
                    </a:lnTo>
                    <a:lnTo>
                      <a:pt x="49" y="0"/>
                    </a:lnTo>
                    <a:lnTo>
                      <a:pt x="49" y="2"/>
                    </a:lnTo>
                    <a:lnTo>
                      <a:pt x="43" y="4"/>
                    </a:lnTo>
                    <a:lnTo>
                      <a:pt x="36" y="4"/>
                    </a:lnTo>
                    <a:lnTo>
                      <a:pt x="28" y="2"/>
                    </a:lnTo>
                    <a:lnTo>
                      <a:pt x="26" y="2"/>
                    </a:lnTo>
                    <a:lnTo>
                      <a:pt x="20" y="9"/>
                    </a:lnTo>
                    <a:lnTo>
                      <a:pt x="20" y="6"/>
                    </a:lnTo>
                    <a:lnTo>
                      <a:pt x="10" y="21"/>
                    </a:lnTo>
                    <a:lnTo>
                      <a:pt x="10" y="31"/>
                    </a:lnTo>
                    <a:lnTo>
                      <a:pt x="6" y="35"/>
                    </a:lnTo>
                    <a:lnTo>
                      <a:pt x="0" y="39"/>
                    </a:lnTo>
                    <a:lnTo>
                      <a:pt x="0" y="41"/>
                    </a:lnTo>
                    <a:lnTo>
                      <a:pt x="0" y="43"/>
                    </a:lnTo>
                    <a:lnTo>
                      <a:pt x="2" y="51"/>
                    </a:lnTo>
                    <a:lnTo>
                      <a:pt x="2" y="63"/>
                    </a:lnTo>
                    <a:lnTo>
                      <a:pt x="6" y="69"/>
                    </a:lnTo>
                    <a:lnTo>
                      <a:pt x="8" y="71"/>
                    </a:lnTo>
                    <a:lnTo>
                      <a:pt x="8" y="72"/>
                    </a:lnTo>
                    <a:lnTo>
                      <a:pt x="6" y="78"/>
                    </a:lnTo>
                    <a:lnTo>
                      <a:pt x="8" y="92"/>
                    </a:lnTo>
                    <a:lnTo>
                      <a:pt x="10" y="102"/>
                    </a:lnTo>
                    <a:lnTo>
                      <a:pt x="18" y="100"/>
                    </a:lnTo>
                    <a:lnTo>
                      <a:pt x="30" y="104"/>
                    </a:lnTo>
                    <a:lnTo>
                      <a:pt x="34" y="98"/>
                    </a:lnTo>
                    <a:lnTo>
                      <a:pt x="28" y="92"/>
                    </a:lnTo>
                    <a:lnTo>
                      <a:pt x="30" y="82"/>
                    </a:lnTo>
                    <a:lnTo>
                      <a:pt x="43" y="88"/>
                    </a:lnTo>
                    <a:lnTo>
                      <a:pt x="47" y="84"/>
                    </a:lnTo>
                    <a:lnTo>
                      <a:pt x="49" y="88"/>
                    </a:lnTo>
                    <a:lnTo>
                      <a:pt x="57" y="88"/>
                    </a:lnTo>
                    <a:lnTo>
                      <a:pt x="63" y="74"/>
                    </a:lnTo>
                    <a:lnTo>
                      <a:pt x="67" y="69"/>
                    </a:lnTo>
                    <a:lnTo>
                      <a:pt x="67" y="63"/>
                    </a:lnTo>
                    <a:lnTo>
                      <a:pt x="63" y="59"/>
                    </a:lnTo>
                    <a:lnTo>
                      <a:pt x="59" y="53"/>
                    </a:lnTo>
                    <a:lnTo>
                      <a:pt x="57" y="49"/>
                    </a:lnTo>
                    <a:lnTo>
                      <a:pt x="57" y="25"/>
                    </a:lnTo>
                    <a:lnTo>
                      <a:pt x="65" y="13"/>
                    </a:lnTo>
                    <a:lnTo>
                      <a:pt x="65" y="6"/>
                    </a:lnTo>
                    <a:lnTo>
                      <a:pt x="65" y="9"/>
                    </a:lnTo>
                    <a:lnTo>
                      <a:pt x="65" y="6"/>
                    </a:lnTo>
                    <a:lnTo>
                      <a:pt x="65" y="4"/>
                    </a:lnTo>
                    <a:lnTo>
                      <a:pt x="65" y="2"/>
                    </a:lnTo>
                    <a:lnTo>
                      <a:pt x="65"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86" name="Freeform 713"/>
              <p:cNvSpPr>
                <a:spLocks/>
              </p:cNvSpPr>
              <p:nvPr/>
            </p:nvSpPr>
            <p:spPr bwMode="auto">
              <a:xfrm>
                <a:off x="3416300" y="4394200"/>
                <a:ext cx="128588" cy="254000"/>
              </a:xfrm>
              <a:custGeom>
                <a:avLst/>
                <a:gdLst/>
                <a:ahLst/>
                <a:cxnLst>
                  <a:cxn ang="0">
                    <a:pos x="26" y="10"/>
                  </a:cxn>
                  <a:cxn ang="0">
                    <a:pos x="16" y="18"/>
                  </a:cxn>
                  <a:cxn ang="0">
                    <a:pos x="10" y="18"/>
                  </a:cxn>
                  <a:cxn ang="0">
                    <a:pos x="12" y="26"/>
                  </a:cxn>
                  <a:cxn ang="0">
                    <a:pos x="16" y="32"/>
                  </a:cxn>
                  <a:cxn ang="0">
                    <a:pos x="22" y="36"/>
                  </a:cxn>
                  <a:cxn ang="0">
                    <a:pos x="20" y="40"/>
                  </a:cxn>
                  <a:cxn ang="0">
                    <a:pos x="6" y="42"/>
                  </a:cxn>
                  <a:cxn ang="0">
                    <a:pos x="6" y="50"/>
                  </a:cxn>
                  <a:cxn ang="0">
                    <a:pos x="14" y="75"/>
                  </a:cxn>
                  <a:cxn ang="0">
                    <a:pos x="26" y="77"/>
                  </a:cxn>
                  <a:cxn ang="0">
                    <a:pos x="32" y="79"/>
                  </a:cxn>
                  <a:cxn ang="0">
                    <a:pos x="26" y="87"/>
                  </a:cxn>
                  <a:cxn ang="0">
                    <a:pos x="37" y="91"/>
                  </a:cxn>
                  <a:cxn ang="0">
                    <a:pos x="34" y="97"/>
                  </a:cxn>
                  <a:cxn ang="0">
                    <a:pos x="37" y="101"/>
                  </a:cxn>
                  <a:cxn ang="0">
                    <a:pos x="26" y="115"/>
                  </a:cxn>
                  <a:cxn ang="0">
                    <a:pos x="24" y="138"/>
                  </a:cxn>
                  <a:cxn ang="0">
                    <a:pos x="26" y="146"/>
                  </a:cxn>
                  <a:cxn ang="0">
                    <a:pos x="34" y="154"/>
                  </a:cxn>
                  <a:cxn ang="0">
                    <a:pos x="37" y="156"/>
                  </a:cxn>
                  <a:cxn ang="0">
                    <a:pos x="43" y="160"/>
                  </a:cxn>
                  <a:cxn ang="0">
                    <a:pos x="49" y="156"/>
                  </a:cxn>
                  <a:cxn ang="0">
                    <a:pos x="53" y="156"/>
                  </a:cxn>
                  <a:cxn ang="0">
                    <a:pos x="53" y="150"/>
                  </a:cxn>
                  <a:cxn ang="0">
                    <a:pos x="59" y="148"/>
                  </a:cxn>
                  <a:cxn ang="0">
                    <a:pos x="63" y="146"/>
                  </a:cxn>
                  <a:cxn ang="0">
                    <a:pos x="71" y="148"/>
                  </a:cxn>
                  <a:cxn ang="0">
                    <a:pos x="67" y="124"/>
                  </a:cxn>
                  <a:cxn ang="0">
                    <a:pos x="69" y="117"/>
                  </a:cxn>
                  <a:cxn ang="0">
                    <a:pos x="63" y="109"/>
                  </a:cxn>
                  <a:cxn ang="0">
                    <a:pos x="61" y="89"/>
                  </a:cxn>
                  <a:cxn ang="0">
                    <a:pos x="61" y="85"/>
                  </a:cxn>
                  <a:cxn ang="0">
                    <a:pos x="71" y="77"/>
                  </a:cxn>
                  <a:cxn ang="0">
                    <a:pos x="81" y="52"/>
                  </a:cxn>
                  <a:cxn ang="0">
                    <a:pos x="77" y="40"/>
                  </a:cxn>
                  <a:cxn ang="0">
                    <a:pos x="67" y="36"/>
                  </a:cxn>
                  <a:cxn ang="0">
                    <a:pos x="61" y="36"/>
                  </a:cxn>
                  <a:cxn ang="0">
                    <a:pos x="59" y="32"/>
                  </a:cxn>
                  <a:cxn ang="0">
                    <a:pos x="53" y="38"/>
                  </a:cxn>
                  <a:cxn ang="0">
                    <a:pos x="49" y="46"/>
                  </a:cxn>
                  <a:cxn ang="0">
                    <a:pos x="47" y="42"/>
                  </a:cxn>
                  <a:cxn ang="0">
                    <a:pos x="47" y="38"/>
                  </a:cxn>
                  <a:cxn ang="0">
                    <a:pos x="53" y="28"/>
                  </a:cxn>
                  <a:cxn ang="0">
                    <a:pos x="43" y="10"/>
                  </a:cxn>
                  <a:cxn ang="0">
                    <a:pos x="30" y="2"/>
                  </a:cxn>
                  <a:cxn ang="0">
                    <a:pos x="30" y="0"/>
                  </a:cxn>
                </a:cxnLst>
                <a:rect l="0" t="0" r="r" b="b"/>
                <a:pathLst>
                  <a:path w="81" h="160">
                    <a:moveTo>
                      <a:pt x="30" y="0"/>
                    </a:moveTo>
                    <a:lnTo>
                      <a:pt x="26" y="10"/>
                    </a:lnTo>
                    <a:lnTo>
                      <a:pt x="24" y="12"/>
                    </a:lnTo>
                    <a:lnTo>
                      <a:pt x="16" y="18"/>
                    </a:lnTo>
                    <a:lnTo>
                      <a:pt x="12" y="18"/>
                    </a:lnTo>
                    <a:lnTo>
                      <a:pt x="10" y="18"/>
                    </a:lnTo>
                    <a:lnTo>
                      <a:pt x="10" y="20"/>
                    </a:lnTo>
                    <a:lnTo>
                      <a:pt x="12" y="26"/>
                    </a:lnTo>
                    <a:lnTo>
                      <a:pt x="14" y="28"/>
                    </a:lnTo>
                    <a:lnTo>
                      <a:pt x="16" y="32"/>
                    </a:lnTo>
                    <a:lnTo>
                      <a:pt x="20" y="32"/>
                    </a:lnTo>
                    <a:lnTo>
                      <a:pt x="22" y="36"/>
                    </a:lnTo>
                    <a:lnTo>
                      <a:pt x="22" y="38"/>
                    </a:lnTo>
                    <a:lnTo>
                      <a:pt x="20" y="40"/>
                    </a:lnTo>
                    <a:lnTo>
                      <a:pt x="16" y="40"/>
                    </a:lnTo>
                    <a:lnTo>
                      <a:pt x="6" y="42"/>
                    </a:lnTo>
                    <a:lnTo>
                      <a:pt x="6" y="46"/>
                    </a:lnTo>
                    <a:lnTo>
                      <a:pt x="6" y="50"/>
                    </a:lnTo>
                    <a:lnTo>
                      <a:pt x="0" y="52"/>
                    </a:lnTo>
                    <a:lnTo>
                      <a:pt x="14" y="75"/>
                    </a:lnTo>
                    <a:lnTo>
                      <a:pt x="20" y="77"/>
                    </a:lnTo>
                    <a:lnTo>
                      <a:pt x="26" y="77"/>
                    </a:lnTo>
                    <a:lnTo>
                      <a:pt x="30" y="77"/>
                    </a:lnTo>
                    <a:lnTo>
                      <a:pt x="32" y="79"/>
                    </a:lnTo>
                    <a:lnTo>
                      <a:pt x="32" y="81"/>
                    </a:lnTo>
                    <a:lnTo>
                      <a:pt x="26" y="87"/>
                    </a:lnTo>
                    <a:lnTo>
                      <a:pt x="34" y="91"/>
                    </a:lnTo>
                    <a:lnTo>
                      <a:pt x="37" y="91"/>
                    </a:lnTo>
                    <a:lnTo>
                      <a:pt x="34" y="95"/>
                    </a:lnTo>
                    <a:lnTo>
                      <a:pt x="34" y="97"/>
                    </a:lnTo>
                    <a:lnTo>
                      <a:pt x="34" y="99"/>
                    </a:lnTo>
                    <a:lnTo>
                      <a:pt x="37" y="101"/>
                    </a:lnTo>
                    <a:lnTo>
                      <a:pt x="34" y="107"/>
                    </a:lnTo>
                    <a:lnTo>
                      <a:pt x="26" y="115"/>
                    </a:lnTo>
                    <a:lnTo>
                      <a:pt x="26" y="124"/>
                    </a:lnTo>
                    <a:lnTo>
                      <a:pt x="24" y="138"/>
                    </a:lnTo>
                    <a:lnTo>
                      <a:pt x="24" y="140"/>
                    </a:lnTo>
                    <a:lnTo>
                      <a:pt x="26" y="146"/>
                    </a:lnTo>
                    <a:lnTo>
                      <a:pt x="30" y="148"/>
                    </a:lnTo>
                    <a:lnTo>
                      <a:pt x="34" y="154"/>
                    </a:lnTo>
                    <a:lnTo>
                      <a:pt x="37" y="154"/>
                    </a:lnTo>
                    <a:lnTo>
                      <a:pt x="37" y="156"/>
                    </a:lnTo>
                    <a:lnTo>
                      <a:pt x="39" y="160"/>
                    </a:lnTo>
                    <a:lnTo>
                      <a:pt x="43" y="160"/>
                    </a:lnTo>
                    <a:lnTo>
                      <a:pt x="47" y="158"/>
                    </a:lnTo>
                    <a:lnTo>
                      <a:pt x="49" y="156"/>
                    </a:lnTo>
                    <a:lnTo>
                      <a:pt x="51" y="156"/>
                    </a:lnTo>
                    <a:lnTo>
                      <a:pt x="53" y="156"/>
                    </a:lnTo>
                    <a:lnTo>
                      <a:pt x="53" y="154"/>
                    </a:lnTo>
                    <a:lnTo>
                      <a:pt x="53" y="150"/>
                    </a:lnTo>
                    <a:lnTo>
                      <a:pt x="57" y="150"/>
                    </a:lnTo>
                    <a:lnTo>
                      <a:pt x="59" y="148"/>
                    </a:lnTo>
                    <a:lnTo>
                      <a:pt x="61" y="146"/>
                    </a:lnTo>
                    <a:lnTo>
                      <a:pt x="63" y="146"/>
                    </a:lnTo>
                    <a:lnTo>
                      <a:pt x="69" y="148"/>
                    </a:lnTo>
                    <a:lnTo>
                      <a:pt x="71" y="148"/>
                    </a:lnTo>
                    <a:lnTo>
                      <a:pt x="69" y="138"/>
                    </a:lnTo>
                    <a:lnTo>
                      <a:pt x="67" y="124"/>
                    </a:lnTo>
                    <a:lnTo>
                      <a:pt x="69" y="118"/>
                    </a:lnTo>
                    <a:lnTo>
                      <a:pt x="69" y="117"/>
                    </a:lnTo>
                    <a:lnTo>
                      <a:pt x="67" y="115"/>
                    </a:lnTo>
                    <a:lnTo>
                      <a:pt x="63" y="109"/>
                    </a:lnTo>
                    <a:lnTo>
                      <a:pt x="63" y="97"/>
                    </a:lnTo>
                    <a:lnTo>
                      <a:pt x="61" y="89"/>
                    </a:lnTo>
                    <a:lnTo>
                      <a:pt x="61" y="87"/>
                    </a:lnTo>
                    <a:lnTo>
                      <a:pt x="61" y="85"/>
                    </a:lnTo>
                    <a:lnTo>
                      <a:pt x="67" y="81"/>
                    </a:lnTo>
                    <a:lnTo>
                      <a:pt x="71" y="77"/>
                    </a:lnTo>
                    <a:lnTo>
                      <a:pt x="71" y="67"/>
                    </a:lnTo>
                    <a:lnTo>
                      <a:pt x="81" y="52"/>
                    </a:lnTo>
                    <a:lnTo>
                      <a:pt x="79" y="46"/>
                    </a:lnTo>
                    <a:lnTo>
                      <a:pt x="77" y="40"/>
                    </a:lnTo>
                    <a:lnTo>
                      <a:pt x="69" y="38"/>
                    </a:lnTo>
                    <a:lnTo>
                      <a:pt x="67" y="36"/>
                    </a:lnTo>
                    <a:lnTo>
                      <a:pt x="63" y="32"/>
                    </a:lnTo>
                    <a:lnTo>
                      <a:pt x="61" y="36"/>
                    </a:lnTo>
                    <a:lnTo>
                      <a:pt x="59" y="36"/>
                    </a:lnTo>
                    <a:lnTo>
                      <a:pt x="59" y="32"/>
                    </a:lnTo>
                    <a:lnTo>
                      <a:pt x="57" y="32"/>
                    </a:lnTo>
                    <a:lnTo>
                      <a:pt x="53" y="38"/>
                    </a:lnTo>
                    <a:lnTo>
                      <a:pt x="53" y="48"/>
                    </a:lnTo>
                    <a:lnTo>
                      <a:pt x="49" y="46"/>
                    </a:lnTo>
                    <a:lnTo>
                      <a:pt x="47" y="46"/>
                    </a:lnTo>
                    <a:lnTo>
                      <a:pt x="47" y="42"/>
                    </a:lnTo>
                    <a:lnTo>
                      <a:pt x="47" y="40"/>
                    </a:lnTo>
                    <a:lnTo>
                      <a:pt x="47" y="38"/>
                    </a:lnTo>
                    <a:lnTo>
                      <a:pt x="51" y="36"/>
                    </a:lnTo>
                    <a:lnTo>
                      <a:pt x="53" y="28"/>
                    </a:lnTo>
                    <a:lnTo>
                      <a:pt x="53" y="20"/>
                    </a:lnTo>
                    <a:lnTo>
                      <a:pt x="43" y="10"/>
                    </a:lnTo>
                    <a:lnTo>
                      <a:pt x="34" y="0"/>
                    </a:lnTo>
                    <a:lnTo>
                      <a:pt x="30" y="2"/>
                    </a:lnTo>
                    <a:lnTo>
                      <a:pt x="30" y="0"/>
                    </a:lnTo>
                    <a:lnTo>
                      <a:pt x="3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87" name="Freeform 714"/>
              <p:cNvSpPr>
                <a:spLocks/>
              </p:cNvSpPr>
              <p:nvPr/>
            </p:nvSpPr>
            <p:spPr bwMode="auto">
              <a:xfrm>
                <a:off x="3606800" y="4470400"/>
                <a:ext cx="80963" cy="152400"/>
              </a:xfrm>
              <a:custGeom>
                <a:avLst/>
                <a:gdLst/>
                <a:ahLst/>
                <a:cxnLst>
                  <a:cxn ang="0">
                    <a:pos x="6" y="2"/>
                  </a:cxn>
                  <a:cxn ang="0">
                    <a:pos x="6" y="2"/>
                  </a:cxn>
                  <a:cxn ang="0">
                    <a:pos x="6" y="4"/>
                  </a:cxn>
                  <a:cxn ang="0">
                    <a:pos x="6" y="11"/>
                  </a:cxn>
                  <a:cxn ang="0">
                    <a:pos x="0" y="23"/>
                  </a:cxn>
                  <a:cxn ang="0">
                    <a:pos x="0" y="45"/>
                  </a:cxn>
                  <a:cxn ang="0">
                    <a:pos x="2" y="51"/>
                  </a:cxn>
                  <a:cxn ang="0">
                    <a:pos x="4" y="57"/>
                  </a:cxn>
                  <a:cxn ang="0">
                    <a:pos x="10" y="61"/>
                  </a:cxn>
                  <a:cxn ang="0">
                    <a:pos x="10" y="67"/>
                  </a:cxn>
                  <a:cxn ang="0">
                    <a:pos x="4" y="72"/>
                  </a:cxn>
                  <a:cxn ang="0">
                    <a:pos x="0" y="86"/>
                  </a:cxn>
                  <a:cxn ang="0">
                    <a:pos x="0" y="90"/>
                  </a:cxn>
                  <a:cxn ang="0">
                    <a:pos x="4" y="96"/>
                  </a:cxn>
                  <a:cxn ang="0">
                    <a:pos x="6" y="96"/>
                  </a:cxn>
                  <a:cxn ang="0">
                    <a:pos x="10" y="96"/>
                  </a:cxn>
                  <a:cxn ang="0">
                    <a:pos x="14" y="92"/>
                  </a:cxn>
                  <a:cxn ang="0">
                    <a:pos x="22" y="90"/>
                  </a:cxn>
                  <a:cxn ang="0">
                    <a:pos x="30" y="96"/>
                  </a:cxn>
                  <a:cxn ang="0">
                    <a:pos x="34" y="90"/>
                  </a:cxn>
                  <a:cxn ang="0">
                    <a:pos x="40" y="80"/>
                  </a:cxn>
                  <a:cxn ang="0">
                    <a:pos x="42" y="63"/>
                  </a:cxn>
                  <a:cxn ang="0">
                    <a:pos x="45" y="53"/>
                  </a:cxn>
                  <a:cxn ang="0">
                    <a:pos x="51" y="39"/>
                  </a:cxn>
                  <a:cxn ang="0">
                    <a:pos x="51" y="33"/>
                  </a:cxn>
                  <a:cxn ang="0">
                    <a:pos x="49" y="31"/>
                  </a:cxn>
                  <a:cxn ang="0">
                    <a:pos x="45" y="31"/>
                  </a:cxn>
                  <a:cxn ang="0">
                    <a:pos x="42" y="23"/>
                  </a:cxn>
                  <a:cxn ang="0">
                    <a:pos x="40" y="23"/>
                  </a:cxn>
                  <a:cxn ang="0">
                    <a:pos x="36" y="19"/>
                  </a:cxn>
                  <a:cxn ang="0">
                    <a:pos x="34" y="11"/>
                  </a:cxn>
                  <a:cxn ang="0">
                    <a:pos x="20" y="4"/>
                  </a:cxn>
                  <a:cxn ang="0">
                    <a:pos x="14" y="5"/>
                  </a:cxn>
                  <a:cxn ang="0">
                    <a:pos x="10" y="5"/>
                  </a:cxn>
                  <a:cxn ang="0">
                    <a:pos x="10" y="4"/>
                  </a:cxn>
                  <a:cxn ang="0">
                    <a:pos x="6" y="0"/>
                  </a:cxn>
                  <a:cxn ang="0">
                    <a:pos x="6" y="2"/>
                  </a:cxn>
                  <a:cxn ang="0">
                    <a:pos x="6" y="2"/>
                  </a:cxn>
                </a:cxnLst>
                <a:rect l="0" t="0" r="r" b="b"/>
                <a:pathLst>
                  <a:path w="51" h="96">
                    <a:moveTo>
                      <a:pt x="6" y="2"/>
                    </a:moveTo>
                    <a:lnTo>
                      <a:pt x="6" y="2"/>
                    </a:lnTo>
                    <a:lnTo>
                      <a:pt x="6" y="4"/>
                    </a:lnTo>
                    <a:lnTo>
                      <a:pt x="6" y="11"/>
                    </a:lnTo>
                    <a:lnTo>
                      <a:pt x="0" y="23"/>
                    </a:lnTo>
                    <a:lnTo>
                      <a:pt x="0" y="45"/>
                    </a:lnTo>
                    <a:lnTo>
                      <a:pt x="2" y="51"/>
                    </a:lnTo>
                    <a:lnTo>
                      <a:pt x="4" y="57"/>
                    </a:lnTo>
                    <a:lnTo>
                      <a:pt x="10" y="61"/>
                    </a:lnTo>
                    <a:lnTo>
                      <a:pt x="10" y="67"/>
                    </a:lnTo>
                    <a:lnTo>
                      <a:pt x="4" y="72"/>
                    </a:lnTo>
                    <a:lnTo>
                      <a:pt x="0" y="86"/>
                    </a:lnTo>
                    <a:lnTo>
                      <a:pt x="0" y="90"/>
                    </a:lnTo>
                    <a:lnTo>
                      <a:pt x="4" y="96"/>
                    </a:lnTo>
                    <a:lnTo>
                      <a:pt x="6" y="96"/>
                    </a:lnTo>
                    <a:lnTo>
                      <a:pt x="10" y="96"/>
                    </a:lnTo>
                    <a:lnTo>
                      <a:pt x="14" y="92"/>
                    </a:lnTo>
                    <a:lnTo>
                      <a:pt x="22" y="90"/>
                    </a:lnTo>
                    <a:lnTo>
                      <a:pt x="30" y="96"/>
                    </a:lnTo>
                    <a:lnTo>
                      <a:pt x="34" y="90"/>
                    </a:lnTo>
                    <a:lnTo>
                      <a:pt x="40" y="80"/>
                    </a:lnTo>
                    <a:lnTo>
                      <a:pt x="42" y="63"/>
                    </a:lnTo>
                    <a:lnTo>
                      <a:pt x="45" y="53"/>
                    </a:lnTo>
                    <a:lnTo>
                      <a:pt x="51" y="39"/>
                    </a:lnTo>
                    <a:lnTo>
                      <a:pt x="51" y="33"/>
                    </a:lnTo>
                    <a:lnTo>
                      <a:pt x="49" y="31"/>
                    </a:lnTo>
                    <a:lnTo>
                      <a:pt x="45" y="31"/>
                    </a:lnTo>
                    <a:lnTo>
                      <a:pt x="42" y="23"/>
                    </a:lnTo>
                    <a:lnTo>
                      <a:pt x="40" y="23"/>
                    </a:lnTo>
                    <a:lnTo>
                      <a:pt x="36" y="19"/>
                    </a:lnTo>
                    <a:lnTo>
                      <a:pt x="34" y="11"/>
                    </a:lnTo>
                    <a:lnTo>
                      <a:pt x="20" y="4"/>
                    </a:lnTo>
                    <a:lnTo>
                      <a:pt x="14" y="5"/>
                    </a:lnTo>
                    <a:lnTo>
                      <a:pt x="10" y="5"/>
                    </a:lnTo>
                    <a:lnTo>
                      <a:pt x="10" y="4"/>
                    </a:lnTo>
                    <a:lnTo>
                      <a:pt x="6" y="0"/>
                    </a:lnTo>
                    <a:lnTo>
                      <a:pt x="6" y="2"/>
                    </a:lnTo>
                    <a:lnTo>
                      <a:pt x="6"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1188" name="Group 1187"/>
              <p:cNvGrpSpPr/>
              <p:nvPr/>
            </p:nvGrpSpPr>
            <p:grpSpPr>
              <a:xfrm>
                <a:off x="2819400" y="3906838"/>
                <a:ext cx="271462" cy="119063"/>
                <a:chOff x="2819400" y="3906838"/>
                <a:chExt cx="271462" cy="119063"/>
              </a:xfrm>
              <a:grpFill/>
            </p:grpSpPr>
            <p:sp>
              <p:nvSpPr>
                <p:cNvPr id="1213" name="Freeform 242"/>
                <p:cNvSpPr>
                  <a:spLocks noEditPoints="1"/>
                </p:cNvSpPr>
                <p:nvPr/>
              </p:nvSpPr>
              <p:spPr bwMode="auto">
                <a:xfrm>
                  <a:off x="2819400" y="3906838"/>
                  <a:ext cx="271462" cy="119063"/>
                </a:xfrm>
                <a:custGeom>
                  <a:avLst/>
                  <a:gdLst/>
                  <a:ahLst/>
                  <a:cxnLst>
                    <a:cxn ang="0">
                      <a:pos x="27" y="22"/>
                    </a:cxn>
                    <a:cxn ang="0">
                      <a:pos x="31" y="28"/>
                    </a:cxn>
                    <a:cxn ang="0">
                      <a:pos x="31" y="31"/>
                    </a:cxn>
                    <a:cxn ang="0">
                      <a:pos x="23" y="37"/>
                    </a:cxn>
                    <a:cxn ang="0">
                      <a:pos x="27" y="37"/>
                    </a:cxn>
                    <a:cxn ang="0">
                      <a:pos x="35" y="24"/>
                    </a:cxn>
                    <a:cxn ang="0">
                      <a:pos x="27" y="22"/>
                    </a:cxn>
                    <a:cxn ang="0">
                      <a:pos x="27" y="0"/>
                    </a:cxn>
                    <a:cxn ang="0">
                      <a:pos x="6" y="18"/>
                    </a:cxn>
                    <a:cxn ang="0">
                      <a:pos x="0" y="24"/>
                    </a:cxn>
                    <a:cxn ang="0">
                      <a:pos x="15" y="24"/>
                    </a:cxn>
                    <a:cxn ang="0">
                      <a:pos x="21" y="20"/>
                    </a:cxn>
                    <a:cxn ang="0">
                      <a:pos x="27" y="10"/>
                    </a:cxn>
                    <a:cxn ang="0">
                      <a:pos x="37" y="8"/>
                    </a:cxn>
                    <a:cxn ang="0">
                      <a:pos x="49" y="14"/>
                    </a:cxn>
                    <a:cxn ang="0">
                      <a:pos x="61" y="18"/>
                    </a:cxn>
                    <a:cxn ang="0">
                      <a:pos x="71" y="22"/>
                    </a:cxn>
                    <a:cxn ang="0">
                      <a:pos x="73" y="29"/>
                    </a:cxn>
                    <a:cxn ang="0">
                      <a:pos x="81" y="31"/>
                    </a:cxn>
                    <a:cxn ang="0">
                      <a:pos x="92" y="37"/>
                    </a:cxn>
                    <a:cxn ang="0">
                      <a:pos x="100" y="41"/>
                    </a:cxn>
                    <a:cxn ang="0">
                      <a:pos x="108" y="51"/>
                    </a:cxn>
                    <a:cxn ang="0">
                      <a:pos x="124" y="61"/>
                    </a:cxn>
                    <a:cxn ang="0">
                      <a:pos x="116" y="69"/>
                    </a:cxn>
                    <a:cxn ang="0">
                      <a:pos x="138" y="69"/>
                    </a:cxn>
                    <a:cxn ang="0">
                      <a:pos x="161" y="69"/>
                    </a:cxn>
                    <a:cxn ang="0">
                      <a:pos x="171" y="65"/>
                    </a:cxn>
                    <a:cxn ang="0">
                      <a:pos x="171" y="59"/>
                    </a:cxn>
                    <a:cxn ang="0">
                      <a:pos x="155" y="57"/>
                    </a:cxn>
                    <a:cxn ang="0">
                      <a:pos x="147" y="55"/>
                    </a:cxn>
                    <a:cxn ang="0">
                      <a:pos x="136" y="43"/>
                    </a:cxn>
                    <a:cxn ang="0">
                      <a:pos x="128" y="37"/>
                    </a:cxn>
                    <a:cxn ang="0">
                      <a:pos x="124" y="37"/>
                    </a:cxn>
                    <a:cxn ang="0">
                      <a:pos x="120" y="29"/>
                    </a:cxn>
                    <a:cxn ang="0">
                      <a:pos x="112" y="29"/>
                    </a:cxn>
                    <a:cxn ang="0">
                      <a:pos x="108" y="24"/>
                    </a:cxn>
                    <a:cxn ang="0">
                      <a:pos x="98" y="22"/>
                    </a:cxn>
                    <a:cxn ang="0">
                      <a:pos x="88" y="18"/>
                    </a:cxn>
                    <a:cxn ang="0">
                      <a:pos x="82" y="8"/>
                    </a:cxn>
                    <a:cxn ang="0">
                      <a:pos x="53" y="2"/>
                    </a:cxn>
                    <a:cxn ang="0">
                      <a:pos x="51" y="4"/>
                    </a:cxn>
                    <a:cxn ang="0">
                      <a:pos x="49" y="0"/>
                    </a:cxn>
                    <a:cxn ang="0">
                      <a:pos x="27" y="0"/>
                    </a:cxn>
                  </a:cxnLst>
                  <a:rect l="0" t="0" r="r" b="b"/>
                  <a:pathLst>
                    <a:path w="171" h="75">
                      <a:moveTo>
                        <a:pt x="27" y="22"/>
                      </a:moveTo>
                      <a:lnTo>
                        <a:pt x="27" y="22"/>
                      </a:lnTo>
                      <a:lnTo>
                        <a:pt x="27" y="29"/>
                      </a:lnTo>
                      <a:lnTo>
                        <a:pt x="31" y="28"/>
                      </a:lnTo>
                      <a:lnTo>
                        <a:pt x="31" y="29"/>
                      </a:lnTo>
                      <a:lnTo>
                        <a:pt x="31" y="31"/>
                      </a:lnTo>
                      <a:lnTo>
                        <a:pt x="25" y="37"/>
                      </a:lnTo>
                      <a:lnTo>
                        <a:pt x="23" y="37"/>
                      </a:lnTo>
                      <a:lnTo>
                        <a:pt x="25" y="37"/>
                      </a:lnTo>
                      <a:lnTo>
                        <a:pt x="27" y="37"/>
                      </a:lnTo>
                      <a:lnTo>
                        <a:pt x="35" y="31"/>
                      </a:lnTo>
                      <a:lnTo>
                        <a:pt x="35" y="24"/>
                      </a:lnTo>
                      <a:lnTo>
                        <a:pt x="27" y="22"/>
                      </a:lnTo>
                      <a:lnTo>
                        <a:pt x="27" y="22"/>
                      </a:lnTo>
                      <a:close/>
                      <a:moveTo>
                        <a:pt x="27" y="0"/>
                      </a:moveTo>
                      <a:lnTo>
                        <a:pt x="27" y="0"/>
                      </a:lnTo>
                      <a:lnTo>
                        <a:pt x="15" y="8"/>
                      </a:lnTo>
                      <a:lnTo>
                        <a:pt x="6" y="18"/>
                      </a:lnTo>
                      <a:lnTo>
                        <a:pt x="6" y="22"/>
                      </a:lnTo>
                      <a:lnTo>
                        <a:pt x="0" y="24"/>
                      </a:lnTo>
                      <a:lnTo>
                        <a:pt x="8" y="28"/>
                      </a:lnTo>
                      <a:lnTo>
                        <a:pt x="15" y="24"/>
                      </a:lnTo>
                      <a:lnTo>
                        <a:pt x="15" y="20"/>
                      </a:lnTo>
                      <a:lnTo>
                        <a:pt x="21" y="20"/>
                      </a:lnTo>
                      <a:lnTo>
                        <a:pt x="23" y="14"/>
                      </a:lnTo>
                      <a:lnTo>
                        <a:pt x="27" y="10"/>
                      </a:lnTo>
                      <a:lnTo>
                        <a:pt x="33" y="10"/>
                      </a:lnTo>
                      <a:lnTo>
                        <a:pt x="37" y="8"/>
                      </a:lnTo>
                      <a:lnTo>
                        <a:pt x="49" y="10"/>
                      </a:lnTo>
                      <a:lnTo>
                        <a:pt x="49" y="14"/>
                      </a:lnTo>
                      <a:lnTo>
                        <a:pt x="53" y="18"/>
                      </a:lnTo>
                      <a:lnTo>
                        <a:pt x="61" y="18"/>
                      </a:lnTo>
                      <a:lnTo>
                        <a:pt x="65" y="22"/>
                      </a:lnTo>
                      <a:lnTo>
                        <a:pt x="71" y="22"/>
                      </a:lnTo>
                      <a:lnTo>
                        <a:pt x="71" y="24"/>
                      </a:lnTo>
                      <a:lnTo>
                        <a:pt x="73" y="29"/>
                      </a:lnTo>
                      <a:lnTo>
                        <a:pt x="75" y="29"/>
                      </a:lnTo>
                      <a:lnTo>
                        <a:pt x="81" y="31"/>
                      </a:lnTo>
                      <a:lnTo>
                        <a:pt x="82" y="37"/>
                      </a:lnTo>
                      <a:lnTo>
                        <a:pt x="92" y="37"/>
                      </a:lnTo>
                      <a:lnTo>
                        <a:pt x="100" y="33"/>
                      </a:lnTo>
                      <a:lnTo>
                        <a:pt x="100" y="41"/>
                      </a:lnTo>
                      <a:lnTo>
                        <a:pt x="102" y="47"/>
                      </a:lnTo>
                      <a:lnTo>
                        <a:pt x="108" y="51"/>
                      </a:lnTo>
                      <a:lnTo>
                        <a:pt x="124" y="57"/>
                      </a:lnTo>
                      <a:lnTo>
                        <a:pt x="124" y="61"/>
                      </a:lnTo>
                      <a:lnTo>
                        <a:pt x="118" y="67"/>
                      </a:lnTo>
                      <a:lnTo>
                        <a:pt x="116" y="69"/>
                      </a:lnTo>
                      <a:lnTo>
                        <a:pt x="116" y="75"/>
                      </a:lnTo>
                      <a:lnTo>
                        <a:pt x="138" y="69"/>
                      </a:lnTo>
                      <a:lnTo>
                        <a:pt x="157" y="67"/>
                      </a:lnTo>
                      <a:lnTo>
                        <a:pt x="161" y="69"/>
                      </a:lnTo>
                      <a:lnTo>
                        <a:pt x="163" y="69"/>
                      </a:lnTo>
                      <a:lnTo>
                        <a:pt x="171" y="65"/>
                      </a:lnTo>
                      <a:lnTo>
                        <a:pt x="171" y="61"/>
                      </a:lnTo>
                      <a:lnTo>
                        <a:pt x="171" y="59"/>
                      </a:lnTo>
                      <a:lnTo>
                        <a:pt x="163" y="55"/>
                      </a:lnTo>
                      <a:lnTo>
                        <a:pt x="155" y="57"/>
                      </a:lnTo>
                      <a:lnTo>
                        <a:pt x="149" y="57"/>
                      </a:lnTo>
                      <a:lnTo>
                        <a:pt x="147" y="55"/>
                      </a:lnTo>
                      <a:lnTo>
                        <a:pt x="149" y="43"/>
                      </a:lnTo>
                      <a:lnTo>
                        <a:pt x="136" y="43"/>
                      </a:lnTo>
                      <a:lnTo>
                        <a:pt x="134" y="41"/>
                      </a:lnTo>
                      <a:lnTo>
                        <a:pt x="128" y="37"/>
                      </a:lnTo>
                      <a:lnTo>
                        <a:pt x="126" y="37"/>
                      </a:lnTo>
                      <a:lnTo>
                        <a:pt x="124" y="37"/>
                      </a:lnTo>
                      <a:lnTo>
                        <a:pt x="124" y="31"/>
                      </a:lnTo>
                      <a:lnTo>
                        <a:pt x="120" y="29"/>
                      </a:lnTo>
                      <a:lnTo>
                        <a:pt x="116" y="28"/>
                      </a:lnTo>
                      <a:lnTo>
                        <a:pt x="112" y="29"/>
                      </a:lnTo>
                      <a:lnTo>
                        <a:pt x="112" y="24"/>
                      </a:lnTo>
                      <a:lnTo>
                        <a:pt x="108" y="24"/>
                      </a:lnTo>
                      <a:lnTo>
                        <a:pt x="106" y="22"/>
                      </a:lnTo>
                      <a:lnTo>
                        <a:pt x="98" y="22"/>
                      </a:lnTo>
                      <a:lnTo>
                        <a:pt x="90" y="20"/>
                      </a:lnTo>
                      <a:lnTo>
                        <a:pt x="88" y="18"/>
                      </a:lnTo>
                      <a:lnTo>
                        <a:pt x="86" y="14"/>
                      </a:lnTo>
                      <a:lnTo>
                        <a:pt x="82" y="8"/>
                      </a:lnTo>
                      <a:lnTo>
                        <a:pt x="69" y="4"/>
                      </a:lnTo>
                      <a:lnTo>
                        <a:pt x="53" y="2"/>
                      </a:lnTo>
                      <a:lnTo>
                        <a:pt x="53" y="4"/>
                      </a:lnTo>
                      <a:lnTo>
                        <a:pt x="51" y="4"/>
                      </a:lnTo>
                      <a:lnTo>
                        <a:pt x="49" y="4"/>
                      </a:lnTo>
                      <a:lnTo>
                        <a:pt x="49" y="0"/>
                      </a:lnTo>
                      <a:lnTo>
                        <a:pt x="37" y="0"/>
                      </a:lnTo>
                      <a:lnTo>
                        <a:pt x="27" y="0"/>
                      </a:lnTo>
                      <a:lnTo>
                        <a:pt x="27"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14" name="Freeform 663"/>
                <p:cNvSpPr>
                  <a:spLocks/>
                </p:cNvSpPr>
                <p:nvPr/>
              </p:nvSpPr>
              <p:spPr bwMode="auto">
                <a:xfrm>
                  <a:off x="2852738" y="3938588"/>
                  <a:ext cx="22225" cy="20638"/>
                </a:xfrm>
                <a:custGeom>
                  <a:avLst/>
                  <a:gdLst/>
                  <a:ahLst/>
                  <a:cxnLst>
                    <a:cxn ang="0">
                      <a:pos x="6" y="0"/>
                    </a:cxn>
                    <a:cxn ang="0">
                      <a:pos x="6" y="0"/>
                    </a:cxn>
                    <a:cxn ang="0">
                      <a:pos x="6" y="6"/>
                    </a:cxn>
                    <a:cxn ang="0">
                      <a:pos x="8" y="4"/>
                    </a:cxn>
                    <a:cxn ang="0">
                      <a:pos x="8" y="6"/>
                    </a:cxn>
                    <a:cxn ang="0">
                      <a:pos x="8" y="9"/>
                    </a:cxn>
                    <a:cxn ang="0">
                      <a:pos x="4" y="13"/>
                    </a:cxn>
                    <a:cxn ang="0">
                      <a:pos x="0" y="13"/>
                    </a:cxn>
                    <a:cxn ang="0">
                      <a:pos x="4" y="13"/>
                    </a:cxn>
                    <a:cxn ang="0">
                      <a:pos x="6" y="13"/>
                    </a:cxn>
                    <a:cxn ang="0">
                      <a:pos x="14" y="9"/>
                    </a:cxn>
                    <a:cxn ang="0">
                      <a:pos x="14" y="2"/>
                    </a:cxn>
                    <a:cxn ang="0">
                      <a:pos x="6" y="0"/>
                    </a:cxn>
                    <a:cxn ang="0">
                      <a:pos x="6" y="0"/>
                    </a:cxn>
                  </a:cxnLst>
                  <a:rect l="0" t="0" r="r" b="b"/>
                  <a:pathLst>
                    <a:path w="14" h="13">
                      <a:moveTo>
                        <a:pt x="6" y="0"/>
                      </a:moveTo>
                      <a:lnTo>
                        <a:pt x="6" y="0"/>
                      </a:lnTo>
                      <a:lnTo>
                        <a:pt x="6" y="6"/>
                      </a:lnTo>
                      <a:lnTo>
                        <a:pt x="8" y="4"/>
                      </a:lnTo>
                      <a:lnTo>
                        <a:pt x="8" y="6"/>
                      </a:lnTo>
                      <a:lnTo>
                        <a:pt x="8" y="9"/>
                      </a:lnTo>
                      <a:lnTo>
                        <a:pt x="4" y="13"/>
                      </a:lnTo>
                      <a:lnTo>
                        <a:pt x="0" y="13"/>
                      </a:lnTo>
                      <a:lnTo>
                        <a:pt x="4" y="13"/>
                      </a:lnTo>
                      <a:lnTo>
                        <a:pt x="6" y="13"/>
                      </a:lnTo>
                      <a:lnTo>
                        <a:pt x="14" y="9"/>
                      </a:lnTo>
                      <a:lnTo>
                        <a:pt x="14" y="2"/>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1189" name="Freeform 729"/>
              <p:cNvSpPr>
                <a:spLocks/>
              </p:cNvSpPr>
              <p:nvPr/>
            </p:nvSpPr>
            <p:spPr bwMode="auto">
              <a:xfrm>
                <a:off x="3084513" y="4019550"/>
                <a:ext cx="74613" cy="49213"/>
              </a:xfrm>
              <a:custGeom>
                <a:avLst/>
                <a:gdLst/>
                <a:ahLst/>
                <a:cxnLst>
                  <a:cxn ang="0">
                    <a:pos x="47" y="31"/>
                  </a:cxn>
                  <a:cxn ang="0">
                    <a:pos x="47" y="31"/>
                  </a:cxn>
                  <a:cxn ang="0">
                    <a:pos x="47" y="27"/>
                  </a:cxn>
                  <a:cxn ang="0">
                    <a:pos x="45" y="22"/>
                  </a:cxn>
                  <a:cxn ang="0">
                    <a:pos x="45" y="20"/>
                  </a:cxn>
                  <a:cxn ang="0">
                    <a:pos x="47" y="16"/>
                  </a:cxn>
                  <a:cxn ang="0">
                    <a:pos x="45" y="2"/>
                  </a:cxn>
                  <a:cxn ang="0">
                    <a:pos x="40" y="2"/>
                  </a:cxn>
                  <a:cxn ang="0">
                    <a:pos x="38" y="2"/>
                  </a:cxn>
                  <a:cxn ang="0">
                    <a:pos x="34" y="0"/>
                  </a:cxn>
                  <a:cxn ang="0">
                    <a:pos x="26" y="0"/>
                  </a:cxn>
                  <a:cxn ang="0">
                    <a:pos x="34" y="6"/>
                  </a:cxn>
                  <a:cxn ang="0">
                    <a:pos x="34" y="8"/>
                  </a:cxn>
                  <a:cxn ang="0">
                    <a:pos x="34" y="16"/>
                  </a:cxn>
                  <a:cxn ang="0">
                    <a:pos x="38" y="20"/>
                  </a:cxn>
                  <a:cxn ang="0">
                    <a:pos x="38" y="24"/>
                  </a:cxn>
                  <a:cxn ang="0">
                    <a:pos x="36" y="27"/>
                  </a:cxn>
                  <a:cxn ang="0">
                    <a:pos x="34" y="27"/>
                  </a:cxn>
                  <a:cxn ang="0">
                    <a:pos x="20" y="22"/>
                  </a:cxn>
                  <a:cxn ang="0">
                    <a:pos x="16" y="24"/>
                  </a:cxn>
                  <a:cxn ang="0">
                    <a:pos x="12" y="24"/>
                  </a:cxn>
                  <a:cxn ang="0">
                    <a:pos x="10" y="22"/>
                  </a:cxn>
                  <a:cxn ang="0">
                    <a:pos x="6" y="20"/>
                  </a:cxn>
                  <a:cxn ang="0">
                    <a:pos x="0" y="22"/>
                  </a:cxn>
                  <a:cxn ang="0">
                    <a:pos x="0" y="27"/>
                  </a:cxn>
                  <a:cxn ang="0">
                    <a:pos x="8" y="31"/>
                  </a:cxn>
                  <a:cxn ang="0">
                    <a:pos x="12" y="31"/>
                  </a:cxn>
                  <a:cxn ang="0">
                    <a:pos x="18" y="29"/>
                  </a:cxn>
                  <a:cxn ang="0">
                    <a:pos x="47" y="31"/>
                  </a:cxn>
                  <a:cxn ang="0">
                    <a:pos x="47" y="31"/>
                  </a:cxn>
                </a:cxnLst>
                <a:rect l="0" t="0" r="r" b="b"/>
                <a:pathLst>
                  <a:path w="47" h="31">
                    <a:moveTo>
                      <a:pt x="47" y="31"/>
                    </a:moveTo>
                    <a:lnTo>
                      <a:pt x="47" y="31"/>
                    </a:lnTo>
                    <a:lnTo>
                      <a:pt x="47" y="27"/>
                    </a:lnTo>
                    <a:lnTo>
                      <a:pt x="45" y="22"/>
                    </a:lnTo>
                    <a:lnTo>
                      <a:pt x="45" y="20"/>
                    </a:lnTo>
                    <a:lnTo>
                      <a:pt x="47" y="16"/>
                    </a:lnTo>
                    <a:lnTo>
                      <a:pt x="45" y="2"/>
                    </a:lnTo>
                    <a:lnTo>
                      <a:pt x="40" y="2"/>
                    </a:lnTo>
                    <a:lnTo>
                      <a:pt x="38" y="2"/>
                    </a:lnTo>
                    <a:lnTo>
                      <a:pt x="34" y="0"/>
                    </a:lnTo>
                    <a:lnTo>
                      <a:pt x="26" y="0"/>
                    </a:lnTo>
                    <a:lnTo>
                      <a:pt x="34" y="6"/>
                    </a:lnTo>
                    <a:lnTo>
                      <a:pt x="34" y="8"/>
                    </a:lnTo>
                    <a:lnTo>
                      <a:pt x="34" y="16"/>
                    </a:lnTo>
                    <a:lnTo>
                      <a:pt x="38" y="20"/>
                    </a:lnTo>
                    <a:lnTo>
                      <a:pt x="38" y="24"/>
                    </a:lnTo>
                    <a:lnTo>
                      <a:pt x="36" y="27"/>
                    </a:lnTo>
                    <a:lnTo>
                      <a:pt x="34" y="27"/>
                    </a:lnTo>
                    <a:lnTo>
                      <a:pt x="20" y="22"/>
                    </a:lnTo>
                    <a:lnTo>
                      <a:pt x="16" y="24"/>
                    </a:lnTo>
                    <a:lnTo>
                      <a:pt x="12" y="24"/>
                    </a:lnTo>
                    <a:lnTo>
                      <a:pt x="10" y="22"/>
                    </a:lnTo>
                    <a:lnTo>
                      <a:pt x="6" y="20"/>
                    </a:lnTo>
                    <a:lnTo>
                      <a:pt x="0" y="22"/>
                    </a:lnTo>
                    <a:lnTo>
                      <a:pt x="0" y="27"/>
                    </a:lnTo>
                    <a:lnTo>
                      <a:pt x="8" y="31"/>
                    </a:lnTo>
                    <a:lnTo>
                      <a:pt x="12" y="31"/>
                    </a:lnTo>
                    <a:lnTo>
                      <a:pt x="18" y="29"/>
                    </a:lnTo>
                    <a:lnTo>
                      <a:pt x="47" y="31"/>
                    </a:lnTo>
                    <a:lnTo>
                      <a:pt x="47" y="3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90" name="Freeform 735"/>
              <p:cNvSpPr>
                <a:spLocks/>
              </p:cNvSpPr>
              <p:nvPr/>
            </p:nvSpPr>
            <p:spPr bwMode="auto">
              <a:xfrm>
                <a:off x="4605338" y="3759200"/>
                <a:ext cx="236538" cy="225425"/>
              </a:xfrm>
              <a:custGeom>
                <a:avLst/>
                <a:gdLst/>
                <a:ahLst/>
                <a:cxnLst>
                  <a:cxn ang="0">
                    <a:pos x="0" y="142"/>
                  </a:cxn>
                  <a:cxn ang="0">
                    <a:pos x="0" y="142"/>
                  </a:cxn>
                  <a:cxn ang="0">
                    <a:pos x="6" y="136"/>
                  </a:cxn>
                  <a:cxn ang="0">
                    <a:pos x="67" y="134"/>
                  </a:cxn>
                  <a:cxn ang="0">
                    <a:pos x="67" y="103"/>
                  </a:cxn>
                  <a:cxn ang="0">
                    <a:pos x="67" y="97"/>
                  </a:cxn>
                  <a:cxn ang="0">
                    <a:pos x="71" y="95"/>
                  </a:cxn>
                  <a:cxn ang="0">
                    <a:pos x="76" y="93"/>
                  </a:cxn>
                  <a:cxn ang="0">
                    <a:pos x="88" y="89"/>
                  </a:cxn>
                  <a:cxn ang="0">
                    <a:pos x="88" y="46"/>
                  </a:cxn>
                  <a:cxn ang="0">
                    <a:pos x="149" y="46"/>
                  </a:cxn>
                  <a:cxn ang="0">
                    <a:pos x="149" y="16"/>
                  </a:cxn>
                  <a:cxn ang="0">
                    <a:pos x="149" y="0"/>
                  </a:cxn>
                  <a:cxn ang="0">
                    <a:pos x="76" y="2"/>
                  </a:cxn>
                  <a:cxn ang="0">
                    <a:pos x="75" y="8"/>
                  </a:cxn>
                  <a:cxn ang="0">
                    <a:pos x="65" y="8"/>
                  </a:cxn>
                  <a:cxn ang="0">
                    <a:pos x="65" y="10"/>
                  </a:cxn>
                  <a:cxn ang="0">
                    <a:pos x="63" y="12"/>
                  </a:cxn>
                  <a:cxn ang="0">
                    <a:pos x="61" y="18"/>
                  </a:cxn>
                  <a:cxn ang="0">
                    <a:pos x="61" y="20"/>
                  </a:cxn>
                  <a:cxn ang="0">
                    <a:pos x="57" y="22"/>
                  </a:cxn>
                  <a:cxn ang="0">
                    <a:pos x="57" y="26"/>
                  </a:cxn>
                  <a:cxn ang="0">
                    <a:pos x="55" y="28"/>
                  </a:cxn>
                  <a:cxn ang="0">
                    <a:pos x="43" y="42"/>
                  </a:cxn>
                  <a:cxn ang="0">
                    <a:pos x="43" y="50"/>
                  </a:cxn>
                  <a:cxn ang="0">
                    <a:pos x="41" y="56"/>
                  </a:cxn>
                  <a:cxn ang="0">
                    <a:pos x="35" y="59"/>
                  </a:cxn>
                  <a:cxn ang="0">
                    <a:pos x="33" y="69"/>
                  </a:cxn>
                  <a:cxn ang="0">
                    <a:pos x="27" y="79"/>
                  </a:cxn>
                  <a:cxn ang="0">
                    <a:pos x="25" y="83"/>
                  </a:cxn>
                  <a:cxn ang="0">
                    <a:pos x="23" y="85"/>
                  </a:cxn>
                  <a:cxn ang="0">
                    <a:pos x="23" y="87"/>
                  </a:cxn>
                  <a:cxn ang="0">
                    <a:pos x="23" y="89"/>
                  </a:cxn>
                  <a:cxn ang="0">
                    <a:pos x="17" y="95"/>
                  </a:cxn>
                  <a:cxn ang="0">
                    <a:pos x="17" y="99"/>
                  </a:cxn>
                  <a:cxn ang="0">
                    <a:pos x="15" y="103"/>
                  </a:cxn>
                  <a:cxn ang="0">
                    <a:pos x="15" y="107"/>
                  </a:cxn>
                  <a:cxn ang="0">
                    <a:pos x="13" y="109"/>
                  </a:cxn>
                  <a:cxn ang="0">
                    <a:pos x="9" y="113"/>
                  </a:cxn>
                  <a:cxn ang="0">
                    <a:pos x="9" y="115"/>
                  </a:cxn>
                  <a:cxn ang="0">
                    <a:pos x="8" y="119"/>
                  </a:cxn>
                  <a:cxn ang="0">
                    <a:pos x="0" y="124"/>
                  </a:cxn>
                  <a:cxn ang="0">
                    <a:pos x="0" y="126"/>
                  </a:cxn>
                  <a:cxn ang="0">
                    <a:pos x="4" y="132"/>
                  </a:cxn>
                  <a:cxn ang="0">
                    <a:pos x="0" y="134"/>
                  </a:cxn>
                  <a:cxn ang="0">
                    <a:pos x="0" y="142"/>
                  </a:cxn>
                  <a:cxn ang="0">
                    <a:pos x="0" y="142"/>
                  </a:cxn>
                </a:cxnLst>
                <a:rect l="0" t="0" r="r" b="b"/>
                <a:pathLst>
                  <a:path w="149" h="142">
                    <a:moveTo>
                      <a:pt x="0" y="142"/>
                    </a:moveTo>
                    <a:lnTo>
                      <a:pt x="0" y="142"/>
                    </a:lnTo>
                    <a:lnTo>
                      <a:pt x="6" y="136"/>
                    </a:lnTo>
                    <a:lnTo>
                      <a:pt x="67" y="134"/>
                    </a:lnTo>
                    <a:lnTo>
                      <a:pt x="67" y="103"/>
                    </a:lnTo>
                    <a:lnTo>
                      <a:pt x="67" y="97"/>
                    </a:lnTo>
                    <a:lnTo>
                      <a:pt x="71" y="95"/>
                    </a:lnTo>
                    <a:lnTo>
                      <a:pt x="76" y="93"/>
                    </a:lnTo>
                    <a:lnTo>
                      <a:pt x="88" y="89"/>
                    </a:lnTo>
                    <a:lnTo>
                      <a:pt x="88" y="46"/>
                    </a:lnTo>
                    <a:lnTo>
                      <a:pt x="149" y="46"/>
                    </a:lnTo>
                    <a:lnTo>
                      <a:pt x="149" y="16"/>
                    </a:lnTo>
                    <a:lnTo>
                      <a:pt x="149" y="0"/>
                    </a:lnTo>
                    <a:lnTo>
                      <a:pt x="76" y="2"/>
                    </a:lnTo>
                    <a:lnTo>
                      <a:pt x="75" y="8"/>
                    </a:lnTo>
                    <a:lnTo>
                      <a:pt x="65" y="8"/>
                    </a:lnTo>
                    <a:lnTo>
                      <a:pt x="65" y="10"/>
                    </a:lnTo>
                    <a:lnTo>
                      <a:pt x="63" y="12"/>
                    </a:lnTo>
                    <a:lnTo>
                      <a:pt x="61" y="18"/>
                    </a:lnTo>
                    <a:lnTo>
                      <a:pt x="61" y="20"/>
                    </a:lnTo>
                    <a:lnTo>
                      <a:pt x="57" y="22"/>
                    </a:lnTo>
                    <a:lnTo>
                      <a:pt x="57" y="26"/>
                    </a:lnTo>
                    <a:lnTo>
                      <a:pt x="55" y="28"/>
                    </a:lnTo>
                    <a:lnTo>
                      <a:pt x="43" y="42"/>
                    </a:lnTo>
                    <a:lnTo>
                      <a:pt x="43" y="50"/>
                    </a:lnTo>
                    <a:lnTo>
                      <a:pt x="41" y="56"/>
                    </a:lnTo>
                    <a:lnTo>
                      <a:pt x="35" y="59"/>
                    </a:lnTo>
                    <a:lnTo>
                      <a:pt x="33" y="69"/>
                    </a:lnTo>
                    <a:lnTo>
                      <a:pt x="27" y="79"/>
                    </a:lnTo>
                    <a:lnTo>
                      <a:pt x="25" y="83"/>
                    </a:lnTo>
                    <a:lnTo>
                      <a:pt x="23" y="85"/>
                    </a:lnTo>
                    <a:lnTo>
                      <a:pt x="23" y="87"/>
                    </a:lnTo>
                    <a:lnTo>
                      <a:pt x="23" y="89"/>
                    </a:lnTo>
                    <a:lnTo>
                      <a:pt x="17" y="95"/>
                    </a:lnTo>
                    <a:lnTo>
                      <a:pt x="17" y="99"/>
                    </a:lnTo>
                    <a:lnTo>
                      <a:pt x="15" y="103"/>
                    </a:lnTo>
                    <a:lnTo>
                      <a:pt x="15" y="107"/>
                    </a:lnTo>
                    <a:lnTo>
                      <a:pt x="13" y="109"/>
                    </a:lnTo>
                    <a:lnTo>
                      <a:pt x="9" y="113"/>
                    </a:lnTo>
                    <a:lnTo>
                      <a:pt x="9" y="115"/>
                    </a:lnTo>
                    <a:lnTo>
                      <a:pt x="8" y="119"/>
                    </a:lnTo>
                    <a:lnTo>
                      <a:pt x="0" y="124"/>
                    </a:lnTo>
                    <a:lnTo>
                      <a:pt x="0" y="126"/>
                    </a:lnTo>
                    <a:lnTo>
                      <a:pt x="4" y="132"/>
                    </a:lnTo>
                    <a:lnTo>
                      <a:pt x="0" y="134"/>
                    </a:lnTo>
                    <a:lnTo>
                      <a:pt x="0" y="142"/>
                    </a:lnTo>
                    <a:lnTo>
                      <a:pt x="0" y="14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91" name="Freeform 738"/>
              <p:cNvSpPr>
                <a:spLocks/>
              </p:cNvSpPr>
              <p:nvPr/>
            </p:nvSpPr>
            <p:spPr bwMode="auto">
              <a:xfrm>
                <a:off x="5054600" y="4287838"/>
                <a:ext cx="50800" cy="200025"/>
              </a:xfrm>
              <a:custGeom>
                <a:avLst/>
                <a:gdLst/>
                <a:ahLst/>
                <a:cxnLst>
                  <a:cxn ang="0">
                    <a:pos x="20" y="124"/>
                  </a:cxn>
                  <a:cxn ang="0">
                    <a:pos x="20" y="124"/>
                  </a:cxn>
                  <a:cxn ang="0">
                    <a:pos x="24" y="117"/>
                  </a:cxn>
                  <a:cxn ang="0">
                    <a:pos x="24" y="122"/>
                  </a:cxn>
                  <a:cxn ang="0">
                    <a:pos x="24" y="124"/>
                  </a:cxn>
                  <a:cxn ang="0">
                    <a:pos x="22" y="126"/>
                  </a:cxn>
                  <a:cxn ang="0">
                    <a:pos x="24" y="126"/>
                  </a:cxn>
                  <a:cxn ang="0">
                    <a:pos x="28" y="122"/>
                  </a:cxn>
                  <a:cxn ang="0">
                    <a:pos x="30" y="122"/>
                  </a:cxn>
                  <a:cxn ang="0">
                    <a:pos x="32" y="122"/>
                  </a:cxn>
                  <a:cxn ang="0">
                    <a:pos x="32" y="119"/>
                  </a:cxn>
                  <a:cxn ang="0">
                    <a:pos x="30" y="113"/>
                  </a:cxn>
                  <a:cxn ang="0">
                    <a:pos x="30" y="107"/>
                  </a:cxn>
                  <a:cxn ang="0">
                    <a:pos x="30" y="105"/>
                  </a:cxn>
                  <a:cxn ang="0">
                    <a:pos x="28" y="97"/>
                  </a:cxn>
                  <a:cxn ang="0">
                    <a:pos x="28" y="93"/>
                  </a:cxn>
                  <a:cxn ang="0">
                    <a:pos x="30" y="85"/>
                  </a:cxn>
                  <a:cxn ang="0">
                    <a:pos x="30" y="79"/>
                  </a:cxn>
                  <a:cxn ang="0">
                    <a:pos x="30" y="73"/>
                  </a:cxn>
                  <a:cxn ang="0">
                    <a:pos x="28" y="65"/>
                  </a:cxn>
                  <a:cxn ang="0">
                    <a:pos x="30" y="57"/>
                  </a:cxn>
                  <a:cxn ang="0">
                    <a:pos x="30" y="48"/>
                  </a:cxn>
                  <a:cxn ang="0">
                    <a:pos x="30" y="46"/>
                  </a:cxn>
                  <a:cxn ang="0">
                    <a:pos x="28" y="44"/>
                  </a:cxn>
                  <a:cxn ang="0">
                    <a:pos x="28" y="36"/>
                  </a:cxn>
                  <a:cxn ang="0">
                    <a:pos x="28" y="28"/>
                  </a:cxn>
                  <a:cxn ang="0">
                    <a:pos x="28" y="26"/>
                  </a:cxn>
                  <a:cxn ang="0">
                    <a:pos x="14" y="20"/>
                  </a:cxn>
                  <a:cxn ang="0">
                    <a:pos x="14" y="4"/>
                  </a:cxn>
                  <a:cxn ang="0">
                    <a:pos x="8" y="4"/>
                  </a:cxn>
                  <a:cxn ang="0">
                    <a:pos x="0" y="0"/>
                  </a:cxn>
                  <a:cxn ang="0">
                    <a:pos x="0" y="8"/>
                  </a:cxn>
                  <a:cxn ang="0">
                    <a:pos x="0" y="16"/>
                  </a:cxn>
                  <a:cxn ang="0">
                    <a:pos x="0" y="18"/>
                  </a:cxn>
                  <a:cxn ang="0">
                    <a:pos x="4" y="20"/>
                  </a:cxn>
                  <a:cxn ang="0">
                    <a:pos x="4" y="28"/>
                  </a:cxn>
                  <a:cxn ang="0">
                    <a:pos x="8" y="36"/>
                  </a:cxn>
                  <a:cxn ang="0">
                    <a:pos x="4" y="44"/>
                  </a:cxn>
                  <a:cxn ang="0">
                    <a:pos x="4" y="46"/>
                  </a:cxn>
                  <a:cxn ang="0">
                    <a:pos x="4" y="48"/>
                  </a:cxn>
                  <a:cxn ang="0">
                    <a:pos x="8" y="48"/>
                  </a:cxn>
                  <a:cxn ang="0">
                    <a:pos x="8" y="52"/>
                  </a:cxn>
                  <a:cxn ang="0">
                    <a:pos x="4" y="57"/>
                  </a:cxn>
                  <a:cxn ang="0">
                    <a:pos x="4" y="59"/>
                  </a:cxn>
                  <a:cxn ang="0">
                    <a:pos x="4" y="65"/>
                  </a:cxn>
                  <a:cxn ang="0">
                    <a:pos x="10" y="69"/>
                  </a:cxn>
                  <a:cxn ang="0">
                    <a:pos x="12" y="75"/>
                  </a:cxn>
                  <a:cxn ang="0">
                    <a:pos x="10" y="93"/>
                  </a:cxn>
                  <a:cxn ang="0">
                    <a:pos x="8" y="97"/>
                  </a:cxn>
                  <a:cxn ang="0">
                    <a:pos x="10" y="101"/>
                  </a:cxn>
                  <a:cxn ang="0">
                    <a:pos x="10" y="103"/>
                  </a:cxn>
                  <a:cxn ang="0">
                    <a:pos x="10" y="105"/>
                  </a:cxn>
                  <a:cxn ang="0">
                    <a:pos x="20" y="124"/>
                  </a:cxn>
                  <a:cxn ang="0">
                    <a:pos x="20" y="124"/>
                  </a:cxn>
                </a:cxnLst>
                <a:rect l="0" t="0" r="r" b="b"/>
                <a:pathLst>
                  <a:path w="32" h="126">
                    <a:moveTo>
                      <a:pt x="20" y="124"/>
                    </a:moveTo>
                    <a:lnTo>
                      <a:pt x="20" y="124"/>
                    </a:lnTo>
                    <a:lnTo>
                      <a:pt x="24" y="117"/>
                    </a:lnTo>
                    <a:lnTo>
                      <a:pt x="24" y="122"/>
                    </a:lnTo>
                    <a:lnTo>
                      <a:pt x="24" y="124"/>
                    </a:lnTo>
                    <a:lnTo>
                      <a:pt x="22" y="126"/>
                    </a:lnTo>
                    <a:lnTo>
                      <a:pt x="24" y="126"/>
                    </a:lnTo>
                    <a:lnTo>
                      <a:pt x="28" y="122"/>
                    </a:lnTo>
                    <a:lnTo>
                      <a:pt x="30" y="122"/>
                    </a:lnTo>
                    <a:lnTo>
                      <a:pt x="32" y="122"/>
                    </a:lnTo>
                    <a:lnTo>
                      <a:pt x="32" y="119"/>
                    </a:lnTo>
                    <a:lnTo>
                      <a:pt x="30" y="113"/>
                    </a:lnTo>
                    <a:lnTo>
                      <a:pt x="30" y="107"/>
                    </a:lnTo>
                    <a:lnTo>
                      <a:pt x="30" y="105"/>
                    </a:lnTo>
                    <a:lnTo>
                      <a:pt x="28" y="97"/>
                    </a:lnTo>
                    <a:lnTo>
                      <a:pt x="28" y="93"/>
                    </a:lnTo>
                    <a:lnTo>
                      <a:pt x="30" y="85"/>
                    </a:lnTo>
                    <a:lnTo>
                      <a:pt x="30" y="79"/>
                    </a:lnTo>
                    <a:lnTo>
                      <a:pt x="30" y="73"/>
                    </a:lnTo>
                    <a:lnTo>
                      <a:pt x="28" y="65"/>
                    </a:lnTo>
                    <a:lnTo>
                      <a:pt x="30" y="57"/>
                    </a:lnTo>
                    <a:lnTo>
                      <a:pt x="30" y="48"/>
                    </a:lnTo>
                    <a:lnTo>
                      <a:pt x="30" y="46"/>
                    </a:lnTo>
                    <a:lnTo>
                      <a:pt x="28" y="44"/>
                    </a:lnTo>
                    <a:lnTo>
                      <a:pt x="28" y="36"/>
                    </a:lnTo>
                    <a:lnTo>
                      <a:pt x="28" y="28"/>
                    </a:lnTo>
                    <a:lnTo>
                      <a:pt x="28" y="26"/>
                    </a:lnTo>
                    <a:lnTo>
                      <a:pt x="14" y="20"/>
                    </a:lnTo>
                    <a:lnTo>
                      <a:pt x="14" y="4"/>
                    </a:lnTo>
                    <a:lnTo>
                      <a:pt x="8" y="4"/>
                    </a:lnTo>
                    <a:lnTo>
                      <a:pt x="0" y="0"/>
                    </a:lnTo>
                    <a:lnTo>
                      <a:pt x="0" y="8"/>
                    </a:lnTo>
                    <a:lnTo>
                      <a:pt x="0" y="16"/>
                    </a:lnTo>
                    <a:lnTo>
                      <a:pt x="0" y="18"/>
                    </a:lnTo>
                    <a:lnTo>
                      <a:pt x="4" y="20"/>
                    </a:lnTo>
                    <a:lnTo>
                      <a:pt x="4" y="28"/>
                    </a:lnTo>
                    <a:lnTo>
                      <a:pt x="8" y="36"/>
                    </a:lnTo>
                    <a:lnTo>
                      <a:pt x="4" y="44"/>
                    </a:lnTo>
                    <a:lnTo>
                      <a:pt x="4" y="46"/>
                    </a:lnTo>
                    <a:lnTo>
                      <a:pt x="4" y="48"/>
                    </a:lnTo>
                    <a:lnTo>
                      <a:pt x="8" y="48"/>
                    </a:lnTo>
                    <a:lnTo>
                      <a:pt x="8" y="52"/>
                    </a:lnTo>
                    <a:lnTo>
                      <a:pt x="4" y="57"/>
                    </a:lnTo>
                    <a:lnTo>
                      <a:pt x="4" y="59"/>
                    </a:lnTo>
                    <a:lnTo>
                      <a:pt x="4" y="65"/>
                    </a:lnTo>
                    <a:lnTo>
                      <a:pt x="10" y="69"/>
                    </a:lnTo>
                    <a:lnTo>
                      <a:pt x="12" y="75"/>
                    </a:lnTo>
                    <a:lnTo>
                      <a:pt x="10" y="93"/>
                    </a:lnTo>
                    <a:lnTo>
                      <a:pt x="8" y="97"/>
                    </a:lnTo>
                    <a:lnTo>
                      <a:pt x="10" y="101"/>
                    </a:lnTo>
                    <a:lnTo>
                      <a:pt x="10" y="103"/>
                    </a:lnTo>
                    <a:lnTo>
                      <a:pt x="10" y="105"/>
                    </a:lnTo>
                    <a:lnTo>
                      <a:pt x="20" y="124"/>
                    </a:lnTo>
                    <a:lnTo>
                      <a:pt x="20" y="12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92" name="Freeform 742"/>
              <p:cNvSpPr>
                <a:spLocks/>
              </p:cNvSpPr>
              <p:nvPr/>
            </p:nvSpPr>
            <p:spPr bwMode="auto">
              <a:xfrm>
                <a:off x="5730875" y="5651500"/>
                <a:ext cx="61913" cy="60325"/>
              </a:xfrm>
              <a:custGeom>
                <a:avLst/>
                <a:gdLst/>
                <a:ahLst/>
                <a:cxnLst>
                  <a:cxn ang="0">
                    <a:pos x="14" y="0"/>
                  </a:cxn>
                  <a:cxn ang="0">
                    <a:pos x="31" y="2"/>
                  </a:cxn>
                  <a:cxn ang="0">
                    <a:pos x="39" y="18"/>
                  </a:cxn>
                  <a:cxn ang="0">
                    <a:pos x="29" y="28"/>
                  </a:cxn>
                  <a:cxn ang="0">
                    <a:pos x="10" y="38"/>
                  </a:cxn>
                  <a:cxn ang="0">
                    <a:pos x="0" y="26"/>
                  </a:cxn>
                  <a:cxn ang="0">
                    <a:pos x="4" y="10"/>
                  </a:cxn>
                  <a:cxn ang="0">
                    <a:pos x="14" y="0"/>
                  </a:cxn>
                  <a:cxn ang="0">
                    <a:pos x="14" y="0"/>
                  </a:cxn>
                </a:cxnLst>
                <a:rect l="0" t="0" r="r" b="b"/>
                <a:pathLst>
                  <a:path w="39" h="38">
                    <a:moveTo>
                      <a:pt x="14" y="0"/>
                    </a:moveTo>
                    <a:lnTo>
                      <a:pt x="31" y="2"/>
                    </a:lnTo>
                    <a:lnTo>
                      <a:pt x="39" y="18"/>
                    </a:lnTo>
                    <a:lnTo>
                      <a:pt x="29" y="28"/>
                    </a:lnTo>
                    <a:lnTo>
                      <a:pt x="10" y="38"/>
                    </a:lnTo>
                    <a:lnTo>
                      <a:pt x="0" y="26"/>
                    </a:lnTo>
                    <a:lnTo>
                      <a:pt x="4" y="10"/>
                    </a:lnTo>
                    <a:lnTo>
                      <a:pt x="14" y="0"/>
                    </a:lnTo>
                    <a:lnTo>
                      <a:pt x="1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93" name="Freeform 743"/>
              <p:cNvSpPr>
                <a:spLocks/>
              </p:cNvSpPr>
              <p:nvPr/>
            </p:nvSpPr>
            <p:spPr bwMode="auto">
              <a:xfrm>
                <a:off x="6162675" y="4297363"/>
                <a:ext cx="258763" cy="406400"/>
              </a:xfrm>
              <a:custGeom>
                <a:avLst/>
                <a:gdLst/>
                <a:ahLst/>
                <a:cxnLst>
                  <a:cxn ang="0">
                    <a:pos x="15" y="256"/>
                  </a:cxn>
                  <a:cxn ang="0">
                    <a:pos x="17" y="246"/>
                  </a:cxn>
                  <a:cxn ang="0">
                    <a:pos x="23" y="237"/>
                  </a:cxn>
                  <a:cxn ang="0">
                    <a:pos x="33" y="227"/>
                  </a:cxn>
                  <a:cxn ang="0">
                    <a:pos x="47" y="211"/>
                  </a:cxn>
                  <a:cxn ang="0">
                    <a:pos x="69" y="201"/>
                  </a:cxn>
                  <a:cxn ang="0">
                    <a:pos x="79" y="189"/>
                  </a:cxn>
                  <a:cxn ang="0">
                    <a:pos x="84" y="181"/>
                  </a:cxn>
                  <a:cxn ang="0">
                    <a:pos x="84" y="178"/>
                  </a:cxn>
                  <a:cxn ang="0">
                    <a:pos x="98" y="170"/>
                  </a:cxn>
                  <a:cxn ang="0">
                    <a:pos x="98" y="160"/>
                  </a:cxn>
                  <a:cxn ang="0">
                    <a:pos x="106" y="158"/>
                  </a:cxn>
                  <a:cxn ang="0">
                    <a:pos x="110" y="148"/>
                  </a:cxn>
                  <a:cxn ang="0">
                    <a:pos x="120" y="136"/>
                  </a:cxn>
                  <a:cxn ang="0">
                    <a:pos x="120" y="126"/>
                  </a:cxn>
                  <a:cxn ang="0">
                    <a:pos x="128" y="116"/>
                  </a:cxn>
                  <a:cxn ang="0">
                    <a:pos x="134" y="97"/>
                  </a:cxn>
                  <a:cxn ang="0">
                    <a:pos x="138" y="83"/>
                  </a:cxn>
                  <a:cxn ang="0">
                    <a:pos x="140" y="77"/>
                  </a:cxn>
                  <a:cxn ang="0">
                    <a:pos x="149" y="59"/>
                  </a:cxn>
                  <a:cxn ang="0">
                    <a:pos x="153" y="51"/>
                  </a:cxn>
                  <a:cxn ang="0">
                    <a:pos x="157" y="32"/>
                  </a:cxn>
                  <a:cxn ang="0">
                    <a:pos x="163" y="2"/>
                  </a:cxn>
                  <a:cxn ang="0">
                    <a:pos x="155" y="0"/>
                  </a:cxn>
                  <a:cxn ang="0">
                    <a:pos x="136" y="10"/>
                  </a:cxn>
                  <a:cxn ang="0">
                    <a:pos x="118" y="10"/>
                  </a:cxn>
                  <a:cxn ang="0">
                    <a:pos x="106" y="14"/>
                  </a:cxn>
                  <a:cxn ang="0">
                    <a:pos x="98" y="20"/>
                  </a:cxn>
                  <a:cxn ang="0">
                    <a:pos x="84" y="24"/>
                  </a:cxn>
                  <a:cxn ang="0">
                    <a:pos x="81" y="22"/>
                  </a:cxn>
                  <a:cxn ang="0">
                    <a:pos x="71" y="20"/>
                  </a:cxn>
                  <a:cxn ang="0">
                    <a:pos x="47" y="24"/>
                  </a:cxn>
                  <a:cxn ang="0">
                    <a:pos x="43" y="20"/>
                  </a:cxn>
                  <a:cxn ang="0">
                    <a:pos x="31" y="6"/>
                  </a:cxn>
                  <a:cxn ang="0">
                    <a:pos x="17" y="24"/>
                  </a:cxn>
                  <a:cxn ang="0">
                    <a:pos x="27" y="36"/>
                  </a:cxn>
                  <a:cxn ang="0">
                    <a:pos x="35" y="47"/>
                  </a:cxn>
                  <a:cxn ang="0">
                    <a:pos x="88" y="71"/>
                  </a:cxn>
                  <a:cxn ang="0">
                    <a:pos x="65" y="138"/>
                  </a:cxn>
                  <a:cxn ang="0">
                    <a:pos x="37" y="142"/>
                  </a:cxn>
                  <a:cxn ang="0">
                    <a:pos x="17" y="148"/>
                  </a:cxn>
                  <a:cxn ang="0">
                    <a:pos x="0" y="176"/>
                  </a:cxn>
                  <a:cxn ang="0">
                    <a:pos x="14" y="256"/>
                  </a:cxn>
                  <a:cxn ang="0">
                    <a:pos x="15" y="256"/>
                  </a:cxn>
                </a:cxnLst>
                <a:rect l="0" t="0" r="r" b="b"/>
                <a:pathLst>
                  <a:path w="163" h="256">
                    <a:moveTo>
                      <a:pt x="15" y="256"/>
                    </a:moveTo>
                    <a:lnTo>
                      <a:pt x="15" y="256"/>
                    </a:lnTo>
                    <a:lnTo>
                      <a:pt x="17" y="248"/>
                    </a:lnTo>
                    <a:lnTo>
                      <a:pt x="17" y="246"/>
                    </a:lnTo>
                    <a:lnTo>
                      <a:pt x="23" y="241"/>
                    </a:lnTo>
                    <a:lnTo>
                      <a:pt x="23" y="237"/>
                    </a:lnTo>
                    <a:lnTo>
                      <a:pt x="31" y="231"/>
                    </a:lnTo>
                    <a:lnTo>
                      <a:pt x="33" y="227"/>
                    </a:lnTo>
                    <a:lnTo>
                      <a:pt x="41" y="221"/>
                    </a:lnTo>
                    <a:lnTo>
                      <a:pt x="47" y="211"/>
                    </a:lnTo>
                    <a:lnTo>
                      <a:pt x="57" y="207"/>
                    </a:lnTo>
                    <a:lnTo>
                      <a:pt x="69" y="201"/>
                    </a:lnTo>
                    <a:lnTo>
                      <a:pt x="69" y="197"/>
                    </a:lnTo>
                    <a:lnTo>
                      <a:pt x="79" y="189"/>
                    </a:lnTo>
                    <a:lnTo>
                      <a:pt x="81" y="185"/>
                    </a:lnTo>
                    <a:lnTo>
                      <a:pt x="84" y="181"/>
                    </a:lnTo>
                    <a:lnTo>
                      <a:pt x="84" y="179"/>
                    </a:lnTo>
                    <a:lnTo>
                      <a:pt x="84" y="178"/>
                    </a:lnTo>
                    <a:lnTo>
                      <a:pt x="90" y="178"/>
                    </a:lnTo>
                    <a:lnTo>
                      <a:pt x="98" y="170"/>
                    </a:lnTo>
                    <a:lnTo>
                      <a:pt x="98" y="166"/>
                    </a:lnTo>
                    <a:lnTo>
                      <a:pt x="98" y="160"/>
                    </a:lnTo>
                    <a:lnTo>
                      <a:pt x="100" y="160"/>
                    </a:lnTo>
                    <a:lnTo>
                      <a:pt x="106" y="158"/>
                    </a:lnTo>
                    <a:lnTo>
                      <a:pt x="110" y="156"/>
                    </a:lnTo>
                    <a:lnTo>
                      <a:pt x="110" y="148"/>
                    </a:lnTo>
                    <a:lnTo>
                      <a:pt x="116" y="138"/>
                    </a:lnTo>
                    <a:lnTo>
                      <a:pt x="120" y="136"/>
                    </a:lnTo>
                    <a:lnTo>
                      <a:pt x="120" y="130"/>
                    </a:lnTo>
                    <a:lnTo>
                      <a:pt x="120" y="126"/>
                    </a:lnTo>
                    <a:lnTo>
                      <a:pt x="124" y="120"/>
                    </a:lnTo>
                    <a:lnTo>
                      <a:pt x="128" y="116"/>
                    </a:lnTo>
                    <a:lnTo>
                      <a:pt x="128" y="109"/>
                    </a:lnTo>
                    <a:lnTo>
                      <a:pt x="134" y="97"/>
                    </a:lnTo>
                    <a:lnTo>
                      <a:pt x="136" y="83"/>
                    </a:lnTo>
                    <a:lnTo>
                      <a:pt x="138" y="83"/>
                    </a:lnTo>
                    <a:lnTo>
                      <a:pt x="138" y="79"/>
                    </a:lnTo>
                    <a:lnTo>
                      <a:pt x="140" y="77"/>
                    </a:lnTo>
                    <a:lnTo>
                      <a:pt x="149" y="63"/>
                    </a:lnTo>
                    <a:lnTo>
                      <a:pt x="149" y="59"/>
                    </a:lnTo>
                    <a:lnTo>
                      <a:pt x="149" y="53"/>
                    </a:lnTo>
                    <a:lnTo>
                      <a:pt x="153" y="51"/>
                    </a:lnTo>
                    <a:lnTo>
                      <a:pt x="153" y="47"/>
                    </a:lnTo>
                    <a:lnTo>
                      <a:pt x="157" y="32"/>
                    </a:lnTo>
                    <a:lnTo>
                      <a:pt x="161" y="16"/>
                    </a:lnTo>
                    <a:lnTo>
                      <a:pt x="163" y="2"/>
                    </a:lnTo>
                    <a:lnTo>
                      <a:pt x="157" y="0"/>
                    </a:lnTo>
                    <a:lnTo>
                      <a:pt x="155" y="0"/>
                    </a:lnTo>
                    <a:lnTo>
                      <a:pt x="153" y="2"/>
                    </a:lnTo>
                    <a:lnTo>
                      <a:pt x="136" y="10"/>
                    </a:lnTo>
                    <a:lnTo>
                      <a:pt x="126" y="10"/>
                    </a:lnTo>
                    <a:lnTo>
                      <a:pt x="118" y="10"/>
                    </a:lnTo>
                    <a:lnTo>
                      <a:pt x="112" y="12"/>
                    </a:lnTo>
                    <a:lnTo>
                      <a:pt x="106" y="14"/>
                    </a:lnTo>
                    <a:lnTo>
                      <a:pt x="100" y="14"/>
                    </a:lnTo>
                    <a:lnTo>
                      <a:pt x="98" y="20"/>
                    </a:lnTo>
                    <a:lnTo>
                      <a:pt x="88" y="22"/>
                    </a:lnTo>
                    <a:lnTo>
                      <a:pt x="84" y="24"/>
                    </a:lnTo>
                    <a:lnTo>
                      <a:pt x="82" y="24"/>
                    </a:lnTo>
                    <a:lnTo>
                      <a:pt x="81" y="22"/>
                    </a:lnTo>
                    <a:lnTo>
                      <a:pt x="79" y="20"/>
                    </a:lnTo>
                    <a:lnTo>
                      <a:pt x="71" y="20"/>
                    </a:lnTo>
                    <a:lnTo>
                      <a:pt x="63" y="22"/>
                    </a:lnTo>
                    <a:lnTo>
                      <a:pt x="47" y="24"/>
                    </a:lnTo>
                    <a:lnTo>
                      <a:pt x="47" y="22"/>
                    </a:lnTo>
                    <a:lnTo>
                      <a:pt x="43" y="20"/>
                    </a:lnTo>
                    <a:lnTo>
                      <a:pt x="37" y="16"/>
                    </a:lnTo>
                    <a:lnTo>
                      <a:pt x="31" y="6"/>
                    </a:lnTo>
                    <a:lnTo>
                      <a:pt x="23" y="16"/>
                    </a:lnTo>
                    <a:lnTo>
                      <a:pt x="17" y="24"/>
                    </a:lnTo>
                    <a:lnTo>
                      <a:pt x="25" y="32"/>
                    </a:lnTo>
                    <a:lnTo>
                      <a:pt x="27" y="36"/>
                    </a:lnTo>
                    <a:lnTo>
                      <a:pt x="31" y="42"/>
                    </a:lnTo>
                    <a:lnTo>
                      <a:pt x="35" y="47"/>
                    </a:lnTo>
                    <a:lnTo>
                      <a:pt x="43" y="51"/>
                    </a:lnTo>
                    <a:lnTo>
                      <a:pt x="88" y="71"/>
                    </a:lnTo>
                    <a:lnTo>
                      <a:pt x="110" y="71"/>
                    </a:lnTo>
                    <a:lnTo>
                      <a:pt x="65" y="138"/>
                    </a:lnTo>
                    <a:lnTo>
                      <a:pt x="45" y="138"/>
                    </a:lnTo>
                    <a:lnTo>
                      <a:pt x="37" y="142"/>
                    </a:lnTo>
                    <a:lnTo>
                      <a:pt x="23" y="142"/>
                    </a:lnTo>
                    <a:lnTo>
                      <a:pt x="17" y="148"/>
                    </a:lnTo>
                    <a:lnTo>
                      <a:pt x="8" y="168"/>
                    </a:lnTo>
                    <a:lnTo>
                      <a:pt x="0" y="176"/>
                    </a:lnTo>
                    <a:lnTo>
                      <a:pt x="0" y="245"/>
                    </a:lnTo>
                    <a:lnTo>
                      <a:pt x="14" y="256"/>
                    </a:lnTo>
                    <a:lnTo>
                      <a:pt x="15" y="256"/>
                    </a:lnTo>
                    <a:lnTo>
                      <a:pt x="15" y="25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94" name="Freeform 744"/>
              <p:cNvSpPr>
                <a:spLocks/>
              </p:cNvSpPr>
              <p:nvPr/>
            </p:nvSpPr>
            <p:spPr bwMode="auto">
              <a:xfrm>
                <a:off x="4695825" y="4338638"/>
                <a:ext cx="93663" cy="115888"/>
              </a:xfrm>
              <a:custGeom>
                <a:avLst/>
                <a:gdLst/>
                <a:ahLst/>
                <a:cxnLst>
                  <a:cxn ang="0">
                    <a:pos x="4" y="23"/>
                  </a:cxn>
                  <a:cxn ang="0">
                    <a:pos x="4" y="23"/>
                  </a:cxn>
                  <a:cxn ang="0">
                    <a:pos x="0" y="27"/>
                  </a:cxn>
                  <a:cxn ang="0">
                    <a:pos x="4" y="33"/>
                  </a:cxn>
                  <a:cxn ang="0">
                    <a:pos x="8" y="43"/>
                  </a:cxn>
                  <a:cxn ang="0">
                    <a:pos x="6" y="43"/>
                  </a:cxn>
                  <a:cxn ang="0">
                    <a:pos x="4" y="43"/>
                  </a:cxn>
                  <a:cxn ang="0">
                    <a:pos x="6" y="45"/>
                  </a:cxn>
                  <a:cxn ang="0">
                    <a:pos x="10" y="47"/>
                  </a:cxn>
                  <a:cxn ang="0">
                    <a:pos x="10" y="55"/>
                  </a:cxn>
                  <a:cxn ang="0">
                    <a:pos x="10" y="59"/>
                  </a:cxn>
                  <a:cxn ang="0">
                    <a:pos x="14" y="59"/>
                  </a:cxn>
                  <a:cxn ang="0">
                    <a:pos x="14" y="57"/>
                  </a:cxn>
                  <a:cxn ang="0">
                    <a:pos x="16" y="57"/>
                  </a:cxn>
                  <a:cxn ang="0">
                    <a:pos x="18" y="65"/>
                  </a:cxn>
                  <a:cxn ang="0">
                    <a:pos x="21" y="67"/>
                  </a:cxn>
                  <a:cxn ang="0">
                    <a:pos x="23" y="69"/>
                  </a:cxn>
                  <a:cxn ang="0">
                    <a:pos x="33" y="73"/>
                  </a:cxn>
                  <a:cxn ang="0">
                    <a:pos x="35" y="67"/>
                  </a:cxn>
                  <a:cxn ang="0">
                    <a:pos x="37" y="59"/>
                  </a:cxn>
                  <a:cxn ang="0">
                    <a:pos x="49" y="49"/>
                  </a:cxn>
                  <a:cxn ang="0">
                    <a:pos x="49" y="45"/>
                  </a:cxn>
                  <a:cxn ang="0">
                    <a:pos x="53" y="43"/>
                  </a:cxn>
                  <a:cxn ang="0">
                    <a:pos x="55" y="43"/>
                  </a:cxn>
                  <a:cxn ang="0">
                    <a:pos x="55" y="39"/>
                  </a:cxn>
                  <a:cxn ang="0">
                    <a:pos x="59" y="37"/>
                  </a:cxn>
                  <a:cxn ang="0">
                    <a:pos x="51" y="37"/>
                  </a:cxn>
                  <a:cxn ang="0">
                    <a:pos x="51" y="33"/>
                  </a:cxn>
                  <a:cxn ang="0">
                    <a:pos x="53" y="27"/>
                  </a:cxn>
                  <a:cxn ang="0">
                    <a:pos x="49" y="20"/>
                  </a:cxn>
                  <a:cxn ang="0">
                    <a:pos x="49" y="18"/>
                  </a:cxn>
                  <a:cxn ang="0">
                    <a:pos x="45" y="16"/>
                  </a:cxn>
                  <a:cxn ang="0">
                    <a:pos x="43" y="16"/>
                  </a:cxn>
                  <a:cxn ang="0">
                    <a:pos x="43" y="14"/>
                  </a:cxn>
                  <a:cxn ang="0">
                    <a:pos x="43" y="6"/>
                  </a:cxn>
                  <a:cxn ang="0">
                    <a:pos x="37" y="4"/>
                  </a:cxn>
                  <a:cxn ang="0">
                    <a:pos x="35" y="4"/>
                  </a:cxn>
                  <a:cxn ang="0">
                    <a:pos x="33" y="4"/>
                  </a:cxn>
                  <a:cxn ang="0">
                    <a:pos x="27" y="4"/>
                  </a:cxn>
                  <a:cxn ang="0">
                    <a:pos x="21" y="0"/>
                  </a:cxn>
                  <a:cxn ang="0">
                    <a:pos x="18" y="0"/>
                  </a:cxn>
                  <a:cxn ang="0">
                    <a:pos x="16" y="6"/>
                  </a:cxn>
                  <a:cxn ang="0">
                    <a:pos x="16" y="14"/>
                  </a:cxn>
                  <a:cxn ang="0">
                    <a:pos x="14" y="16"/>
                  </a:cxn>
                  <a:cxn ang="0">
                    <a:pos x="10" y="18"/>
                  </a:cxn>
                  <a:cxn ang="0">
                    <a:pos x="8" y="20"/>
                  </a:cxn>
                  <a:cxn ang="0">
                    <a:pos x="8" y="23"/>
                  </a:cxn>
                  <a:cxn ang="0">
                    <a:pos x="6" y="25"/>
                  </a:cxn>
                  <a:cxn ang="0">
                    <a:pos x="4" y="23"/>
                  </a:cxn>
                  <a:cxn ang="0">
                    <a:pos x="4" y="23"/>
                  </a:cxn>
                </a:cxnLst>
                <a:rect l="0" t="0" r="r" b="b"/>
                <a:pathLst>
                  <a:path w="59" h="73">
                    <a:moveTo>
                      <a:pt x="4" y="23"/>
                    </a:moveTo>
                    <a:lnTo>
                      <a:pt x="4" y="23"/>
                    </a:lnTo>
                    <a:lnTo>
                      <a:pt x="0" y="27"/>
                    </a:lnTo>
                    <a:lnTo>
                      <a:pt x="4" y="33"/>
                    </a:lnTo>
                    <a:lnTo>
                      <a:pt x="8" y="43"/>
                    </a:lnTo>
                    <a:lnTo>
                      <a:pt x="6" y="43"/>
                    </a:lnTo>
                    <a:lnTo>
                      <a:pt x="4" y="43"/>
                    </a:lnTo>
                    <a:lnTo>
                      <a:pt x="6" y="45"/>
                    </a:lnTo>
                    <a:lnTo>
                      <a:pt x="10" y="47"/>
                    </a:lnTo>
                    <a:lnTo>
                      <a:pt x="10" y="55"/>
                    </a:lnTo>
                    <a:lnTo>
                      <a:pt x="10" y="59"/>
                    </a:lnTo>
                    <a:lnTo>
                      <a:pt x="14" y="59"/>
                    </a:lnTo>
                    <a:lnTo>
                      <a:pt x="14" y="57"/>
                    </a:lnTo>
                    <a:lnTo>
                      <a:pt x="16" y="57"/>
                    </a:lnTo>
                    <a:lnTo>
                      <a:pt x="18" y="65"/>
                    </a:lnTo>
                    <a:lnTo>
                      <a:pt x="21" y="67"/>
                    </a:lnTo>
                    <a:lnTo>
                      <a:pt x="23" y="69"/>
                    </a:lnTo>
                    <a:lnTo>
                      <a:pt x="33" y="73"/>
                    </a:lnTo>
                    <a:lnTo>
                      <a:pt x="35" y="67"/>
                    </a:lnTo>
                    <a:lnTo>
                      <a:pt x="37" y="59"/>
                    </a:lnTo>
                    <a:lnTo>
                      <a:pt x="49" y="49"/>
                    </a:lnTo>
                    <a:lnTo>
                      <a:pt x="49" y="45"/>
                    </a:lnTo>
                    <a:lnTo>
                      <a:pt x="53" y="43"/>
                    </a:lnTo>
                    <a:lnTo>
                      <a:pt x="55" y="43"/>
                    </a:lnTo>
                    <a:lnTo>
                      <a:pt x="55" y="39"/>
                    </a:lnTo>
                    <a:lnTo>
                      <a:pt x="59" y="37"/>
                    </a:lnTo>
                    <a:lnTo>
                      <a:pt x="51" y="37"/>
                    </a:lnTo>
                    <a:lnTo>
                      <a:pt x="51" y="33"/>
                    </a:lnTo>
                    <a:lnTo>
                      <a:pt x="53" y="27"/>
                    </a:lnTo>
                    <a:lnTo>
                      <a:pt x="49" y="20"/>
                    </a:lnTo>
                    <a:lnTo>
                      <a:pt x="49" y="18"/>
                    </a:lnTo>
                    <a:lnTo>
                      <a:pt x="45" y="16"/>
                    </a:lnTo>
                    <a:lnTo>
                      <a:pt x="43" y="16"/>
                    </a:lnTo>
                    <a:lnTo>
                      <a:pt x="43" y="14"/>
                    </a:lnTo>
                    <a:lnTo>
                      <a:pt x="43" y="6"/>
                    </a:lnTo>
                    <a:lnTo>
                      <a:pt x="37" y="4"/>
                    </a:lnTo>
                    <a:lnTo>
                      <a:pt x="35" y="4"/>
                    </a:lnTo>
                    <a:lnTo>
                      <a:pt x="33" y="4"/>
                    </a:lnTo>
                    <a:lnTo>
                      <a:pt x="27" y="4"/>
                    </a:lnTo>
                    <a:lnTo>
                      <a:pt x="21" y="0"/>
                    </a:lnTo>
                    <a:lnTo>
                      <a:pt x="18" y="0"/>
                    </a:lnTo>
                    <a:lnTo>
                      <a:pt x="16" y="6"/>
                    </a:lnTo>
                    <a:lnTo>
                      <a:pt x="16" y="14"/>
                    </a:lnTo>
                    <a:lnTo>
                      <a:pt x="14" y="16"/>
                    </a:lnTo>
                    <a:lnTo>
                      <a:pt x="10" y="18"/>
                    </a:lnTo>
                    <a:lnTo>
                      <a:pt x="8" y="20"/>
                    </a:lnTo>
                    <a:lnTo>
                      <a:pt x="8" y="23"/>
                    </a:lnTo>
                    <a:lnTo>
                      <a:pt x="6" y="25"/>
                    </a:lnTo>
                    <a:lnTo>
                      <a:pt x="4" y="23"/>
                    </a:lnTo>
                    <a:lnTo>
                      <a:pt x="4" y="2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95" name="Freeform 748"/>
              <p:cNvSpPr>
                <a:spLocks/>
              </p:cNvSpPr>
              <p:nvPr/>
            </p:nvSpPr>
            <p:spPr bwMode="auto">
              <a:xfrm>
                <a:off x="5048250" y="3897313"/>
                <a:ext cx="428625" cy="381000"/>
              </a:xfrm>
              <a:custGeom>
                <a:avLst/>
                <a:gdLst/>
                <a:ahLst/>
                <a:cxnLst>
                  <a:cxn ang="0">
                    <a:pos x="241" y="20"/>
                  </a:cxn>
                  <a:cxn ang="0">
                    <a:pos x="199" y="0"/>
                  </a:cxn>
                  <a:cxn ang="0">
                    <a:pos x="99" y="85"/>
                  </a:cxn>
                  <a:cxn ang="0">
                    <a:pos x="75" y="136"/>
                  </a:cxn>
                  <a:cxn ang="0">
                    <a:pos x="71" y="148"/>
                  </a:cxn>
                  <a:cxn ang="0">
                    <a:pos x="58" y="154"/>
                  </a:cxn>
                  <a:cxn ang="0">
                    <a:pos x="36" y="162"/>
                  </a:cxn>
                  <a:cxn ang="0">
                    <a:pos x="18" y="166"/>
                  </a:cxn>
                  <a:cxn ang="0">
                    <a:pos x="8" y="166"/>
                  </a:cxn>
                  <a:cxn ang="0">
                    <a:pos x="2" y="167"/>
                  </a:cxn>
                  <a:cxn ang="0">
                    <a:pos x="6" y="183"/>
                  </a:cxn>
                  <a:cxn ang="0">
                    <a:pos x="18" y="195"/>
                  </a:cxn>
                  <a:cxn ang="0">
                    <a:pos x="28" y="211"/>
                  </a:cxn>
                  <a:cxn ang="0">
                    <a:pos x="30" y="217"/>
                  </a:cxn>
                  <a:cxn ang="0">
                    <a:pos x="34" y="236"/>
                  </a:cxn>
                  <a:cxn ang="0">
                    <a:pos x="44" y="227"/>
                  </a:cxn>
                  <a:cxn ang="0">
                    <a:pos x="52" y="233"/>
                  </a:cxn>
                  <a:cxn ang="0">
                    <a:pos x="61" y="240"/>
                  </a:cxn>
                  <a:cxn ang="0">
                    <a:pos x="71" y="223"/>
                  </a:cxn>
                  <a:cxn ang="0">
                    <a:pos x="73" y="207"/>
                  </a:cxn>
                  <a:cxn ang="0">
                    <a:pos x="99" y="197"/>
                  </a:cxn>
                  <a:cxn ang="0">
                    <a:pos x="109" y="197"/>
                  </a:cxn>
                  <a:cxn ang="0">
                    <a:pos x="117" y="203"/>
                  </a:cxn>
                  <a:cxn ang="0">
                    <a:pos x="121" y="211"/>
                  </a:cxn>
                  <a:cxn ang="0">
                    <a:pos x="134" y="211"/>
                  </a:cxn>
                  <a:cxn ang="0">
                    <a:pos x="144" y="205"/>
                  </a:cxn>
                  <a:cxn ang="0">
                    <a:pos x="146" y="211"/>
                  </a:cxn>
                  <a:cxn ang="0">
                    <a:pos x="166" y="213"/>
                  </a:cxn>
                  <a:cxn ang="0">
                    <a:pos x="172" y="213"/>
                  </a:cxn>
                  <a:cxn ang="0">
                    <a:pos x="182" y="205"/>
                  </a:cxn>
                  <a:cxn ang="0">
                    <a:pos x="199" y="207"/>
                  </a:cxn>
                  <a:cxn ang="0">
                    <a:pos x="219" y="207"/>
                  </a:cxn>
                  <a:cxn ang="0">
                    <a:pos x="225" y="203"/>
                  </a:cxn>
                  <a:cxn ang="0">
                    <a:pos x="237" y="195"/>
                  </a:cxn>
                  <a:cxn ang="0">
                    <a:pos x="264" y="156"/>
                  </a:cxn>
                  <a:cxn ang="0">
                    <a:pos x="264" y="87"/>
                  </a:cxn>
                  <a:cxn ang="0">
                    <a:pos x="270" y="69"/>
                  </a:cxn>
                  <a:cxn ang="0">
                    <a:pos x="268" y="59"/>
                  </a:cxn>
                  <a:cxn ang="0">
                    <a:pos x="253" y="10"/>
                  </a:cxn>
                </a:cxnLst>
                <a:rect l="0" t="0" r="r" b="b"/>
                <a:pathLst>
                  <a:path w="270" h="240">
                    <a:moveTo>
                      <a:pt x="253" y="10"/>
                    </a:moveTo>
                    <a:lnTo>
                      <a:pt x="241" y="20"/>
                    </a:lnTo>
                    <a:lnTo>
                      <a:pt x="241" y="22"/>
                    </a:lnTo>
                    <a:lnTo>
                      <a:pt x="199" y="0"/>
                    </a:lnTo>
                    <a:lnTo>
                      <a:pt x="109" y="67"/>
                    </a:lnTo>
                    <a:lnTo>
                      <a:pt x="99" y="85"/>
                    </a:lnTo>
                    <a:lnTo>
                      <a:pt x="73" y="89"/>
                    </a:lnTo>
                    <a:lnTo>
                      <a:pt x="75" y="136"/>
                    </a:lnTo>
                    <a:lnTo>
                      <a:pt x="71" y="142"/>
                    </a:lnTo>
                    <a:lnTo>
                      <a:pt x="71" y="148"/>
                    </a:lnTo>
                    <a:lnTo>
                      <a:pt x="67" y="154"/>
                    </a:lnTo>
                    <a:lnTo>
                      <a:pt x="58" y="154"/>
                    </a:lnTo>
                    <a:lnTo>
                      <a:pt x="52" y="158"/>
                    </a:lnTo>
                    <a:lnTo>
                      <a:pt x="36" y="162"/>
                    </a:lnTo>
                    <a:lnTo>
                      <a:pt x="28" y="164"/>
                    </a:lnTo>
                    <a:lnTo>
                      <a:pt x="18" y="166"/>
                    </a:lnTo>
                    <a:lnTo>
                      <a:pt x="14" y="166"/>
                    </a:lnTo>
                    <a:lnTo>
                      <a:pt x="8" y="166"/>
                    </a:lnTo>
                    <a:lnTo>
                      <a:pt x="6" y="171"/>
                    </a:lnTo>
                    <a:lnTo>
                      <a:pt x="2" y="167"/>
                    </a:lnTo>
                    <a:lnTo>
                      <a:pt x="0" y="175"/>
                    </a:lnTo>
                    <a:lnTo>
                      <a:pt x="6" y="183"/>
                    </a:lnTo>
                    <a:lnTo>
                      <a:pt x="18" y="191"/>
                    </a:lnTo>
                    <a:lnTo>
                      <a:pt x="18" y="195"/>
                    </a:lnTo>
                    <a:lnTo>
                      <a:pt x="26" y="213"/>
                    </a:lnTo>
                    <a:lnTo>
                      <a:pt x="28" y="211"/>
                    </a:lnTo>
                    <a:lnTo>
                      <a:pt x="30" y="213"/>
                    </a:lnTo>
                    <a:lnTo>
                      <a:pt x="30" y="217"/>
                    </a:lnTo>
                    <a:lnTo>
                      <a:pt x="28" y="221"/>
                    </a:lnTo>
                    <a:lnTo>
                      <a:pt x="34" y="236"/>
                    </a:lnTo>
                    <a:lnTo>
                      <a:pt x="42" y="227"/>
                    </a:lnTo>
                    <a:lnTo>
                      <a:pt x="44" y="227"/>
                    </a:lnTo>
                    <a:lnTo>
                      <a:pt x="48" y="231"/>
                    </a:lnTo>
                    <a:lnTo>
                      <a:pt x="52" y="233"/>
                    </a:lnTo>
                    <a:lnTo>
                      <a:pt x="52" y="234"/>
                    </a:lnTo>
                    <a:lnTo>
                      <a:pt x="61" y="240"/>
                    </a:lnTo>
                    <a:lnTo>
                      <a:pt x="65" y="225"/>
                    </a:lnTo>
                    <a:lnTo>
                      <a:pt x="71" y="223"/>
                    </a:lnTo>
                    <a:lnTo>
                      <a:pt x="73" y="215"/>
                    </a:lnTo>
                    <a:lnTo>
                      <a:pt x="73" y="207"/>
                    </a:lnTo>
                    <a:lnTo>
                      <a:pt x="91" y="197"/>
                    </a:lnTo>
                    <a:lnTo>
                      <a:pt x="99" y="197"/>
                    </a:lnTo>
                    <a:lnTo>
                      <a:pt x="107" y="195"/>
                    </a:lnTo>
                    <a:lnTo>
                      <a:pt x="109" y="197"/>
                    </a:lnTo>
                    <a:lnTo>
                      <a:pt x="113" y="201"/>
                    </a:lnTo>
                    <a:lnTo>
                      <a:pt x="117" y="203"/>
                    </a:lnTo>
                    <a:lnTo>
                      <a:pt x="119" y="205"/>
                    </a:lnTo>
                    <a:lnTo>
                      <a:pt x="121" y="211"/>
                    </a:lnTo>
                    <a:lnTo>
                      <a:pt x="126" y="211"/>
                    </a:lnTo>
                    <a:lnTo>
                      <a:pt x="134" y="211"/>
                    </a:lnTo>
                    <a:lnTo>
                      <a:pt x="138" y="205"/>
                    </a:lnTo>
                    <a:lnTo>
                      <a:pt x="144" y="205"/>
                    </a:lnTo>
                    <a:lnTo>
                      <a:pt x="146" y="207"/>
                    </a:lnTo>
                    <a:lnTo>
                      <a:pt x="146" y="211"/>
                    </a:lnTo>
                    <a:lnTo>
                      <a:pt x="154" y="213"/>
                    </a:lnTo>
                    <a:lnTo>
                      <a:pt x="166" y="213"/>
                    </a:lnTo>
                    <a:lnTo>
                      <a:pt x="168" y="213"/>
                    </a:lnTo>
                    <a:lnTo>
                      <a:pt x="172" y="213"/>
                    </a:lnTo>
                    <a:lnTo>
                      <a:pt x="174" y="207"/>
                    </a:lnTo>
                    <a:lnTo>
                      <a:pt x="182" y="205"/>
                    </a:lnTo>
                    <a:lnTo>
                      <a:pt x="190" y="205"/>
                    </a:lnTo>
                    <a:lnTo>
                      <a:pt x="199" y="207"/>
                    </a:lnTo>
                    <a:lnTo>
                      <a:pt x="209" y="207"/>
                    </a:lnTo>
                    <a:lnTo>
                      <a:pt x="219" y="207"/>
                    </a:lnTo>
                    <a:lnTo>
                      <a:pt x="223" y="205"/>
                    </a:lnTo>
                    <a:lnTo>
                      <a:pt x="225" y="203"/>
                    </a:lnTo>
                    <a:lnTo>
                      <a:pt x="227" y="201"/>
                    </a:lnTo>
                    <a:lnTo>
                      <a:pt x="237" y="195"/>
                    </a:lnTo>
                    <a:lnTo>
                      <a:pt x="237" y="177"/>
                    </a:lnTo>
                    <a:lnTo>
                      <a:pt x="264" y="156"/>
                    </a:lnTo>
                    <a:lnTo>
                      <a:pt x="262" y="124"/>
                    </a:lnTo>
                    <a:lnTo>
                      <a:pt x="264" y="87"/>
                    </a:lnTo>
                    <a:lnTo>
                      <a:pt x="264" y="77"/>
                    </a:lnTo>
                    <a:lnTo>
                      <a:pt x="270" y="69"/>
                    </a:lnTo>
                    <a:lnTo>
                      <a:pt x="270" y="65"/>
                    </a:lnTo>
                    <a:lnTo>
                      <a:pt x="268" y="59"/>
                    </a:lnTo>
                    <a:lnTo>
                      <a:pt x="262" y="51"/>
                    </a:lnTo>
                    <a:lnTo>
                      <a:pt x="253" y="10"/>
                    </a:lnTo>
                    <a:lnTo>
                      <a:pt x="253"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96" name="Freeform 752"/>
              <p:cNvSpPr>
                <a:spLocks/>
              </p:cNvSpPr>
              <p:nvPr/>
            </p:nvSpPr>
            <p:spPr bwMode="auto">
              <a:xfrm>
                <a:off x="4605338" y="3784600"/>
                <a:ext cx="327025" cy="396875"/>
              </a:xfrm>
              <a:custGeom>
                <a:avLst/>
                <a:gdLst/>
                <a:ahLst/>
                <a:cxnLst>
                  <a:cxn ang="0">
                    <a:pos x="15" y="217"/>
                  </a:cxn>
                  <a:cxn ang="0">
                    <a:pos x="21" y="215"/>
                  </a:cxn>
                  <a:cxn ang="0">
                    <a:pos x="23" y="209"/>
                  </a:cxn>
                  <a:cxn ang="0">
                    <a:pos x="31" y="211"/>
                  </a:cxn>
                  <a:cxn ang="0">
                    <a:pos x="47" y="211"/>
                  </a:cxn>
                  <a:cxn ang="0">
                    <a:pos x="55" y="219"/>
                  </a:cxn>
                  <a:cxn ang="0">
                    <a:pos x="59" y="229"/>
                  </a:cxn>
                  <a:cxn ang="0">
                    <a:pos x="65" y="229"/>
                  </a:cxn>
                  <a:cxn ang="0">
                    <a:pos x="69" y="235"/>
                  </a:cxn>
                  <a:cxn ang="0">
                    <a:pos x="71" y="244"/>
                  </a:cxn>
                  <a:cxn ang="0">
                    <a:pos x="78" y="244"/>
                  </a:cxn>
                  <a:cxn ang="0">
                    <a:pos x="84" y="250"/>
                  </a:cxn>
                  <a:cxn ang="0">
                    <a:pos x="90" y="246"/>
                  </a:cxn>
                  <a:cxn ang="0">
                    <a:pos x="90" y="238"/>
                  </a:cxn>
                  <a:cxn ang="0">
                    <a:pos x="92" y="231"/>
                  </a:cxn>
                  <a:cxn ang="0">
                    <a:pos x="112" y="235"/>
                  </a:cxn>
                  <a:cxn ang="0">
                    <a:pos x="118" y="235"/>
                  </a:cxn>
                  <a:cxn ang="0">
                    <a:pos x="120" y="231"/>
                  </a:cxn>
                  <a:cxn ang="0">
                    <a:pos x="120" y="225"/>
                  </a:cxn>
                  <a:cxn ang="0">
                    <a:pos x="128" y="227"/>
                  </a:cxn>
                  <a:cxn ang="0">
                    <a:pos x="193" y="217"/>
                  </a:cxn>
                  <a:cxn ang="0">
                    <a:pos x="191" y="211"/>
                  </a:cxn>
                  <a:cxn ang="0">
                    <a:pos x="177" y="41"/>
                  </a:cxn>
                  <a:cxn ang="0">
                    <a:pos x="149" y="0"/>
                  </a:cxn>
                  <a:cxn ang="0">
                    <a:pos x="88" y="30"/>
                  </a:cxn>
                  <a:cxn ang="0">
                    <a:pos x="78" y="77"/>
                  </a:cxn>
                  <a:cxn ang="0">
                    <a:pos x="69" y="81"/>
                  </a:cxn>
                  <a:cxn ang="0">
                    <a:pos x="69" y="118"/>
                  </a:cxn>
                  <a:cxn ang="0">
                    <a:pos x="0" y="126"/>
                  </a:cxn>
                  <a:cxn ang="0">
                    <a:pos x="8" y="138"/>
                  </a:cxn>
                  <a:cxn ang="0">
                    <a:pos x="9" y="142"/>
                  </a:cxn>
                  <a:cxn ang="0">
                    <a:pos x="8" y="148"/>
                  </a:cxn>
                  <a:cxn ang="0">
                    <a:pos x="9" y="158"/>
                  </a:cxn>
                  <a:cxn ang="0">
                    <a:pos x="8" y="168"/>
                  </a:cxn>
                  <a:cxn ang="0">
                    <a:pos x="13" y="175"/>
                  </a:cxn>
                  <a:cxn ang="0">
                    <a:pos x="13" y="189"/>
                  </a:cxn>
                  <a:cxn ang="0">
                    <a:pos x="15" y="195"/>
                  </a:cxn>
                  <a:cxn ang="0">
                    <a:pos x="13" y="199"/>
                  </a:cxn>
                  <a:cxn ang="0">
                    <a:pos x="9" y="219"/>
                  </a:cxn>
                </a:cxnLst>
                <a:rect l="0" t="0" r="r" b="b"/>
                <a:pathLst>
                  <a:path w="206" h="250">
                    <a:moveTo>
                      <a:pt x="9" y="219"/>
                    </a:moveTo>
                    <a:lnTo>
                      <a:pt x="15" y="217"/>
                    </a:lnTo>
                    <a:lnTo>
                      <a:pt x="17" y="215"/>
                    </a:lnTo>
                    <a:lnTo>
                      <a:pt x="21" y="215"/>
                    </a:lnTo>
                    <a:lnTo>
                      <a:pt x="23" y="211"/>
                    </a:lnTo>
                    <a:lnTo>
                      <a:pt x="23" y="209"/>
                    </a:lnTo>
                    <a:lnTo>
                      <a:pt x="25" y="209"/>
                    </a:lnTo>
                    <a:lnTo>
                      <a:pt x="31" y="211"/>
                    </a:lnTo>
                    <a:lnTo>
                      <a:pt x="43" y="211"/>
                    </a:lnTo>
                    <a:lnTo>
                      <a:pt x="47" y="211"/>
                    </a:lnTo>
                    <a:lnTo>
                      <a:pt x="53" y="217"/>
                    </a:lnTo>
                    <a:lnTo>
                      <a:pt x="55" y="219"/>
                    </a:lnTo>
                    <a:lnTo>
                      <a:pt x="59" y="227"/>
                    </a:lnTo>
                    <a:lnTo>
                      <a:pt x="59" y="229"/>
                    </a:lnTo>
                    <a:lnTo>
                      <a:pt x="61" y="229"/>
                    </a:lnTo>
                    <a:lnTo>
                      <a:pt x="65" y="229"/>
                    </a:lnTo>
                    <a:lnTo>
                      <a:pt x="69" y="231"/>
                    </a:lnTo>
                    <a:lnTo>
                      <a:pt x="69" y="235"/>
                    </a:lnTo>
                    <a:lnTo>
                      <a:pt x="69" y="240"/>
                    </a:lnTo>
                    <a:lnTo>
                      <a:pt x="71" y="244"/>
                    </a:lnTo>
                    <a:lnTo>
                      <a:pt x="73" y="244"/>
                    </a:lnTo>
                    <a:lnTo>
                      <a:pt x="78" y="244"/>
                    </a:lnTo>
                    <a:lnTo>
                      <a:pt x="82" y="250"/>
                    </a:lnTo>
                    <a:lnTo>
                      <a:pt x="84" y="250"/>
                    </a:lnTo>
                    <a:lnTo>
                      <a:pt x="88" y="248"/>
                    </a:lnTo>
                    <a:lnTo>
                      <a:pt x="90" y="246"/>
                    </a:lnTo>
                    <a:lnTo>
                      <a:pt x="90" y="244"/>
                    </a:lnTo>
                    <a:lnTo>
                      <a:pt x="90" y="238"/>
                    </a:lnTo>
                    <a:lnTo>
                      <a:pt x="92" y="235"/>
                    </a:lnTo>
                    <a:lnTo>
                      <a:pt x="92" y="231"/>
                    </a:lnTo>
                    <a:lnTo>
                      <a:pt x="106" y="235"/>
                    </a:lnTo>
                    <a:lnTo>
                      <a:pt x="112" y="235"/>
                    </a:lnTo>
                    <a:lnTo>
                      <a:pt x="116" y="235"/>
                    </a:lnTo>
                    <a:lnTo>
                      <a:pt x="118" y="235"/>
                    </a:lnTo>
                    <a:lnTo>
                      <a:pt x="120" y="235"/>
                    </a:lnTo>
                    <a:lnTo>
                      <a:pt x="120" y="231"/>
                    </a:lnTo>
                    <a:lnTo>
                      <a:pt x="118" y="227"/>
                    </a:lnTo>
                    <a:lnTo>
                      <a:pt x="120" y="225"/>
                    </a:lnTo>
                    <a:lnTo>
                      <a:pt x="126" y="225"/>
                    </a:lnTo>
                    <a:lnTo>
                      <a:pt x="128" y="227"/>
                    </a:lnTo>
                    <a:lnTo>
                      <a:pt x="187" y="227"/>
                    </a:lnTo>
                    <a:lnTo>
                      <a:pt x="193" y="217"/>
                    </a:lnTo>
                    <a:lnTo>
                      <a:pt x="193" y="211"/>
                    </a:lnTo>
                    <a:lnTo>
                      <a:pt x="191" y="211"/>
                    </a:lnTo>
                    <a:lnTo>
                      <a:pt x="187" y="209"/>
                    </a:lnTo>
                    <a:lnTo>
                      <a:pt x="177" y="41"/>
                    </a:lnTo>
                    <a:lnTo>
                      <a:pt x="206" y="41"/>
                    </a:lnTo>
                    <a:lnTo>
                      <a:pt x="149" y="0"/>
                    </a:lnTo>
                    <a:lnTo>
                      <a:pt x="149" y="30"/>
                    </a:lnTo>
                    <a:lnTo>
                      <a:pt x="88" y="30"/>
                    </a:lnTo>
                    <a:lnTo>
                      <a:pt x="88" y="73"/>
                    </a:lnTo>
                    <a:lnTo>
                      <a:pt x="78" y="77"/>
                    </a:lnTo>
                    <a:lnTo>
                      <a:pt x="71" y="79"/>
                    </a:lnTo>
                    <a:lnTo>
                      <a:pt x="69" y="81"/>
                    </a:lnTo>
                    <a:lnTo>
                      <a:pt x="69" y="87"/>
                    </a:lnTo>
                    <a:lnTo>
                      <a:pt x="69" y="118"/>
                    </a:lnTo>
                    <a:lnTo>
                      <a:pt x="6" y="120"/>
                    </a:lnTo>
                    <a:lnTo>
                      <a:pt x="0" y="126"/>
                    </a:lnTo>
                    <a:lnTo>
                      <a:pt x="6" y="132"/>
                    </a:lnTo>
                    <a:lnTo>
                      <a:pt x="8" y="138"/>
                    </a:lnTo>
                    <a:lnTo>
                      <a:pt x="9" y="140"/>
                    </a:lnTo>
                    <a:lnTo>
                      <a:pt x="9" y="142"/>
                    </a:lnTo>
                    <a:lnTo>
                      <a:pt x="9" y="146"/>
                    </a:lnTo>
                    <a:lnTo>
                      <a:pt x="8" y="148"/>
                    </a:lnTo>
                    <a:lnTo>
                      <a:pt x="9" y="150"/>
                    </a:lnTo>
                    <a:lnTo>
                      <a:pt x="9" y="158"/>
                    </a:lnTo>
                    <a:lnTo>
                      <a:pt x="8" y="160"/>
                    </a:lnTo>
                    <a:lnTo>
                      <a:pt x="8" y="168"/>
                    </a:lnTo>
                    <a:lnTo>
                      <a:pt x="9" y="172"/>
                    </a:lnTo>
                    <a:lnTo>
                      <a:pt x="13" y="175"/>
                    </a:lnTo>
                    <a:lnTo>
                      <a:pt x="13" y="181"/>
                    </a:lnTo>
                    <a:lnTo>
                      <a:pt x="13" y="189"/>
                    </a:lnTo>
                    <a:lnTo>
                      <a:pt x="15" y="191"/>
                    </a:lnTo>
                    <a:lnTo>
                      <a:pt x="15" y="195"/>
                    </a:lnTo>
                    <a:lnTo>
                      <a:pt x="13" y="195"/>
                    </a:lnTo>
                    <a:lnTo>
                      <a:pt x="13" y="199"/>
                    </a:lnTo>
                    <a:lnTo>
                      <a:pt x="13" y="209"/>
                    </a:lnTo>
                    <a:lnTo>
                      <a:pt x="9" y="219"/>
                    </a:lnTo>
                    <a:lnTo>
                      <a:pt x="9" y="21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97" name="Freeform 753"/>
              <p:cNvSpPr>
                <a:spLocks/>
              </p:cNvSpPr>
              <p:nvPr/>
            </p:nvSpPr>
            <p:spPr bwMode="auto">
              <a:xfrm>
                <a:off x="4732338" y="3849688"/>
                <a:ext cx="438150" cy="511175"/>
              </a:xfrm>
              <a:custGeom>
                <a:avLst/>
                <a:gdLst/>
                <a:ahLst/>
                <a:cxnLst>
                  <a:cxn ang="0">
                    <a:pos x="111" y="292"/>
                  </a:cxn>
                  <a:cxn ang="0">
                    <a:pos x="115" y="282"/>
                  </a:cxn>
                  <a:cxn ang="0">
                    <a:pos x="115" y="270"/>
                  </a:cxn>
                  <a:cxn ang="0">
                    <a:pos x="123" y="261"/>
                  </a:cxn>
                  <a:cxn ang="0">
                    <a:pos x="132" y="243"/>
                  </a:cxn>
                  <a:cxn ang="0">
                    <a:pos x="150" y="235"/>
                  </a:cxn>
                  <a:cxn ang="0">
                    <a:pos x="158" y="223"/>
                  </a:cxn>
                  <a:cxn ang="0">
                    <a:pos x="170" y="213"/>
                  </a:cxn>
                  <a:cxn ang="0">
                    <a:pos x="178" y="201"/>
                  </a:cxn>
                  <a:cxn ang="0">
                    <a:pos x="188" y="192"/>
                  </a:cxn>
                  <a:cxn ang="0">
                    <a:pos x="195" y="194"/>
                  </a:cxn>
                  <a:cxn ang="0">
                    <a:pos x="203" y="197"/>
                  </a:cxn>
                  <a:cxn ang="0">
                    <a:pos x="213" y="196"/>
                  </a:cxn>
                  <a:cxn ang="0">
                    <a:pos x="235" y="192"/>
                  </a:cxn>
                  <a:cxn ang="0">
                    <a:pos x="268" y="184"/>
                  </a:cxn>
                  <a:cxn ang="0">
                    <a:pos x="276" y="166"/>
                  </a:cxn>
                  <a:cxn ang="0">
                    <a:pos x="258" y="123"/>
                  </a:cxn>
                  <a:cxn ang="0">
                    <a:pos x="255" y="109"/>
                  </a:cxn>
                  <a:cxn ang="0">
                    <a:pos x="255" y="97"/>
                  </a:cxn>
                  <a:cxn ang="0">
                    <a:pos x="237" y="87"/>
                  </a:cxn>
                  <a:cxn ang="0">
                    <a:pos x="128" y="0"/>
                  </a:cxn>
                  <a:cxn ang="0">
                    <a:pos x="111" y="172"/>
                  </a:cxn>
                  <a:cxn ang="0">
                    <a:pos x="107" y="186"/>
                  </a:cxn>
                  <a:cxn ang="0">
                    <a:pos x="40" y="184"/>
                  </a:cxn>
                  <a:cxn ang="0">
                    <a:pos x="40" y="194"/>
                  </a:cxn>
                  <a:cxn ang="0">
                    <a:pos x="32" y="194"/>
                  </a:cxn>
                  <a:cxn ang="0">
                    <a:pos x="12" y="194"/>
                  </a:cxn>
                  <a:cxn ang="0">
                    <a:pos x="10" y="205"/>
                  </a:cxn>
                  <a:cxn ang="0">
                    <a:pos x="2" y="211"/>
                  </a:cxn>
                  <a:cxn ang="0">
                    <a:pos x="2" y="221"/>
                  </a:cxn>
                  <a:cxn ang="0">
                    <a:pos x="0" y="235"/>
                  </a:cxn>
                  <a:cxn ang="0">
                    <a:pos x="8" y="245"/>
                  </a:cxn>
                  <a:cxn ang="0">
                    <a:pos x="10" y="268"/>
                  </a:cxn>
                  <a:cxn ang="0">
                    <a:pos x="20" y="264"/>
                  </a:cxn>
                  <a:cxn ang="0">
                    <a:pos x="30" y="264"/>
                  </a:cxn>
                  <a:cxn ang="0">
                    <a:pos x="38" y="264"/>
                  </a:cxn>
                  <a:cxn ang="0">
                    <a:pos x="48" y="268"/>
                  </a:cxn>
                  <a:cxn ang="0">
                    <a:pos x="48" y="282"/>
                  </a:cxn>
                  <a:cxn ang="0">
                    <a:pos x="50" y="290"/>
                  </a:cxn>
                  <a:cxn ang="0">
                    <a:pos x="56" y="296"/>
                  </a:cxn>
                  <a:cxn ang="0">
                    <a:pos x="48" y="304"/>
                  </a:cxn>
                  <a:cxn ang="0">
                    <a:pos x="56" y="304"/>
                  </a:cxn>
                  <a:cxn ang="0">
                    <a:pos x="60" y="310"/>
                  </a:cxn>
                  <a:cxn ang="0">
                    <a:pos x="67" y="318"/>
                  </a:cxn>
                  <a:cxn ang="0">
                    <a:pos x="81" y="320"/>
                  </a:cxn>
                  <a:cxn ang="0">
                    <a:pos x="91" y="318"/>
                  </a:cxn>
                  <a:cxn ang="0">
                    <a:pos x="95" y="306"/>
                  </a:cxn>
                  <a:cxn ang="0">
                    <a:pos x="103" y="312"/>
                  </a:cxn>
                  <a:cxn ang="0">
                    <a:pos x="107" y="304"/>
                  </a:cxn>
                </a:cxnLst>
                <a:rect l="0" t="0" r="r" b="b"/>
                <a:pathLst>
                  <a:path w="276" h="322">
                    <a:moveTo>
                      <a:pt x="111" y="300"/>
                    </a:moveTo>
                    <a:lnTo>
                      <a:pt x="111" y="300"/>
                    </a:lnTo>
                    <a:lnTo>
                      <a:pt x="111" y="292"/>
                    </a:lnTo>
                    <a:lnTo>
                      <a:pt x="111" y="286"/>
                    </a:lnTo>
                    <a:lnTo>
                      <a:pt x="113" y="284"/>
                    </a:lnTo>
                    <a:lnTo>
                      <a:pt x="115" y="282"/>
                    </a:lnTo>
                    <a:lnTo>
                      <a:pt x="115" y="280"/>
                    </a:lnTo>
                    <a:lnTo>
                      <a:pt x="115" y="274"/>
                    </a:lnTo>
                    <a:lnTo>
                      <a:pt x="115" y="270"/>
                    </a:lnTo>
                    <a:lnTo>
                      <a:pt x="115" y="268"/>
                    </a:lnTo>
                    <a:lnTo>
                      <a:pt x="119" y="264"/>
                    </a:lnTo>
                    <a:lnTo>
                      <a:pt x="123" y="261"/>
                    </a:lnTo>
                    <a:lnTo>
                      <a:pt x="125" y="263"/>
                    </a:lnTo>
                    <a:lnTo>
                      <a:pt x="130" y="251"/>
                    </a:lnTo>
                    <a:lnTo>
                      <a:pt x="132" y="243"/>
                    </a:lnTo>
                    <a:lnTo>
                      <a:pt x="134" y="241"/>
                    </a:lnTo>
                    <a:lnTo>
                      <a:pt x="142" y="237"/>
                    </a:lnTo>
                    <a:lnTo>
                      <a:pt x="150" y="235"/>
                    </a:lnTo>
                    <a:lnTo>
                      <a:pt x="152" y="233"/>
                    </a:lnTo>
                    <a:lnTo>
                      <a:pt x="156" y="227"/>
                    </a:lnTo>
                    <a:lnTo>
                      <a:pt x="158" y="223"/>
                    </a:lnTo>
                    <a:lnTo>
                      <a:pt x="162" y="217"/>
                    </a:lnTo>
                    <a:lnTo>
                      <a:pt x="168" y="215"/>
                    </a:lnTo>
                    <a:lnTo>
                      <a:pt x="170" y="213"/>
                    </a:lnTo>
                    <a:lnTo>
                      <a:pt x="172" y="205"/>
                    </a:lnTo>
                    <a:lnTo>
                      <a:pt x="172" y="203"/>
                    </a:lnTo>
                    <a:lnTo>
                      <a:pt x="178" y="201"/>
                    </a:lnTo>
                    <a:lnTo>
                      <a:pt x="184" y="201"/>
                    </a:lnTo>
                    <a:lnTo>
                      <a:pt x="186" y="196"/>
                    </a:lnTo>
                    <a:lnTo>
                      <a:pt x="188" y="192"/>
                    </a:lnTo>
                    <a:lnTo>
                      <a:pt x="190" y="192"/>
                    </a:lnTo>
                    <a:lnTo>
                      <a:pt x="193" y="194"/>
                    </a:lnTo>
                    <a:lnTo>
                      <a:pt x="195" y="194"/>
                    </a:lnTo>
                    <a:lnTo>
                      <a:pt x="197" y="192"/>
                    </a:lnTo>
                    <a:lnTo>
                      <a:pt x="197" y="194"/>
                    </a:lnTo>
                    <a:lnTo>
                      <a:pt x="203" y="197"/>
                    </a:lnTo>
                    <a:lnTo>
                      <a:pt x="205" y="201"/>
                    </a:lnTo>
                    <a:lnTo>
                      <a:pt x="207" y="196"/>
                    </a:lnTo>
                    <a:lnTo>
                      <a:pt x="213" y="196"/>
                    </a:lnTo>
                    <a:lnTo>
                      <a:pt x="217" y="196"/>
                    </a:lnTo>
                    <a:lnTo>
                      <a:pt x="227" y="194"/>
                    </a:lnTo>
                    <a:lnTo>
                      <a:pt x="235" y="192"/>
                    </a:lnTo>
                    <a:lnTo>
                      <a:pt x="251" y="188"/>
                    </a:lnTo>
                    <a:lnTo>
                      <a:pt x="258" y="184"/>
                    </a:lnTo>
                    <a:lnTo>
                      <a:pt x="268" y="184"/>
                    </a:lnTo>
                    <a:lnTo>
                      <a:pt x="270" y="178"/>
                    </a:lnTo>
                    <a:lnTo>
                      <a:pt x="270" y="172"/>
                    </a:lnTo>
                    <a:lnTo>
                      <a:pt x="276" y="166"/>
                    </a:lnTo>
                    <a:lnTo>
                      <a:pt x="272" y="119"/>
                    </a:lnTo>
                    <a:lnTo>
                      <a:pt x="264" y="123"/>
                    </a:lnTo>
                    <a:lnTo>
                      <a:pt x="258" y="123"/>
                    </a:lnTo>
                    <a:lnTo>
                      <a:pt x="258" y="119"/>
                    </a:lnTo>
                    <a:lnTo>
                      <a:pt x="255" y="113"/>
                    </a:lnTo>
                    <a:lnTo>
                      <a:pt x="255" y="109"/>
                    </a:lnTo>
                    <a:lnTo>
                      <a:pt x="255" y="105"/>
                    </a:lnTo>
                    <a:lnTo>
                      <a:pt x="255" y="99"/>
                    </a:lnTo>
                    <a:lnTo>
                      <a:pt x="255" y="97"/>
                    </a:lnTo>
                    <a:lnTo>
                      <a:pt x="251" y="95"/>
                    </a:lnTo>
                    <a:lnTo>
                      <a:pt x="245" y="93"/>
                    </a:lnTo>
                    <a:lnTo>
                      <a:pt x="237" y="87"/>
                    </a:lnTo>
                    <a:lnTo>
                      <a:pt x="233" y="83"/>
                    </a:lnTo>
                    <a:lnTo>
                      <a:pt x="233" y="79"/>
                    </a:lnTo>
                    <a:lnTo>
                      <a:pt x="128" y="0"/>
                    </a:lnTo>
                    <a:lnTo>
                      <a:pt x="97" y="0"/>
                    </a:lnTo>
                    <a:lnTo>
                      <a:pt x="107" y="168"/>
                    </a:lnTo>
                    <a:lnTo>
                      <a:pt x="111" y="172"/>
                    </a:lnTo>
                    <a:lnTo>
                      <a:pt x="113" y="172"/>
                    </a:lnTo>
                    <a:lnTo>
                      <a:pt x="113" y="176"/>
                    </a:lnTo>
                    <a:lnTo>
                      <a:pt x="107" y="186"/>
                    </a:lnTo>
                    <a:lnTo>
                      <a:pt x="48" y="186"/>
                    </a:lnTo>
                    <a:lnTo>
                      <a:pt x="46" y="184"/>
                    </a:lnTo>
                    <a:lnTo>
                      <a:pt x="40" y="184"/>
                    </a:lnTo>
                    <a:lnTo>
                      <a:pt x="38" y="186"/>
                    </a:lnTo>
                    <a:lnTo>
                      <a:pt x="40" y="192"/>
                    </a:lnTo>
                    <a:lnTo>
                      <a:pt x="40" y="194"/>
                    </a:lnTo>
                    <a:lnTo>
                      <a:pt x="38" y="194"/>
                    </a:lnTo>
                    <a:lnTo>
                      <a:pt x="36" y="194"/>
                    </a:lnTo>
                    <a:lnTo>
                      <a:pt x="32" y="194"/>
                    </a:lnTo>
                    <a:lnTo>
                      <a:pt x="26" y="194"/>
                    </a:lnTo>
                    <a:lnTo>
                      <a:pt x="12" y="192"/>
                    </a:lnTo>
                    <a:lnTo>
                      <a:pt x="12" y="194"/>
                    </a:lnTo>
                    <a:lnTo>
                      <a:pt x="10" y="197"/>
                    </a:lnTo>
                    <a:lnTo>
                      <a:pt x="10" y="203"/>
                    </a:lnTo>
                    <a:lnTo>
                      <a:pt x="10" y="205"/>
                    </a:lnTo>
                    <a:lnTo>
                      <a:pt x="8" y="207"/>
                    </a:lnTo>
                    <a:lnTo>
                      <a:pt x="4" y="211"/>
                    </a:lnTo>
                    <a:lnTo>
                      <a:pt x="2" y="211"/>
                    </a:lnTo>
                    <a:lnTo>
                      <a:pt x="0" y="215"/>
                    </a:lnTo>
                    <a:lnTo>
                      <a:pt x="2" y="217"/>
                    </a:lnTo>
                    <a:lnTo>
                      <a:pt x="2" y="221"/>
                    </a:lnTo>
                    <a:lnTo>
                      <a:pt x="2" y="223"/>
                    </a:lnTo>
                    <a:lnTo>
                      <a:pt x="2" y="227"/>
                    </a:lnTo>
                    <a:lnTo>
                      <a:pt x="0" y="235"/>
                    </a:lnTo>
                    <a:lnTo>
                      <a:pt x="0" y="237"/>
                    </a:lnTo>
                    <a:lnTo>
                      <a:pt x="2" y="241"/>
                    </a:lnTo>
                    <a:lnTo>
                      <a:pt x="8" y="245"/>
                    </a:lnTo>
                    <a:lnTo>
                      <a:pt x="8" y="247"/>
                    </a:lnTo>
                    <a:lnTo>
                      <a:pt x="10" y="261"/>
                    </a:lnTo>
                    <a:lnTo>
                      <a:pt x="10" y="268"/>
                    </a:lnTo>
                    <a:lnTo>
                      <a:pt x="14" y="268"/>
                    </a:lnTo>
                    <a:lnTo>
                      <a:pt x="14" y="264"/>
                    </a:lnTo>
                    <a:lnTo>
                      <a:pt x="20" y="264"/>
                    </a:lnTo>
                    <a:lnTo>
                      <a:pt x="26" y="268"/>
                    </a:lnTo>
                    <a:lnTo>
                      <a:pt x="28" y="268"/>
                    </a:lnTo>
                    <a:lnTo>
                      <a:pt x="30" y="264"/>
                    </a:lnTo>
                    <a:lnTo>
                      <a:pt x="32" y="263"/>
                    </a:lnTo>
                    <a:lnTo>
                      <a:pt x="36" y="264"/>
                    </a:lnTo>
                    <a:lnTo>
                      <a:pt x="38" y="264"/>
                    </a:lnTo>
                    <a:lnTo>
                      <a:pt x="40" y="264"/>
                    </a:lnTo>
                    <a:lnTo>
                      <a:pt x="48" y="264"/>
                    </a:lnTo>
                    <a:lnTo>
                      <a:pt x="48" y="268"/>
                    </a:lnTo>
                    <a:lnTo>
                      <a:pt x="50" y="274"/>
                    </a:lnTo>
                    <a:lnTo>
                      <a:pt x="50" y="280"/>
                    </a:lnTo>
                    <a:lnTo>
                      <a:pt x="48" y="282"/>
                    </a:lnTo>
                    <a:lnTo>
                      <a:pt x="48" y="284"/>
                    </a:lnTo>
                    <a:lnTo>
                      <a:pt x="48" y="286"/>
                    </a:lnTo>
                    <a:lnTo>
                      <a:pt x="50" y="290"/>
                    </a:lnTo>
                    <a:lnTo>
                      <a:pt x="54" y="294"/>
                    </a:lnTo>
                    <a:lnTo>
                      <a:pt x="54" y="296"/>
                    </a:lnTo>
                    <a:lnTo>
                      <a:pt x="56" y="296"/>
                    </a:lnTo>
                    <a:lnTo>
                      <a:pt x="60" y="296"/>
                    </a:lnTo>
                    <a:lnTo>
                      <a:pt x="46" y="304"/>
                    </a:lnTo>
                    <a:lnTo>
                      <a:pt x="48" y="304"/>
                    </a:lnTo>
                    <a:lnTo>
                      <a:pt x="50" y="306"/>
                    </a:lnTo>
                    <a:lnTo>
                      <a:pt x="54" y="304"/>
                    </a:lnTo>
                    <a:lnTo>
                      <a:pt x="56" y="304"/>
                    </a:lnTo>
                    <a:lnTo>
                      <a:pt x="56" y="306"/>
                    </a:lnTo>
                    <a:lnTo>
                      <a:pt x="58" y="310"/>
                    </a:lnTo>
                    <a:lnTo>
                      <a:pt x="60" y="310"/>
                    </a:lnTo>
                    <a:lnTo>
                      <a:pt x="63" y="310"/>
                    </a:lnTo>
                    <a:lnTo>
                      <a:pt x="65" y="312"/>
                    </a:lnTo>
                    <a:lnTo>
                      <a:pt x="67" y="318"/>
                    </a:lnTo>
                    <a:lnTo>
                      <a:pt x="73" y="320"/>
                    </a:lnTo>
                    <a:lnTo>
                      <a:pt x="77" y="322"/>
                    </a:lnTo>
                    <a:lnTo>
                      <a:pt x="81" y="320"/>
                    </a:lnTo>
                    <a:lnTo>
                      <a:pt x="85" y="318"/>
                    </a:lnTo>
                    <a:lnTo>
                      <a:pt x="87" y="314"/>
                    </a:lnTo>
                    <a:lnTo>
                      <a:pt x="91" y="318"/>
                    </a:lnTo>
                    <a:lnTo>
                      <a:pt x="91" y="320"/>
                    </a:lnTo>
                    <a:lnTo>
                      <a:pt x="93" y="310"/>
                    </a:lnTo>
                    <a:lnTo>
                      <a:pt x="95" y="306"/>
                    </a:lnTo>
                    <a:lnTo>
                      <a:pt x="97" y="310"/>
                    </a:lnTo>
                    <a:lnTo>
                      <a:pt x="101" y="312"/>
                    </a:lnTo>
                    <a:lnTo>
                      <a:pt x="103" y="312"/>
                    </a:lnTo>
                    <a:lnTo>
                      <a:pt x="105" y="310"/>
                    </a:lnTo>
                    <a:lnTo>
                      <a:pt x="107" y="306"/>
                    </a:lnTo>
                    <a:lnTo>
                      <a:pt x="107" y="304"/>
                    </a:lnTo>
                    <a:lnTo>
                      <a:pt x="111" y="300"/>
                    </a:lnTo>
                    <a:lnTo>
                      <a:pt x="111" y="30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98" name="Freeform 757"/>
              <p:cNvSpPr>
                <a:spLocks/>
              </p:cNvSpPr>
              <p:nvPr/>
            </p:nvSpPr>
            <p:spPr bwMode="auto">
              <a:xfrm>
                <a:off x="4748213" y="4387850"/>
                <a:ext cx="115888" cy="147638"/>
              </a:xfrm>
              <a:custGeom>
                <a:avLst/>
                <a:gdLst/>
                <a:ahLst/>
                <a:cxnLst>
                  <a:cxn ang="0">
                    <a:pos x="2" y="42"/>
                  </a:cxn>
                  <a:cxn ang="0">
                    <a:pos x="2" y="42"/>
                  </a:cxn>
                  <a:cxn ang="0">
                    <a:pos x="4" y="46"/>
                  </a:cxn>
                  <a:cxn ang="0">
                    <a:pos x="6" y="50"/>
                  </a:cxn>
                  <a:cxn ang="0">
                    <a:pos x="12" y="56"/>
                  </a:cxn>
                  <a:cxn ang="0">
                    <a:pos x="14" y="56"/>
                  </a:cxn>
                  <a:cxn ang="0">
                    <a:pos x="14" y="59"/>
                  </a:cxn>
                  <a:cxn ang="0">
                    <a:pos x="28" y="69"/>
                  </a:cxn>
                  <a:cxn ang="0">
                    <a:pos x="30" y="69"/>
                  </a:cxn>
                  <a:cxn ang="0">
                    <a:pos x="32" y="75"/>
                  </a:cxn>
                  <a:cxn ang="0">
                    <a:pos x="48" y="89"/>
                  </a:cxn>
                  <a:cxn ang="0">
                    <a:pos x="55" y="89"/>
                  </a:cxn>
                  <a:cxn ang="0">
                    <a:pos x="57" y="91"/>
                  </a:cxn>
                  <a:cxn ang="0">
                    <a:pos x="59" y="93"/>
                  </a:cxn>
                  <a:cxn ang="0">
                    <a:pos x="65" y="93"/>
                  </a:cxn>
                  <a:cxn ang="0">
                    <a:pos x="67" y="89"/>
                  </a:cxn>
                  <a:cxn ang="0">
                    <a:pos x="65" y="83"/>
                  </a:cxn>
                  <a:cxn ang="0">
                    <a:pos x="67" y="81"/>
                  </a:cxn>
                  <a:cxn ang="0">
                    <a:pos x="71" y="75"/>
                  </a:cxn>
                  <a:cxn ang="0">
                    <a:pos x="71" y="71"/>
                  </a:cxn>
                  <a:cxn ang="0">
                    <a:pos x="73" y="65"/>
                  </a:cxn>
                  <a:cxn ang="0">
                    <a:pos x="71" y="65"/>
                  </a:cxn>
                  <a:cxn ang="0">
                    <a:pos x="67" y="65"/>
                  </a:cxn>
                  <a:cxn ang="0">
                    <a:pos x="65" y="63"/>
                  </a:cxn>
                  <a:cxn ang="0">
                    <a:pos x="63" y="56"/>
                  </a:cxn>
                  <a:cxn ang="0">
                    <a:pos x="59" y="52"/>
                  </a:cxn>
                  <a:cxn ang="0">
                    <a:pos x="57" y="46"/>
                  </a:cxn>
                  <a:cxn ang="0">
                    <a:pos x="46" y="44"/>
                  </a:cxn>
                  <a:cxn ang="0">
                    <a:pos x="50" y="40"/>
                  </a:cxn>
                  <a:cxn ang="0">
                    <a:pos x="55" y="32"/>
                  </a:cxn>
                  <a:cxn ang="0">
                    <a:pos x="55" y="28"/>
                  </a:cxn>
                  <a:cxn ang="0">
                    <a:pos x="55" y="24"/>
                  </a:cxn>
                  <a:cxn ang="0">
                    <a:pos x="53" y="20"/>
                  </a:cxn>
                  <a:cxn ang="0">
                    <a:pos x="53" y="16"/>
                  </a:cxn>
                  <a:cxn ang="0">
                    <a:pos x="50" y="14"/>
                  </a:cxn>
                  <a:cxn ang="0">
                    <a:pos x="48" y="16"/>
                  </a:cxn>
                  <a:cxn ang="0">
                    <a:pos x="40" y="28"/>
                  </a:cxn>
                  <a:cxn ang="0">
                    <a:pos x="36" y="24"/>
                  </a:cxn>
                  <a:cxn ang="0">
                    <a:pos x="38" y="20"/>
                  </a:cxn>
                  <a:cxn ang="0">
                    <a:pos x="40" y="14"/>
                  </a:cxn>
                  <a:cxn ang="0">
                    <a:pos x="40" y="12"/>
                  </a:cxn>
                  <a:cxn ang="0">
                    <a:pos x="36" y="0"/>
                  </a:cxn>
                  <a:cxn ang="0">
                    <a:pos x="36" y="2"/>
                  </a:cxn>
                  <a:cxn ang="0">
                    <a:pos x="32" y="8"/>
                  </a:cxn>
                  <a:cxn ang="0">
                    <a:pos x="28" y="8"/>
                  </a:cxn>
                  <a:cxn ang="0">
                    <a:pos x="24" y="8"/>
                  </a:cxn>
                  <a:cxn ang="0">
                    <a:pos x="22" y="10"/>
                  </a:cxn>
                  <a:cxn ang="0">
                    <a:pos x="22" y="12"/>
                  </a:cxn>
                  <a:cxn ang="0">
                    <a:pos x="20" y="12"/>
                  </a:cxn>
                  <a:cxn ang="0">
                    <a:pos x="14" y="14"/>
                  </a:cxn>
                  <a:cxn ang="0">
                    <a:pos x="14" y="20"/>
                  </a:cxn>
                  <a:cxn ang="0">
                    <a:pos x="4" y="30"/>
                  </a:cxn>
                  <a:cxn ang="0">
                    <a:pos x="2" y="36"/>
                  </a:cxn>
                  <a:cxn ang="0">
                    <a:pos x="0" y="42"/>
                  </a:cxn>
                  <a:cxn ang="0">
                    <a:pos x="2" y="42"/>
                  </a:cxn>
                  <a:cxn ang="0">
                    <a:pos x="2" y="42"/>
                  </a:cxn>
                </a:cxnLst>
                <a:rect l="0" t="0" r="r" b="b"/>
                <a:pathLst>
                  <a:path w="73" h="93">
                    <a:moveTo>
                      <a:pt x="2" y="42"/>
                    </a:moveTo>
                    <a:lnTo>
                      <a:pt x="2" y="42"/>
                    </a:lnTo>
                    <a:lnTo>
                      <a:pt x="4" y="46"/>
                    </a:lnTo>
                    <a:lnTo>
                      <a:pt x="6" y="50"/>
                    </a:lnTo>
                    <a:lnTo>
                      <a:pt x="12" y="56"/>
                    </a:lnTo>
                    <a:lnTo>
                      <a:pt x="14" y="56"/>
                    </a:lnTo>
                    <a:lnTo>
                      <a:pt x="14" y="59"/>
                    </a:lnTo>
                    <a:lnTo>
                      <a:pt x="28" y="69"/>
                    </a:lnTo>
                    <a:lnTo>
                      <a:pt x="30" y="69"/>
                    </a:lnTo>
                    <a:lnTo>
                      <a:pt x="32" y="75"/>
                    </a:lnTo>
                    <a:lnTo>
                      <a:pt x="48" y="89"/>
                    </a:lnTo>
                    <a:lnTo>
                      <a:pt x="55" y="89"/>
                    </a:lnTo>
                    <a:lnTo>
                      <a:pt x="57" y="91"/>
                    </a:lnTo>
                    <a:lnTo>
                      <a:pt x="59" y="93"/>
                    </a:lnTo>
                    <a:lnTo>
                      <a:pt x="65" y="93"/>
                    </a:lnTo>
                    <a:lnTo>
                      <a:pt x="67" y="89"/>
                    </a:lnTo>
                    <a:lnTo>
                      <a:pt x="65" y="83"/>
                    </a:lnTo>
                    <a:lnTo>
                      <a:pt x="67" y="81"/>
                    </a:lnTo>
                    <a:lnTo>
                      <a:pt x="71" y="75"/>
                    </a:lnTo>
                    <a:lnTo>
                      <a:pt x="71" y="71"/>
                    </a:lnTo>
                    <a:lnTo>
                      <a:pt x="73" y="65"/>
                    </a:lnTo>
                    <a:lnTo>
                      <a:pt x="71" y="65"/>
                    </a:lnTo>
                    <a:lnTo>
                      <a:pt x="67" y="65"/>
                    </a:lnTo>
                    <a:lnTo>
                      <a:pt x="65" y="63"/>
                    </a:lnTo>
                    <a:lnTo>
                      <a:pt x="63" y="56"/>
                    </a:lnTo>
                    <a:lnTo>
                      <a:pt x="59" y="52"/>
                    </a:lnTo>
                    <a:lnTo>
                      <a:pt x="57" y="46"/>
                    </a:lnTo>
                    <a:lnTo>
                      <a:pt x="46" y="44"/>
                    </a:lnTo>
                    <a:lnTo>
                      <a:pt x="50" y="40"/>
                    </a:lnTo>
                    <a:lnTo>
                      <a:pt x="55" y="32"/>
                    </a:lnTo>
                    <a:lnTo>
                      <a:pt x="55" y="28"/>
                    </a:lnTo>
                    <a:lnTo>
                      <a:pt x="55" y="24"/>
                    </a:lnTo>
                    <a:lnTo>
                      <a:pt x="53" y="20"/>
                    </a:lnTo>
                    <a:lnTo>
                      <a:pt x="53" y="16"/>
                    </a:lnTo>
                    <a:lnTo>
                      <a:pt x="50" y="14"/>
                    </a:lnTo>
                    <a:lnTo>
                      <a:pt x="48" y="16"/>
                    </a:lnTo>
                    <a:lnTo>
                      <a:pt x="40" y="28"/>
                    </a:lnTo>
                    <a:lnTo>
                      <a:pt x="36" y="24"/>
                    </a:lnTo>
                    <a:lnTo>
                      <a:pt x="38" y="20"/>
                    </a:lnTo>
                    <a:lnTo>
                      <a:pt x="40" y="14"/>
                    </a:lnTo>
                    <a:lnTo>
                      <a:pt x="40" y="12"/>
                    </a:lnTo>
                    <a:lnTo>
                      <a:pt x="36" y="0"/>
                    </a:lnTo>
                    <a:lnTo>
                      <a:pt x="36" y="2"/>
                    </a:lnTo>
                    <a:lnTo>
                      <a:pt x="32" y="8"/>
                    </a:lnTo>
                    <a:lnTo>
                      <a:pt x="28" y="8"/>
                    </a:lnTo>
                    <a:lnTo>
                      <a:pt x="24" y="8"/>
                    </a:lnTo>
                    <a:lnTo>
                      <a:pt x="22" y="10"/>
                    </a:lnTo>
                    <a:lnTo>
                      <a:pt x="22" y="12"/>
                    </a:lnTo>
                    <a:lnTo>
                      <a:pt x="20" y="12"/>
                    </a:lnTo>
                    <a:lnTo>
                      <a:pt x="14" y="14"/>
                    </a:lnTo>
                    <a:lnTo>
                      <a:pt x="14" y="20"/>
                    </a:lnTo>
                    <a:lnTo>
                      <a:pt x="4" y="30"/>
                    </a:lnTo>
                    <a:lnTo>
                      <a:pt x="2" y="36"/>
                    </a:lnTo>
                    <a:lnTo>
                      <a:pt x="0" y="42"/>
                    </a:lnTo>
                    <a:lnTo>
                      <a:pt x="2" y="42"/>
                    </a:lnTo>
                    <a:lnTo>
                      <a:pt x="2" y="4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99" name="Freeform 762"/>
              <p:cNvSpPr>
                <a:spLocks/>
              </p:cNvSpPr>
              <p:nvPr/>
            </p:nvSpPr>
            <p:spPr bwMode="auto">
              <a:xfrm>
                <a:off x="4619625" y="4257675"/>
                <a:ext cx="69850" cy="55563"/>
              </a:xfrm>
              <a:custGeom>
                <a:avLst/>
                <a:gdLst/>
                <a:ahLst/>
                <a:cxnLst>
                  <a:cxn ang="0">
                    <a:pos x="26" y="35"/>
                  </a:cxn>
                  <a:cxn ang="0">
                    <a:pos x="26" y="35"/>
                  </a:cxn>
                  <a:cxn ang="0">
                    <a:pos x="26" y="29"/>
                  </a:cxn>
                  <a:cxn ang="0">
                    <a:pos x="34" y="29"/>
                  </a:cxn>
                  <a:cxn ang="0">
                    <a:pos x="38" y="27"/>
                  </a:cxn>
                  <a:cxn ang="0">
                    <a:pos x="40" y="25"/>
                  </a:cxn>
                  <a:cxn ang="0">
                    <a:pos x="40" y="21"/>
                  </a:cxn>
                  <a:cxn ang="0">
                    <a:pos x="40" y="17"/>
                  </a:cxn>
                  <a:cxn ang="0">
                    <a:pos x="38" y="15"/>
                  </a:cxn>
                  <a:cxn ang="0">
                    <a:pos x="38" y="11"/>
                  </a:cxn>
                  <a:cxn ang="0">
                    <a:pos x="44" y="9"/>
                  </a:cxn>
                  <a:cxn ang="0">
                    <a:pos x="44" y="6"/>
                  </a:cxn>
                  <a:cxn ang="0">
                    <a:pos x="44" y="0"/>
                  </a:cxn>
                  <a:cxn ang="0">
                    <a:pos x="28" y="0"/>
                  </a:cxn>
                  <a:cxn ang="0">
                    <a:pos x="16" y="0"/>
                  </a:cxn>
                  <a:cxn ang="0">
                    <a:pos x="8" y="6"/>
                  </a:cxn>
                  <a:cxn ang="0">
                    <a:pos x="0" y="7"/>
                  </a:cxn>
                  <a:cxn ang="0">
                    <a:pos x="0" y="9"/>
                  </a:cxn>
                  <a:cxn ang="0">
                    <a:pos x="6" y="15"/>
                  </a:cxn>
                  <a:cxn ang="0">
                    <a:pos x="16" y="19"/>
                  </a:cxn>
                  <a:cxn ang="0">
                    <a:pos x="16" y="29"/>
                  </a:cxn>
                  <a:cxn ang="0">
                    <a:pos x="18" y="29"/>
                  </a:cxn>
                  <a:cxn ang="0">
                    <a:pos x="20" y="31"/>
                  </a:cxn>
                  <a:cxn ang="0">
                    <a:pos x="24" y="35"/>
                  </a:cxn>
                  <a:cxn ang="0">
                    <a:pos x="26" y="35"/>
                  </a:cxn>
                  <a:cxn ang="0">
                    <a:pos x="26" y="35"/>
                  </a:cxn>
                </a:cxnLst>
                <a:rect l="0" t="0" r="r" b="b"/>
                <a:pathLst>
                  <a:path w="44" h="35">
                    <a:moveTo>
                      <a:pt x="26" y="35"/>
                    </a:moveTo>
                    <a:lnTo>
                      <a:pt x="26" y="35"/>
                    </a:lnTo>
                    <a:lnTo>
                      <a:pt x="26" y="29"/>
                    </a:lnTo>
                    <a:lnTo>
                      <a:pt x="34" y="29"/>
                    </a:lnTo>
                    <a:lnTo>
                      <a:pt x="38" y="27"/>
                    </a:lnTo>
                    <a:lnTo>
                      <a:pt x="40" y="25"/>
                    </a:lnTo>
                    <a:lnTo>
                      <a:pt x="40" y="21"/>
                    </a:lnTo>
                    <a:lnTo>
                      <a:pt x="40" y="17"/>
                    </a:lnTo>
                    <a:lnTo>
                      <a:pt x="38" y="15"/>
                    </a:lnTo>
                    <a:lnTo>
                      <a:pt x="38" y="11"/>
                    </a:lnTo>
                    <a:lnTo>
                      <a:pt x="44" y="9"/>
                    </a:lnTo>
                    <a:lnTo>
                      <a:pt x="44" y="6"/>
                    </a:lnTo>
                    <a:lnTo>
                      <a:pt x="44" y="0"/>
                    </a:lnTo>
                    <a:lnTo>
                      <a:pt x="28" y="0"/>
                    </a:lnTo>
                    <a:lnTo>
                      <a:pt x="16" y="0"/>
                    </a:lnTo>
                    <a:lnTo>
                      <a:pt x="8" y="6"/>
                    </a:lnTo>
                    <a:lnTo>
                      <a:pt x="0" y="7"/>
                    </a:lnTo>
                    <a:lnTo>
                      <a:pt x="0" y="9"/>
                    </a:lnTo>
                    <a:lnTo>
                      <a:pt x="6" y="15"/>
                    </a:lnTo>
                    <a:lnTo>
                      <a:pt x="16" y="19"/>
                    </a:lnTo>
                    <a:lnTo>
                      <a:pt x="16" y="29"/>
                    </a:lnTo>
                    <a:lnTo>
                      <a:pt x="18" y="29"/>
                    </a:lnTo>
                    <a:lnTo>
                      <a:pt x="20" y="31"/>
                    </a:lnTo>
                    <a:lnTo>
                      <a:pt x="24" y="35"/>
                    </a:lnTo>
                    <a:lnTo>
                      <a:pt x="26" y="35"/>
                    </a:lnTo>
                    <a:lnTo>
                      <a:pt x="26" y="3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00" name="Freeform 765"/>
              <p:cNvSpPr>
                <a:spLocks/>
              </p:cNvSpPr>
              <p:nvPr/>
            </p:nvSpPr>
            <p:spPr bwMode="auto">
              <a:xfrm>
                <a:off x="4611688" y="4222750"/>
                <a:ext cx="87313" cy="28575"/>
              </a:xfrm>
              <a:custGeom>
                <a:avLst/>
                <a:gdLst/>
                <a:ahLst/>
                <a:cxnLst>
                  <a:cxn ang="0">
                    <a:pos x="0" y="18"/>
                  </a:cxn>
                  <a:cxn ang="0">
                    <a:pos x="15" y="16"/>
                  </a:cxn>
                  <a:cxn ang="0">
                    <a:pos x="15" y="12"/>
                  </a:cxn>
                  <a:cxn ang="0">
                    <a:pos x="17" y="12"/>
                  </a:cxn>
                  <a:cxn ang="0">
                    <a:pos x="21" y="12"/>
                  </a:cxn>
                  <a:cxn ang="0">
                    <a:pos x="49" y="10"/>
                  </a:cxn>
                  <a:cxn ang="0">
                    <a:pos x="53" y="10"/>
                  </a:cxn>
                  <a:cxn ang="0">
                    <a:pos x="55" y="2"/>
                  </a:cxn>
                  <a:cxn ang="0">
                    <a:pos x="53" y="0"/>
                  </a:cxn>
                  <a:cxn ang="0">
                    <a:pos x="49" y="0"/>
                  </a:cxn>
                  <a:cxn ang="0">
                    <a:pos x="35" y="0"/>
                  </a:cxn>
                  <a:cxn ang="0">
                    <a:pos x="27" y="2"/>
                  </a:cxn>
                  <a:cxn ang="0">
                    <a:pos x="25" y="2"/>
                  </a:cxn>
                  <a:cxn ang="0">
                    <a:pos x="21" y="0"/>
                  </a:cxn>
                  <a:cxn ang="0">
                    <a:pos x="17" y="0"/>
                  </a:cxn>
                  <a:cxn ang="0">
                    <a:pos x="15" y="2"/>
                  </a:cxn>
                  <a:cxn ang="0">
                    <a:pos x="11" y="2"/>
                  </a:cxn>
                  <a:cxn ang="0">
                    <a:pos x="7" y="2"/>
                  </a:cxn>
                  <a:cxn ang="0">
                    <a:pos x="4" y="2"/>
                  </a:cxn>
                  <a:cxn ang="0">
                    <a:pos x="0" y="6"/>
                  </a:cxn>
                  <a:cxn ang="0">
                    <a:pos x="0" y="8"/>
                  </a:cxn>
                  <a:cxn ang="0">
                    <a:pos x="4" y="10"/>
                  </a:cxn>
                  <a:cxn ang="0">
                    <a:pos x="0" y="12"/>
                  </a:cxn>
                  <a:cxn ang="0">
                    <a:pos x="0" y="18"/>
                  </a:cxn>
                  <a:cxn ang="0">
                    <a:pos x="0" y="18"/>
                  </a:cxn>
                </a:cxnLst>
                <a:rect l="0" t="0" r="r" b="b"/>
                <a:pathLst>
                  <a:path w="55" h="18">
                    <a:moveTo>
                      <a:pt x="0" y="18"/>
                    </a:moveTo>
                    <a:lnTo>
                      <a:pt x="15" y="16"/>
                    </a:lnTo>
                    <a:lnTo>
                      <a:pt x="15" y="12"/>
                    </a:lnTo>
                    <a:lnTo>
                      <a:pt x="17" y="12"/>
                    </a:lnTo>
                    <a:lnTo>
                      <a:pt x="21" y="12"/>
                    </a:lnTo>
                    <a:lnTo>
                      <a:pt x="49" y="10"/>
                    </a:lnTo>
                    <a:lnTo>
                      <a:pt x="53" y="10"/>
                    </a:lnTo>
                    <a:lnTo>
                      <a:pt x="55" y="2"/>
                    </a:lnTo>
                    <a:lnTo>
                      <a:pt x="53" y="0"/>
                    </a:lnTo>
                    <a:lnTo>
                      <a:pt x="49" y="0"/>
                    </a:lnTo>
                    <a:lnTo>
                      <a:pt x="35" y="0"/>
                    </a:lnTo>
                    <a:lnTo>
                      <a:pt x="27" y="2"/>
                    </a:lnTo>
                    <a:lnTo>
                      <a:pt x="25" y="2"/>
                    </a:lnTo>
                    <a:lnTo>
                      <a:pt x="21" y="0"/>
                    </a:lnTo>
                    <a:lnTo>
                      <a:pt x="17" y="0"/>
                    </a:lnTo>
                    <a:lnTo>
                      <a:pt x="15" y="2"/>
                    </a:lnTo>
                    <a:lnTo>
                      <a:pt x="11" y="2"/>
                    </a:lnTo>
                    <a:lnTo>
                      <a:pt x="7" y="2"/>
                    </a:lnTo>
                    <a:lnTo>
                      <a:pt x="4" y="2"/>
                    </a:lnTo>
                    <a:lnTo>
                      <a:pt x="0" y="6"/>
                    </a:lnTo>
                    <a:lnTo>
                      <a:pt x="0" y="8"/>
                    </a:lnTo>
                    <a:lnTo>
                      <a:pt x="4" y="10"/>
                    </a:lnTo>
                    <a:lnTo>
                      <a:pt x="0" y="12"/>
                    </a:lnTo>
                    <a:lnTo>
                      <a:pt x="0" y="18"/>
                    </a:lnTo>
                    <a:lnTo>
                      <a:pt x="0" y="18"/>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01" name="Freeform 767"/>
              <p:cNvSpPr>
                <a:spLocks/>
              </p:cNvSpPr>
              <p:nvPr/>
            </p:nvSpPr>
            <p:spPr bwMode="auto">
              <a:xfrm>
                <a:off x="6034088" y="4078288"/>
                <a:ext cx="168275" cy="190500"/>
              </a:xfrm>
              <a:custGeom>
                <a:avLst/>
                <a:gdLst/>
                <a:ahLst/>
                <a:cxnLst>
                  <a:cxn ang="0">
                    <a:pos x="28" y="8"/>
                  </a:cxn>
                  <a:cxn ang="0">
                    <a:pos x="16" y="4"/>
                  </a:cxn>
                  <a:cxn ang="0">
                    <a:pos x="14" y="12"/>
                  </a:cxn>
                  <a:cxn ang="0">
                    <a:pos x="8" y="14"/>
                  </a:cxn>
                  <a:cxn ang="0">
                    <a:pos x="8" y="22"/>
                  </a:cxn>
                  <a:cxn ang="0">
                    <a:pos x="6" y="38"/>
                  </a:cxn>
                  <a:cxn ang="0">
                    <a:pos x="0" y="52"/>
                  </a:cxn>
                  <a:cxn ang="0">
                    <a:pos x="0" y="63"/>
                  </a:cxn>
                  <a:cxn ang="0">
                    <a:pos x="0" y="83"/>
                  </a:cxn>
                  <a:cxn ang="0">
                    <a:pos x="14" y="79"/>
                  </a:cxn>
                  <a:cxn ang="0">
                    <a:pos x="18" y="81"/>
                  </a:cxn>
                  <a:cxn ang="0">
                    <a:pos x="24" y="71"/>
                  </a:cxn>
                  <a:cxn ang="0">
                    <a:pos x="31" y="71"/>
                  </a:cxn>
                  <a:cxn ang="0">
                    <a:pos x="37" y="79"/>
                  </a:cxn>
                  <a:cxn ang="0">
                    <a:pos x="45" y="79"/>
                  </a:cxn>
                  <a:cxn ang="0">
                    <a:pos x="49" y="81"/>
                  </a:cxn>
                  <a:cxn ang="0">
                    <a:pos x="59" y="85"/>
                  </a:cxn>
                  <a:cxn ang="0">
                    <a:pos x="73" y="93"/>
                  </a:cxn>
                  <a:cxn ang="0">
                    <a:pos x="83" y="109"/>
                  </a:cxn>
                  <a:cxn ang="0">
                    <a:pos x="95" y="119"/>
                  </a:cxn>
                  <a:cxn ang="0">
                    <a:pos x="100" y="120"/>
                  </a:cxn>
                  <a:cxn ang="0">
                    <a:pos x="106" y="111"/>
                  </a:cxn>
                  <a:cxn ang="0">
                    <a:pos x="96" y="105"/>
                  </a:cxn>
                  <a:cxn ang="0">
                    <a:pos x="95" y="93"/>
                  </a:cxn>
                  <a:cxn ang="0">
                    <a:pos x="81" y="89"/>
                  </a:cxn>
                  <a:cxn ang="0">
                    <a:pos x="77" y="73"/>
                  </a:cxn>
                  <a:cxn ang="0">
                    <a:pos x="65" y="71"/>
                  </a:cxn>
                  <a:cxn ang="0">
                    <a:pos x="61" y="63"/>
                  </a:cxn>
                  <a:cxn ang="0">
                    <a:pos x="59" y="59"/>
                  </a:cxn>
                  <a:cxn ang="0">
                    <a:pos x="53" y="57"/>
                  </a:cxn>
                  <a:cxn ang="0">
                    <a:pos x="49" y="53"/>
                  </a:cxn>
                  <a:cxn ang="0">
                    <a:pos x="43" y="28"/>
                  </a:cxn>
                  <a:cxn ang="0">
                    <a:pos x="45" y="20"/>
                  </a:cxn>
                  <a:cxn ang="0">
                    <a:pos x="41" y="4"/>
                  </a:cxn>
                  <a:cxn ang="0">
                    <a:pos x="33" y="0"/>
                  </a:cxn>
                </a:cxnLst>
                <a:rect l="0" t="0" r="r" b="b"/>
                <a:pathLst>
                  <a:path w="106" h="120">
                    <a:moveTo>
                      <a:pt x="33" y="0"/>
                    </a:moveTo>
                    <a:lnTo>
                      <a:pt x="28" y="8"/>
                    </a:lnTo>
                    <a:lnTo>
                      <a:pt x="18" y="4"/>
                    </a:lnTo>
                    <a:lnTo>
                      <a:pt x="16" y="4"/>
                    </a:lnTo>
                    <a:lnTo>
                      <a:pt x="14" y="8"/>
                    </a:lnTo>
                    <a:lnTo>
                      <a:pt x="14" y="12"/>
                    </a:lnTo>
                    <a:lnTo>
                      <a:pt x="10" y="14"/>
                    </a:lnTo>
                    <a:lnTo>
                      <a:pt x="8" y="14"/>
                    </a:lnTo>
                    <a:lnTo>
                      <a:pt x="8" y="18"/>
                    </a:lnTo>
                    <a:lnTo>
                      <a:pt x="8" y="22"/>
                    </a:lnTo>
                    <a:lnTo>
                      <a:pt x="6" y="30"/>
                    </a:lnTo>
                    <a:lnTo>
                      <a:pt x="6" y="38"/>
                    </a:lnTo>
                    <a:lnTo>
                      <a:pt x="6" y="44"/>
                    </a:lnTo>
                    <a:lnTo>
                      <a:pt x="0" y="52"/>
                    </a:lnTo>
                    <a:lnTo>
                      <a:pt x="0" y="59"/>
                    </a:lnTo>
                    <a:lnTo>
                      <a:pt x="0" y="63"/>
                    </a:lnTo>
                    <a:lnTo>
                      <a:pt x="0" y="75"/>
                    </a:lnTo>
                    <a:lnTo>
                      <a:pt x="0" y="83"/>
                    </a:lnTo>
                    <a:lnTo>
                      <a:pt x="10" y="81"/>
                    </a:lnTo>
                    <a:lnTo>
                      <a:pt x="14" y="79"/>
                    </a:lnTo>
                    <a:lnTo>
                      <a:pt x="16" y="79"/>
                    </a:lnTo>
                    <a:lnTo>
                      <a:pt x="18" y="81"/>
                    </a:lnTo>
                    <a:lnTo>
                      <a:pt x="22" y="85"/>
                    </a:lnTo>
                    <a:lnTo>
                      <a:pt x="24" y="71"/>
                    </a:lnTo>
                    <a:lnTo>
                      <a:pt x="26" y="69"/>
                    </a:lnTo>
                    <a:lnTo>
                      <a:pt x="31" y="71"/>
                    </a:lnTo>
                    <a:lnTo>
                      <a:pt x="35" y="75"/>
                    </a:lnTo>
                    <a:lnTo>
                      <a:pt x="37" y="79"/>
                    </a:lnTo>
                    <a:lnTo>
                      <a:pt x="41" y="81"/>
                    </a:lnTo>
                    <a:lnTo>
                      <a:pt x="45" y="79"/>
                    </a:lnTo>
                    <a:lnTo>
                      <a:pt x="49" y="79"/>
                    </a:lnTo>
                    <a:lnTo>
                      <a:pt x="49" y="81"/>
                    </a:lnTo>
                    <a:lnTo>
                      <a:pt x="53" y="83"/>
                    </a:lnTo>
                    <a:lnTo>
                      <a:pt x="59" y="85"/>
                    </a:lnTo>
                    <a:lnTo>
                      <a:pt x="69" y="89"/>
                    </a:lnTo>
                    <a:lnTo>
                      <a:pt x="73" y="93"/>
                    </a:lnTo>
                    <a:lnTo>
                      <a:pt x="79" y="101"/>
                    </a:lnTo>
                    <a:lnTo>
                      <a:pt x="83" y="109"/>
                    </a:lnTo>
                    <a:lnTo>
                      <a:pt x="87" y="113"/>
                    </a:lnTo>
                    <a:lnTo>
                      <a:pt x="95" y="119"/>
                    </a:lnTo>
                    <a:lnTo>
                      <a:pt x="96" y="115"/>
                    </a:lnTo>
                    <a:lnTo>
                      <a:pt x="100" y="120"/>
                    </a:lnTo>
                    <a:lnTo>
                      <a:pt x="106" y="113"/>
                    </a:lnTo>
                    <a:lnTo>
                      <a:pt x="106" y="111"/>
                    </a:lnTo>
                    <a:lnTo>
                      <a:pt x="98" y="105"/>
                    </a:lnTo>
                    <a:lnTo>
                      <a:pt x="96" y="105"/>
                    </a:lnTo>
                    <a:lnTo>
                      <a:pt x="95" y="101"/>
                    </a:lnTo>
                    <a:lnTo>
                      <a:pt x="95" y="93"/>
                    </a:lnTo>
                    <a:lnTo>
                      <a:pt x="89" y="91"/>
                    </a:lnTo>
                    <a:lnTo>
                      <a:pt x="81" y="89"/>
                    </a:lnTo>
                    <a:lnTo>
                      <a:pt x="79" y="81"/>
                    </a:lnTo>
                    <a:lnTo>
                      <a:pt x="77" y="73"/>
                    </a:lnTo>
                    <a:lnTo>
                      <a:pt x="73" y="71"/>
                    </a:lnTo>
                    <a:lnTo>
                      <a:pt x="65" y="71"/>
                    </a:lnTo>
                    <a:lnTo>
                      <a:pt x="65" y="63"/>
                    </a:lnTo>
                    <a:lnTo>
                      <a:pt x="61" y="63"/>
                    </a:lnTo>
                    <a:lnTo>
                      <a:pt x="59" y="63"/>
                    </a:lnTo>
                    <a:lnTo>
                      <a:pt x="59" y="59"/>
                    </a:lnTo>
                    <a:lnTo>
                      <a:pt x="55" y="57"/>
                    </a:lnTo>
                    <a:lnTo>
                      <a:pt x="53" y="57"/>
                    </a:lnTo>
                    <a:lnTo>
                      <a:pt x="53" y="59"/>
                    </a:lnTo>
                    <a:lnTo>
                      <a:pt x="49" y="53"/>
                    </a:lnTo>
                    <a:lnTo>
                      <a:pt x="49" y="48"/>
                    </a:lnTo>
                    <a:lnTo>
                      <a:pt x="43" y="28"/>
                    </a:lnTo>
                    <a:lnTo>
                      <a:pt x="43" y="22"/>
                    </a:lnTo>
                    <a:lnTo>
                      <a:pt x="45" y="20"/>
                    </a:lnTo>
                    <a:lnTo>
                      <a:pt x="41" y="12"/>
                    </a:lnTo>
                    <a:lnTo>
                      <a:pt x="41" y="4"/>
                    </a:lnTo>
                    <a:lnTo>
                      <a:pt x="35" y="2"/>
                    </a:lnTo>
                    <a:lnTo>
                      <a:pt x="33" y="0"/>
                    </a:lnTo>
                    <a:lnTo>
                      <a:pt x="33"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02" name="Freeform 770"/>
              <p:cNvSpPr>
                <a:spLocks/>
              </p:cNvSpPr>
              <p:nvPr/>
            </p:nvSpPr>
            <p:spPr bwMode="auto">
              <a:xfrm>
                <a:off x="6162675" y="4257675"/>
                <a:ext cx="52388" cy="65088"/>
              </a:xfrm>
              <a:custGeom>
                <a:avLst/>
                <a:gdLst/>
                <a:ahLst/>
                <a:cxnLst>
                  <a:cxn ang="0">
                    <a:pos x="29" y="31"/>
                  </a:cxn>
                  <a:cxn ang="0">
                    <a:pos x="29" y="31"/>
                  </a:cxn>
                  <a:cxn ang="0">
                    <a:pos x="27" y="27"/>
                  </a:cxn>
                  <a:cxn ang="0">
                    <a:pos x="25" y="27"/>
                  </a:cxn>
                  <a:cxn ang="0">
                    <a:pos x="25" y="25"/>
                  </a:cxn>
                  <a:cxn ang="0">
                    <a:pos x="33" y="17"/>
                  </a:cxn>
                  <a:cxn ang="0">
                    <a:pos x="33" y="9"/>
                  </a:cxn>
                  <a:cxn ang="0">
                    <a:pos x="33" y="6"/>
                  </a:cxn>
                  <a:cxn ang="0">
                    <a:pos x="27" y="0"/>
                  </a:cxn>
                  <a:cxn ang="0">
                    <a:pos x="19" y="7"/>
                  </a:cxn>
                  <a:cxn ang="0">
                    <a:pos x="15" y="2"/>
                  </a:cxn>
                  <a:cxn ang="0">
                    <a:pos x="14" y="6"/>
                  </a:cxn>
                  <a:cxn ang="0">
                    <a:pos x="8" y="11"/>
                  </a:cxn>
                  <a:cxn ang="0">
                    <a:pos x="6" y="17"/>
                  </a:cxn>
                  <a:cxn ang="0">
                    <a:pos x="6" y="21"/>
                  </a:cxn>
                  <a:cxn ang="0">
                    <a:pos x="4" y="27"/>
                  </a:cxn>
                  <a:cxn ang="0">
                    <a:pos x="4" y="29"/>
                  </a:cxn>
                  <a:cxn ang="0">
                    <a:pos x="0" y="35"/>
                  </a:cxn>
                  <a:cxn ang="0">
                    <a:pos x="0" y="37"/>
                  </a:cxn>
                  <a:cxn ang="0">
                    <a:pos x="6" y="41"/>
                  </a:cxn>
                  <a:cxn ang="0">
                    <a:pos x="10" y="41"/>
                  </a:cxn>
                  <a:cxn ang="0">
                    <a:pos x="15" y="39"/>
                  </a:cxn>
                  <a:cxn ang="0">
                    <a:pos x="23" y="41"/>
                  </a:cxn>
                  <a:cxn ang="0">
                    <a:pos x="29" y="31"/>
                  </a:cxn>
                  <a:cxn ang="0">
                    <a:pos x="29" y="31"/>
                  </a:cxn>
                </a:cxnLst>
                <a:rect l="0" t="0" r="r" b="b"/>
                <a:pathLst>
                  <a:path w="33" h="41">
                    <a:moveTo>
                      <a:pt x="29" y="31"/>
                    </a:moveTo>
                    <a:lnTo>
                      <a:pt x="29" y="31"/>
                    </a:lnTo>
                    <a:lnTo>
                      <a:pt x="27" y="27"/>
                    </a:lnTo>
                    <a:lnTo>
                      <a:pt x="25" y="27"/>
                    </a:lnTo>
                    <a:lnTo>
                      <a:pt x="25" y="25"/>
                    </a:lnTo>
                    <a:lnTo>
                      <a:pt x="33" y="17"/>
                    </a:lnTo>
                    <a:lnTo>
                      <a:pt x="33" y="9"/>
                    </a:lnTo>
                    <a:lnTo>
                      <a:pt x="33" y="6"/>
                    </a:lnTo>
                    <a:lnTo>
                      <a:pt x="27" y="0"/>
                    </a:lnTo>
                    <a:lnTo>
                      <a:pt x="19" y="7"/>
                    </a:lnTo>
                    <a:lnTo>
                      <a:pt x="15" y="2"/>
                    </a:lnTo>
                    <a:lnTo>
                      <a:pt x="14" y="6"/>
                    </a:lnTo>
                    <a:lnTo>
                      <a:pt x="8" y="11"/>
                    </a:lnTo>
                    <a:lnTo>
                      <a:pt x="6" y="17"/>
                    </a:lnTo>
                    <a:lnTo>
                      <a:pt x="6" y="21"/>
                    </a:lnTo>
                    <a:lnTo>
                      <a:pt x="4" y="27"/>
                    </a:lnTo>
                    <a:lnTo>
                      <a:pt x="4" y="29"/>
                    </a:lnTo>
                    <a:lnTo>
                      <a:pt x="0" y="35"/>
                    </a:lnTo>
                    <a:lnTo>
                      <a:pt x="0" y="37"/>
                    </a:lnTo>
                    <a:lnTo>
                      <a:pt x="6" y="41"/>
                    </a:lnTo>
                    <a:lnTo>
                      <a:pt x="10" y="41"/>
                    </a:lnTo>
                    <a:lnTo>
                      <a:pt x="15" y="39"/>
                    </a:lnTo>
                    <a:lnTo>
                      <a:pt x="23" y="41"/>
                    </a:lnTo>
                    <a:lnTo>
                      <a:pt x="29" y="31"/>
                    </a:lnTo>
                    <a:lnTo>
                      <a:pt x="29" y="3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03" name="Freeform 772"/>
              <p:cNvSpPr>
                <a:spLocks/>
              </p:cNvSpPr>
              <p:nvPr/>
            </p:nvSpPr>
            <p:spPr bwMode="auto">
              <a:xfrm>
                <a:off x="5424488" y="3894138"/>
                <a:ext cx="280988" cy="538163"/>
              </a:xfrm>
              <a:custGeom>
                <a:avLst/>
                <a:gdLst/>
                <a:ahLst/>
                <a:cxnLst>
                  <a:cxn ang="0">
                    <a:pos x="10" y="215"/>
                  </a:cxn>
                  <a:cxn ang="0">
                    <a:pos x="21" y="229"/>
                  </a:cxn>
                  <a:cxn ang="0">
                    <a:pos x="21" y="235"/>
                  </a:cxn>
                  <a:cxn ang="0">
                    <a:pos x="27" y="244"/>
                  </a:cxn>
                  <a:cxn ang="0">
                    <a:pos x="25" y="252"/>
                  </a:cxn>
                  <a:cxn ang="0">
                    <a:pos x="25" y="264"/>
                  </a:cxn>
                  <a:cxn ang="0">
                    <a:pos x="27" y="274"/>
                  </a:cxn>
                  <a:cxn ang="0">
                    <a:pos x="29" y="284"/>
                  </a:cxn>
                  <a:cxn ang="0">
                    <a:pos x="21" y="286"/>
                  </a:cxn>
                  <a:cxn ang="0">
                    <a:pos x="10" y="290"/>
                  </a:cxn>
                  <a:cxn ang="0">
                    <a:pos x="8" y="296"/>
                  </a:cxn>
                  <a:cxn ang="0">
                    <a:pos x="19" y="313"/>
                  </a:cxn>
                  <a:cxn ang="0">
                    <a:pos x="25" y="329"/>
                  </a:cxn>
                  <a:cxn ang="0">
                    <a:pos x="27" y="339"/>
                  </a:cxn>
                  <a:cxn ang="0">
                    <a:pos x="39" y="331"/>
                  </a:cxn>
                  <a:cxn ang="0">
                    <a:pos x="47" y="333"/>
                  </a:cxn>
                  <a:cxn ang="0">
                    <a:pos x="75" y="329"/>
                  </a:cxn>
                  <a:cxn ang="0">
                    <a:pos x="88" y="315"/>
                  </a:cxn>
                  <a:cxn ang="0">
                    <a:pos x="90" y="311"/>
                  </a:cxn>
                  <a:cxn ang="0">
                    <a:pos x="90" y="303"/>
                  </a:cxn>
                  <a:cxn ang="0">
                    <a:pos x="98" y="300"/>
                  </a:cxn>
                  <a:cxn ang="0">
                    <a:pos x="108" y="296"/>
                  </a:cxn>
                  <a:cxn ang="0">
                    <a:pos x="118" y="292"/>
                  </a:cxn>
                  <a:cxn ang="0">
                    <a:pos x="122" y="290"/>
                  </a:cxn>
                  <a:cxn ang="0">
                    <a:pos x="136" y="278"/>
                  </a:cxn>
                  <a:cxn ang="0">
                    <a:pos x="140" y="272"/>
                  </a:cxn>
                  <a:cxn ang="0">
                    <a:pos x="146" y="266"/>
                  </a:cxn>
                  <a:cxn ang="0">
                    <a:pos x="148" y="264"/>
                  </a:cxn>
                  <a:cxn ang="0">
                    <a:pos x="142" y="254"/>
                  </a:cxn>
                  <a:cxn ang="0">
                    <a:pos x="146" y="244"/>
                  </a:cxn>
                  <a:cxn ang="0">
                    <a:pos x="142" y="236"/>
                  </a:cxn>
                  <a:cxn ang="0">
                    <a:pos x="148" y="233"/>
                  </a:cxn>
                  <a:cxn ang="0">
                    <a:pos x="142" y="227"/>
                  </a:cxn>
                  <a:cxn ang="0">
                    <a:pos x="136" y="227"/>
                  </a:cxn>
                  <a:cxn ang="0">
                    <a:pos x="132" y="225"/>
                  </a:cxn>
                  <a:cxn ang="0">
                    <a:pos x="132" y="217"/>
                  </a:cxn>
                  <a:cxn ang="0">
                    <a:pos x="138" y="209"/>
                  </a:cxn>
                  <a:cxn ang="0">
                    <a:pos x="142" y="205"/>
                  </a:cxn>
                  <a:cxn ang="0">
                    <a:pos x="148" y="193"/>
                  </a:cxn>
                  <a:cxn ang="0">
                    <a:pos x="150" y="185"/>
                  </a:cxn>
                  <a:cxn ang="0">
                    <a:pos x="153" y="175"/>
                  </a:cxn>
                  <a:cxn ang="0">
                    <a:pos x="153" y="169"/>
                  </a:cxn>
                  <a:cxn ang="0">
                    <a:pos x="157" y="164"/>
                  </a:cxn>
                  <a:cxn ang="0">
                    <a:pos x="165" y="164"/>
                  </a:cxn>
                  <a:cxn ang="0">
                    <a:pos x="177" y="164"/>
                  </a:cxn>
                  <a:cxn ang="0">
                    <a:pos x="33" y="0"/>
                  </a:cxn>
                  <a:cxn ang="0">
                    <a:pos x="25" y="55"/>
                  </a:cxn>
                  <a:cxn ang="0">
                    <a:pos x="33" y="67"/>
                  </a:cxn>
                  <a:cxn ang="0">
                    <a:pos x="27" y="79"/>
                  </a:cxn>
                  <a:cxn ang="0">
                    <a:pos x="25" y="126"/>
                  </a:cxn>
                  <a:cxn ang="0">
                    <a:pos x="0" y="179"/>
                  </a:cxn>
                  <a:cxn ang="0">
                    <a:pos x="10" y="215"/>
                  </a:cxn>
                </a:cxnLst>
                <a:rect l="0" t="0" r="r" b="b"/>
                <a:pathLst>
                  <a:path w="177" h="339">
                    <a:moveTo>
                      <a:pt x="10" y="215"/>
                    </a:moveTo>
                    <a:lnTo>
                      <a:pt x="10" y="215"/>
                    </a:lnTo>
                    <a:lnTo>
                      <a:pt x="21" y="225"/>
                    </a:lnTo>
                    <a:lnTo>
                      <a:pt x="21" y="229"/>
                    </a:lnTo>
                    <a:lnTo>
                      <a:pt x="21" y="233"/>
                    </a:lnTo>
                    <a:lnTo>
                      <a:pt x="21" y="235"/>
                    </a:lnTo>
                    <a:lnTo>
                      <a:pt x="27" y="240"/>
                    </a:lnTo>
                    <a:lnTo>
                      <a:pt x="27" y="244"/>
                    </a:lnTo>
                    <a:lnTo>
                      <a:pt x="27" y="250"/>
                    </a:lnTo>
                    <a:lnTo>
                      <a:pt x="25" y="252"/>
                    </a:lnTo>
                    <a:lnTo>
                      <a:pt x="21" y="256"/>
                    </a:lnTo>
                    <a:lnTo>
                      <a:pt x="25" y="264"/>
                    </a:lnTo>
                    <a:lnTo>
                      <a:pt x="27" y="268"/>
                    </a:lnTo>
                    <a:lnTo>
                      <a:pt x="27" y="274"/>
                    </a:lnTo>
                    <a:lnTo>
                      <a:pt x="29" y="278"/>
                    </a:lnTo>
                    <a:lnTo>
                      <a:pt x="29" y="284"/>
                    </a:lnTo>
                    <a:lnTo>
                      <a:pt x="29" y="286"/>
                    </a:lnTo>
                    <a:lnTo>
                      <a:pt x="21" y="286"/>
                    </a:lnTo>
                    <a:lnTo>
                      <a:pt x="16" y="286"/>
                    </a:lnTo>
                    <a:lnTo>
                      <a:pt x="10" y="290"/>
                    </a:lnTo>
                    <a:lnTo>
                      <a:pt x="8" y="294"/>
                    </a:lnTo>
                    <a:lnTo>
                      <a:pt x="8" y="296"/>
                    </a:lnTo>
                    <a:lnTo>
                      <a:pt x="8" y="300"/>
                    </a:lnTo>
                    <a:lnTo>
                      <a:pt x="19" y="313"/>
                    </a:lnTo>
                    <a:lnTo>
                      <a:pt x="21" y="321"/>
                    </a:lnTo>
                    <a:lnTo>
                      <a:pt x="25" y="329"/>
                    </a:lnTo>
                    <a:lnTo>
                      <a:pt x="19" y="339"/>
                    </a:lnTo>
                    <a:lnTo>
                      <a:pt x="27" y="339"/>
                    </a:lnTo>
                    <a:lnTo>
                      <a:pt x="35" y="339"/>
                    </a:lnTo>
                    <a:lnTo>
                      <a:pt x="39" y="331"/>
                    </a:lnTo>
                    <a:lnTo>
                      <a:pt x="43" y="333"/>
                    </a:lnTo>
                    <a:lnTo>
                      <a:pt x="47" y="333"/>
                    </a:lnTo>
                    <a:lnTo>
                      <a:pt x="67" y="331"/>
                    </a:lnTo>
                    <a:lnTo>
                      <a:pt x="75" y="329"/>
                    </a:lnTo>
                    <a:lnTo>
                      <a:pt x="81" y="321"/>
                    </a:lnTo>
                    <a:lnTo>
                      <a:pt x="88" y="315"/>
                    </a:lnTo>
                    <a:lnTo>
                      <a:pt x="92" y="313"/>
                    </a:lnTo>
                    <a:lnTo>
                      <a:pt x="90" y="311"/>
                    </a:lnTo>
                    <a:lnTo>
                      <a:pt x="88" y="309"/>
                    </a:lnTo>
                    <a:lnTo>
                      <a:pt x="90" y="303"/>
                    </a:lnTo>
                    <a:lnTo>
                      <a:pt x="92" y="301"/>
                    </a:lnTo>
                    <a:lnTo>
                      <a:pt x="98" y="300"/>
                    </a:lnTo>
                    <a:lnTo>
                      <a:pt x="104" y="300"/>
                    </a:lnTo>
                    <a:lnTo>
                      <a:pt x="108" y="296"/>
                    </a:lnTo>
                    <a:lnTo>
                      <a:pt x="112" y="294"/>
                    </a:lnTo>
                    <a:lnTo>
                      <a:pt x="118" y="292"/>
                    </a:lnTo>
                    <a:lnTo>
                      <a:pt x="120" y="292"/>
                    </a:lnTo>
                    <a:lnTo>
                      <a:pt x="122" y="290"/>
                    </a:lnTo>
                    <a:lnTo>
                      <a:pt x="126" y="284"/>
                    </a:lnTo>
                    <a:lnTo>
                      <a:pt x="136" y="278"/>
                    </a:lnTo>
                    <a:lnTo>
                      <a:pt x="138" y="276"/>
                    </a:lnTo>
                    <a:lnTo>
                      <a:pt x="140" y="272"/>
                    </a:lnTo>
                    <a:lnTo>
                      <a:pt x="142" y="268"/>
                    </a:lnTo>
                    <a:lnTo>
                      <a:pt x="146" y="266"/>
                    </a:lnTo>
                    <a:lnTo>
                      <a:pt x="148" y="266"/>
                    </a:lnTo>
                    <a:lnTo>
                      <a:pt x="148" y="264"/>
                    </a:lnTo>
                    <a:lnTo>
                      <a:pt x="148" y="260"/>
                    </a:lnTo>
                    <a:lnTo>
                      <a:pt x="142" y="254"/>
                    </a:lnTo>
                    <a:lnTo>
                      <a:pt x="146" y="252"/>
                    </a:lnTo>
                    <a:lnTo>
                      <a:pt x="146" y="244"/>
                    </a:lnTo>
                    <a:lnTo>
                      <a:pt x="142" y="240"/>
                    </a:lnTo>
                    <a:lnTo>
                      <a:pt x="142" y="236"/>
                    </a:lnTo>
                    <a:lnTo>
                      <a:pt x="146" y="235"/>
                    </a:lnTo>
                    <a:lnTo>
                      <a:pt x="148" y="233"/>
                    </a:lnTo>
                    <a:lnTo>
                      <a:pt x="148" y="229"/>
                    </a:lnTo>
                    <a:lnTo>
                      <a:pt x="142" y="227"/>
                    </a:lnTo>
                    <a:lnTo>
                      <a:pt x="140" y="225"/>
                    </a:lnTo>
                    <a:lnTo>
                      <a:pt x="136" y="227"/>
                    </a:lnTo>
                    <a:lnTo>
                      <a:pt x="132" y="227"/>
                    </a:lnTo>
                    <a:lnTo>
                      <a:pt x="132" y="225"/>
                    </a:lnTo>
                    <a:lnTo>
                      <a:pt x="132" y="219"/>
                    </a:lnTo>
                    <a:lnTo>
                      <a:pt x="132" y="217"/>
                    </a:lnTo>
                    <a:lnTo>
                      <a:pt x="138" y="215"/>
                    </a:lnTo>
                    <a:lnTo>
                      <a:pt x="138" y="209"/>
                    </a:lnTo>
                    <a:lnTo>
                      <a:pt x="140" y="207"/>
                    </a:lnTo>
                    <a:lnTo>
                      <a:pt x="142" y="205"/>
                    </a:lnTo>
                    <a:lnTo>
                      <a:pt x="146" y="197"/>
                    </a:lnTo>
                    <a:lnTo>
                      <a:pt x="148" y="193"/>
                    </a:lnTo>
                    <a:lnTo>
                      <a:pt x="148" y="187"/>
                    </a:lnTo>
                    <a:lnTo>
                      <a:pt x="150" y="185"/>
                    </a:lnTo>
                    <a:lnTo>
                      <a:pt x="153" y="179"/>
                    </a:lnTo>
                    <a:lnTo>
                      <a:pt x="153" y="175"/>
                    </a:lnTo>
                    <a:lnTo>
                      <a:pt x="153" y="173"/>
                    </a:lnTo>
                    <a:lnTo>
                      <a:pt x="153" y="169"/>
                    </a:lnTo>
                    <a:lnTo>
                      <a:pt x="157" y="166"/>
                    </a:lnTo>
                    <a:lnTo>
                      <a:pt x="157" y="164"/>
                    </a:lnTo>
                    <a:lnTo>
                      <a:pt x="159" y="164"/>
                    </a:lnTo>
                    <a:lnTo>
                      <a:pt x="165" y="164"/>
                    </a:lnTo>
                    <a:lnTo>
                      <a:pt x="173" y="166"/>
                    </a:lnTo>
                    <a:lnTo>
                      <a:pt x="177" y="164"/>
                    </a:lnTo>
                    <a:lnTo>
                      <a:pt x="177" y="87"/>
                    </a:lnTo>
                    <a:lnTo>
                      <a:pt x="33" y="0"/>
                    </a:lnTo>
                    <a:lnTo>
                      <a:pt x="16" y="12"/>
                    </a:lnTo>
                    <a:lnTo>
                      <a:pt x="25" y="55"/>
                    </a:lnTo>
                    <a:lnTo>
                      <a:pt x="29" y="61"/>
                    </a:lnTo>
                    <a:lnTo>
                      <a:pt x="33" y="67"/>
                    </a:lnTo>
                    <a:lnTo>
                      <a:pt x="33" y="71"/>
                    </a:lnTo>
                    <a:lnTo>
                      <a:pt x="27" y="79"/>
                    </a:lnTo>
                    <a:lnTo>
                      <a:pt x="27" y="89"/>
                    </a:lnTo>
                    <a:lnTo>
                      <a:pt x="25" y="126"/>
                    </a:lnTo>
                    <a:lnTo>
                      <a:pt x="27" y="158"/>
                    </a:lnTo>
                    <a:lnTo>
                      <a:pt x="0" y="179"/>
                    </a:lnTo>
                    <a:lnTo>
                      <a:pt x="0" y="197"/>
                    </a:lnTo>
                    <a:lnTo>
                      <a:pt x="10" y="215"/>
                    </a:lnTo>
                    <a:lnTo>
                      <a:pt x="10" y="21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04" name="Freeform 775"/>
              <p:cNvSpPr>
                <a:spLocks/>
              </p:cNvSpPr>
              <p:nvPr/>
            </p:nvSpPr>
            <p:spPr bwMode="auto">
              <a:xfrm>
                <a:off x="5427663" y="4316413"/>
                <a:ext cx="352425" cy="257175"/>
              </a:xfrm>
              <a:custGeom>
                <a:avLst/>
                <a:gdLst/>
                <a:ahLst/>
                <a:cxnLst>
                  <a:cxn ang="0">
                    <a:pos x="81" y="132"/>
                  </a:cxn>
                  <a:cxn ang="0">
                    <a:pos x="86" y="126"/>
                  </a:cxn>
                  <a:cxn ang="0">
                    <a:pos x="90" y="116"/>
                  </a:cxn>
                  <a:cxn ang="0">
                    <a:pos x="100" y="112"/>
                  </a:cxn>
                  <a:cxn ang="0">
                    <a:pos x="112" y="118"/>
                  </a:cxn>
                  <a:cxn ang="0">
                    <a:pos x="124" y="124"/>
                  </a:cxn>
                  <a:cxn ang="0">
                    <a:pos x="142" y="126"/>
                  </a:cxn>
                  <a:cxn ang="0">
                    <a:pos x="151" y="124"/>
                  </a:cxn>
                  <a:cxn ang="0">
                    <a:pos x="157" y="118"/>
                  </a:cxn>
                  <a:cxn ang="0">
                    <a:pos x="161" y="122"/>
                  </a:cxn>
                  <a:cxn ang="0">
                    <a:pos x="167" y="122"/>
                  </a:cxn>
                  <a:cxn ang="0">
                    <a:pos x="177" y="118"/>
                  </a:cxn>
                  <a:cxn ang="0">
                    <a:pos x="179" y="114"/>
                  </a:cxn>
                  <a:cxn ang="0">
                    <a:pos x="185" y="118"/>
                  </a:cxn>
                  <a:cxn ang="0">
                    <a:pos x="189" y="112"/>
                  </a:cxn>
                  <a:cxn ang="0">
                    <a:pos x="207" y="108"/>
                  </a:cxn>
                  <a:cxn ang="0">
                    <a:pos x="222" y="112"/>
                  </a:cxn>
                  <a:cxn ang="0">
                    <a:pos x="220" y="104"/>
                  </a:cxn>
                  <a:cxn ang="0">
                    <a:pos x="216" y="102"/>
                  </a:cxn>
                  <a:cxn ang="0">
                    <a:pos x="213" y="87"/>
                  </a:cxn>
                  <a:cxn ang="0">
                    <a:pos x="203" y="83"/>
                  </a:cxn>
                  <a:cxn ang="0">
                    <a:pos x="199" y="73"/>
                  </a:cxn>
                  <a:cxn ang="0">
                    <a:pos x="193" y="69"/>
                  </a:cxn>
                  <a:cxn ang="0">
                    <a:pos x="185" y="65"/>
                  </a:cxn>
                  <a:cxn ang="0">
                    <a:pos x="175" y="63"/>
                  </a:cxn>
                  <a:cxn ang="0">
                    <a:pos x="173" y="59"/>
                  </a:cxn>
                  <a:cxn ang="0">
                    <a:pos x="161" y="47"/>
                  </a:cxn>
                  <a:cxn ang="0">
                    <a:pos x="161" y="39"/>
                  </a:cxn>
                  <a:cxn ang="0">
                    <a:pos x="157" y="28"/>
                  </a:cxn>
                  <a:cxn ang="0">
                    <a:pos x="155" y="20"/>
                  </a:cxn>
                  <a:cxn ang="0">
                    <a:pos x="155" y="10"/>
                  </a:cxn>
                  <a:cxn ang="0">
                    <a:pos x="142" y="0"/>
                  </a:cxn>
                  <a:cxn ang="0">
                    <a:pos x="138" y="6"/>
                  </a:cxn>
                  <a:cxn ang="0">
                    <a:pos x="132" y="14"/>
                  </a:cxn>
                  <a:cxn ang="0">
                    <a:pos x="120" y="24"/>
                  </a:cxn>
                  <a:cxn ang="0">
                    <a:pos x="114" y="26"/>
                  </a:cxn>
                  <a:cxn ang="0">
                    <a:pos x="104" y="30"/>
                  </a:cxn>
                  <a:cxn ang="0">
                    <a:pos x="94" y="34"/>
                  </a:cxn>
                  <a:cxn ang="0">
                    <a:pos x="86" y="37"/>
                  </a:cxn>
                  <a:cxn ang="0">
                    <a:pos x="86" y="45"/>
                  </a:cxn>
                  <a:cxn ang="0">
                    <a:pos x="84" y="49"/>
                  </a:cxn>
                  <a:cxn ang="0">
                    <a:pos x="73" y="63"/>
                  </a:cxn>
                  <a:cxn ang="0">
                    <a:pos x="45" y="67"/>
                  </a:cxn>
                  <a:cxn ang="0">
                    <a:pos x="37" y="65"/>
                  </a:cxn>
                  <a:cxn ang="0">
                    <a:pos x="25" y="73"/>
                  </a:cxn>
                  <a:cxn ang="0">
                    <a:pos x="12" y="83"/>
                  </a:cxn>
                  <a:cxn ang="0">
                    <a:pos x="6" y="95"/>
                  </a:cxn>
                  <a:cxn ang="0">
                    <a:pos x="2" y="102"/>
                  </a:cxn>
                  <a:cxn ang="0">
                    <a:pos x="8" y="108"/>
                  </a:cxn>
                  <a:cxn ang="0">
                    <a:pos x="19" y="132"/>
                  </a:cxn>
                  <a:cxn ang="0">
                    <a:pos x="29" y="144"/>
                  </a:cxn>
                  <a:cxn ang="0">
                    <a:pos x="39" y="156"/>
                  </a:cxn>
                  <a:cxn ang="0">
                    <a:pos x="47" y="162"/>
                  </a:cxn>
                  <a:cxn ang="0">
                    <a:pos x="53" y="156"/>
                  </a:cxn>
                  <a:cxn ang="0">
                    <a:pos x="57" y="148"/>
                  </a:cxn>
                  <a:cxn ang="0">
                    <a:pos x="65" y="152"/>
                  </a:cxn>
                  <a:cxn ang="0">
                    <a:pos x="77" y="146"/>
                  </a:cxn>
                </a:cxnLst>
                <a:rect l="0" t="0" r="r" b="b"/>
                <a:pathLst>
                  <a:path w="222" h="162">
                    <a:moveTo>
                      <a:pt x="77" y="146"/>
                    </a:moveTo>
                    <a:lnTo>
                      <a:pt x="81" y="132"/>
                    </a:lnTo>
                    <a:lnTo>
                      <a:pt x="83" y="128"/>
                    </a:lnTo>
                    <a:lnTo>
                      <a:pt x="86" y="126"/>
                    </a:lnTo>
                    <a:lnTo>
                      <a:pt x="86" y="122"/>
                    </a:lnTo>
                    <a:lnTo>
                      <a:pt x="90" y="116"/>
                    </a:lnTo>
                    <a:lnTo>
                      <a:pt x="94" y="112"/>
                    </a:lnTo>
                    <a:lnTo>
                      <a:pt x="100" y="112"/>
                    </a:lnTo>
                    <a:lnTo>
                      <a:pt x="108" y="114"/>
                    </a:lnTo>
                    <a:lnTo>
                      <a:pt x="112" y="118"/>
                    </a:lnTo>
                    <a:lnTo>
                      <a:pt x="118" y="122"/>
                    </a:lnTo>
                    <a:lnTo>
                      <a:pt x="124" y="124"/>
                    </a:lnTo>
                    <a:lnTo>
                      <a:pt x="132" y="124"/>
                    </a:lnTo>
                    <a:lnTo>
                      <a:pt x="142" y="126"/>
                    </a:lnTo>
                    <a:lnTo>
                      <a:pt x="151" y="128"/>
                    </a:lnTo>
                    <a:lnTo>
                      <a:pt x="151" y="124"/>
                    </a:lnTo>
                    <a:lnTo>
                      <a:pt x="155" y="118"/>
                    </a:lnTo>
                    <a:lnTo>
                      <a:pt x="157" y="118"/>
                    </a:lnTo>
                    <a:lnTo>
                      <a:pt x="159" y="118"/>
                    </a:lnTo>
                    <a:lnTo>
                      <a:pt x="161" y="122"/>
                    </a:lnTo>
                    <a:lnTo>
                      <a:pt x="165" y="124"/>
                    </a:lnTo>
                    <a:lnTo>
                      <a:pt x="167" y="122"/>
                    </a:lnTo>
                    <a:lnTo>
                      <a:pt x="177" y="122"/>
                    </a:lnTo>
                    <a:lnTo>
                      <a:pt x="177" y="118"/>
                    </a:lnTo>
                    <a:lnTo>
                      <a:pt x="177" y="116"/>
                    </a:lnTo>
                    <a:lnTo>
                      <a:pt x="179" y="114"/>
                    </a:lnTo>
                    <a:lnTo>
                      <a:pt x="183" y="116"/>
                    </a:lnTo>
                    <a:lnTo>
                      <a:pt x="185" y="118"/>
                    </a:lnTo>
                    <a:lnTo>
                      <a:pt x="187" y="116"/>
                    </a:lnTo>
                    <a:lnTo>
                      <a:pt x="189" y="112"/>
                    </a:lnTo>
                    <a:lnTo>
                      <a:pt x="195" y="108"/>
                    </a:lnTo>
                    <a:lnTo>
                      <a:pt x="207" y="108"/>
                    </a:lnTo>
                    <a:lnTo>
                      <a:pt x="213" y="112"/>
                    </a:lnTo>
                    <a:lnTo>
                      <a:pt x="222" y="112"/>
                    </a:lnTo>
                    <a:lnTo>
                      <a:pt x="222" y="108"/>
                    </a:lnTo>
                    <a:lnTo>
                      <a:pt x="220" y="104"/>
                    </a:lnTo>
                    <a:lnTo>
                      <a:pt x="216" y="104"/>
                    </a:lnTo>
                    <a:lnTo>
                      <a:pt x="216" y="102"/>
                    </a:lnTo>
                    <a:lnTo>
                      <a:pt x="216" y="95"/>
                    </a:lnTo>
                    <a:lnTo>
                      <a:pt x="213" y="87"/>
                    </a:lnTo>
                    <a:lnTo>
                      <a:pt x="207" y="85"/>
                    </a:lnTo>
                    <a:lnTo>
                      <a:pt x="203" y="83"/>
                    </a:lnTo>
                    <a:lnTo>
                      <a:pt x="199" y="79"/>
                    </a:lnTo>
                    <a:lnTo>
                      <a:pt x="199" y="73"/>
                    </a:lnTo>
                    <a:lnTo>
                      <a:pt x="195" y="69"/>
                    </a:lnTo>
                    <a:lnTo>
                      <a:pt x="193" y="69"/>
                    </a:lnTo>
                    <a:lnTo>
                      <a:pt x="187" y="67"/>
                    </a:lnTo>
                    <a:lnTo>
                      <a:pt x="185" y="65"/>
                    </a:lnTo>
                    <a:lnTo>
                      <a:pt x="179" y="63"/>
                    </a:lnTo>
                    <a:lnTo>
                      <a:pt x="175" y="63"/>
                    </a:lnTo>
                    <a:lnTo>
                      <a:pt x="175" y="59"/>
                    </a:lnTo>
                    <a:lnTo>
                      <a:pt x="173" y="59"/>
                    </a:lnTo>
                    <a:lnTo>
                      <a:pt x="169" y="55"/>
                    </a:lnTo>
                    <a:lnTo>
                      <a:pt x="161" y="47"/>
                    </a:lnTo>
                    <a:lnTo>
                      <a:pt x="161" y="45"/>
                    </a:lnTo>
                    <a:lnTo>
                      <a:pt x="161" y="39"/>
                    </a:lnTo>
                    <a:lnTo>
                      <a:pt x="161" y="34"/>
                    </a:lnTo>
                    <a:lnTo>
                      <a:pt x="157" y="28"/>
                    </a:lnTo>
                    <a:lnTo>
                      <a:pt x="155" y="26"/>
                    </a:lnTo>
                    <a:lnTo>
                      <a:pt x="155" y="20"/>
                    </a:lnTo>
                    <a:lnTo>
                      <a:pt x="155" y="14"/>
                    </a:lnTo>
                    <a:lnTo>
                      <a:pt x="155" y="10"/>
                    </a:lnTo>
                    <a:lnTo>
                      <a:pt x="146" y="0"/>
                    </a:lnTo>
                    <a:lnTo>
                      <a:pt x="142" y="0"/>
                    </a:lnTo>
                    <a:lnTo>
                      <a:pt x="140" y="4"/>
                    </a:lnTo>
                    <a:lnTo>
                      <a:pt x="138" y="6"/>
                    </a:lnTo>
                    <a:lnTo>
                      <a:pt x="136" y="10"/>
                    </a:lnTo>
                    <a:lnTo>
                      <a:pt x="132" y="14"/>
                    </a:lnTo>
                    <a:lnTo>
                      <a:pt x="122" y="18"/>
                    </a:lnTo>
                    <a:lnTo>
                      <a:pt x="120" y="24"/>
                    </a:lnTo>
                    <a:lnTo>
                      <a:pt x="118" y="26"/>
                    </a:lnTo>
                    <a:lnTo>
                      <a:pt x="114" y="26"/>
                    </a:lnTo>
                    <a:lnTo>
                      <a:pt x="110" y="28"/>
                    </a:lnTo>
                    <a:lnTo>
                      <a:pt x="104" y="30"/>
                    </a:lnTo>
                    <a:lnTo>
                      <a:pt x="102" y="34"/>
                    </a:lnTo>
                    <a:lnTo>
                      <a:pt x="94" y="34"/>
                    </a:lnTo>
                    <a:lnTo>
                      <a:pt x="90" y="35"/>
                    </a:lnTo>
                    <a:lnTo>
                      <a:pt x="86" y="37"/>
                    </a:lnTo>
                    <a:lnTo>
                      <a:pt x="84" y="43"/>
                    </a:lnTo>
                    <a:lnTo>
                      <a:pt x="86" y="45"/>
                    </a:lnTo>
                    <a:lnTo>
                      <a:pt x="90" y="47"/>
                    </a:lnTo>
                    <a:lnTo>
                      <a:pt x="84" y="49"/>
                    </a:lnTo>
                    <a:lnTo>
                      <a:pt x="77" y="55"/>
                    </a:lnTo>
                    <a:lnTo>
                      <a:pt x="73" y="63"/>
                    </a:lnTo>
                    <a:lnTo>
                      <a:pt x="65" y="65"/>
                    </a:lnTo>
                    <a:lnTo>
                      <a:pt x="45" y="67"/>
                    </a:lnTo>
                    <a:lnTo>
                      <a:pt x="39" y="67"/>
                    </a:lnTo>
                    <a:lnTo>
                      <a:pt x="37" y="65"/>
                    </a:lnTo>
                    <a:lnTo>
                      <a:pt x="33" y="73"/>
                    </a:lnTo>
                    <a:lnTo>
                      <a:pt x="25" y="73"/>
                    </a:lnTo>
                    <a:lnTo>
                      <a:pt x="17" y="73"/>
                    </a:lnTo>
                    <a:lnTo>
                      <a:pt x="12" y="83"/>
                    </a:lnTo>
                    <a:lnTo>
                      <a:pt x="10" y="89"/>
                    </a:lnTo>
                    <a:lnTo>
                      <a:pt x="6" y="95"/>
                    </a:lnTo>
                    <a:lnTo>
                      <a:pt x="0" y="99"/>
                    </a:lnTo>
                    <a:lnTo>
                      <a:pt x="2" y="102"/>
                    </a:lnTo>
                    <a:lnTo>
                      <a:pt x="6" y="104"/>
                    </a:lnTo>
                    <a:lnTo>
                      <a:pt x="8" y="108"/>
                    </a:lnTo>
                    <a:lnTo>
                      <a:pt x="16" y="126"/>
                    </a:lnTo>
                    <a:lnTo>
                      <a:pt x="19" y="132"/>
                    </a:lnTo>
                    <a:lnTo>
                      <a:pt x="21" y="138"/>
                    </a:lnTo>
                    <a:lnTo>
                      <a:pt x="29" y="144"/>
                    </a:lnTo>
                    <a:lnTo>
                      <a:pt x="33" y="148"/>
                    </a:lnTo>
                    <a:lnTo>
                      <a:pt x="39" y="156"/>
                    </a:lnTo>
                    <a:lnTo>
                      <a:pt x="45" y="162"/>
                    </a:lnTo>
                    <a:lnTo>
                      <a:pt x="47" y="162"/>
                    </a:lnTo>
                    <a:lnTo>
                      <a:pt x="49" y="158"/>
                    </a:lnTo>
                    <a:lnTo>
                      <a:pt x="53" y="156"/>
                    </a:lnTo>
                    <a:lnTo>
                      <a:pt x="53" y="152"/>
                    </a:lnTo>
                    <a:lnTo>
                      <a:pt x="57" y="148"/>
                    </a:lnTo>
                    <a:lnTo>
                      <a:pt x="63" y="152"/>
                    </a:lnTo>
                    <a:lnTo>
                      <a:pt x="65" y="152"/>
                    </a:lnTo>
                    <a:lnTo>
                      <a:pt x="77" y="146"/>
                    </a:lnTo>
                    <a:lnTo>
                      <a:pt x="77" y="14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05" name="Freeform 776"/>
              <p:cNvSpPr>
                <a:spLocks/>
              </p:cNvSpPr>
              <p:nvPr/>
            </p:nvSpPr>
            <p:spPr bwMode="auto">
              <a:xfrm>
                <a:off x="5280025" y="4235450"/>
                <a:ext cx="219075" cy="361950"/>
              </a:xfrm>
              <a:custGeom>
                <a:avLst/>
                <a:gdLst/>
                <a:ahLst/>
                <a:cxnLst>
                  <a:cxn ang="0">
                    <a:pos x="0" y="179"/>
                  </a:cxn>
                  <a:cxn ang="0">
                    <a:pos x="2" y="185"/>
                  </a:cxn>
                  <a:cxn ang="0">
                    <a:pos x="10" y="185"/>
                  </a:cxn>
                  <a:cxn ang="0">
                    <a:pos x="12" y="193"/>
                  </a:cxn>
                  <a:cxn ang="0">
                    <a:pos x="20" y="195"/>
                  </a:cxn>
                  <a:cxn ang="0">
                    <a:pos x="28" y="209"/>
                  </a:cxn>
                  <a:cxn ang="0">
                    <a:pos x="55" y="224"/>
                  </a:cxn>
                  <a:cxn ang="0">
                    <a:pos x="63" y="222"/>
                  </a:cxn>
                  <a:cxn ang="0">
                    <a:pos x="71" y="222"/>
                  </a:cxn>
                  <a:cxn ang="0">
                    <a:pos x="81" y="222"/>
                  </a:cxn>
                  <a:cxn ang="0">
                    <a:pos x="99" y="222"/>
                  </a:cxn>
                  <a:cxn ang="0">
                    <a:pos x="110" y="224"/>
                  </a:cxn>
                  <a:cxn ang="0">
                    <a:pos x="118" y="226"/>
                  </a:cxn>
                  <a:cxn ang="0">
                    <a:pos x="136" y="228"/>
                  </a:cxn>
                  <a:cxn ang="0">
                    <a:pos x="136" y="215"/>
                  </a:cxn>
                  <a:cxn ang="0">
                    <a:pos x="134" y="207"/>
                  </a:cxn>
                  <a:cxn ang="0">
                    <a:pos x="124" y="195"/>
                  </a:cxn>
                  <a:cxn ang="0">
                    <a:pos x="112" y="183"/>
                  </a:cxn>
                  <a:cxn ang="0">
                    <a:pos x="101" y="159"/>
                  </a:cxn>
                  <a:cxn ang="0">
                    <a:pos x="97" y="153"/>
                  </a:cxn>
                  <a:cxn ang="0">
                    <a:pos x="99" y="146"/>
                  </a:cxn>
                  <a:cxn ang="0">
                    <a:pos x="107" y="134"/>
                  </a:cxn>
                  <a:cxn ang="0">
                    <a:pos x="116" y="114"/>
                  </a:cxn>
                  <a:cxn ang="0">
                    <a:pos x="110" y="98"/>
                  </a:cxn>
                  <a:cxn ang="0">
                    <a:pos x="99" y="81"/>
                  </a:cxn>
                  <a:cxn ang="0">
                    <a:pos x="101" y="75"/>
                  </a:cxn>
                  <a:cxn ang="0">
                    <a:pos x="112" y="71"/>
                  </a:cxn>
                  <a:cxn ang="0">
                    <a:pos x="120" y="69"/>
                  </a:cxn>
                  <a:cxn ang="0">
                    <a:pos x="118" y="59"/>
                  </a:cxn>
                  <a:cxn ang="0">
                    <a:pos x="116" y="49"/>
                  </a:cxn>
                  <a:cxn ang="0">
                    <a:pos x="116" y="37"/>
                  </a:cxn>
                  <a:cxn ang="0">
                    <a:pos x="118" y="29"/>
                  </a:cxn>
                  <a:cxn ang="0">
                    <a:pos x="112" y="20"/>
                  </a:cxn>
                  <a:cxn ang="0">
                    <a:pos x="112" y="14"/>
                  </a:cxn>
                  <a:cxn ang="0">
                    <a:pos x="101" y="0"/>
                  </a:cxn>
                  <a:cxn ang="0">
                    <a:pos x="103" y="18"/>
                  </a:cxn>
                  <a:cxn ang="0">
                    <a:pos x="103" y="29"/>
                  </a:cxn>
                  <a:cxn ang="0">
                    <a:pos x="99" y="33"/>
                  </a:cxn>
                  <a:cxn ang="0">
                    <a:pos x="93" y="39"/>
                  </a:cxn>
                  <a:cxn ang="0">
                    <a:pos x="87" y="49"/>
                  </a:cxn>
                  <a:cxn ang="0">
                    <a:pos x="87" y="57"/>
                  </a:cxn>
                  <a:cxn ang="0">
                    <a:pos x="81" y="63"/>
                  </a:cxn>
                  <a:cxn ang="0">
                    <a:pos x="79" y="71"/>
                  </a:cxn>
                  <a:cxn ang="0">
                    <a:pos x="81" y="79"/>
                  </a:cxn>
                  <a:cxn ang="0">
                    <a:pos x="65" y="86"/>
                  </a:cxn>
                  <a:cxn ang="0">
                    <a:pos x="61" y="94"/>
                  </a:cxn>
                  <a:cxn ang="0">
                    <a:pos x="59" y="104"/>
                  </a:cxn>
                  <a:cxn ang="0">
                    <a:pos x="55" y="114"/>
                  </a:cxn>
                  <a:cxn ang="0">
                    <a:pos x="47" y="120"/>
                  </a:cxn>
                  <a:cxn ang="0">
                    <a:pos x="44" y="134"/>
                  </a:cxn>
                  <a:cxn ang="0">
                    <a:pos x="44" y="140"/>
                  </a:cxn>
                  <a:cxn ang="0">
                    <a:pos x="38" y="148"/>
                  </a:cxn>
                  <a:cxn ang="0">
                    <a:pos x="30" y="150"/>
                  </a:cxn>
                  <a:cxn ang="0">
                    <a:pos x="30" y="140"/>
                  </a:cxn>
                  <a:cxn ang="0">
                    <a:pos x="18" y="140"/>
                  </a:cxn>
                  <a:cxn ang="0">
                    <a:pos x="8" y="144"/>
                  </a:cxn>
                  <a:cxn ang="0">
                    <a:pos x="2" y="153"/>
                  </a:cxn>
                  <a:cxn ang="0">
                    <a:pos x="0" y="157"/>
                  </a:cxn>
                  <a:cxn ang="0">
                    <a:pos x="0" y="165"/>
                  </a:cxn>
                  <a:cxn ang="0">
                    <a:pos x="0" y="175"/>
                  </a:cxn>
                  <a:cxn ang="0">
                    <a:pos x="0" y="179"/>
                  </a:cxn>
                </a:cxnLst>
                <a:rect l="0" t="0" r="r" b="b"/>
                <a:pathLst>
                  <a:path w="138" h="228">
                    <a:moveTo>
                      <a:pt x="0" y="179"/>
                    </a:moveTo>
                    <a:lnTo>
                      <a:pt x="0" y="179"/>
                    </a:lnTo>
                    <a:lnTo>
                      <a:pt x="2" y="183"/>
                    </a:lnTo>
                    <a:lnTo>
                      <a:pt x="2" y="185"/>
                    </a:lnTo>
                    <a:lnTo>
                      <a:pt x="10" y="183"/>
                    </a:lnTo>
                    <a:lnTo>
                      <a:pt x="10" y="185"/>
                    </a:lnTo>
                    <a:lnTo>
                      <a:pt x="10" y="189"/>
                    </a:lnTo>
                    <a:lnTo>
                      <a:pt x="12" y="193"/>
                    </a:lnTo>
                    <a:lnTo>
                      <a:pt x="22" y="189"/>
                    </a:lnTo>
                    <a:lnTo>
                      <a:pt x="20" y="195"/>
                    </a:lnTo>
                    <a:lnTo>
                      <a:pt x="24" y="209"/>
                    </a:lnTo>
                    <a:lnTo>
                      <a:pt x="28" y="209"/>
                    </a:lnTo>
                    <a:lnTo>
                      <a:pt x="24" y="224"/>
                    </a:lnTo>
                    <a:lnTo>
                      <a:pt x="55" y="224"/>
                    </a:lnTo>
                    <a:lnTo>
                      <a:pt x="59" y="224"/>
                    </a:lnTo>
                    <a:lnTo>
                      <a:pt x="63" y="222"/>
                    </a:lnTo>
                    <a:lnTo>
                      <a:pt x="69" y="222"/>
                    </a:lnTo>
                    <a:lnTo>
                      <a:pt x="71" y="222"/>
                    </a:lnTo>
                    <a:lnTo>
                      <a:pt x="73" y="222"/>
                    </a:lnTo>
                    <a:lnTo>
                      <a:pt x="81" y="222"/>
                    </a:lnTo>
                    <a:lnTo>
                      <a:pt x="87" y="222"/>
                    </a:lnTo>
                    <a:lnTo>
                      <a:pt x="99" y="222"/>
                    </a:lnTo>
                    <a:lnTo>
                      <a:pt x="107" y="222"/>
                    </a:lnTo>
                    <a:lnTo>
                      <a:pt x="110" y="224"/>
                    </a:lnTo>
                    <a:lnTo>
                      <a:pt x="112" y="226"/>
                    </a:lnTo>
                    <a:lnTo>
                      <a:pt x="118" y="226"/>
                    </a:lnTo>
                    <a:lnTo>
                      <a:pt x="128" y="226"/>
                    </a:lnTo>
                    <a:lnTo>
                      <a:pt x="136" y="228"/>
                    </a:lnTo>
                    <a:lnTo>
                      <a:pt x="134" y="222"/>
                    </a:lnTo>
                    <a:lnTo>
                      <a:pt x="136" y="215"/>
                    </a:lnTo>
                    <a:lnTo>
                      <a:pt x="138" y="213"/>
                    </a:lnTo>
                    <a:lnTo>
                      <a:pt x="134" y="207"/>
                    </a:lnTo>
                    <a:lnTo>
                      <a:pt x="126" y="199"/>
                    </a:lnTo>
                    <a:lnTo>
                      <a:pt x="124" y="195"/>
                    </a:lnTo>
                    <a:lnTo>
                      <a:pt x="116" y="189"/>
                    </a:lnTo>
                    <a:lnTo>
                      <a:pt x="112" y="183"/>
                    </a:lnTo>
                    <a:lnTo>
                      <a:pt x="109" y="177"/>
                    </a:lnTo>
                    <a:lnTo>
                      <a:pt x="101" y="159"/>
                    </a:lnTo>
                    <a:lnTo>
                      <a:pt x="99" y="155"/>
                    </a:lnTo>
                    <a:lnTo>
                      <a:pt x="97" y="153"/>
                    </a:lnTo>
                    <a:lnTo>
                      <a:pt x="93" y="150"/>
                    </a:lnTo>
                    <a:lnTo>
                      <a:pt x="99" y="146"/>
                    </a:lnTo>
                    <a:lnTo>
                      <a:pt x="103" y="140"/>
                    </a:lnTo>
                    <a:lnTo>
                      <a:pt x="107" y="134"/>
                    </a:lnTo>
                    <a:lnTo>
                      <a:pt x="110" y="124"/>
                    </a:lnTo>
                    <a:lnTo>
                      <a:pt x="116" y="114"/>
                    </a:lnTo>
                    <a:lnTo>
                      <a:pt x="112" y="106"/>
                    </a:lnTo>
                    <a:lnTo>
                      <a:pt x="110" y="98"/>
                    </a:lnTo>
                    <a:lnTo>
                      <a:pt x="99" y="85"/>
                    </a:lnTo>
                    <a:lnTo>
                      <a:pt x="99" y="81"/>
                    </a:lnTo>
                    <a:lnTo>
                      <a:pt x="99" y="79"/>
                    </a:lnTo>
                    <a:lnTo>
                      <a:pt x="101" y="75"/>
                    </a:lnTo>
                    <a:lnTo>
                      <a:pt x="107" y="71"/>
                    </a:lnTo>
                    <a:lnTo>
                      <a:pt x="112" y="71"/>
                    </a:lnTo>
                    <a:lnTo>
                      <a:pt x="120" y="71"/>
                    </a:lnTo>
                    <a:lnTo>
                      <a:pt x="120" y="69"/>
                    </a:lnTo>
                    <a:lnTo>
                      <a:pt x="120" y="63"/>
                    </a:lnTo>
                    <a:lnTo>
                      <a:pt x="118" y="59"/>
                    </a:lnTo>
                    <a:lnTo>
                      <a:pt x="118" y="53"/>
                    </a:lnTo>
                    <a:lnTo>
                      <a:pt x="116" y="49"/>
                    </a:lnTo>
                    <a:lnTo>
                      <a:pt x="112" y="41"/>
                    </a:lnTo>
                    <a:lnTo>
                      <a:pt x="116" y="37"/>
                    </a:lnTo>
                    <a:lnTo>
                      <a:pt x="118" y="33"/>
                    </a:lnTo>
                    <a:lnTo>
                      <a:pt x="118" y="29"/>
                    </a:lnTo>
                    <a:lnTo>
                      <a:pt x="118" y="23"/>
                    </a:lnTo>
                    <a:lnTo>
                      <a:pt x="112" y="20"/>
                    </a:lnTo>
                    <a:lnTo>
                      <a:pt x="112" y="18"/>
                    </a:lnTo>
                    <a:lnTo>
                      <a:pt x="112" y="14"/>
                    </a:lnTo>
                    <a:lnTo>
                      <a:pt x="112" y="10"/>
                    </a:lnTo>
                    <a:lnTo>
                      <a:pt x="101" y="0"/>
                    </a:lnTo>
                    <a:lnTo>
                      <a:pt x="101" y="14"/>
                    </a:lnTo>
                    <a:lnTo>
                      <a:pt x="103" y="18"/>
                    </a:lnTo>
                    <a:lnTo>
                      <a:pt x="107" y="20"/>
                    </a:lnTo>
                    <a:lnTo>
                      <a:pt x="103" y="29"/>
                    </a:lnTo>
                    <a:lnTo>
                      <a:pt x="101" y="33"/>
                    </a:lnTo>
                    <a:lnTo>
                      <a:pt x="99" y="33"/>
                    </a:lnTo>
                    <a:lnTo>
                      <a:pt x="97" y="37"/>
                    </a:lnTo>
                    <a:lnTo>
                      <a:pt x="93" y="39"/>
                    </a:lnTo>
                    <a:lnTo>
                      <a:pt x="91" y="43"/>
                    </a:lnTo>
                    <a:lnTo>
                      <a:pt x="87" y="49"/>
                    </a:lnTo>
                    <a:lnTo>
                      <a:pt x="87" y="51"/>
                    </a:lnTo>
                    <a:lnTo>
                      <a:pt x="87" y="57"/>
                    </a:lnTo>
                    <a:lnTo>
                      <a:pt x="83" y="61"/>
                    </a:lnTo>
                    <a:lnTo>
                      <a:pt x="81" y="63"/>
                    </a:lnTo>
                    <a:lnTo>
                      <a:pt x="79" y="69"/>
                    </a:lnTo>
                    <a:lnTo>
                      <a:pt x="79" y="71"/>
                    </a:lnTo>
                    <a:lnTo>
                      <a:pt x="81" y="77"/>
                    </a:lnTo>
                    <a:lnTo>
                      <a:pt x="81" y="79"/>
                    </a:lnTo>
                    <a:lnTo>
                      <a:pt x="79" y="81"/>
                    </a:lnTo>
                    <a:lnTo>
                      <a:pt x="65" y="86"/>
                    </a:lnTo>
                    <a:lnTo>
                      <a:pt x="63" y="88"/>
                    </a:lnTo>
                    <a:lnTo>
                      <a:pt x="61" y="94"/>
                    </a:lnTo>
                    <a:lnTo>
                      <a:pt x="61" y="98"/>
                    </a:lnTo>
                    <a:lnTo>
                      <a:pt x="59" y="104"/>
                    </a:lnTo>
                    <a:lnTo>
                      <a:pt x="55" y="108"/>
                    </a:lnTo>
                    <a:lnTo>
                      <a:pt x="55" y="114"/>
                    </a:lnTo>
                    <a:lnTo>
                      <a:pt x="51" y="118"/>
                    </a:lnTo>
                    <a:lnTo>
                      <a:pt x="47" y="120"/>
                    </a:lnTo>
                    <a:lnTo>
                      <a:pt x="45" y="126"/>
                    </a:lnTo>
                    <a:lnTo>
                      <a:pt x="44" y="134"/>
                    </a:lnTo>
                    <a:lnTo>
                      <a:pt x="45" y="138"/>
                    </a:lnTo>
                    <a:lnTo>
                      <a:pt x="44" y="140"/>
                    </a:lnTo>
                    <a:lnTo>
                      <a:pt x="40" y="144"/>
                    </a:lnTo>
                    <a:lnTo>
                      <a:pt x="38" y="148"/>
                    </a:lnTo>
                    <a:lnTo>
                      <a:pt x="34" y="150"/>
                    </a:lnTo>
                    <a:lnTo>
                      <a:pt x="30" y="150"/>
                    </a:lnTo>
                    <a:lnTo>
                      <a:pt x="32" y="144"/>
                    </a:lnTo>
                    <a:lnTo>
                      <a:pt x="30" y="140"/>
                    </a:lnTo>
                    <a:lnTo>
                      <a:pt x="22" y="138"/>
                    </a:lnTo>
                    <a:lnTo>
                      <a:pt x="18" y="140"/>
                    </a:lnTo>
                    <a:lnTo>
                      <a:pt x="10" y="144"/>
                    </a:lnTo>
                    <a:lnTo>
                      <a:pt x="8" y="144"/>
                    </a:lnTo>
                    <a:lnTo>
                      <a:pt x="4" y="146"/>
                    </a:lnTo>
                    <a:lnTo>
                      <a:pt x="2" y="153"/>
                    </a:lnTo>
                    <a:lnTo>
                      <a:pt x="2" y="155"/>
                    </a:lnTo>
                    <a:lnTo>
                      <a:pt x="0" y="157"/>
                    </a:lnTo>
                    <a:lnTo>
                      <a:pt x="0" y="163"/>
                    </a:lnTo>
                    <a:lnTo>
                      <a:pt x="0" y="165"/>
                    </a:lnTo>
                    <a:lnTo>
                      <a:pt x="2" y="167"/>
                    </a:lnTo>
                    <a:lnTo>
                      <a:pt x="0" y="175"/>
                    </a:lnTo>
                    <a:lnTo>
                      <a:pt x="0" y="179"/>
                    </a:lnTo>
                    <a:lnTo>
                      <a:pt x="0" y="17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06" name="Freeform 777"/>
              <p:cNvSpPr>
                <a:spLocks/>
              </p:cNvSpPr>
              <p:nvPr/>
            </p:nvSpPr>
            <p:spPr bwMode="auto">
              <a:xfrm>
                <a:off x="5834063" y="4770438"/>
                <a:ext cx="58738" cy="68263"/>
              </a:xfrm>
              <a:custGeom>
                <a:avLst/>
                <a:gdLst/>
                <a:ahLst/>
                <a:cxnLst>
                  <a:cxn ang="0">
                    <a:pos x="0" y="4"/>
                  </a:cxn>
                  <a:cxn ang="0">
                    <a:pos x="0" y="4"/>
                  </a:cxn>
                  <a:cxn ang="0">
                    <a:pos x="2" y="4"/>
                  </a:cxn>
                  <a:cxn ang="0">
                    <a:pos x="4" y="0"/>
                  </a:cxn>
                  <a:cxn ang="0">
                    <a:pos x="8" y="4"/>
                  </a:cxn>
                  <a:cxn ang="0">
                    <a:pos x="10" y="10"/>
                  </a:cxn>
                  <a:cxn ang="0">
                    <a:pos x="14" y="8"/>
                  </a:cxn>
                  <a:cxn ang="0">
                    <a:pos x="18" y="6"/>
                  </a:cxn>
                  <a:cxn ang="0">
                    <a:pos x="18" y="4"/>
                  </a:cxn>
                  <a:cxn ang="0">
                    <a:pos x="18" y="0"/>
                  </a:cxn>
                  <a:cxn ang="0">
                    <a:pos x="20" y="0"/>
                  </a:cxn>
                  <a:cxn ang="0">
                    <a:pos x="27" y="4"/>
                  </a:cxn>
                  <a:cxn ang="0">
                    <a:pos x="29" y="4"/>
                  </a:cxn>
                  <a:cxn ang="0">
                    <a:pos x="29" y="8"/>
                  </a:cxn>
                  <a:cxn ang="0">
                    <a:pos x="29" y="10"/>
                  </a:cxn>
                  <a:cxn ang="0">
                    <a:pos x="31" y="15"/>
                  </a:cxn>
                  <a:cxn ang="0">
                    <a:pos x="37" y="15"/>
                  </a:cxn>
                  <a:cxn ang="0">
                    <a:pos x="33" y="23"/>
                  </a:cxn>
                  <a:cxn ang="0">
                    <a:pos x="27" y="27"/>
                  </a:cxn>
                  <a:cxn ang="0">
                    <a:pos x="24" y="37"/>
                  </a:cxn>
                  <a:cxn ang="0">
                    <a:pos x="18" y="43"/>
                  </a:cxn>
                  <a:cxn ang="0">
                    <a:pos x="10" y="41"/>
                  </a:cxn>
                  <a:cxn ang="0">
                    <a:pos x="10" y="13"/>
                  </a:cxn>
                  <a:cxn ang="0">
                    <a:pos x="2" y="10"/>
                  </a:cxn>
                  <a:cxn ang="0">
                    <a:pos x="0" y="6"/>
                  </a:cxn>
                  <a:cxn ang="0">
                    <a:pos x="0" y="4"/>
                  </a:cxn>
                  <a:cxn ang="0">
                    <a:pos x="0" y="4"/>
                  </a:cxn>
                </a:cxnLst>
                <a:rect l="0" t="0" r="r" b="b"/>
                <a:pathLst>
                  <a:path w="37" h="43">
                    <a:moveTo>
                      <a:pt x="0" y="4"/>
                    </a:moveTo>
                    <a:lnTo>
                      <a:pt x="0" y="4"/>
                    </a:lnTo>
                    <a:lnTo>
                      <a:pt x="2" y="4"/>
                    </a:lnTo>
                    <a:lnTo>
                      <a:pt x="4" y="0"/>
                    </a:lnTo>
                    <a:lnTo>
                      <a:pt x="8" y="4"/>
                    </a:lnTo>
                    <a:lnTo>
                      <a:pt x="10" y="10"/>
                    </a:lnTo>
                    <a:lnTo>
                      <a:pt x="14" y="8"/>
                    </a:lnTo>
                    <a:lnTo>
                      <a:pt x="18" y="6"/>
                    </a:lnTo>
                    <a:lnTo>
                      <a:pt x="18" y="4"/>
                    </a:lnTo>
                    <a:lnTo>
                      <a:pt x="18" y="0"/>
                    </a:lnTo>
                    <a:lnTo>
                      <a:pt x="20" y="0"/>
                    </a:lnTo>
                    <a:lnTo>
                      <a:pt x="27" y="4"/>
                    </a:lnTo>
                    <a:lnTo>
                      <a:pt x="29" y="4"/>
                    </a:lnTo>
                    <a:lnTo>
                      <a:pt x="29" y="8"/>
                    </a:lnTo>
                    <a:lnTo>
                      <a:pt x="29" y="10"/>
                    </a:lnTo>
                    <a:lnTo>
                      <a:pt x="31" y="15"/>
                    </a:lnTo>
                    <a:lnTo>
                      <a:pt x="37" y="15"/>
                    </a:lnTo>
                    <a:lnTo>
                      <a:pt x="33" y="23"/>
                    </a:lnTo>
                    <a:lnTo>
                      <a:pt x="27" y="27"/>
                    </a:lnTo>
                    <a:lnTo>
                      <a:pt x="24" y="37"/>
                    </a:lnTo>
                    <a:lnTo>
                      <a:pt x="18" y="43"/>
                    </a:lnTo>
                    <a:lnTo>
                      <a:pt x="10" y="41"/>
                    </a:lnTo>
                    <a:lnTo>
                      <a:pt x="10" y="13"/>
                    </a:lnTo>
                    <a:lnTo>
                      <a:pt x="2" y="10"/>
                    </a:lnTo>
                    <a:lnTo>
                      <a:pt x="0" y="6"/>
                    </a:lnTo>
                    <a:lnTo>
                      <a:pt x="0" y="4"/>
                    </a:lnTo>
                    <a:lnTo>
                      <a:pt x="0"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07" name="Freeform 778"/>
              <p:cNvSpPr>
                <a:spLocks/>
              </p:cNvSpPr>
              <p:nvPr/>
            </p:nvSpPr>
            <p:spPr bwMode="auto">
              <a:xfrm>
                <a:off x="4908550" y="4154488"/>
                <a:ext cx="193675" cy="190500"/>
              </a:xfrm>
              <a:custGeom>
                <a:avLst/>
                <a:gdLst/>
                <a:ahLst/>
                <a:cxnLst>
                  <a:cxn ang="0">
                    <a:pos x="79" y="84"/>
                  </a:cxn>
                  <a:cxn ang="0">
                    <a:pos x="67" y="88"/>
                  </a:cxn>
                  <a:cxn ang="0">
                    <a:pos x="49" y="90"/>
                  </a:cxn>
                  <a:cxn ang="0">
                    <a:pos x="49" y="102"/>
                  </a:cxn>
                  <a:cxn ang="0">
                    <a:pos x="49" y="118"/>
                  </a:cxn>
                  <a:cxn ang="0">
                    <a:pos x="33" y="118"/>
                  </a:cxn>
                  <a:cxn ang="0">
                    <a:pos x="33" y="110"/>
                  </a:cxn>
                  <a:cxn ang="0">
                    <a:pos x="21" y="116"/>
                  </a:cxn>
                  <a:cxn ang="0">
                    <a:pos x="14" y="108"/>
                  </a:cxn>
                  <a:cxn ang="0">
                    <a:pos x="0" y="100"/>
                  </a:cxn>
                  <a:cxn ang="0">
                    <a:pos x="2" y="92"/>
                  </a:cxn>
                  <a:cxn ang="0">
                    <a:pos x="4" y="88"/>
                  </a:cxn>
                  <a:cxn ang="0">
                    <a:pos x="4" y="78"/>
                  </a:cxn>
                  <a:cxn ang="0">
                    <a:pos x="6" y="72"/>
                  </a:cxn>
                  <a:cxn ang="0">
                    <a:pos x="14" y="71"/>
                  </a:cxn>
                  <a:cxn ang="0">
                    <a:pos x="21" y="51"/>
                  </a:cxn>
                  <a:cxn ang="0">
                    <a:pos x="31" y="45"/>
                  </a:cxn>
                  <a:cxn ang="0">
                    <a:pos x="41" y="41"/>
                  </a:cxn>
                  <a:cxn ang="0">
                    <a:pos x="47" y="31"/>
                  </a:cxn>
                  <a:cxn ang="0">
                    <a:pos x="57" y="23"/>
                  </a:cxn>
                  <a:cxn ang="0">
                    <a:pos x="61" y="13"/>
                  </a:cxn>
                  <a:cxn ang="0">
                    <a:pos x="67" y="9"/>
                  </a:cxn>
                  <a:cxn ang="0">
                    <a:pos x="75" y="4"/>
                  </a:cxn>
                  <a:cxn ang="0">
                    <a:pos x="79" y="0"/>
                  </a:cxn>
                  <a:cxn ang="0">
                    <a:pos x="84" y="2"/>
                  </a:cxn>
                  <a:cxn ang="0">
                    <a:pos x="86" y="2"/>
                  </a:cxn>
                  <a:cxn ang="0">
                    <a:pos x="88" y="13"/>
                  </a:cxn>
                  <a:cxn ang="0">
                    <a:pos x="106" y="29"/>
                  </a:cxn>
                  <a:cxn ang="0">
                    <a:pos x="114" y="51"/>
                  </a:cxn>
                  <a:cxn ang="0">
                    <a:pos x="120" y="51"/>
                  </a:cxn>
                  <a:cxn ang="0">
                    <a:pos x="116" y="59"/>
                  </a:cxn>
                  <a:cxn ang="0">
                    <a:pos x="122" y="80"/>
                  </a:cxn>
                  <a:cxn ang="0">
                    <a:pos x="114" y="84"/>
                  </a:cxn>
                  <a:cxn ang="0">
                    <a:pos x="112" y="88"/>
                  </a:cxn>
                  <a:cxn ang="0">
                    <a:pos x="100" y="88"/>
                  </a:cxn>
                  <a:cxn ang="0">
                    <a:pos x="92" y="84"/>
                  </a:cxn>
                </a:cxnLst>
                <a:rect l="0" t="0" r="r" b="b"/>
                <a:pathLst>
                  <a:path w="122" h="120">
                    <a:moveTo>
                      <a:pt x="92" y="84"/>
                    </a:moveTo>
                    <a:lnTo>
                      <a:pt x="79" y="84"/>
                    </a:lnTo>
                    <a:lnTo>
                      <a:pt x="79" y="88"/>
                    </a:lnTo>
                    <a:lnTo>
                      <a:pt x="67" y="88"/>
                    </a:lnTo>
                    <a:lnTo>
                      <a:pt x="55" y="88"/>
                    </a:lnTo>
                    <a:lnTo>
                      <a:pt x="49" y="90"/>
                    </a:lnTo>
                    <a:lnTo>
                      <a:pt x="49" y="96"/>
                    </a:lnTo>
                    <a:lnTo>
                      <a:pt x="49" y="102"/>
                    </a:lnTo>
                    <a:lnTo>
                      <a:pt x="51" y="108"/>
                    </a:lnTo>
                    <a:lnTo>
                      <a:pt x="49" y="118"/>
                    </a:lnTo>
                    <a:lnTo>
                      <a:pt x="37" y="120"/>
                    </a:lnTo>
                    <a:lnTo>
                      <a:pt x="33" y="118"/>
                    </a:lnTo>
                    <a:lnTo>
                      <a:pt x="33" y="116"/>
                    </a:lnTo>
                    <a:lnTo>
                      <a:pt x="33" y="110"/>
                    </a:lnTo>
                    <a:lnTo>
                      <a:pt x="27" y="110"/>
                    </a:lnTo>
                    <a:lnTo>
                      <a:pt x="21" y="116"/>
                    </a:lnTo>
                    <a:lnTo>
                      <a:pt x="14" y="112"/>
                    </a:lnTo>
                    <a:lnTo>
                      <a:pt x="14" y="108"/>
                    </a:lnTo>
                    <a:lnTo>
                      <a:pt x="0" y="108"/>
                    </a:lnTo>
                    <a:lnTo>
                      <a:pt x="0" y="100"/>
                    </a:lnTo>
                    <a:lnTo>
                      <a:pt x="0" y="96"/>
                    </a:lnTo>
                    <a:lnTo>
                      <a:pt x="2" y="92"/>
                    </a:lnTo>
                    <a:lnTo>
                      <a:pt x="4" y="90"/>
                    </a:lnTo>
                    <a:lnTo>
                      <a:pt x="4" y="88"/>
                    </a:lnTo>
                    <a:lnTo>
                      <a:pt x="4" y="82"/>
                    </a:lnTo>
                    <a:lnTo>
                      <a:pt x="4" y="78"/>
                    </a:lnTo>
                    <a:lnTo>
                      <a:pt x="4" y="74"/>
                    </a:lnTo>
                    <a:lnTo>
                      <a:pt x="6" y="72"/>
                    </a:lnTo>
                    <a:lnTo>
                      <a:pt x="12" y="69"/>
                    </a:lnTo>
                    <a:lnTo>
                      <a:pt x="14" y="71"/>
                    </a:lnTo>
                    <a:lnTo>
                      <a:pt x="19" y="59"/>
                    </a:lnTo>
                    <a:lnTo>
                      <a:pt x="21" y="51"/>
                    </a:lnTo>
                    <a:lnTo>
                      <a:pt x="23" y="49"/>
                    </a:lnTo>
                    <a:lnTo>
                      <a:pt x="31" y="45"/>
                    </a:lnTo>
                    <a:lnTo>
                      <a:pt x="39" y="43"/>
                    </a:lnTo>
                    <a:lnTo>
                      <a:pt x="41" y="41"/>
                    </a:lnTo>
                    <a:lnTo>
                      <a:pt x="43" y="35"/>
                    </a:lnTo>
                    <a:lnTo>
                      <a:pt x="47" y="31"/>
                    </a:lnTo>
                    <a:lnTo>
                      <a:pt x="51" y="25"/>
                    </a:lnTo>
                    <a:lnTo>
                      <a:pt x="57" y="23"/>
                    </a:lnTo>
                    <a:lnTo>
                      <a:pt x="59" y="21"/>
                    </a:lnTo>
                    <a:lnTo>
                      <a:pt x="61" y="13"/>
                    </a:lnTo>
                    <a:lnTo>
                      <a:pt x="61" y="11"/>
                    </a:lnTo>
                    <a:lnTo>
                      <a:pt x="67" y="9"/>
                    </a:lnTo>
                    <a:lnTo>
                      <a:pt x="73" y="9"/>
                    </a:lnTo>
                    <a:lnTo>
                      <a:pt x="75" y="4"/>
                    </a:lnTo>
                    <a:lnTo>
                      <a:pt x="77" y="0"/>
                    </a:lnTo>
                    <a:lnTo>
                      <a:pt x="79" y="0"/>
                    </a:lnTo>
                    <a:lnTo>
                      <a:pt x="82" y="2"/>
                    </a:lnTo>
                    <a:lnTo>
                      <a:pt x="84" y="2"/>
                    </a:lnTo>
                    <a:lnTo>
                      <a:pt x="86" y="0"/>
                    </a:lnTo>
                    <a:lnTo>
                      <a:pt x="86" y="2"/>
                    </a:lnTo>
                    <a:lnTo>
                      <a:pt x="92" y="5"/>
                    </a:lnTo>
                    <a:lnTo>
                      <a:pt x="88" y="13"/>
                    </a:lnTo>
                    <a:lnTo>
                      <a:pt x="94" y="21"/>
                    </a:lnTo>
                    <a:lnTo>
                      <a:pt x="106" y="29"/>
                    </a:lnTo>
                    <a:lnTo>
                      <a:pt x="106" y="33"/>
                    </a:lnTo>
                    <a:lnTo>
                      <a:pt x="114" y="51"/>
                    </a:lnTo>
                    <a:lnTo>
                      <a:pt x="116" y="49"/>
                    </a:lnTo>
                    <a:lnTo>
                      <a:pt x="120" y="51"/>
                    </a:lnTo>
                    <a:lnTo>
                      <a:pt x="120" y="55"/>
                    </a:lnTo>
                    <a:lnTo>
                      <a:pt x="116" y="59"/>
                    </a:lnTo>
                    <a:lnTo>
                      <a:pt x="122" y="74"/>
                    </a:lnTo>
                    <a:lnTo>
                      <a:pt x="122" y="80"/>
                    </a:lnTo>
                    <a:lnTo>
                      <a:pt x="114" y="82"/>
                    </a:lnTo>
                    <a:lnTo>
                      <a:pt x="114" y="84"/>
                    </a:lnTo>
                    <a:lnTo>
                      <a:pt x="114" y="88"/>
                    </a:lnTo>
                    <a:lnTo>
                      <a:pt x="112" y="88"/>
                    </a:lnTo>
                    <a:lnTo>
                      <a:pt x="106" y="88"/>
                    </a:lnTo>
                    <a:lnTo>
                      <a:pt x="100" y="88"/>
                    </a:lnTo>
                    <a:lnTo>
                      <a:pt x="92" y="84"/>
                    </a:lnTo>
                    <a:lnTo>
                      <a:pt x="92" y="8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08" name="Freeform 780"/>
              <p:cNvSpPr>
                <a:spLocks/>
              </p:cNvSpPr>
              <p:nvPr/>
            </p:nvSpPr>
            <p:spPr bwMode="auto">
              <a:xfrm>
                <a:off x="5076825" y="4260850"/>
                <a:ext cx="74613" cy="220663"/>
              </a:xfrm>
              <a:custGeom>
                <a:avLst/>
                <a:gdLst/>
                <a:ahLst/>
                <a:cxnLst>
                  <a:cxn ang="0">
                    <a:pos x="34" y="130"/>
                  </a:cxn>
                  <a:cxn ang="0">
                    <a:pos x="36" y="110"/>
                  </a:cxn>
                  <a:cxn ang="0">
                    <a:pos x="30" y="100"/>
                  </a:cxn>
                  <a:cxn ang="0">
                    <a:pos x="34" y="88"/>
                  </a:cxn>
                  <a:cxn ang="0">
                    <a:pos x="34" y="78"/>
                  </a:cxn>
                  <a:cxn ang="0">
                    <a:pos x="36" y="74"/>
                  </a:cxn>
                  <a:cxn ang="0">
                    <a:pos x="38" y="70"/>
                  </a:cxn>
                  <a:cxn ang="0">
                    <a:pos x="41" y="63"/>
                  </a:cxn>
                  <a:cxn ang="0">
                    <a:pos x="43" y="53"/>
                  </a:cxn>
                  <a:cxn ang="0">
                    <a:pos x="45" y="45"/>
                  </a:cxn>
                  <a:cxn ang="0">
                    <a:pos x="45" y="43"/>
                  </a:cxn>
                  <a:cxn ang="0">
                    <a:pos x="45" y="35"/>
                  </a:cxn>
                  <a:cxn ang="0">
                    <a:pos x="45" y="25"/>
                  </a:cxn>
                  <a:cxn ang="0">
                    <a:pos x="43" y="21"/>
                  </a:cxn>
                  <a:cxn ang="0">
                    <a:pos x="43" y="13"/>
                  </a:cxn>
                  <a:cxn ang="0">
                    <a:pos x="34" y="5"/>
                  </a:cxn>
                  <a:cxn ang="0">
                    <a:pos x="30" y="2"/>
                  </a:cxn>
                  <a:cxn ang="0">
                    <a:pos x="24" y="0"/>
                  </a:cxn>
                  <a:cxn ang="0">
                    <a:pos x="16" y="13"/>
                  </a:cxn>
                  <a:cxn ang="0">
                    <a:pos x="8" y="19"/>
                  </a:cxn>
                  <a:cxn ang="0">
                    <a:pos x="6" y="21"/>
                  </a:cxn>
                  <a:cxn ang="0">
                    <a:pos x="0" y="39"/>
                  </a:cxn>
                  <a:cxn ang="0">
                    <a:pos x="14" y="45"/>
                  </a:cxn>
                  <a:cxn ang="0">
                    <a:pos x="14" y="61"/>
                  </a:cxn>
                  <a:cxn ang="0">
                    <a:pos x="16" y="65"/>
                  </a:cxn>
                  <a:cxn ang="0">
                    <a:pos x="14" y="82"/>
                  </a:cxn>
                  <a:cxn ang="0">
                    <a:pos x="16" y="98"/>
                  </a:cxn>
                  <a:cxn ang="0">
                    <a:pos x="14" y="110"/>
                  </a:cxn>
                  <a:cxn ang="0">
                    <a:pos x="16" y="122"/>
                  </a:cxn>
                  <a:cxn ang="0">
                    <a:pos x="16" y="130"/>
                  </a:cxn>
                  <a:cxn ang="0">
                    <a:pos x="18" y="139"/>
                  </a:cxn>
                  <a:cxn ang="0">
                    <a:pos x="24" y="132"/>
                  </a:cxn>
                  <a:cxn ang="0">
                    <a:pos x="34" y="130"/>
                  </a:cxn>
                </a:cxnLst>
                <a:rect l="0" t="0" r="r" b="b"/>
                <a:pathLst>
                  <a:path w="47" h="139">
                    <a:moveTo>
                      <a:pt x="34" y="130"/>
                    </a:moveTo>
                    <a:lnTo>
                      <a:pt x="34" y="130"/>
                    </a:lnTo>
                    <a:lnTo>
                      <a:pt x="36" y="118"/>
                    </a:lnTo>
                    <a:lnTo>
                      <a:pt x="36" y="110"/>
                    </a:lnTo>
                    <a:lnTo>
                      <a:pt x="34" y="106"/>
                    </a:lnTo>
                    <a:lnTo>
                      <a:pt x="30" y="100"/>
                    </a:lnTo>
                    <a:lnTo>
                      <a:pt x="34" y="92"/>
                    </a:lnTo>
                    <a:lnTo>
                      <a:pt x="34" y="88"/>
                    </a:lnTo>
                    <a:lnTo>
                      <a:pt x="34" y="82"/>
                    </a:lnTo>
                    <a:lnTo>
                      <a:pt x="34" y="78"/>
                    </a:lnTo>
                    <a:lnTo>
                      <a:pt x="34" y="74"/>
                    </a:lnTo>
                    <a:lnTo>
                      <a:pt x="36" y="74"/>
                    </a:lnTo>
                    <a:lnTo>
                      <a:pt x="38" y="74"/>
                    </a:lnTo>
                    <a:lnTo>
                      <a:pt x="38" y="70"/>
                    </a:lnTo>
                    <a:lnTo>
                      <a:pt x="38" y="65"/>
                    </a:lnTo>
                    <a:lnTo>
                      <a:pt x="41" y="63"/>
                    </a:lnTo>
                    <a:lnTo>
                      <a:pt x="43" y="59"/>
                    </a:lnTo>
                    <a:lnTo>
                      <a:pt x="43" y="53"/>
                    </a:lnTo>
                    <a:lnTo>
                      <a:pt x="43" y="49"/>
                    </a:lnTo>
                    <a:lnTo>
                      <a:pt x="45" y="45"/>
                    </a:lnTo>
                    <a:lnTo>
                      <a:pt x="47" y="45"/>
                    </a:lnTo>
                    <a:lnTo>
                      <a:pt x="45" y="43"/>
                    </a:lnTo>
                    <a:lnTo>
                      <a:pt x="45" y="41"/>
                    </a:lnTo>
                    <a:lnTo>
                      <a:pt x="45" y="35"/>
                    </a:lnTo>
                    <a:lnTo>
                      <a:pt x="47" y="31"/>
                    </a:lnTo>
                    <a:lnTo>
                      <a:pt x="45" y="25"/>
                    </a:lnTo>
                    <a:lnTo>
                      <a:pt x="41" y="23"/>
                    </a:lnTo>
                    <a:lnTo>
                      <a:pt x="43" y="21"/>
                    </a:lnTo>
                    <a:lnTo>
                      <a:pt x="43" y="19"/>
                    </a:lnTo>
                    <a:lnTo>
                      <a:pt x="43" y="13"/>
                    </a:lnTo>
                    <a:lnTo>
                      <a:pt x="43" y="11"/>
                    </a:lnTo>
                    <a:lnTo>
                      <a:pt x="34" y="5"/>
                    </a:lnTo>
                    <a:lnTo>
                      <a:pt x="34" y="4"/>
                    </a:lnTo>
                    <a:lnTo>
                      <a:pt x="30" y="2"/>
                    </a:lnTo>
                    <a:lnTo>
                      <a:pt x="26" y="0"/>
                    </a:lnTo>
                    <a:lnTo>
                      <a:pt x="24" y="0"/>
                    </a:lnTo>
                    <a:lnTo>
                      <a:pt x="16" y="9"/>
                    </a:lnTo>
                    <a:lnTo>
                      <a:pt x="16" y="13"/>
                    </a:lnTo>
                    <a:lnTo>
                      <a:pt x="8" y="15"/>
                    </a:lnTo>
                    <a:lnTo>
                      <a:pt x="8" y="19"/>
                    </a:lnTo>
                    <a:lnTo>
                      <a:pt x="8" y="21"/>
                    </a:lnTo>
                    <a:lnTo>
                      <a:pt x="6" y="21"/>
                    </a:lnTo>
                    <a:lnTo>
                      <a:pt x="0" y="21"/>
                    </a:lnTo>
                    <a:lnTo>
                      <a:pt x="0" y="39"/>
                    </a:lnTo>
                    <a:lnTo>
                      <a:pt x="14" y="43"/>
                    </a:lnTo>
                    <a:lnTo>
                      <a:pt x="14" y="45"/>
                    </a:lnTo>
                    <a:lnTo>
                      <a:pt x="14" y="53"/>
                    </a:lnTo>
                    <a:lnTo>
                      <a:pt x="14" y="61"/>
                    </a:lnTo>
                    <a:lnTo>
                      <a:pt x="16" y="63"/>
                    </a:lnTo>
                    <a:lnTo>
                      <a:pt x="16" y="65"/>
                    </a:lnTo>
                    <a:lnTo>
                      <a:pt x="16" y="74"/>
                    </a:lnTo>
                    <a:lnTo>
                      <a:pt x="14" y="82"/>
                    </a:lnTo>
                    <a:lnTo>
                      <a:pt x="16" y="90"/>
                    </a:lnTo>
                    <a:lnTo>
                      <a:pt x="16" y="98"/>
                    </a:lnTo>
                    <a:lnTo>
                      <a:pt x="16" y="102"/>
                    </a:lnTo>
                    <a:lnTo>
                      <a:pt x="14" y="110"/>
                    </a:lnTo>
                    <a:lnTo>
                      <a:pt x="14" y="116"/>
                    </a:lnTo>
                    <a:lnTo>
                      <a:pt x="16" y="122"/>
                    </a:lnTo>
                    <a:lnTo>
                      <a:pt x="16" y="126"/>
                    </a:lnTo>
                    <a:lnTo>
                      <a:pt x="16" y="130"/>
                    </a:lnTo>
                    <a:lnTo>
                      <a:pt x="18" y="137"/>
                    </a:lnTo>
                    <a:lnTo>
                      <a:pt x="18" y="139"/>
                    </a:lnTo>
                    <a:lnTo>
                      <a:pt x="20" y="139"/>
                    </a:lnTo>
                    <a:lnTo>
                      <a:pt x="24" y="132"/>
                    </a:lnTo>
                    <a:lnTo>
                      <a:pt x="34" y="130"/>
                    </a:lnTo>
                    <a:lnTo>
                      <a:pt x="34" y="13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09" name="Freeform 785"/>
              <p:cNvSpPr>
                <a:spLocks/>
              </p:cNvSpPr>
              <p:nvPr/>
            </p:nvSpPr>
            <p:spPr bwMode="auto">
              <a:xfrm>
                <a:off x="6192838" y="4057650"/>
                <a:ext cx="292100" cy="209550"/>
              </a:xfrm>
              <a:custGeom>
                <a:avLst/>
                <a:gdLst/>
                <a:ahLst/>
                <a:cxnLst>
                  <a:cxn ang="0">
                    <a:pos x="0" y="43"/>
                  </a:cxn>
                  <a:cxn ang="0">
                    <a:pos x="6" y="37"/>
                  </a:cxn>
                  <a:cxn ang="0">
                    <a:pos x="8" y="33"/>
                  </a:cxn>
                  <a:cxn ang="0">
                    <a:pos x="10" y="27"/>
                  </a:cxn>
                  <a:cxn ang="0">
                    <a:pos x="16" y="25"/>
                  </a:cxn>
                  <a:cxn ang="0">
                    <a:pos x="20" y="25"/>
                  </a:cxn>
                  <a:cxn ang="0">
                    <a:pos x="20" y="29"/>
                  </a:cxn>
                  <a:cxn ang="0">
                    <a:pos x="32" y="29"/>
                  </a:cxn>
                  <a:cxn ang="0">
                    <a:pos x="62" y="37"/>
                  </a:cxn>
                  <a:cxn ang="0">
                    <a:pos x="73" y="47"/>
                  </a:cxn>
                  <a:cxn ang="0">
                    <a:pos x="154" y="0"/>
                  </a:cxn>
                  <a:cxn ang="0">
                    <a:pos x="174" y="39"/>
                  </a:cxn>
                  <a:cxn ang="0">
                    <a:pos x="178" y="45"/>
                  </a:cxn>
                  <a:cxn ang="0">
                    <a:pos x="170" y="49"/>
                  </a:cxn>
                  <a:cxn ang="0">
                    <a:pos x="164" y="55"/>
                  </a:cxn>
                  <a:cxn ang="0">
                    <a:pos x="164" y="65"/>
                  </a:cxn>
                  <a:cxn ang="0">
                    <a:pos x="150" y="76"/>
                  </a:cxn>
                  <a:cxn ang="0">
                    <a:pos x="128" y="86"/>
                  </a:cxn>
                  <a:cxn ang="0">
                    <a:pos x="113" y="92"/>
                  </a:cxn>
                  <a:cxn ang="0">
                    <a:pos x="101" y="104"/>
                  </a:cxn>
                  <a:cxn ang="0">
                    <a:pos x="93" y="104"/>
                  </a:cxn>
                  <a:cxn ang="0">
                    <a:pos x="89" y="104"/>
                  </a:cxn>
                  <a:cxn ang="0">
                    <a:pos x="79" y="114"/>
                  </a:cxn>
                  <a:cxn ang="0">
                    <a:pos x="62" y="116"/>
                  </a:cxn>
                  <a:cxn ang="0">
                    <a:pos x="48" y="120"/>
                  </a:cxn>
                  <a:cxn ang="0">
                    <a:pos x="44" y="126"/>
                  </a:cxn>
                  <a:cxn ang="0">
                    <a:pos x="34" y="130"/>
                  </a:cxn>
                  <a:cxn ang="0">
                    <a:pos x="24" y="130"/>
                  </a:cxn>
                  <a:cxn ang="0">
                    <a:pos x="10" y="122"/>
                  </a:cxn>
                  <a:cxn ang="0">
                    <a:pos x="10" y="112"/>
                  </a:cxn>
                  <a:cxn ang="0">
                    <a:pos x="6" y="102"/>
                  </a:cxn>
                  <a:cxn ang="0">
                    <a:pos x="6" y="92"/>
                  </a:cxn>
                  <a:cxn ang="0">
                    <a:pos x="0" y="78"/>
                  </a:cxn>
                  <a:cxn ang="0">
                    <a:pos x="4" y="74"/>
                  </a:cxn>
                  <a:cxn ang="0">
                    <a:pos x="0" y="66"/>
                  </a:cxn>
                  <a:cxn ang="0">
                    <a:pos x="4" y="49"/>
                  </a:cxn>
                  <a:cxn ang="0">
                    <a:pos x="0" y="43"/>
                  </a:cxn>
                </a:cxnLst>
                <a:rect l="0" t="0" r="r" b="b"/>
                <a:pathLst>
                  <a:path w="184" h="132">
                    <a:moveTo>
                      <a:pt x="0" y="43"/>
                    </a:moveTo>
                    <a:lnTo>
                      <a:pt x="0" y="43"/>
                    </a:lnTo>
                    <a:lnTo>
                      <a:pt x="4" y="43"/>
                    </a:lnTo>
                    <a:lnTo>
                      <a:pt x="6" y="37"/>
                    </a:lnTo>
                    <a:lnTo>
                      <a:pt x="8" y="35"/>
                    </a:lnTo>
                    <a:lnTo>
                      <a:pt x="8" y="33"/>
                    </a:lnTo>
                    <a:lnTo>
                      <a:pt x="10" y="29"/>
                    </a:lnTo>
                    <a:lnTo>
                      <a:pt x="10" y="27"/>
                    </a:lnTo>
                    <a:lnTo>
                      <a:pt x="14" y="25"/>
                    </a:lnTo>
                    <a:lnTo>
                      <a:pt x="16" y="25"/>
                    </a:lnTo>
                    <a:lnTo>
                      <a:pt x="18" y="25"/>
                    </a:lnTo>
                    <a:lnTo>
                      <a:pt x="20" y="25"/>
                    </a:lnTo>
                    <a:lnTo>
                      <a:pt x="20" y="27"/>
                    </a:lnTo>
                    <a:lnTo>
                      <a:pt x="20" y="29"/>
                    </a:lnTo>
                    <a:lnTo>
                      <a:pt x="26" y="29"/>
                    </a:lnTo>
                    <a:lnTo>
                      <a:pt x="32" y="29"/>
                    </a:lnTo>
                    <a:lnTo>
                      <a:pt x="48" y="33"/>
                    </a:lnTo>
                    <a:lnTo>
                      <a:pt x="62" y="37"/>
                    </a:lnTo>
                    <a:lnTo>
                      <a:pt x="63" y="59"/>
                    </a:lnTo>
                    <a:lnTo>
                      <a:pt x="73" y="47"/>
                    </a:lnTo>
                    <a:lnTo>
                      <a:pt x="95" y="19"/>
                    </a:lnTo>
                    <a:lnTo>
                      <a:pt x="154" y="0"/>
                    </a:lnTo>
                    <a:lnTo>
                      <a:pt x="154" y="5"/>
                    </a:lnTo>
                    <a:lnTo>
                      <a:pt x="174" y="39"/>
                    </a:lnTo>
                    <a:lnTo>
                      <a:pt x="184" y="45"/>
                    </a:lnTo>
                    <a:lnTo>
                      <a:pt x="178" y="45"/>
                    </a:lnTo>
                    <a:lnTo>
                      <a:pt x="176" y="49"/>
                    </a:lnTo>
                    <a:lnTo>
                      <a:pt x="170" y="49"/>
                    </a:lnTo>
                    <a:lnTo>
                      <a:pt x="168" y="49"/>
                    </a:lnTo>
                    <a:lnTo>
                      <a:pt x="164" y="55"/>
                    </a:lnTo>
                    <a:lnTo>
                      <a:pt x="160" y="57"/>
                    </a:lnTo>
                    <a:lnTo>
                      <a:pt x="164" y="65"/>
                    </a:lnTo>
                    <a:lnTo>
                      <a:pt x="158" y="66"/>
                    </a:lnTo>
                    <a:lnTo>
                      <a:pt x="150" y="76"/>
                    </a:lnTo>
                    <a:lnTo>
                      <a:pt x="138" y="82"/>
                    </a:lnTo>
                    <a:lnTo>
                      <a:pt x="128" y="86"/>
                    </a:lnTo>
                    <a:lnTo>
                      <a:pt x="121" y="92"/>
                    </a:lnTo>
                    <a:lnTo>
                      <a:pt x="113" y="92"/>
                    </a:lnTo>
                    <a:lnTo>
                      <a:pt x="101" y="102"/>
                    </a:lnTo>
                    <a:lnTo>
                      <a:pt x="101" y="104"/>
                    </a:lnTo>
                    <a:lnTo>
                      <a:pt x="99" y="104"/>
                    </a:lnTo>
                    <a:lnTo>
                      <a:pt x="93" y="104"/>
                    </a:lnTo>
                    <a:lnTo>
                      <a:pt x="91" y="104"/>
                    </a:lnTo>
                    <a:lnTo>
                      <a:pt x="89" y="104"/>
                    </a:lnTo>
                    <a:lnTo>
                      <a:pt x="85" y="110"/>
                    </a:lnTo>
                    <a:lnTo>
                      <a:pt x="79" y="114"/>
                    </a:lnTo>
                    <a:lnTo>
                      <a:pt x="71" y="116"/>
                    </a:lnTo>
                    <a:lnTo>
                      <a:pt x="62" y="116"/>
                    </a:lnTo>
                    <a:lnTo>
                      <a:pt x="54" y="116"/>
                    </a:lnTo>
                    <a:lnTo>
                      <a:pt x="48" y="120"/>
                    </a:lnTo>
                    <a:lnTo>
                      <a:pt x="46" y="124"/>
                    </a:lnTo>
                    <a:lnTo>
                      <a:pt x="44" y="126"/>
                    </a:lnTo>
                    <a:lnTo>
                      <a:pt x="38" y="130"/>
                    </a:lnTo>
                    <a:lnTo>
                      <a:pt x="34" y="130"/>
                    </a:lnTo>
                    <a:lnTo>
                      <a:pt x="32" y="132"/>
                    </a:lnTo>
                    <a:lnTo>
                      <a:pt x="24" y="130"/>
                    </a:lnTo>
                    <a:lnTo>
                      <a:pt x="14" y="126"/>
                    </a:lnTo>
                    <a:lnTo>
                      <a:pt x="10" y="122"/>
                    </a:lnTo>
                    <a:lnTo>
                      <a:pt x="10" y="114"/>
                    </a:lnTo>
                    <a:lnTo>
                      <a:pt x="10" y="112"/>
                    </a:lnTo>
                    <a:lnTo>
                      <a:pt x="10" y="106"/>
                    </a:lnTo>
                    <a:lnTo>
                      <a:pt x="6" y="102"/>
                    </a:lnTo>
                    <a:lnTo>
                      <a:pt x="6" y="96"/>
                    </a:lnTo>
                    <a:lnTo>
                      <a:pt x="6" y="92"/>
                    </a:lnTo>
                    <a:lnTo>
                      <a:pt x="0" y="82"/>
                    </a:lnTo>
                    <a:lnTo>
                      <a:pt x="0" y="78"/>
                    </a:lnTo>
                    <a:lnTo>
                      <a:pt x="4" y="78"/>
                    </a:lnTo>
                    <a:lnTo>
                      <a:pt x="4" y="74"/>
                    </a:lnTo>
                    <a:lnTo>
                      <a:pt x="4" y="66"/>
                    </a:lnTo>
                    <a:lnTo>
                      <a:pt x="0" y="66"/>
                    </a:lnTo>
                    <a:lnTo>
                      <a:pt x="4" y="57"/>
                    </a:lnTo>
                    <a:lnTo>
                      <a:pt x="4" y="49"/>
                    </a:lnTo>
                    <a:lnTo>
                      <a:pt x="4" y="45"/>
                    </a:lnTo>
                    <a:lnTo>
                      <a:pt x="0" y="43"/>
                    </a:lnTo>
                    <a:lnTo>
                      <a:pt x="0" y="4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10" name="Freeform 805"/>
              <p:cNvSpPr>
                <a:spLocks/>
              </p:cNvSpPr>
              <p:nvPr/>
            </p:nvSpPr>
            <p:spPr bwMode="auto">
              <a:xfrm>
                <a:off x="6453188" y="3224213"/>
                <a:ext cx="377825" cy="266700"/>
              </a:xfrm>
              <a:custGeom>
                <a:avLst/>
                <a:gdLst/>
                <a:ahLst/>
                <a:cxnLst>
                  <a:cxn ang="0">
                    <a:pos x="4" y="26"/>
                  </a:cxn>
                  <a:cxn ang="0">
                    <a:pos x="4" y="22"/>
                  </a:cxn>
                  <a:cxn ang="0">
                    <a:pos x="24" y="16"/>
                  </a:cxn>
                  <a:cxn ang="0">
                    <a:pos x="37" y="36"/>
                  </a:cxn>
                  <a:cxn ang="0">
                    <a:pos x="30" y="44"/>
                  </a:cxn>
                  <a:cxn ang="0">
                    <a:pos x="12" y="48"/>
                  </a:cxn>
                  <a:cxn ang="0">
                    <a:pos x="8" y="48"/>
                  </a:cxn>
                  <a:cxn ang="0">
                    <a:pos x="2" y="67"/>
                  </a:cxn>
                  <a:cxn ang="0">
                    <a:pos x="10" y="63"/>
                  </a:cxn>
                  <a:cxn ang="0">
                    <a:pos x="24" y="63"/>
                  </a:cxn>
                  <a:cxn ang="0">
                    <a:pos x="14" y="69"/>
                  </a:cxn>
                  <a:cxn ang="0">
                    <a:pos x="24" y="87"/>
                  </a:cxn>
                  <a:cxn ang="0">
                    <a:pos x="24" y="99"/>
                  </a:cxn>
                  <a:cxn ang="0">
                    <a:pos x="22" y="117"/>
                  </a:cxn>
                  <a:cxn ang="0">
                    <a:pos x="39" y="117"/>
                  </a:cxn>
                  <a:cxn ang="0">
                    <a:pos x="47" y="107"/>
                  </a:cxn>
                  <a:cxn ang="0">
                    <a:pos x="73" y="101"/>
                  </a:cxn>
                  <a:cxn ang="0">
                    <a:pos x="106" y="109"/>
                  </a:cxn>
                  <a:cxn ang="0">
                    <a:pos x="140" y="127"/>
                  </a:cxn>
                  <a:cxn ang="0">
                    <a:pos x="152" y="140"/>
                  </a:cxn>
                  <a:cxn ang="0">
                    <a:pos x="161" y="158"/>
                  </a:cxn>
                  <a:cxn ang="0">
                    <a:pos x="171" y="166"/>
                  </a:cxn>
                  <a:cxn ang="0">
                    <a:pos x="189" y="152"/>
                  </a:cxn>
                  <a:cxn ang="0">
                    <a:pos x="203" y="128"/>
                  </a:cxn>
                  <a:cxn ang="0">
                    <a:pos x="215" y="121"/>
                  </a:cxn>
                  <a:cxn ang="0">
                    <a:pos x="227" y="117"/>
                  </a:cxn>
                  <a:cxn ang="0">
                    <a:pos x="234" y="103"/>
                  </a:cxn>
                  <a:cxn ang="0">
                    <a:pos x="215" y="99"/>
                  </a:cxn>
                  <a:cxn ang="0">
                    <a:pos x="195" y="89"/>
                  </a:cxn>
                  <a:cxn ang="0">
                    <a:pos x="175" y="73"/>
                  </a:cxn>
                  <a:cxn ang="0">
                    <a:pos x="161" y="54"/>
                  </a:cxn>
                  <a:cxn ang="0">
                    <a:pos x="150" y="36"/>
                  </a:cxn>
                  <a:cxn ang="0">
                    <a:pos x="128" y="44"/>
                  </a:cxn>
                  <a:cxn ang="0">
                    <a:pos x="120" y="34"/>
                  </a:cxn>
                  <a:cxn ang="0">
                    <a:pos x="106" y="12"/>
                  </a:cxn>
                  <a:cxn ang="0">
                    <a:pos x="95" y="0"/>
                  </a:cxn>
                  <a:cxn ang="0">
                    <a:pos x="77" y="10"/>
                  </a:cxn>
                  <a:cxn ang="0">
                    <a:pos x="77" y="24"/>
                  </a:cxn>
                  <a:cxn ang="0">
                    <a:pos x="55" y="24"/>
                  </a:cxn>
                  <a:cxn ang="0">
                    <a:pos x="31" y="10"/>
                  </a:cxn>
                  <a:cxn ang="0">
                    <a:pos x="10" y="6"/>
                  </a:cxn>
                  <a:cxn ang="0">
                    <a:pos x="2" y="20"/>
                  </a:cxn>
                  <a:cxn ang="0">
                    <a:pos x="0" y="22"/>
                  </a:cxn>
                </a:cxnLst>
                <a:rect l="0" t="0" r="r" b="b"/>
                <a:pathLst>
                  <a:path w="238" h="168">
                    <a:moveTo>
                      <a:pt x="0" y="22"/>
                    </a:moveTo>
                    <a:lnTo>
                      <a:pt x="0" y="22"/>
                    </a:lnTo>
                    <a:lnTo>
                      <a:pt x="4" y="26"/>
                    </a:lnTo>
                    <a:lnTo>
                      <a:pt x="8" y="26"/>
                    </a:lnTo>
                    <a:lnTo>
                      <a:pt x="8" y="24"/>
                    </a:lnTo>
                    <a:lnTo>
                      <a:pt x="4" y="22"/>
                    </a:lnTo>
                    <a:lnTo>
                      <a:pt x="10" y="20"/>
                    </a:lnTo>
                    <a:lnTo>
                      <a:pt x="12" y="14"/>
                    </a:lnTo>
                    <a:lnTo>
                      <a:pt x="24" y="16"/>
                    </a:lnTo>
                    <a:lnTo>
                      <a:pt x="24" y="24"/>
                    </a:lnTo>
                    <a:lnTo>
                      <a:pt x="31" y="32"/>
                    </a:lnTo>
                    <a:lnTo>
                      <a:pt x="37" y="36"/>
                    </a:lnTo>
                    <a:lnTo>
                      <a:pt x="37" y="40"/>
                    </a:lnTo>
                    <a:lnTo>
                      <a:pt x="35" y="44"/>
                    </a:lnTo>
                    <a:lnTo>
                      <a:pt x="30" y="44"/>
                    </a:lnTo>
                    <a:lnTo>
                      <a:pt x="30" y="48"/>
                    </a:lnTo>
                    <a:lnTo>
                      <a:pt x="30" y="50"/>
                    </a:lnTo>
                    <a:lnTo>
                      <a:pt x="12" y="48"/>
                    </a:lnTo>
                    <a:lnTo>
                      <a:pt x="10" y="40"/>
                    </a:lnTo>
                    <a:lnTo>
                      <a:pt x="8" y="40"/>
                    </a:lnTo>
                    <a:lnTo>
                      <a:pt x="8" y="48"/>
                    </a:lnTo>
                    <a:lnTo>
                      <a:pt x="4" y="58"/>
                    </a:lnTo>
                    <a:lnTo>
                      <a:pt x="2" y="63"/>
                    </a:lnTo>
                    <a:lnTo>
                      <a:pt x="2" y="67"/>
                    </a:lnTo>
                    <a:lnTo>
                      <a:pt x="4" y="67"/>
                    </a:lnTo>
                    <a:lnTo>
                      <a:pt x="8" y="67"/>
                    </a:lnTo>
                    <a:lnTo>
                      <a:pt x="10" y="63"/>
                    </a:lnTo>
                    <a:lnTo>
                      <a:pt x="12" y="62"/>
                    </a:lnTo>
                    <a:lnTo>
                      <a:pt x="20" y="62"/>
                    </a:lnTo>
                    <a:lnTo>
                      <a:pt x="24" y="63"/>
                    </a:lnTo>
                    <a:lnTo>
                      <a:pt x="20" y="63"/>
                    </a:lnTo>
                    <a:lnTo>
                      <a:pt x="14" y="63"/>
                    </a:lnTo>
                    <a:lnTo>
                      <a:pt x="14" y="69"/>
                    </a:lnTo>
                    <a:lnTo>
                      <a:pt x="20" y="73"/>
                    </a:lnTo>
                    <a:lnTo>
                      <a:pt x="20" y="81"/>
                    </a:lnTo>
                    <a:lnTo>
                      <a:pt x="24" y="87"/>
                    </a:lnTo>
                    <a:lnTo>
                      <a:pt x="28" y="91"/>
                    </a:lnTo>
                    <a:lnTo>
                      <a:pt x="28" y="97"/>
                    </a:lnTo>
                    <a:lnTo>
                      <a:pt x="24" y="99"/>
                    </a:lnTo>
                    <a:lnTo>
                      <a:pt x="22" y="99"/>
                    </a:lnTo>
                    <a:lnTo>
                      <a:pt x="22" y="109"/>
                    </a:lnTo>
                    <a:lnTo>
                      <a:pt x="22" y="117"/>
                    </a:lnTo>
                    <a:lnTo>
                      <a:pt x="24" y="123"/>
                    </a:lnTo>
                    <a:lnTo>
                      <a:pt x="35" y="123"/>
                    </a:lnTo>
                    <a:lnTo>
                      <a:pt x="39" y="117"/>
                    </a:lnTo>
                    <a:lnTo>
                      <a:pt x="39" y="113"/>
                    </a:lnTo>
                    <a:lnTo>
                      <a:pt x="41" y="109"/>
                    </a:lnTo>
                    <a:lnTo>
                      <a:pt x="47" y="107"/>
                    </a:lnTo>
                    <a:lnTo>
                      <a:pt x="57" y="107"/>
                    </a:lnTo>
                    <a:lnTo>
                      <a:pt x="65" y="103"/>
                    </a:lnTo>
                    <a:lnTo>
                      <a:pt x="73" y="101"/>
                    </a:lnTo>
                    <a:lnTo>
                      <a:pt x="93" y="107"/>
                    </a:lnTo>
                    <a:lnTo>
                      <a:pt x="102" y="107"/>
                    </a:lnTo>
                    <a:lnTo>
                      <a:pt x="106" y="109"/>
                    </a:lnTo>
                    <a:lnTo>
                      <a:pt x="120" y="113"/>
                    </a:lnTo>
                    <a:lnTo>
                      <a:pt x="130" y="119"/>
                    </a:lnTo>
                    <a:lnTo>
                      <a:pt x="140" y="127"/>
                    </a:lnTo>
                    <a:lnTo>
                      <a:pt x="144" y="128"/>
                    </a:lnTo>
                    <a:lnTo>
                      <a:pt x="148" y="132"/>
                    </a:lnTo>
                    <a:lnTo>
                      <a:pt x="152" y="140"/>
                    </a:lnTo>
                    <a:lnTo>
                      <a:pt x="161" y="142"/>
                    </a:lnTo>
                    <a:lnTo>
                      <a:pt x="161" y="150"/>
                    </a:lnTo>
                    <a:lnTo>
                      <a:pt x="161" y="158"/>
                    </a:lnTo>
                    <a:lnTo>
                      <a:pt x="160" y="166"/>
                    </a:lnTo>
                    <a:lnTo>
                      <a:pt x="167" y="168"/>
                    </a:lnTo>
                    <a:lnTo>
                      <a:pt x="171" y="166"/>
                    </a:lnTo>
                    <a:lnTo>
                      <a:pt x="177" y="168"/>
                    </a:lnTo>
                    <a:lnTo>
                      <a:pt x="193" y="160"/>
                    </a:lnTo>
                    <a:lnTo>
                      <a:pt x="189" y="152"/>
                    </a:lnTo>
                    <a:lnTo>
                      <a:pt x="199" y="142"/>
                    </a:lnTo>
                    <a:lnTo>
                      <a:pt x="203" y="138"/>
                    </a:lnTo>
                    <a:lnTo>
                      <a:pt x="203" y="128"/>
                    </a:lnTo>
                    <a:lnTo>
                      <a:pt x="205" y="123"/>
                    </a:lnTo>
                    <a:lnTo>
                      <a:pt x="207" y="119"/>
                    </a:lnTo>
                    <a:lnTo>
                      <a:pt x="215" y="121"/>
                    </a:lnTo>
                    <a:lnTo>
                      <a:pt x="221" y="123"/>
                    </a:lnTo>
                    <a:lnTo>
                      <a:pt x="227" y="127"/>
                    </a:lnTo>
                    <a:lnTo>
                      <a:pt x="227" y="117"/>
                    </a:lnTo>
                    <a:lnTo>
                      <a:pt x="227" y="111"/>
                    </a:lnTo>
                    <a:lnTo>
                      <a:pt x="238" y="107"/>
                    </a:lnTo>
                    <a:lnTo>
                      <a:pt x="234" y="103"/>
                    </a:lnTo>
                    <a:lnTo>
                      <a:pt x="227" y="103"/>
                    </a:lnTo>
                    <a:lnTo>
                      <a:pt x="223" y="99"/>
                    </a:lnTo>
                    <a:lnTo>
                      <a:pt x="215" y="99"/>
                    </a:lnTo>
                    <a:lnTo>
                      <a:pt x="211" y="93"/>
                    </a:lnTo>
                    <a:lnTo>
                      <a:pt x="199" y="97"/>
                    </a:lnTo>
                    <a:lnTo>
                      <a:pt x="195" y="89"/>
                    </a:lnTo>
                    <a:lnTo>
                      <a:pt x="187" y="81"/>
                    </a:lnTo>
                    <a:lnTo>
                      <a:pt x="179" y="79"/>
                    </a:lnTo>
                    <a:lnTo>
                      <a:pt x="175" y="73"/>
                    </a:lnTo>
                    <a:lnTo>
                      <a:pt x="171" y="63"/>
                    </a:lnTo>
                    <a:lnTo>
                      <a:pt x="167" y="60"/>
                    </a:lnTo>
                    <a:lnTo>
                      <a:pt x="161" y="54"/>
                    </a:lnTo>
                    <a:lnTo>
                      <a:pt x="161" y="48"/>
                    </a:lnTo>
                    <a:lnTo>
                      <a:pt x="158" y="36"/>
                    </a:lnTo>
                    <a:lnTo>
                      <a:pt x="150" y="36"/>
                    </a:lnTo>
                    <a:lnTo>
                      <a:pt x="140" y="36"/>
                    </a:lnTo>
                    <a:lnTo>
                      <a:pt x="134" y="40"/>
                    </a:lnTo>
                    <a:lnTo>
                      <a:pt x="128" y="44"/>
                    </a:lnTo>
                    <a:lnTo>
                      <a:pt x="120" y="42"/>
                    </a:lnTo>
                    <a:lnTo>
                      <a:pt x="118" y="40"/>
                    </a:lnTo>
                    <a:lnTo>
                      <a:pt x="120" y="34"/>
                    </a:lnTo>
                    <a:lnTo>
                      <a:pt x="120" y="26"/>
                    </a:lnTo>
                    <a:lnTo>
                      <a:pt x="110" y="24"/>
                    </a:lnTo>
                    <a:lnTo>
                      <a:pt x="106" y="12"/>
                    </a:lnTo>
                    <a:lnTo>
                      <a:pt x="104" y="2"/>
                    </a:lnTo>
                    <a:lnTo>
                      <a:pt x="100" y="0"/>
                    </a:lnTo>
                    <a:lnTo>
                      <a:pt x="95" y="0"/>
                    </a:lnTo>
                    <a:lnTo>
                      <a:pt x="91" y="4"/>
                    </a:lnTo>
                    <a:lnTo>
                      <a:pt x="87" y="10"/>
                    </a:lnTo>
                    <a:lnTo>
                      <a:pt x="77" y="10"/>
                    </a:lnTo>
                    <a:lnTo>
                      <a:pt x="75" y="12"/>
                    </a:lnTo>
                    <a:lnTo>
                      <a:pt x="75" y="20"/>
                    </a:lnTo>
                    <a:lnTo>
                      <a:pt x="77" y="24"/>
                    </a:lnTo>
                    <a:lnTo>
                      <a:pt x="77" y="26"/>
                    </a:lnTo>
                    <a:lnTo>
                      <a:pt x="59" y="24"/>
                    </a:lnTo>
                    <a:lnTo>
                      <a:pt x="55" y="24"/>
                    </a:lnTo>
                    <a:lnTo>
                      <a:pt x="45" y="24"/>
                    </a:lnTo>
                    <a:lnTo>
                      <a:pt x="37" y="14"/>
                    </a:lnTo>
                    <a:lnTo>
                      <a:pt x="31" y="10"/>
                    </a:lnTo>
                    <a:lnTo>
                      <a:pt x="28" y="6"/>
                    </a:lnTo>
                    <a:lnTo>
                      <a:pt x="22" y="6"/>
                    </a:lnTo>
                    <a:lnTo>
                      <a:pt x="10" y="6"/>
                    </a:lnTo>
                    <a:lnTo>
                      <a:pt x="4" y="10"/>
                    </a:lnTo>
                    <a:lnTo>
                      <a:pt x="4" y="16"/>
                    </a:lnTo>
                    <a:lnTo>
                      <a:pt x="2" y="20"/>
                    </a:lnTo>
                    <a:lnTo>
                      <a:pt x="2" y="22"/>
                    </a:lnTo>
                    <a:lnTo>
                      <a:pt x="0" y="22"/>
                    </a:lnTo>
                    <a:lnTo>
                      <a:pt x="0" y="2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11" name="Freeform 806"/>
              <p:cNvSpPr>
                <a:spLocks/>
              </p:cNvSpPr>
              <p:nvPr/>
            </p:nvSpPr>
            <p:spPr bwMode="auto">
              <a:xfrm>
                <a:off x="6840538" y="3294063"/>
                <a:ext cx="200025" cy="180975"/>
              </a:xfrm>
              <a:custGeom>
                <a:avLst/>
                <a:gdLst/>
                <a:ahLst/>
                <a:cxnLst>
                  <a:cxn ang="0">
                    <a:pos x="53" y="10"/>
                  </a:cxn>
                  <a:cxn ang="0">
                    <a:pos x="59" y="0"/>
                  </a:cxn>
                  <a:cxn ang="0">
                    <a:pos x="48" y="4"/>
                  </a:cxn>
                  <a:cxn ang="0">
                    <a:pos x="46" y="8"/>
                  </a:cxn>
                  <a:cxn ang="0">
                    <a:pos x="38" y="4"/>
                  </a:cxn>
                  <a:cxn ang="0">
                    <a:pos x="34" y="0"/>
                  </a:cxn>
                  <a:cxn ang="0">
                    <a:pos x="28" y="4"/>
                  </a:cxn>
                  <a:cxn ang="0">
                    <a:pos x="34" y="14"/>
                  </a:cxn>
                  <a:cxn ang="0">
                    <a:pos x="32" y="18"/>
                  </a:cxn>
                  <a:cxn ang="0">
                    <a:pos x="26" y="23"/>
                  </a:cxn>
                  <a:cxn ang="0">
                    <a:pos x="28" y="25"/>
                  </a:cxn>
                  <a:cxn ang="0">
                    <a:pos x="26" y="29"/>
                  </a:cxn>
                  <a:cxn ang="0">
                    <a:pos x="16" y="37"/>
                  </a:cxn>
                  <a:cxn ang="0">
                    <a:pos x="14" y="35"/>
                  </a:cxn>
                  <a:cxn ang="0">
                    <a:pos x="6" y="35"/>
                  </a:cxn>
                  <a:cxn ang="0">
                    <a:pos x="0" y="43"/>
                  </a:cxn>
                  <a:cxn ang="0">
                    <a:pos x="8" y="49"/>
                  </a:cxn>
                  <a:cxn ang="0">
                    <a:pos x="18" y="49"/>
                  </a:cxn>
                  <a:cxn ang="0">
                    <a:pos x="20" y="53"/>
                  </a:cxn>
                  <a:cxn ang="0">
                    <a:pos x="16" y="63"/>
                  </a:cxn>
                  <a:cxn ang="0">
                    <a:pos x="20" y="67"/>
                  </a:cxn>
                  <a:cxn ang="0">
                    <a:pos x="16" y="75"/>
                  </a:cxn>
                  <a:cxn ang="0">
                    <a:pos x="8" y="86"/>
                  </a:cxn>
                  <a:cxn ang="0">
                    <a:pos x="20" y="86"/>
                  </a:cxn>
                  <a:cxn ang="0">
                    <a:pos x="32" y="79"/>
                  </a:cxn>
                  <a:cxn ang="0">
                    <a:pos x="42" y="77"/>
                  </a:cxn>
                  <a:cxn ang="0">
                    <a:pos x="48" y="88"/>
                  </a:cxn>
                  <a:cxn ang="0">
                    <a:pos x="44" y="106"/>
                  </a:cxn>
                  <a:cxn ang="0">
                    <a:pos x="59" y="112"/>
                  </a:cxn>
                  <a:cxn ang="0">
                    <a:pos x="71" y="98"/>
                  </a:cxn>
                  <a:cxn ang="0">
                    <a:pos x="89" y="92"/>
                  </a:cxn>
                  <a:cxn ang="0">
                    <a:pos x="107" y="92"/>
                  </a:cxn>
                  <a:cxn ang="0">
                    <a:pos x="126" y="88"/>
                  </a:cxn>
                  <a:cxn ang="0">
                    <a:pos x="120" y="79"/>
                  </a:cxn>
                  <a:cxn ang="0">
                    <a:pos x="116" y="63"/>
                  </a:cxn>
                  <a:cxn ang="0">
                    <a:pos x="118" y="49"/>
                  </a:cxn>
                  <a:cxn ang="0">
                    <a:pos x="107" y="53"/>
                  </a:cxn>
                  <a:cxn ang="0">
                    <a:pos x="101" y="43"/>
                  </a:cxn>
                  <a:cxn ang="0">
                    <a:pos x="93" y="33"/>
                  </a:cxn>
                  <a:cxn ang="0">
                    <a:pos x="81" y="35"/>
                  </a:cxn>
                  <a:cxn ang="0">
                    <a:pos x="73" y="35"/>
                  </a:cxn>
                  <a:cxn ang="0">
                    <a:pos x="69" y="33"/>
                  </a:cxn>
                  <a:cxn ang="0">
                    <a:pos x="63" y="29"/>
                  </a:cxn>
                  <a:cxn ang="0">
                    <a:pos x="55" y="33"/>
                  </a:cxn>
                  <a:cxn ang="0">
                    <a:pos x="53" y="27"/>
                  </a:cxn>
                  <a:cxn ang="0">
                    <a:pos x="36" y="23"/>
                  </a:cxn>
                  <a:cxn ang="0">
                    <a:pos x="53" y="23"/>
                  </a:cxn>
                  <a:cxn ang="0">
                    <a:pos x="53" y="19"/>
                  </a:cxn>
                </a:cxnLst>
                <a:rect l="0" t="0" r="r" b="b"/>
                <a:pathLst>
                  <a:path w="126" h="114">
                    <a:moveTo>
                      <a:pt x="53" y="19"/>
                    </a:moveTo>
                    <a:lnTo>
                      <a:pt x="53" y="10"/>
                    </a:lnTo>
                    <a:lnTo>
                      <a:pt x="61" y="8"/>
                    </a:lnTo>
                    <a:lnTo>
                      <a:pt x="59" y="0"/>
                    </a:lnTo>
                    <a:lnTo>
                      <a:pt x="53" y="0"/>
                    </a:lnTo>
                    <a:lnTo>
                      <a:pt x="48" y="4"/>
                    </a:lnTo>
                    <a:lnTo>
                      <a:pt x="48" y="6"/>
                    </a:lnTo>
                    <a:lnTo>
                      <a:pt x="46" y="8"/>
                    </a:lnTo>
                    <a:lnTo>
                      <a:pt x="44" y="8"/>
                    </a:lnTo>
                    <a:lnTo>
                      <a:pt x="38" y="4"/>
                    </a:lnTo>
                    <a:lnTo>
                      <a:pt x="36" y="0"/>
                    </a:lnTo>
                    <a:lnTo>
                      <a:pt x="34" y="0"/>
                    </a:lnTo>
                    <a:lnTo>
                      <a:pt x="32" y="4"/>
                    </a:lnTo>
                    <a:lnTo>
                      <a:pt x="28" y="4"/>
                    </a:lnTo>
                    <a:lnTo>
                      <a:pt x="32" y="10"/>
                    </a:lnTo>
                    <a:lnTo>
                      <a:pt x="34" y="14"/>
                    </a:lnTo>
                    <a:lnTo>
                      <a:pt x="34" y="16"/>
                    </a:lnTo>
                    <a:lnTo>
                      <a:pt x="32" y="18"/>
                    </a:lnTo>
                    <a:lnTo>
                      <a:pt x="28" y="19"/>
                    </a:lnTo>
                    <a:lnTo>
                      <a:pt x="26" y="23"/>
                    </a:lnTo>
                    <a:lnTo>
                      <a:pt x="26" y="27"/>
                    </a:lnTo>
                    <a:lnTo>
                      <a:pt x="28" y="25"/>
                    </a:lnTo>
                    <a:lnTo>
                      <a:pt x="28" y="27"/>
                    </a:lnTo>
                    <a:lnTo>
                      <a:pt x="26" y="29"/>
                    </a:lnTo>
                    <a:lnTo>
                      <a:pt x="18" y="35"/>
                    </a:lnTo>
                    <a:lnTo>
                      <a:pt x="16" y="37"/>
                    </a:lnTo>
                    <a:lnTo>
                      <a:pt x="14" y="37"/>
                    </a:lnTo>
                    <a:lnTo>
                      <a:pt x="14" y="35"/>
                    </a:lnTo>
                    <a:lnTo>
                      <a:pt x="10" y="35"/>
                    </a:lnTo>
                    <a:lnTo>
                      <a:pt x="6" y="35"/>
                    </a:lnTo>
                    <a:lnTo>
                      <a:pt x="0" y="39"/>
                    </a:lnTo>
                    <a:lnTo>
                      <a:pt x="0" y="43"/>
                    </a:lnTo>
                    <a:lnTo>
                      <a:pt x="4" y="45"/>
                    </a:lnTo>
                    <a:lnTo>
                      <a:pt x="8" y="49"/>
                    </a:lnTo>
                    <a:lnTo>
                      <a:pt x="10" y="49"/>
                    </a:lnTo>
                    <a:lnTo>
                      <a:pt x="18" y="49"/>
                    </a:lnTo>
                    <a:lnTo>
                      <a:pt x="20" y="49"/>
                    </a:lnTo>
                    <a:lnTo>
                      <a:pt x="20" y="53"/>
                    </a:lnTo>
                    <a:lnTo>
                      <a:pt x="16" y="59"/>
                    </a:lnTo>
                    <a:lnTo>
                      <a:pt x="16" y="63"/>
                    </a:lnTo>
                    <a:lnTo>
                      <a:pt x="18" y="65"/>
                    </a:lnTo>
                    <a:lnTo>
                      <a:pt x="20" y="67"/>
                    </a:lnTo>
                    <a:lnTo>
                      <a:pt x="18" y="73"/>
                    </a:lnTo>
                    <a:lnTo>
                      <a:pt x="16" y="75"/>
                    </a:lnTo>
                    <a:lnTo>
                      <a:pt x="14" y="77"/>
                    </a:lnTo>
                    <a:lnTo>
                      <a:pt x="8" y="86"/>
                    </a:lnTo>
                    <a:lnTo>
                      <a:pt x="16" y="84"/>
                    </a:lnTo>
                    <a:lnTo>
                      <a:pt x="20" y="86"/>
                    </a:lnTo>
                    <a:lnTo>
                      <a:pt x="28" y="83"/>
                    </a:lnTo>
                    <a:lnTo>
                      <a:pt x="32" y="79"/>
                    </a:lnTo>
                    <a:lnTo>
                      <a:pt x="36" y="75"/>
                    </a:lnTo>
                    <a:lnTo>
                      <a:pt x="42" y="77"/>
                    </a:lnTo>
                    <a:lnTo>
                      <a:pt x="44" y="83"/>
                    </a:lnTo>
                    <a:lnTo>
                      <a:pt x="48" y="88"/>
                    </a:lnTo>
                    <a:lnTo>
                      <a:pt x="46" y="94"/>
                    </a:lnTo>
                    <a:lnTo>
                      <a:pt x="44" y="106"/>
                    </a:lnTo>
                    <a:lnTo>
                      <a:pt x="51" y="114"/>
                    </a:lnTo>
                    <a:lnTo>
                      <a:pt x="59" y="112"/>
                    </a:lnTo>
                    <a:lnTo>
                      <a:pt x="65" y="104"/>
                    </a:lnTo>
                    <a:lnTo>
                      <a:pt x="71" y="98"/>
                    </a:lnTo>
                    <a:lnTo>
                      <a:pt x="75" y="96"/>
                    </a:lnTo>
                    <a:lnTo>
                      <a:pt x="89" y="92"/>
                    </a:lnTo>
                    <a:lnTo>
                      <a:pt x="93" y="88"/>
                    </a:lnTo>
                    <a:lnTo>
                      <a:pt x="107" y="92"/>
                    </a:lnTo>
                    <a:lnTo>
                      <a:pt x="118" y="92"/>
                    </a:lnTo>
                    <a:lnTo>
                      <a:pt x="126" y="88"/>
                    </a:lnTo>
                    <a:lnTo>
                      <a:pt x="124" y="84"/>
                    </a:lnTo>
                    <a:lnTo>
                      <a:pt x="120" y="79"/>
                    </a:lnTo>
                    <a:lnTo>
                      <a:pt x="118" y="73"/>
                    </a:lnTo>
                    <a:lnTo>
                      <a:pt x="116" y="63"/>
                    </a:lnTo>
                    <a:lnTo>
                      <a:pt x="118" y="55"/>
                    </a:lnTo>
                    <a:lnTo>
                      <a:pt x="118" y="49"/>
                    </a:lnTo>
                    <a:lnTo>
                      <a:pt x="116" y="47"/>
                    </a:lnTo>
                    <a:lnTo>
                      <a:pt x="107" y="53"/>
                    </a:lnTo>
                    <a:lnTo>
                      <a:pt x="101" y="47"/>
                    </a:lnTo>
                    <a:lnTo>
                      <a:pt x="101" y="43"/>
                    </a:lnTo>
                    <a:lnTo>
                      <a:pt x="101" y="35"/>
                    </a:lnTo>
                    <a:lnTo>
                      <a:pt x="93" y="33"/>
                    </a:lnTo>
                    <a:lnTo>
                      <a:pt x="85" y="35"/>
                    </a:lnTo>
                    <a:lnTo>
                      <a:pt x="81" y="35"/>
                    </a:lnTo>
                    <a:lnTo>
                      <a:pt x="75" y="35"/>
                    </a:lnTo>
                    <a:lnTo>
                      <a:pt x="73" y="35"/>
                    </a:lnTo>
                    <a:lnTo>
                      <a:pt x="71" y="35"/>
                    </a:lnTo>
                    <a:lnTo>
                      <a:pt x="69" y="33"/>
                    </a:lnTo>
                    <a:lnTo>
                      <a:pt x="65" y="29"/>
                    </a:lnTo>
                    <a:lnTo>
                      <a:pt x="63" y="29"/>
                    </a:lnTo>
                    <a:lnTo>
                      <a:pt x="59" y="33"/>
                    </a:lnTo>
                    <a:lnTo>
                      <a:pt x="55" y="33"/>
                    </a:lnTo>
                    <a:lnTo>
                      <a:pt x="53" y="29"/>
                    </a:lnTo>
                    <a:lnTo>
                      <a:pt x="53" y="27"/>
                    </a:lnTo>
                    <a:lnTo>
                      <a:pt x="42" y="29"/>
                    </a:lnTo>
                    <a:lnTo>
                      <a:pt x="36" y="23"/>
                    </a:lnTo>
                    <a:lnTo>
                      <a:pt x="46" y="18"/>
                    </a:lnTo>
                    <a:lnTo>
                      <a:pt x="53" y="23"/>
                    </a:lnTo>
                    <a:lnTo>
                      <a:pt x="53" y="19"/>
                    </a:lnTo>
                    <a:lnTo>
                      <a:pt x="53" y="1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212" name="Freeform 807"/>
              <p:cNvSpPr>
                <a:spLocks/>
              </p:cNvSpPr>
              <p:nvPr/>
            </p:nvSpPr>
            <p:spPr bwMode="auto">
              <a:xfrm>
                <a:off x="6897688" y="3213100"/>
                <a:ext cx="293688" cy="136525"/>
              </a:xfrm>
              <a:custGeom>
                <a:avLst/>
                <a:gdLst/>
                <a:ahLst/>
                <a:cxnLst>
                  <a:cxn ang="0">
                    <a:pos x="63" y="84"/>
                  </a:cxn>
                  <a:cxn ang="0">
                    <a:pos x="75" y="76"/>
                  </a:cxn>
                  <a:cxn ang="0">
                    <a:pos x="84" y="65"/>
                  </a:cxn>
                  <a:cxn ang="0">
                    <a:pos x="92" y="67"/>
                  </a:cxn>
                  <a:cxn ang="0">
                    <a:pos x="94" y="70"/>
                  </a:cxn>
                  <a:cxn ang="0">
                    <a:pos x="100" y="70"/>
                  </a:cxn>
                  <a:cxn ang="0">
                    <a:pos x="112" y="67"/>
                  </a:cxn>
                  <a:cxn ang="0">
                    <a:pos x="120" y="65"/>
                  </a:cxn>
                  <a:cxn ang="0">
                    <a:pos x="122" y="57"/>
                  </a:cxn>
                  <a:cxn ang="0">
                    <a:pos x="122" y="49"/>
                  </a:cxn>
                  <a:cxn ang="0">
                    <a:pos x="130" y="43"/>
                  </a:cxn>
                  <a:cxn ang="0">
                    <a:pos x="147" y="41"/>
                  </a:cxn>
                  <a:cxn ang="0">
                    <a:pos x="149" y="39"/>
                  </a:cxn>
                  <a:cxn ang="0">
                    <a:pos x="153" y="31"/>
                  </a:cxn>
                  <a:cxn ang="0">
                    <a:pos x="163" y="29"/>
                  </a:cxn>
                  <a:cxn ang="0">
                    <a:pos x="177" y="17"/>
                  </a:cxn>
                  <a:cxn ang="0">
                    <a:pos x="175" y="9"/>
                  </a:cxn>
                  <a:cxn ang="0">
                    <a:pos x="165" y="7"/>
                  </a:cxn>
                  <a:cxn ang="0">
                    <a:pos x="155" y="0"/>
                  </a:cxn>
                  <a:cxn ang="0">
                    <a:pos x="140" y="0"/>
                  </a:cxn>
                  <a:cxn ang="0">
                    <a:pos x="112" y="3"/>
                  </a:cxn>
                  <a:cxn ang="0">
                    <a:pos x="100" y="9"/>
                  </a:cxn>
                  <a:cxn ang="0">
                    <a:pos x="94" y="3"/>
                  </a:cxn>
                  <a:cxn ang="0">
                    <a:pos x="90" y="2"/>
                  </a:cxn>
                  <a:cxn ang="0">
                    <a:pos x="84" y="0"/>
                  </a:cxn>
                  <a:cxn ang="0">
                    <a:pos x="79" y="3"/>
                  </a:cxn>
                  <a:cxn ang="0">
                    <a:pos x="71" y="9"/>
                  </a:cxn>
                  <a:cxn ang="0">
                    <a:pos x="65" y="17"/>
                  </a:cxn>
                  <a:cxn ang="0">
                    <a:pos x="61" y="11"/>
                  </a:cxn>
                  <a:cxn ang="0">
                    <a:pos x="47" y="7"/>
                  </a:cxn>
                  <a:cxn ang="0">
                    <a:pos x="29" y="7"/>
                  </a:cxn>
                  <a:cxn ang="0">
                    <a:pos x="23" y="17"/>
                  </a:cxn>
                  <a:cxn ang="0">
                    <a:pos x="29" y="17"/>
                  </a:cxn>
                  <a:cxn ang="0">
                    <a:pos x="29" y="21"/>
                  </a:cxn>
                  <a:cxn ang="0">
                    <a:pos x="17" y="31"/>
                  </a:cxn>
                  <a:cxn ang="0">
                    <a:pos x="17" y="31"/>
                  </a:cxn>
                  <a:cxn ang="0">
                    <a:pos x="23" y="37"/>
                  </a:cxn>
                  <a:cxn ang="0">
                    <a:pos x="27" y="37"/>
                  </a:cxn>
                  <a:cxn ang="0">
                    <a:pos x="35" y="37"/>
                  </a:cxn>
                  <a:cxn ang="0">
                    <a:pos x="33" y="41"/>
                  </a:cxn>
                  <a:cxn ang="0">
                    <a:pos x="43" y="43"/>
                  </a:cxn>
                  <a:cxn ang="0">
                    <a:pos x="55" y="49"/>
                  </a:cxn>
                  <a:cxn ang="0">
                    <a:pos x="55" y="51"/>
                  </a:cxn>
                  <a:cxn ang="0">
                    <a:pos x="45" y="65"/>
                  </a:cxn>
                  <a:cxn ang="0">
                    <a:pos x="33" y="67"/>
                  </a:cxn>
                  <a:cxn ang="0">
                    <a:pos x="25" y="70"/>
                  </a:cxn>
                  <a:cxn ang="0">
                    <a:pos x="23" y="69"/>
                  </a:cxn>
                  <a:cxn ang="0">
                    <a:pos x="17" y="69"/>
                  </a:cxn>
                  <a:cxn ang="0">
                    <a:pos x="10" y="69"/>
                  </a:cxn>
                  <a:cxn ang="0">
                    <a:pos x="6" y="80"/>
                  </a:cxn>
                  <a:cxn ang="0">
                    <a:pos x="17" y="80"/>
                  </a:cxn>
                  <a:cxn ang="0">
                    <a:pos x="23" y="84"/>
                  </a:cxn>
                  <a:cxn ang="0">
                    <a:pos x="29" y="80"/>
                  </a:cxn>
                  <a:cxn ang="0">
                    <a:pos x="35" y="86"/>
                  </a:cxn>
                  <a:cxn ang="0">
                    <a:pos x="39" y="86"/>
                  </a:cxn>
                  <a:cxn ang="0">
                    <a:pos x="51" y="86"/>
                  </a:cxn>
                  <a:cxn ang="0">
                    <a:pos x="63" y="84"/>
                  </a:cxn>
                </a:cxnLst>
                <a:rect l="0" t="0" r="r" b="b"/>
                <a:pathLst>
                  <a:path w="185" h="86">
                    <a:moveTo>
                      <a:pt x="63" y="84"/>
                    </a:moveTo>
                    <a:lnTo>
                      <a:pt x="63" y="84"/>
                    </a:lnTo>
                    <a:lnTo>
                      <a:pt x="67" y="78"/>
                    </a:lnTo>
                    <a:lnTo>
                      <a:pt x="75" y="76"/>
                    </a:lnTo>
                    <a:lnTo>
                      <a:pt x="80" y="69"/>
                    </a:lnTo>
                    <a:lnTo>
                      <a:pt x="84" y="65"/>
                    </a:lnTo>
                    <a:lnTo>
                      <a:pt x="90" y="65"/>
                    </a:lnTo>
                    <a:lnTo>
                      <a:pt x="92" y="67"/>
                    </a:lnTo>
                    <a:lnTo>
                      <a:pt x="92" y="69"/>
                    </a:lnTo>
                    <a:lnTo>
                      <a:pt x="94" y="70"/>
                    </a:lnTo>
                    <a:lnTo>
                      <a:pt x="98" y="70"/>
                    </a:lnTo>
                    <a:lnTo>
                      <a:pt x="100" y="70"/>
                    </a:lnTo>
                    <a:lnTo>
                      <a:pt x="106" y="69"/>
                    </a:lnTo>
                    <a:lnTo>
                      <a:pt x="112" y="67"/>
                    </a:lnTo>
                    <a:lnTo>
                      <a:pt x="116" y="67"/>
                    </a:lnTo>
                    <a:lnTo>
                      <a:pt x="120" y="65"/>
                    </a:lnTo>
                    <a:lnTo>
                      <a:pt x="120" y="61"/>
                    </a:lnTo>
                    <a:lnTo>
                      <a:pt x="122" y="57"/>
                    </a:lnTo>
                    <a:lnTo>
                      <a:pt x="122" y="55"/>
                    </a:lnTo>
                    <a:lnTo>
                      <a:pt x="122" y="49"/>
                    </a:lnTo>
                    <a:lnTo>
                      <a:pt x="126" y="47"/>
                    </a:lnTo>
                    <a:lnTo>
                      <a:pt x="130" y="43"/>
                    </a:lnTo>
                    <a:lnTo>
                      <a:pt x="140" y="41"/>
                    </a:lnTo>
                    <a:lnTo>
                      <a:pt x="147" y="41"/>
                    </a:lnTo>
                    <a:lnTo>
                      <a:pt x="149" y="41"/>
                    </a:lnTo>
                    <a:lnTo>
                      <a:pt x="149" y="39"/>
                    </a:lnTo>
                    <a:lnTo>
                      <a:pt x="149" y="37"/>
                    </a:lnTo>
                    <a:lnTo>
                      <a:pt x="153" y="31"/>
                    </a:lnTo>
                    <a:lnTo>
                      <a:pt x="157" y="29"/>
                    </a:lnTo>
                    <a:lnTo>
                      <a:pt x="163" y="29"/>
                    </a:lnTo>
                    <a:lnTo>
                      <a:pt x="171" y="21"/>
                    </a:lnTo>
                    <a:lnTo>
                      <a:pt x="177" y="17"/>
                    </a:lnTo>
                    <a:lnTo>
                      <a:pt x="185" y="13"/>
                    </a:lnTo>
                    <a:lnTo>
                      <a:pt x="175" y="9"/>
                    </a:lnTo>
                    <a:lnTo>
                      <a:pt x="171" y="9"/>
                    </a:lnTo>
                    <a:lnTo>
                      <a:pt x="165" y="7"/>
                    </a:lnTo>
                    <a:lnTo>
                      <a:pt x="163" y="2"/>
                    </a:lnTo>
                    <a:lnTo>
                      <a:pt x="155" y="0"/>
                    </a:lnTo>
                    <a:lnTo>
                      <a:pt x="147" y="0"/>
                    </a:lnTo>
                    <a:lnTo>
                      <a:pt x="140" y="0"/>
                    </a:lnTo>
                    <a:lnTo>
                      <a:pt x="120" y="0"/>
                    </a:lnTo>
                    <a:lnTo>
                      <a:pt x="112" y="3"/>
                    </a:lnTo>
                    <a:lnTo>
                      <a:pt x="102" y="9"/>
                    </a:lnTo>
                    <a:lnTo>
                      <a:pt x="100" y="9"/>
                    </a:lnTo>
                    <a:lnTo>
                      <a:pt x="98" y="7"/>
                    </a:lnTo>
                    <a:lnTo>
                      <a:pt x="94" y="3"/>
                    </a:lnTo>
                    <a:lnTo>
                      <a:pt x="90" y="3"/>
                    </a:lnTo>
                    <a:lnTo>
                      <a:pt x="90" y="2"/>
                    </a:lnTo>
                    <a:lnTo>
                      <a:pt x="88" y="0"/>
                    </a:lnTo>
                    <a:lnTo>
                      <a:pt x="84" y="0"/>
                    </a:lnTo>
                    <a:lnTo>
                      <a:pt x="80" y="3"/>
                    </a:lnTo>
                    <a:lnTo>
                      <a:pt x="79" y="3"/>
                    </a:lnTo>
                    <a:lnTo>
                      <a:pt x="73" y="7"/>
                    </a:lnTo>
                    <a:lnTo>
                      <a:pt x="71" y="9"/>
                    </a:lnTo>
                    <a:lnTo>
                      <a:pt x="67" y="11"/>
                    </a:lnTo>
                    <a:lnTo>
                      <a:pt x="65" y="17"/>
                    </a:lnTo>
                    <a:lnTo>
                      <a:pt x="63" y="17"/>
                    </a:lnTo>
                    <a:lnTo>
                      <a:pt x="61" y="11"/>
                    </a:lnTo>
                    <a:lnTo>
                      <a:pt x="53" y="7"/>
                    </a:lnTo>
                    <a:lnTo>
                      <a:pt x="47" y="7"/>
                    </a:lnTo>
                    <a:lnTo>
                      <a:pt x="35" y="7"/>
                    </a:lnTo>
                    <a:lnTo>
                      <a:pt x="29" y="7"/>
                    </a:lnTo>
                    <a:lnTo>
                      <a:pt x="27" y="11"/>
                    </a:lnTo>
                    <a:lnTo>
                      <a:pt x="23" y="17"/>
                    </a:lnTo>
                    <a:lnTo>
                      <a:pt x="27" y="13"/>
                    </a:lnTo>
                    <a:lnTo>
                      <a:pt x="29" y="17"/>
                    </a:lnTo>
                    <a:lnTo>
                      <a:pt x="33" y="19"/>
                    </a:lnTo>
                    <a:lnTo>
                      <a:pt x="29" y="21"/>
                    </a:lnTo>
                    <a:lnTo>
                      <a:pt x="23" y="29"/>
                    </a:lnTo>
                    <a:lnTo>
                      <a:pt x="17" y="31"/>
                    </a:lnTo>
                    <a:lnTo>
                      <a:pt x="15" y="31"/>
                    </a:lnTo>
                    <a:lnTo>
                      <a:pt x="17" y="31"/>
                    </a:lnTo>
                    <a:lnTo>
                      <a:pt x="19" y="33"/>
                    </a:lnTo>
                    <a:lnTo>
                      <a:pt x="23" y="37"/>
                    </a:lnTo>
                    <a:lnTo>
                      <a:pt x="25" y="39"/>
                    </a:lnTo>
                    <a:lnTo>
                      <a:pt x="27" y="37"/>
                    </a:lnTo>
                    <a:lnTo>
                      <a:pt x="33" y="37"/>
                    </a:lnTo>
                    <a:lnTo>
                      <a:pt x="35" y="37"/>
                    </a:lnTo>
                    <a:lnTo>
                      <a:pt x="35" y="39"/>
                    </a:lnTo>
                    <a:lnTo>
                      <a:pt x="33" y="41"/>
                    </a:lnTo>
                    <a:lnTo>
                      <a:pt x="37" y="43"/>
                    </a:lnTo>
                    <a:lnTo>
                      <a:pt x="43" y="43"/>
                    </a:lnTo>
                    <a:lnTo>
                      <a:pt x="51" y="47"/>
                    </a:lnTo>
                    <a:lnTo>
                      <a:pt x="55" y="49"/>
                    </a:lnTo>
                    <a:lnTo>
                      <a:pt x="57" y="49"/>
                    </a:lnTo>
                    <a:lnTo>
                      <a:pt x="55" y="51"/>
                    </a:lnTo>
                    <a:lnTo>
                      <a:pt x="47" y="61"/>
                    </a:lnTo>
                    <a:lnTo>
                      <a:pt x="45" y="65"/>
                    </a:lnTo>
                    <a:lnTo>
                      <a:pt x="39" y="67"/>
                    </a:lnTo>
                    <a:lnTo>
                      <a:pt x="33" y="67"/>
                    </a:lnTo>
                    <a:lnTo>
                      <a:pt x="27" y="70"/>
                    </a:lnTo>
                    <a:lnTo>
                      <a:pt x="25" y="70"/>
                    </a:lnTo>
                    <a:lnTo>
                      <a:pt x="23" y="70"/>
                    </a:lnTo>
                    <a:lnTo>
                      <a:pt x="23" y="69"/>
                    </a:lnTo>
                    <a:lnTo>
                      <a:pt x="19" y="69"/>
                    </a:lnTo>
                    <a:lnTo>
                      <a:pt x="17" y="69"/>
                    </a:lnTo>
                    <a:lnTo>
                      <a:pt x="17" y="74"/>
                    </a:lnTo>
                    <a:lnTo>
                      <a:pt x="10" y="69"/>
                    </a:lnTo>
                    <a:lnTo>
                      <a:pt x="0" y="74"/>
                    </a:lnTo>
                    <a:lnTo>
                      <a:pt x="6" y="80"/>
                    </a:lnTo>
                    <a:lnTo>
                      <a:pt x="17" y="78"/>
                    </a:lnTo>
                    <a:lnTo>
                      <a:pt x="17" y="80"/>
                    </a:lnTo>
                    <a:lnTo>
                      <a:pt x="19" y="84"/>
                    </a:lnTo>
                    <a:lnTo>
                      <a:pt x="23" y="84"/>
                    </a:lnTo>
                    <a:lnTo>
                      <a:pt x="27" y="80"/>
                    </a:lnTo>
                    <a:lnTo>
                      <a:pt x="29" y="80"/>
                    </a:lnTo>
                    <a:lnTo>
                      <a:pt x="33" y="84"/>
                    </a:lnTo>
                    <a:lnTo>
                      <a:pt x="35" y="86"/>
                    </a:lnTo>
                    <a:lnTo>
                      <a:pt x="37" y="86"/>
                    </a:lnTo>
                    <a:lnTo>
                      <a:pt x="39" y="86"/>
                    </a:lnTo>
                    <a:lnTo>
                      <a:pt x="45" y="86"/>
                    </a:lnTo>
                    <a:lnTo>
                      <a:pt x="51" y="86"/>
                    </a:lnTo>
                    <a:lnTo>
                      <a:pt x="57" y="84"/>
                    </a:lnTo>
                    <a:lnTo>
                      <a:pt x="63" y="84"/>
                    </a:lnTo>
                    <a:lnTo>
                      <a:pt x="63" y="8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grpSp>
          <p:nvGrpSpPr>
            <p:cNvPr id="757" name="Group 756"/>
            <p:cNvGrpSpPr/>
            <p:nvPr/>
          </p:nvGrpSpPr>
          <p:grpSpPr>
            <a:xfrm>
              <a:off x="595313" y="1670050"/>
              <a:ext cx="9501188" cy="4957763"/>
              <a:chOff x="595313" y="1670050"/>
              <a:chExt cx="9501188" cy="4957763"/>
            </a:xfrm>
            <a:grpFill/>
          </p:grpSpPr>
          <p:grpSp>
            <p:nvGrpSpPr>
              <p:cNvPr id="758" name="Group 757"/>
              <p:cNvGrpSpPr/>
              <p:nvPr/>
            </p:nvGrpSpPr>
            <p:grpSpPr>
              <a:xfrm>
                <a:off x="7578725" y="4487863"/>
                <a:ext cx="1201738" cy="557213"/>
                <a:chOff x="7578725" y="4487863"/>
                <a:chExt cx="1201738" cy="557213"/>
              </a:xfrm>
              <a:grpFill/>
            </p:grpSpPr>
            <p:sp>
              <p:nvSpPr>
                <p:cNvPr id="1167" name="Freeform 203"/>
                <p:cNvSpPr>
                  <a:spLocks/>
                </p:cNvSpPr>
                <p:nvPr/>
              </p:nvSpPr>
              <p:spPr bwMode="auto">
                <a:xfrm>
                  <a:off x="7810500" y="4691063"/>
                  <a:ext cx="3175" cy="9525"/>
                </a:xfrm>
                <a:custGeom>
                  <a:avLst/>
                  <a:gdLst/>
                  <a:ahLst/>
                  <a:cxnLst>
                    <a:cxn ang="0">
                      <a:pos x="0" y="0"/>
                    </a:cxn>
                    <a:cxn ang="0">
                      <a:pos x="0" y="6"/>
                    </a:cxn>
                    <a:cxn ang="0">
                      <a:pos x="2" y="2"/>
                    </a:cxn>
                    <a:cxn ang="0">
                      <a:pos x="0" y="0"/>
                    </a:cxn>
                    <a:cxn ang="0">
                      <a:pos x="0" y="0"/>
                    </a:cxn>
                  </a:cxnLst>
                  <a:rect l="0" t="0" r="r" b="b"/>
                  <a:pathLst>
                    <a:path w="2" h="6">
                      <a:moveTo>
                        <a:pt x="0" y="0"/>
                      </a:moveTo>
                      <a:lnTo>
                        <a:pt x="0" y="6"/>
                      </a:lnTo>
                      <a:lnTo>
                        <a:pt x="2" y="2"/>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68" name="Freeform 204"/>
                <p:cNvSpPr>
                  <a:spLocks/>
                </p:cNvSpPr>
                <p:nvPr/>
              </p:nvSpPr>
              <p:spPr bwMode="auto">
                <a:xfrm>
                  <a:off x="7810500" y="4691063"/>
                  <a:ext cx="3175" cy="9525"/>
                </a:xfrm>
                <a:custGeom>
                  <a:avLst/>
                  <a:gdLst/>
                  <a:ahLst/>
                  <a:cxnLst>
                    <a:cxn ang="0">
                      <a:pos x="0" y="0"/>
                    </a:cxn>
                    <a:cxn ang="0">
                      <a:pos x="0" y="6"/>
                    </a:cxn>
                    <a:cxn ang="0">
                      <a:pos x="2" y="2"/>
                    </a:cxn>
                    <a:cxn ang="0">
                      <a:pos x="0" y="0"/>
                    </a:cxn>
                    <a:cxn ang="0">
                      <a:pos x="0" y="0"/>
                    </a:cxn>
                  </a:cxnLst>
                  <a:rect l="0" t="0" r="r" b="b"/>
                  <a:pathLst>
                    <a:path w="2" h="6">
                      <a:moveTo>
                        <a:pt x="0" y="0"/>
                      </a:moveTo>
                      <a:lnTo>
                        <a:pt x="0" y="6"/>
                      </a:lnTo>
                      <a:lnTo>
                        <a:pt x="2" y="2"/>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69" name="Freeform 205"/>
                <p:cNvSpPr>
                  <a:spLocks noEditPoints="1"/>
                </p:cNvSpPr>
                <p:nvPr/>
              </p:nvSpPr>
              <p:spPr bwMode="auto">
                <a:xfrm>
                  <a:off x="7578725" y="4487863"/>
                  <a:ext cx="1201738" cy="557213"/>
                </a:xfrm>
                <a:custGeom>
                  <a:avLst/>
                  <a:gdLst/>
                  <a:ahLst/>
                  <a:cxnLst>
                    <a:cxn ang="0">
                      <a:pos x="20" y="38"/>
                    </a:cxn>
                    <a:cxn ang="0">
                      <a:pos x="63" y="83"/>
                    </a:cxn>
                    <a:cxn ang="0">
                      <a:pos x="101" y="156"/>
                    </a:cxn>
                    <a:cxn ang="0">
                      <a:pos x="146" y="223"/>
                    </a:cxn>
                    <a:cxn ang="0">
                      <a:pos x="179" y="207"/>
                    </a:cxn>
                    <a:cxn ang="0">
                      <a:pos x="148" y="144"/>
                    </a:cxn>
                    <a:cxn ang="0">
                      <a:pos x="126" y="103"/>
                    </a:cxn>
                    <a:cxn ang="0">
                      <a:pos x="93" y="73"/>
                    </a:cxn>
                    <a:cxn ang="0">
                      <a:pos x="49" y="24"/>
                    </a:cxn>
                    <a:cxn ang="0">
                      <a:pos x="558" y="77"/>
                    </a:cxn>
                    <a:cxn ang="0">
                      <a:pos x="536" y="119"/>
                    </a:cxn>
                    <a:cxn ang="0">
                      <a:pos x="548" y="107"/>
                    </a:cxn>
                    <a:cxn ang="0">
                      <a:pos x="546" y="77"/>
                    </a:cxn>
                    <a:cxn ang="0">
                      <a:pos x="438" y="103"/>
                    </a:cxn>
                    <a:cxn ang="0">
                      <a:pos x="406" y="142"/>
                    </a:cxn>
                    <a:cxn ang="0">
                      <a:pos x="398" y="217"/>
                    </a:cxn>
                    <a:cxn ang="0">
                      <a:pos x="434" y="188"/>
                    </a:cxn>
                    <a:cxn ang="0">
                      <a:pos x="455" y="197"/>
                    </a:cxn>
                    <a:cxn ang="0">
                      <a:pos x="461" y="150"/>
                    </a:cxn>
                    <a:cxn ang="0">
                      <a:pos x="420" y="115"/>
                    </a:cxn>
                    <a:cxn ang="0">
                      <a:pos x="487" y="109"/>
                    </a:cxn>
                    <a:cxn ang="0">
                      <a:pos x="601" y="128"/>
                    </a:cxn>
                    <a:cxn ang="0">
                      <a:pos x="193" y="184"/>
                    </a:cxn>
                    <a:cxn ang="0">
                      <a:pos x="556" y="193"/>
                    </a:cxn>
                    <a:cxn ang="0">
                      <a:pos x="550" y="184"/>
                    </a:cxn>
                    <a:cxn ang="0">
                      <a:pos x="528" y="186"/>
                    </a:cxn>
                    <a:cxn ang="0">
                      <a:pos x="463" y="237"/>
                    </a:cxn>
                    <a:cxn ang="0">
                      <a:pos x="168" y="255"/>
                    </a:cxn>
                    <a:cxn ang="0">
                      <a:pos x="268" y="284"/>
                    </a:cxn>
                    <a:cxn ang="0">
                      <a:pos x="325" y="286"/>
                    </a:cxn>
                    <a:cxn ang="0">
                      <a:pos x="260" y="243"/>
                    </a:cxn>
                    <a:cxn ang="0">
                      <a:pos x="650" y="247"/>
                    </a:cxn>
                    <a:cxn ang="0">
                      <a:pos x="656" y="245"/>
                    </a:cxn>
                    <a:cxn ang="0">
                      <a:pos x="341" y="286"/>
                    </a:cxn>
                    <a:cxn ang="0">
                      <a:pos x="347" y="304"/>
                    </a:cxn>
                    <a:cxn ang="0">
                      <a:pos x="369" y="304"/>
                    </a:cxn>
                    <a:cxn ang="0">
                      <a:pos x="374" y="294"/>
                    </a:cxn>
                    <a:cxn ang="0">
                      <a:pos x="461" y="310"/>
                    </a:cxn>
                    <a:cxn ang="0">
                      <a:pos x="520" y="304"/>
                    </a:cxn>
                    <a:cxn ang="0">
                      <a:pos x="463" y="341"/>
                    </a:cxn>
                    <a:cxn ang="0">
                      <a:pos x="503" y="325"/>
                    </a:cxn>
                    <a:cxn ang="0">
                      <a:pos x="400" y="323"/>
                    </a:cxn>
                    <a:cxn ang="0">
                      <a:pos x="241" y="77"/>
                    </a:cxn>
                    <a:cxn ang="0">
                      <a:pos x="235" y="142"/>
                    </a:cxn>
                    <a:cxn ang="0">
                      <a:pos x="278" y="182"/>
                    </a:cxn>
                    <a:cxn ang="0">
                      <a:pos x="319" y="188"/>
                    </a:cxn>
                    <a:cxn ang="0">
                      <a:pos x="373" y="144"/>
                    </a:cxn>
                    <a:cxn ang="0">
                      <a:pos x="380" y="89"/>
                    </a:cxn>
                    <a:cxn ang="0">
                      <a:pos x="371" y="40"/>
                    </a:cxn>
                    <a:cxn ang="0">
                      <a:pos x="304" y="97"/>
                    </a:cxn>
                    <a:cxn ang="0">
                      <a:pos x="607" y="144"/>
                    </a:cxn>
                    <a:cxn ang="0">
                      <a:pos x="621" y="168"/>
                    </a:cxn>
                    <a:cxn ang="0">
                      <a:pos x="625" y="197"/>
                    </a:cxn>
                    <a:cxn ang="0">
                      <a:pos x="670" y="215"/>
                    </a:cxn>
                    <a:cxn ang="0">
                      <a:pos x="715" y="257"/>
                    </a:cxn>
                    <a:cxn ang="0">
                      <a:pos x="725" y="290"/>
                    </a:cxn>
                    <a:cxn ang="0">
                      <a:pos x="757" y="255"/>
                    </a:cxn>
                    <a:cxn ang="0">
                      <a:pos x="698" y="162"/>
                    </a:cxn>
                    <a:cxn ang="0">
                      <a:pos x="648" y="168"/>
                    </a:cxn>
                    <a:cxn ang="0">
                      <a:pos x="617" y="136"/>
                    </a:cxn>
                  </a:cxnLst>
                  <a:rect l="0" t="0" r="r" b="b"/>
                  <a:pathLst>
                    <a:path w="757" h="351">
                      <a:moveTo>
                        <a:pt x="22" y="8"/>
                      </a:moveTo>
                      <a:lnTo>
                        <a:pt x="22" y="8"/>
                      </a:lnTo>
                      <a:lnTo>
                        <a:pt x="18" y="4"/>
                      </a:lnTo>
                      <a:lnTo>
                        <a:pt x="16" y="0"/>
                      </a:lnTo>
                      <a:lnTo>
                        <a:pt x="8" y="0"/>
                      </a:lnTo>
                      <a:lnTo>
                        <a:pt x="0" y="0"/>
                      </a:lnTo>
                      <a:lnTo>
                        <a:pt x="0" y="14"/>
                      </a:lnTo>
                      <a:lnTo>
                        <a:pt x="2" y="14"/>
                      </a:lnTo>
                      <a:lnTo>
                        <a:pt x="8" y="24"/>
                      </a:lnTo>
                      <a:lnTo>
                        <a:pt x="10" y="28"/>
                      </a:lnTo>
                      <a:lnTo>
                        <a:pt x="12" y="30"/>
                      </a:lnTo>
                      <a:lnTo>
                        <a:pt x="18" y="34"/>
                      </a:lnTo>
                      <a:lnTo>
                        <a:pt x="20" y="38"/>
                      </a:lnTo>
                      <a:lnTo>
                        <a:pt x="22" y="42"/>
                      </a:lnTo>
                      <a:lnTo>
                        <a:pt x="28" y="42"/>
                      </a:lnTo>
                      <a:lnTo>
                        <a:pt x="30" y="46"/>
                      </a:lnTo>
                      <a:lnTo>
                        <a:pt x="34" y="50"/>
                      </a:lnTo>
                      <a:lnTo>
                        <a:pt x="40" y="58"/>
                      </a:lnTo>
                      <a:lnTo>
                        <a:pt x="40" y="63"/>
                      </a:lnTo>
                      <a:lnTo>
                        <a:pt x="45" y="65"/>
                      </a:lnTo>
                      <a:lnTo>
                        <a:pt x="45" y="69"/>
                      </a:lnTo>
                      <a:lnTo>
                        <a:pt x="45" y="75"/>
                      </a:lnTo>
                      <a:lnTo>
                        <a:pt x="53" y="75"/>
                      </a:lnTo>
                      <a:lnTo>
                        <a:pt x="55" y="77"/>
                      </a:lnTo>
                      <a:lnTo>
                        <a:pt x="61" y="83"/>
                      </a:lnTo>
                      <a:lnTo>
                        <a:pt x="63" y="83"/>
                      </a:lnTo>
                      <a:lnTo>
                        <a:pt x="65" y="85"/>
                      </a:lnTo>
                      <a:lnTo>
                        <a:pt x="65" y="89"/>
                      </a:lnTo>
                      <a:lnTo>
                        <a:pt x="65" y="97"/>
                      </a:lnTo>
                      <a:lnTo>
                        <a:pt x="71" y="107"/>
                      </a:lnTo>
                      <a:lnTo>
                        <a:pt x="71" y="113"/>
                      </a:lnTo>
                      <a:lnTo>
                        <a:pt x="73" y="115"/>
                      </a:lnTo>
                      <a:lnTo>
                        <a:pt x="75" y="117"/>
                      </a:lnTo>
                      <a:lnTo>
                        <a:pt x="81" y="126"/>
                      </a:lnTo>
                      <a:lnTo>
                        <a:pt x="85" y="128"/>
                      </a:lnTo>
                      <a:lnTo>
                        <a:pt x="91" y="134"/>
                      </a:lnTo>
                      <a:lnTo>
                        <a:pt x="95" y="146"/>
                      </a:lnTo>
                      <a:lnTo>
                        <a:pt x="99" y="150"/>
                      </a:lnTo>
                      <a:lnTo>
                        <a:pt x="101" y="156"/>
                      </a:lnTo>
                      <a:lnTo>
                        <a:pt x="103" y="156"/>
                      </a:lnTo>
                      <a:lnTo>
                        <a:pt x="103" y="162"/>
                      </a:lnTo>
                      <a:lnTo>
                        <a:pt x="103" y="166"/>
                      </a:lnTo>
                      <a:lnTo>
                        <a:pt x="109" y="168"/>
                      </a:lnTo>
                      <a:lnTo>
                        <a:pt x="111" y="178"/>
                      </a:lnTo>
                      <a:lnTo>
                        <a:pt x="114" y="186"/>
                      </a:lnTo>
                      <a:lnTo>
                        <a:pt x="118" y="188"/>
                      </a:lnTo>
                      <a:lnTo>
                        <a:pt x="120" y="195"/>
                      </a:lnTo>
                      <a:lnTo>
                        <a:pt x="122" y="205"/>
                      </a:lnTo>
                      <a:lnTo>
                        <a:pt x="128" y="213"/>
                      </a:lnTo>
                      <a:lnTo>
                        <a:pt x="128" y="215"/>
                      </a:lnTo>
                      <a:lnTo>
                        <a:pt x="140" y="221"/>
                      </a:lnTo>
                      <a:lnTo>
                        <a:pt x="146" y="223"/>
                      </a:lnTo>
                      <a:lnTo>
                        <a:pt x="156" y="233"/>
                      </a:lnTo>
                      <a:lnTo>
                        <a:pt x="164" y="235"/>
                      </a:lnTo>
                      <a:lnTo>
                        <a:pt x="164" y="231"/>
                      </a:lnTo>
                      <a:lnTo>
                        <a:pt x="160" y="227"/>
                      </a:lnTo>
                      <a:lnTo>
                        <a:pt x="164" y="227"/>
                      </a:lnTo>
                      <a:lnTo>
                        <a:pt x="168" y="231"/>
                      </a:lnTo>
                      <a:lnTo>
                        <a:pt x="170" y="231"/>
                      </a:lnTo>
                      <a:lnTo>
                        <a:pt x="174" y="231"/>
                      </a:lnTo>
                      <a:lnTo>
                        <a:pt x="174" y="227"/>
                      </a:lnTo>
                      <a:lnTo>
                        <a:pt x="176" y="227"/>
                      </a:lnTo>
                      <a:lnTo>
                        <a:pt x="179" y="227"/>
                      </a:lnTo>
                      <a:lnTo>
                        <a:pt x="179" y="223"/>
                      </a:lnTo>
                      <a:lnTo>
                        <a:pt x="179" y="207"/>
                      </a:lnTo>
                      <a:lnTo>
                        <a:pt x="185" y="186"/>
                      </a:lnTo>
                      <a:lnTo>
                        <a:pt x="179" y="184"/>
                      </a:lnTo>
                      <a:lnTo>
                        <a:pt x="176" y="172"/>
                      </a:lnTo>
                      <a:lnTo>
                        <a:pt x="168" y="172"/>
                      </a:lnTo>
                      <a:lnTo>
                        <a:pt x="164" y="168"/>
                      </a:lnTo>
                      <a:lnTo>
                        <a:pt x="166" y="166"/>
                      </a:lnTo>
                      <a:lnTo>
                        <a:pt x="166" y="162"/>
                      </a:lnTo>
                      <a:lnTo>
                        <a:pt x="158" y="158"/>
                      </a:lnTo>
                      <a:lnTo>
                        <a:pt x="160" y="144"/>
                      </a:lnTo>
                      <a:lnTo>
                        <a:pt x="152" y="144"/>
                      </a:lnTo>
                      <a:lnTo>
                        <a:pt x="152" y="142"/>
                      </a:lnTo>
                      <a:lnTo>
                        <a:pt x="150" y="142"/>
                      </a:lnTo>
                      <a:lnTo>
                        <a:pt x="148" y="144"/>
                      </a:lnTo>
                      <a:lnTo>
                        <a:pt x="140" y="142"/>
                      </a:lnTo>
                      <a:lnTo>
                        <a:pt x="140" y="132"/>
                      </a:lnTo>
                      <a:lnTo>
                        <a:pt x="148" y="126"/>
                      </a:lnTo>
                      <a:lnTo>
                        <a:pt x="148" y="123"/>
                      </a:lnTo>
                      <a:lnTo>
                        <a:pt x="140" y="113"/>
                      </a:lnTo>
                      <a:lnTo>
                        <a:pt x="140" y="107"/>
                      </a:lnTo>
                      <a:lnTo>
                        <a:pt x="138" y="105"/>
                      </a:lnTo>
                      <a:lnTo>
                        <a:pt x="132" y="105"/>
                      </a:lnTo>
                      <a:lnTo>
                        <a:pt x="136" y="97"/>
                      </a:lnTo>
                      <a:lnTo>
                        <a:pt x="132" y="97"/>
                      </a:lnTo>
                      <a:lnTo>
                        <a:pt x="130" y="105"/>
                      </a:lnTo>
                      <a:lnTo>
                        <a:pt x="126" y="105"/>
                      </a:lnTo>
                      <a:lnTo>
                        <a:pt x="126" y="103"/>
                      </a:lnTo>
                      <a:lnTo>
                        <a:pt x="120" y="103"/>
                      </a:lnTo>
                      <a:lnTo>
                        <a:pt x="120" y="99"/>
                      </a:lnTo>
                      <a:lnTo>
                        <a:pt x="120" y="97"/>
                      </a:lnTo>
                      <a:lnTo>
                        <a:pt x="118" y="93"/>
                      </a:lnTo>
                      <a:lnTo>
                        <a:pt x="112" y="87"/>
                      </a:lnTo>
                      <a:lnTo>
                        <a:pt x="111" y="85"/>
                      </a:lnTo>
                      <a:lnTo>
                        <a:pt x="109" y="79"/>
                      </a:lnTo>
                      <a:lnTo>
                        <a:pt x="105" y="75"/>
                      </a:lnTo>
                      <a:lnTo>
                        <a:pt x="101" y="75"/>
                      </a:lnTo>
                      <a:lnTo>
                        <a:pt x="101" y="77"/>
                      </a:lnTo>
                      <a:lnTo>
                        <a:pt x="99" y="77"/>
                      </a:lnTo>
                      <a:lnTo>
                        <a:pt x="95" y="75"/>
                      </a:lnTo>
                      <a:lnTo>
                        <a:pt x="93" y="73"/>
                      </a:lnTo>
                      <a:lnTo>
                        <a:pt x="91" y="67"/>
                      </a:lnTo>
                      <a:lnTo>
                        <a:pt x="91" y="63"/>
                      </a:lnTo>
                      <a:lnTo>
                        <a:pt x="91" y="58"/>
                      </a:lnTo>
                      <a:lnTo>
                        <a:pt x="83" y="58"/>
                      </a:lnTo>
                      <a:lnTo>
                        <a:pt x="83" y="50"/>
                      </a:lnTo>
                      <a:lnTo>
                        <a:pt x="75" y="46"/>
                      </a:lnTo>
                      <a:lnTo>
                        <a:pt x="67" y="40"/>
                      </a:lnTo>
                      <a:lnTo>
                        <a:pt x="65" y="38"/>
                      </a:lnTo>
                      <a:lnTo>
                        <a:pt x="65" y="34"/>
                      </a:lnTo>
                      <a:lnTo>
                        <a:pt x="61" y="30"/>
                      </a:lnTo>
                      <a:lnTo>
                        <a:pt x="57" y="28"/>
                      </a:lnTo>
                      <a:lnTo>
                        <a:pt x="55" y="24"/>
                      </a:lnTo>
                      <a:lnTo>
                        <a:pt x="49" y="24"/>
                      </a:lnTo>
                      <a:lnTo>
                        <a:pt x="49" y="18"/>
                      </a:lnTo>
                      <a:lnTo>
                        <a:pt x="44" y="8"/>
                      </a:lnTo>
                      <a:lnTo>
                        <a:pt x="38" y="6"/>
                      </a:lnTo>
                      <a:lnTo>
                        <a:pt x="34" y="6"/>
                      </a:lnTo>
                      <a:lnTo>
                        <a:pt x="26" y="8"/>
                      </a:lnTo>
                      <a:lnTo>
                        <a:pt x="22" y="8"/>
                      </a:lnTo>
                      <a:lnTo>
                        <a:pt x="22" y="8"/>
                      </a:lnTo>
                      <a:close/>
                      <a:moveTo>
                        <a:pt x="550" y="65"/>
                      </a:moveTo>
                      <a:lnTo>
                        <a:pt x="550" y="65"/>
                      </a:lnTo>
                      <a:lnTo>
                        <a:pt x="552" y="79"/>
                      </a:lnTo>
                      <a:lnTo>
                        <a:pt x="558" y="79"/>
                      </a:lnTo>
                      <a:lnTo>
                        <a:pt x="560" y="77"/>
                      </a:lnTo>
                      <a:lnTo>
                        <a:pt x="558" y="77"/>
                      </a:lnTo>
                      <a:lnTo>
                        <a:pt x="558" y="69"/>
                      </a:lnTo>
                      <a:lnTo>
                        <a:pt x="550" y="65"/>
                      </a:lnTo>
                      <a:lnTo>
                        <a:pt x="550" y="65"/>
                      </a:lnTo>
                      <a:close/>
                      <a:moveTo>
                        <a:pt x="542" y="73"/>
                      </a:moveTo>
                      <a:lnTo>
                        <a:pt x="542" y="73"/>
                      </a:lnTo>
                      <a:lnTo>
                        <a:pt x="536" y="85"/>
                      </a:lnTo>
                      <a:lnTo>
                        <a:pt x="532" y="99"/>
                      </a:lnTo>
                      <a:lnTo>
                        <a:pt x="540" y="105"/>
                      </a:lnTo>
                      <a:lnTo>
                        <a:pt x="538" y="107"/>
                      </a:lnTo>
                      <a:lnTo>
                        <a:pt x="538" y="109"/>
                      </a:lnTo>
                      <a:lnTo>
                        <a:pt x="538" y="115"/>
                      </a:lnTo>
                      <a:lnTo>
                        <a:pt x="538" y="117"/>
                      </a:lnTo>
                      <a:lnTo>
                        <a:pt x="536" y="119"/>
                      </a:lnTo>
                      <a:lnTo>
                        <a:pt x="538" y="125"/>
                      </a:lnTo>
                      <a:lnTo>
                        <a:pt x="542" y="128"/>
                      </a:lnTo>
                      <a:lnTo>
                        <a:pt x="548" y="134"/>
                      </a:lnTo>
                      <a:lnTo>
                        <a:pt x="548" y="132"/>
                      </a:lnTo>
                      <a:lnTo>
                        <a:pt x="546" y="128"/>
                      </a:lnTo>
                      <a:lnTo>
                        <a:pt x="540" y="125"/>
                      </a:lnTo>
                      <a:lnTo>
                        <a:pt x="540" y="115"/>
                      </a:lnTo>
                      <a:lnTo>
                        <a:pt x="546" y="113"/>
                      </a:lnTo>
                      <a:lnTo>
                        <a:pt x="550" y="113"/>
                      </a:lnTo>
                      <a:lnTo>
                        <a:pt x="552" y="117"/>
                      </a:lnTo>
                      <a:lnTo>
                        <a:pt x="558" y="117"/>
                      </a:lnTo>
                      <a:lnTo>
                        <a:pt x="556" y="107"/>
                      </a:lnTo>
                      <a:lnTo>
                        <a:pt x="548" y="107"/>
                      </a:lnTo>
                      <a:lnTo>
                        <a:pt x="558" y="99"/>
                      </a:lnTo>
                      <a:lnTo>
                        <a:pt x="558" y="97"/>
                      </a:lnTo>
                      <a:lnTo>
                        <a:pt x="552" y="95"/>
                      </a:lnTo>
                      <a:lnTo>
                        <a:pt x="552" y="93"/>
                      </a:lnTo>
                      <a:lnTo>
                        <a:pt x="548" y="97"/>
                      </a:lnTo>
                      <a:lnTo>
                        <a:pt x="548" y="103"/>
                      </a:lnTo>
                      <a:lnTo>
                        <a:pt x="546" y="103"/>
                      </a:lnTo>
                      <a:lnTo>
                        <a:pt x="546" y="93"/>
                      </a:lnTo>
                      <a:lnTo>
                        <a:pt x="546" y="87"/>
                      </a:lnTo>
                      <a:lnTo>
                        <a:pt x="546" y="85"/>
                      </a:lnTo>
                      <a:lnTo>
                        <a:pt x="546" y="83"/>
                      </a:lnTo>
                      <a:lnTo>
                        <a:pt x="548" y="79"/>
                      </a:lnTo>
                      <a:lnTo>
                        <a:pt x="546" y="77"/>
                      </a:lnTo>
                      <a:lnTo>
                        <a:pt x="546" y="75"/>
                      </a:lnTo>
                      <a:lnTo>
                        <a:pt x="542" y="73"/>
                      </a:lnTo>
                      <a:lnTo>
                        <a:pt x="542" y="73"/>
                      </a:lnTo>
                      <a:close/>
                      <a:moveTo>
                        <a:pt x="493" y="89"/>
                      </a:moveTo>
                      <a:lnTo>
                        <a:pt x="493" y="89"/>
                      </a:lnTo>
                      <a:lnTo>
                        <a:pt x="491" y="95"/>
                      </a:lnTo>
                      <a:lnTo>
                        <a:pt x="485" y="95"/>
                      </a:lnTo>
                      <a:lnTo>
                        <a:pt x="485" y="99"/>
                      </a:lnTo>
                      <a:lnTo>
                        <a:pt x="475" y="105"/>
                      </a:lnTo>
                      <a:lnTo>
                        <a:pt x="457" y="105"/>
                      </a:lnTo>
                      <a:lnTo>
                        <a:pt x="440" y="105"/>
                      </a:lnTo>
                      <a:lnTo>
                        <a:pt x="440" y="103"/>
                      </a:lnTo>
                      <a:lnTo>
                        <a:pt x="438" y="103"/>
                      </a:lnTo>
                      <a:lnTo>
                        <a:pt x="436" y="103"/>
                      </a:lnTo>
                      <a:lnTo>
                        <a:pt x="436" y="97"/>
                      </a:lnTo>
                      <a:lnTo>
                        <a:pt x="430" y="97"/>
                      </a:lnTo>
                      <a:lnTo>
                        <a:pt x="426" y="97"/>
                      </a:lnTo>
                      <a:lnTo>
                        <a:pt x="418" y="103"/>
                      </a:lnTo>
                      <a:lnTo>
                        <a:pt x="418" y="105"/>
                      </a:lnTo>
                      <a:lnTo>
                        <a:pt x="416" y="105"/>
                      </a:lnTo>
                      <a:lnTo>
                        <a:pt x="416" y="103"/>
                      </a:lnTo>
                      <a:lnTo>
                        <a:pt x="408" y="109"/>
                      </a:lnTo>
                      <a:lnTo>
                        <a:pt x="408" y="113"/>
                      </a:lnTo>
                      <a:lnTo>
                        <a:pt x="408" y="117"/>
                      </a:lnTo>
                      <a:lnTo>
                        <a:pt x="408" y="132"/>
                      </a:lnTo>
                      <a:lnTo>
                        <a:pt x="406" y="142"/>
                      </a:lnTo>
                      <a:lnTo>
                        <a:pt x="402" y="142"/>
                      </a:lnTo>
                      <a:lnTo>
                        <a:pt x="400" y="150"/>
                      </a:lnTo>
                      <a:lnTo>
                        <a:pt x="400" y="164"/>
                      </a:lnTo>
                      <a:lnTo>
                        <a:pt x="398" y="174"/>
                      </a:lnTo>
                      <a:lnTo>
                        <a:pt x="396" y="176"/>
                      </a:lnTo>
                      <a:lnTo>
                        <a:pt x="392" y="186"/>
                      </a:lnTo>
                      <a:lnTo>
                        <a:pt x="396" y="195"/>
                      </a:lnTo>
                      <a:lnTo>
                        <a:pt x="402" y="195"/>
                      </a:lnTo>
                      <a:lnTo>
                        <a:pt x="406" y="197"/>
                      </a:lnTo>
                      <a:lnTo>
                        <a:pt x="402" y="203"/>
                      </a:lnTo>
                      <a:lnTo>
                        <a:pt x="406" y="207"/>
                      </a:lnTo>
                      <a:lnTo>
                        <a:pt x="402" y="213"/>
                      </a:lnTo>
                      <a:lnTo>
                        <a:pt x="398" y="217"/>
                      </a:lnTo>
                      <a:lnTo>
                        <a:pt x="398" y="225"/>
                      </a:lnTo>
                      <a:lnTo>
                        <a:pt x="398" y="235"/>
                      </a:lnTo>
                      <a:lnTo>
                        <a:pt x="420" y="233"/>
                      </a:lnTo>
                      <a:lnTo>
                        <a:pt x="420" y="227"/>
                      </a:lnTo>
                      <a:lnTo>
                        <a:pt x="418" y="225"/>
                      </a:lnTo>
                      <a:lnTo>
                        <a:pt x="420" y="223"/>
                      </a:lnTo>
                      <a:lnTo>
                        <a:pt x="420" y="221"/>
                      </a:lnTo>
                      <a:lnTo>
                        <a:pt x="420" y="217"/>
                      </a:lnTo>
                      <a:lnTo>
                        <a:pt x="418" y="207"/>
                      </a:lnTo>
                      <a:lnTo>
                        <a:pt x="424" y="203"/>
                      </a:lnTo>
                      <a:lnTo>
                        <a:pt x="424" y="195"/>
                      </a:lnTo>
                      <a:lnTo>
                        <a:pt x="420" y="191"/>
                      </a:lnTo>
                      <a:lnTo>
                        <a:pt x="434" y="188"/>
                      </a:lnTo>
                      <a:lnTo>
                        <a:pt x="436" y="207"/>
                      </a:lnTo>
                      <a:lnTo>
                        <a:pt x="438" y="215"/>
                      </a:lnTo>
                      <a:lnTo>
                        <a:pt x="438" y="225"/>
                      </a:lnTo>
                      <a:lnTo>
                        <a:pt x="449" y="227"/>
                      </a:lnTo>
                      <a:lnTo>
                        <a:pt x="449" y="225"/>
                      </a:lnTo>
                      <a:lnTo>
                        <a:pt x="449" y="223"/>
                      </a:lnTo>
                      <a:lnTo>
                        <a:pt x="449" y="217"/>
                      </a:lnTo>
                      <a:lnTo>
                        <a:pt x="455" y="215"/>
                      </a:lnTo>
                      <a:lnTo>
                        <a:pt x="463" y="215"/>
                      </a:lnTo>
                      <a:lnTo>
                        <a:pt x="465" y="211"/>
                      </a:lnTo>
                      <a:lnTo>
                        <a:pt x="463" y="211"/>
                      </a:lnTo>
                      <a:lnTo>
                        <a:pt x="457" y="203"/>
                      </a:lnTo>
                      <a:lnTo>
                        <a:pt x="455" y="197"/>
                      </a:lnTo>
                      <a:lnTo>
                        <a:pt x="455" y="191"/>
                      </a:lnTo>
                      <a:lnTo>
                        <a:pt x="453" y="191"/>
                      </a:lnTo>
                      <a:lnTo>
                        <a:pt x="453" y="188"/>
                      </a:lnTo>
                      <a:lnTo>
                        <a:pt x="447" y="186"/>
                      </a:lnTo>
                      <a:lnTo>
                        <a:pt x="445" y="186"/>
                      </a:lnTo>
                      <a:lnTo>
                        <a:pt x="445" y="178"/>
                      </a:lnTo>
                      <a:lnTo>
                        <a:pt x="443" y="174"/>
                      </a:lnTo>
                      <a:lnTo>
                        <a:pt x="430" y="168"/>
                      </a:lnTo>
                      <a:lnTo>
                        <a:pt x="436" y="166"/>
                      </a:lnTo>
                      <a:lnTo>
                        <a:pt x="443" y="166"/>
                      </a:lnTo>
                      <a:lnTo>
                        <a:pt x="449" y="162"/>
                      </a:lnTo>
                      <a:lnTo>
                        <a:pt x="455" y="156"/>
                      </a:lnTo>
                      <a:lnTo>
                        <a:pt x="461" y="150"/>
                      </a:lnTo>
                      <a:lnTo>
                        <a:pt x="467" y="148"/>
                      </a:lnTo>
                      <a:lnTo>
                        <a:pt x="467" y="142"/>
                      </a:lnTo>
                      <a:lnTo>
                        <a:pt x="453" y="142"/>
                      </a:lnTo>
                      <a:lnTo>
                        <a:pt x="438" y="142"/>
                      </a:lnTo>
                      <a:lnTo>
                        <a:pt x="436" y="146"/>
                      </a:lnTo>
                      <a:lnTo>
                        <a:pt x="434" y="146"/>
                      </a:lnTo>
                      <a:lnTo>
                        <a:pt x="430" y="148"/>
                      </a:lnTo>
                      <a:lnTo>
                        <a:pt x="428" y="142"/>
                      </a:lnTo>
                      <a:lnTo>
                        <a:pt x="420" y="142"/>
                      </a:lnTo>
                      <a:lnTo>
                        <a:pt x="418" y="136"/>
                      </a:lnTo>
                      <a:lnTo>
                        <a:pt x="418" y="128"/>
                      </a:lnTo>
                      <a:lnTo>
                        <a:pt x="420" y="125"/>
                      </a:lnTo>
                      <a:lnTo>
                        <a:pt x="420" y="115"/>
                      </a:lnTo>
                      <a:lnTo>
                        <a:pt x="426" y="115"/>
                      </a:lnTo>
                      <a:lnTo>
                        <a:pt x="436" y="113"/>
                      </a:lnTo>
                      <a:lnTo>
                        <a:pt x="438" y="115"/>
                      </a:lnTo>
                      <a:lnTo>
                        <a:pt x="443" y="115"/>
                      </a:lnTo>
                      <a:lnTo>
                        <a:pt x="449" y="115"/>
                      </a:lnTo>
                      <a:lnTo>
                        <a:pt x="461" y="115"/>
                      </a:lnTo>
                      <a:lnTo>
                        <a:pt x="467" y="117"/>
                      </a:lnTo>
                      <a:lnTo>
                        <a:pt x="475" y="119"/>
                      </a:lnTo>
                      <a:lnTo>
                        <a:pt x="481" y="117"/>
                      </a:lnTo>
                      <a:lnTo>
                        <a:pt x="481" y="115"/>
                      </a:lnTo>
                      <a:lnTo>
                        <a:pt x="483" y="115"/>
                      </a:lnTo>
                      <a:lnTo>
                        <a:pt x="485" y="115"/>
                      </a:lnTo>
                      <a:lnTo>
                        <a:pt x="487" y="109"/>
                      </a:lnTo>
                      <a:lnTo>
                        <a:pt x="491" y="105"/>
                      </a:lnTo>
                      <a:lnTo>
                        <a:pt x="495" y="103"/>
                      </a:lnTo>
                      <a:lnTo>
                        <a:pt x="499" y="99"/>
                      </a:lnTo>
                      <a:lnTo>
                        <a:pt x="499" y="93"/>
                      </a:lnTo>
                      <a:lnTo>
                        <a:pt x="495" y="89"/>
                      </a:lnTo>
                      <a:lnTo>
                        <a:pt x="493" y="89"/>
                      </a:lnTo>
                      <a:lnTo>
                        <a:pt x="493" y="89"/>
                      </a:lnTo>
                      <a:close/>
                      <a:moveTo>
                        <a:pt x="587" y="125"/>
                      </a:moveTo>
                      <a:lnTo>
                        <a:pt x="585" y="126"/>
                      </a:lnTo>
                      <a:lnTo>
                        <a:pt x="579" y="128"/>
                      </a:lnTo>
                      <a:lnTo>
                        <a:pt x="583" y="132"/>
                      </a:lnTo>
                      <a:lnTo>
                        <a:pt x="597" y="132"/>
                      </a:lnTo>
                      <a:lnTo>
                        <a:pt x="601" y="128"/>
                      </a:lnTo>
                      <a:lnTo>
                        <a:pt x="587" y="125"/>
                      </a:lnTo>
                      <a:lnTo>
                        <a:pt x="587" y="125"/>
                      </a:lnTo>
                      <a:close/>
                      <a:moveTo>
                        <a:pt x="177" y="156"/>
                      </a:moveTo>
                      <a:lnTo>
                        <a:pt x="177" y="156"/>
                      </a:lnTo>
                      <a:lnTo>
                        <a:pt x="176" y="162"/>
                      </a:lnTo>
                      <a:lnTo>
                        <a:pt x="174" y="166"/>
                      </a:lnTo>
                      <a:lnTo>
                        <a:pt x="179" y="168"/>
                      </a:lnTo>
                      <a:lnTo>
                        <a:pt x="179" y="172"/>
                      </a:lnTo>
                      <a:lnTo>
                        <a:pt x="179" y="176"/>
                      </a:lnTo>
                      <a:lnTo>
                        <a:pt x="183" y="178"/>
                      </a:lnTo>
                      <a:lnTo>
                        <a:pt x="187" y="182"/>
                      </a:lnTo>
                      <a:lnTo>
                        <a:pt x="189" y="186"/>
                      </a:lnTo>
                      <a:lnTo>
                        <a:pt x="193" y="184"/>
                      </a:lnTo>
                      <a:lnTo>
                        <a:pt x="189" y="172"/>
                      </a:lnTo>
                      <a:lnTo>
                        <a:pt x="185" y="164"/>
                      </a:lnTo>
                      <a:lnTo>
                        <a:pt x="183" y="158"/>
                      </a:lnTo>
                      <a:lnTo>
                        <a:pt x="177" y="156"/>
                      </a:lnTo>
                      <a:lnTo>
                        <a:pt x="177" y="156"/>
                      </a:lnTo>
                      <a:close/>
                      <a:moveTo>
                        <a:pt x="550" y="184"/>
                      </a:moveTo>
                      <a:lnTo>
                        <a:pt x="550" y="184"/>
                      </a:lnTo>
                      <a:lnTo>
                        <a:pt x="550" y="186"/>
                      </a:lnTo>
                      <a:lnTo>
                        <a:pt x="546" y="186"/>
                      </a:lnTo>
                      <a:lnTo>
                        <a:pt x="546" y="191"/>
                      </a:lnTo>
                      <a:lnTo>
                        <a:pt x="550" y="191"/>
                      </a:lnTo>
                      <a:lnTo>
                        <a:pt x="552" y="193"/>
                      </a:lnTo>
                      <a:lnTo>
                        <a:pt x="556" y="193"/>
                      </a:lnTo>
                      <a:lnTo>
                        <a:pt x="558" y="191"/>
                      </a:lnTo>
                      <a:lnTo>
                        <a:pt x="560" y="191"/>
                      </a:lnTo>
                      <a:lnTo>
                        <a:pt x="564" y="191"/>
                      </a:lnTo>
                      <a:lnTo>
                        <a:pt x="568" y="193"/>
                      </a:lnTo>
                      <a:lnTo>
                        <a:pt x="573" y="191"/>
                      </a:lnTo>
                      <a:lnTo>
                        <a:pt x="579" y="193"/>
                      </a:lnTo>
                      <a:lnTo>
                        <a:pt x="587" y="195"/>
                      </a:lnTo>
                      <a:lnTo>
                        <a:pt x="589" y="191"/>
                      </a:lnTo>
                      <a:lnTo>
                        <a:pt x="587" y="188"/>
                      </a:lnTo>
                      <a:lnTo>
                        <a:pt x="575" y="186"/>
                      </a:lnTo>
                      <a:lnTo>
                        <a:pt x="566" y="186"/>
                      </a:lnTo>
                      <a:lnTo>
                        <a:pt x="564" y="184"/>
                      </a:lnTo>
                      <a:lnTo>
                        <a:pt x="550" y="184"/>
                      </a:lnTo>
                      <a:lnTo>
                        <a:pt x="550" y="184"/>
                      </a:lnTo>
                      <a:close/>
                      <a:moveTo>
                        <a:pt x="528" y="186"/>
                      </a:moveTo>
                      <a:lnTo>
                        <a:pt x="528" y="186"/>
                      </a:lnTo>
                      <a:lnTo>
                        <a:pt x="510" y="188"/>
                      </a:lnTo>
                      <a:lnTo>
                        <a:pt x="510" y="191"/>
                      </a:lnTo>
                      <a:lnTo>
                        <a:pt x="518" y="193"/>
                      </a:lnTo>
                      <a:lnTo>
                        <a:pt x="520" y="197"/>
                      </a:lnTo>
                      <a:lnTo>
                        <a:pt x="528" y="197"/>
                      </a:lnTo>
                      <a:lnTo>
                        <a:pt x="536" y="195"/>
                      </a:lnTo>
                      <a:lnTo>
                        <a:pt x="536" y="191"/>
                      </a:lnTo>
                      <a:lnTo>
                        <a:pt x="530" y="191"/>
                      </a:lnTo>
                      <a:lnTo>
                        <a:pt x="530" y="186"/>
                      </a:lnTo>
                      <a:lnTo>
                        <a:pt x="528" y="186"/>
                      </a:lnTo>
                      <a:lnTo>
                        <a:pt x="528" y="186"/>
                      </a:lnTo>
                      <a:close/>
                      <a:moveTo>
                        <a:pt x="467" y="215"/>
                      </a:moveTo>
                      <a:lnTo>
                        <a:pt x="467" y="215"/>
                      </a:lnTo>
                      <a:lnTo>
                        <a:pt x="465" y="217"/>
                      </a:lnTo>
                      <a:lnTo>
                        <a:pt x="465" y="225"/>
                      </a:lnTo>
                      <a:lnTo>
                        <a:pt x="463" y="227"/>
                      </a:lnTo>
                      <a:lnTo>
                        <a:pt x="463" y="225"/>
                      </a:lnTo>
                      <a:lnTo>
                        <a:pt x="461" y="223"/>
                      </a:lnTo>
                      <a:lnTo>
                        <a:pt x="457" y="223"/>
                      </a:lnTo>
                      <a:lnTo>
                        <a:pt x="455" y="227"/>
                      </a:lnTo>
                      <a:lnTo>
                        <a:pt x="455" y="231"/>
                      </a:lnTo>
                      <a:lnTo>
                        <a:pt x="461" y="233"/>
                      </a:lnTo>
                      <a:lnTo>
                        <a:pt x="463" y="237"/>
                      </a:lnTo>
                      <a:lnTo>
                        <a:pt x="467" y="237"/>
                      </a:lnTo>
                      <a:lnTo>
                        <a:pt x="473" y="233"/>
                      </a:lnTo>
                      <a:lnTo>
                        <a:pt x="467" y="227"/>
                      </a:lnTo>
                      <a:lnTo>
                        <a:pt x="467" y="223"/>
                      </a:lnTo>
                      <a:lnTo>
                        <a:pt x="471" y="221"/>
                      </a:lnTo>
                      <a:lnTo>
                        <a:pt x="471" y="217"/>
                      </a:lnTo>
                      <a:lnTo>
                        <a:pt x="467" y="215"/>
                      </a:lnTo>
                      <a:lnTo>
                        <a:pt x="467" y="215"/>
                      </a:lnTo>
                      <a:close/>
                      <a:moveTo>
                        <a:pt x="197" y="235"/>
                      </a:moveTo>
                      <a:lnTo>
                        <a:pt x="195" y="237"/>
                      </a:lnTo>
                      <a:lnTo>
                        <a:pt x="176" y="235"/>
                      </a:lnTo>
                      <a:lnTo>
                        <a:pt x="174" y="247"/>
                      </a:lnTo>
                      <a:lnTo>
                        <a:pt x="168" y="255"/>
                      </a:lnTo>
                      <a:lnTo>
                        <a:pt x="168" y="257"/>
                      </a:lnTo>
                      <a:lnTo>
                        <a:pt x="185" y="257"/>
                      </a:lnTo>
                      <a:lnTo>
                        <a:pt x="185" y="258"/>
                      </a:lnTo>
                      <a:lnTo>
                        <a:pt x="183" y="262"/>
                      </a:lnTo>
                      <a:lnTo>
                        <a:pt x="183" y="266"/>
                      </a:lnTo>
                      <a:lnTo>
                        <a:pt x="195" y="266"/>
                      </a:lnTo>
                      <a:lnTo>
                        <a:pt x="205" y="270"/>
                      </a:lnTo>
                      <a:lnTo>
                        <a:pt x="211" y="274"/>
                      </a:lnTo>
                      <a:lnTo>
                        <a:pt x="235" y="274"/>
                      </a:lnTo>
                      <a:lnTo>
                        <a:pt x="239" y="272"/>
                      </a:lnTo>
                      <a:lnTo>
                        <a:pt x="242" y="274"/>
                      </a:lnTo>
                      <a:lnTo>
                        <a:pt x="260" y="280"/>
                      </a:lnTo>
                      <a:lnTo>
                        <a:pt x="268" y="284"/>
                      </a:lnTo>
                      <a:lnTo>
                        <a:pt x="272" y="284"/>
                      </a:lnTo>
                      <a:lnTo>
                        <a:pt x="280" y="282"/>
                      </a:lnTo>
                      <a:lnTo>
                        <a:pt x="286" y="286"/>
                      </a:lnTo>
                      <a:lnTo>
                        <a:pt x="290" y="286"/>
                      </a:lnTo>
                      <a:lnTo>
                        <a:pt x="296" y="286"/>
                      </a:lnTo>
                      <a:lnTo>
                        <a:pt x="298" y="286"/>
                      </a:lnTo>
                      <a:lnTo>
                        <a:pt x="304" y="284"/>
                      </a:lnTo>
                      <a:lnTo>
                        <a:pt x="308" y="290"/>
                      </a:lnTo>
                      <a:lnTo>
                        <a:pt x="308" y="292"/>
                      </a:lnTo>
                      <a:lnTo>
                        <a:pt x="315" y="294"/>
                      </a:lnTo>
                      <a:lnTo>
                        <a:pt x="323" y="294"/>
                      </a:lnTo>
                      <a:lnTo>
                        <a:pt x="327" y="300"/>
                      </a:lnTo>
                      <a:lnTo>
                        <a:pt x="325" y="286"/>
                      </a:lnTo>
                      <a:lnTo>
                        <a:pt x="319" y="284"/>
                      </a:lnTo>
                      <a:lnTo>
                        <a:pt x="323" y="274"/>
                      </a:lnTo>
                      <a:lnTo>
                        <a:pt x="309" y="270"/>
                      </a:lnTo>
                      <a:lnTo>
                        <a:pt x="296" y="270"/>
                      </a:lnTo>
                      <a:lnTo>
                        <a:pt x="296" y="258"/>
                      </a:lnTo>
                      <a:lnTo>
                        <a:pt x="292" y="257"/>
                      </a:lnTo>
                      <a:lnTo>
                        <a:pt x="292" y="251"/>
                      </a:lnTo>
                      <a:lnTo>
                        <a:pt x="282" y="253"/>
                      </a:lnTo>
                      <a:lnTo>
                        <a:pt x="282" y="251"/>
                      </a:lnTo>
                      <a:lnTo>
                        <a:pt x="278" y="251"/>
                      </a:lnTo>
                      <a:lnTo>
                        <a:pt x="272" y="245"/>
                      </a:lnTo>
                      <a:lnTo>
                        <a:pt x="268" y="245"/>
                      </a:lnTo>
                      <a:lnTo>
                        <a:pt x="260" y="243"/>
                      </a:lnTo>
                      <a:lnTo>
                        <a:pt x="258" y="251"/>
                      </a:lnTo>
                      <a:lnTo>
                        <a:pt x="241" y="251"/>
                      </a:lnTo>
                      <a:lnTo>
                        <a:pt x="235" y="247"/>
                      </a:lnTo>
                      <a:lnTo>
                        <a:pt x="225" y="245"/>
                      </a:lnTo>
                      <a:lnTo>
                        <a:pt x="221" y="237"/>
                      </a:lnTo>
                      <a:lnTo>
                        <a:pt x="207" y="237"/>
                      </a:lnTo>
                      <a:lnTo>
                        <a:pt x="207" y="235"/>
                      </a:lnTo>
                      <a:lnTo>
                        <a:pt x="197" y="235"/>
                      </a:lnTo>
                      <a:lnTo>
                        <a:pt x="197" y="235"/>
                      </a:lnTo>
                      <a:close/>
                      <a:moveTo>
                        <a:pt x="648" y="243"/>
                      </a:moveTo>
                      <a:lnTo>
                        <a:pt x="648" y="243"/>
                      </a:lnTo>
                      <a:lnTo>
                        <a:pt x="648" y="245"/>
                      </a:lnTo>
                      <a:lnTo>
                        <a:pt x="650" y="247"/>
                      </a:lnTo>
                      <a:lnTo>
                        <a:pt x="650" y="251"/>
                      </a:lnTo>
                      <a:lnTo>
                        <a:pt x="650" y="258"/>
                      </a:lnTo>
                      <a:lnTo>
                        <a:pt x="644" y="262"/>
                      </a:lnTo>
                      <a:lnTo>
                        <a:pt x="648" y="266"/>
                      </a:lnTo>
                      <a:lnTo>
                        <a:pt x="648" y="270"/>
                      </a:lnTo>
                      <a:lnTo>
                        <a:pt x="650" y="272"/>
                      </a:lnTo>
                      <a:lnTo>
                        <a:pt x="652" y="262"/>
                      </a:lnTo>
                      <a:lnTo>
                        <a:pt x="658" y="258"/>
                      </a:lnTo>
                      <a:lnTo>
                        <a:pt x="658" y="255"/>
                      </a:lnTo>
                      <a:lnTo>
                        <a:pt x="656" y="255"/>
                      </a:lnTo>
                      <a:lnTo>
                        <a:pt x="658" y="253"/>
                      </a:lnTo>
                      <a:lnTo>
                        <a:pt x="658" y="247"/>
                      </a:lnTo>
                      <a:lnTo>
                        <a:pt x="656" y="245"/>
                      </a:lnTo>
                      <a:lnTo>
                        <a:pt x="652" y="243"/>
                      </a:lnTo>
                      <a:lnTo>
                        <a:pt x="648" y="243"/>
                      </a:lnTo>
                      <a:lnTo>
                        <a:pt x="648" y="243"/>
                      </a:lnTo>
                      <a:close/>
                      <a:moveTo>
                        <a:pt x="327" y="284"/>
                      </a:moveTo>
                      <a:lnTo>
                        <a:pt x="327" y="284"/>
                      </a:lnTo>
                      <a:lnTo>
                        <a:pt x="327" y="292"/>
                      </a:lnTo>
                      <a:lnTo>
                        <a:pt x="331" y="292"/>
                      </a:lnTo>
                      <a:lnTo>
                        <a:pt x="333" y="296"/>
                      </a:lnTo>
                      <a:lnTo>
                        <a:pt x="333" y="302"/>
                      </a:lnTo>
                      <a:lnTo>
                        <a:pt x="335" y="300"/>
                      </a:lnTo>
                      <a:lnTo>
                        <a:pt x="341" y="292"/>
                      </a:lnTo>
                      <a:lnTo>
                        <a:pt x="341" y="290"/>
                      </a:lnTo>
                      <a:lnTo>
                        <a:pt x="341" y="286"/>
                      </a:lnTo>
                      <a:lnTo>
                        <a:pt x="333" y="286"/>
                      </a:lnTo>
                      <a:lnTo>
                        <a:pt x="327" y="284"/>
                      </a:lnTo>
                      <a:lnTo>
                        <a:pt x="327" y="284"/>
                      </a:lnTo>
                      <a:close/>
                      <a:moveTo>
                        <a:pt x="510" y="290"/>
                      </a:moveTo>
                      <a:lnTo>
                        <a:pt x="510" y="290"/>
                      </a:lnTo>
                      <a:lnTo>
                        <a:pt x="508" y="294"/>
                      </a:lnTo>
                      <a:lnTo>
                        <a:pt x="524" y="294"/>
                      </a:lnTo>
                      <a:lnTo>
                        <a:pt x="522" y="290"/>
                      </a:lnTo>
                      <a:lnTo>
                        <a:pt x="510" y="290"/>
                      </a:lnTo>
                      <a:lnTo>
                        <a:pt x="510" y="290"/>
                      </a:lnTo>
                      <a:close/>
                      <a:moveTo>
                        <a:pt x="353" y="294"/>
                      </a:moveTo>
                      <a:lnTo>
                        <a:pt x="353" y="294"/>
                      </a:lnTo>
                      <a:lnTo>
                        <a:pt x="347" y="304"/>
                      </a:lnTo>
                      <a:lnTo>
                        <a:pt x="359" y="304"/>
                      </a:lnTo>
                      <a:lnTo>
                        <a:pt x="359" y="294"/>
                      </a:lnTo>
                      <a:lnTo>
                        <a:pt x="353" y="294"/>
                      </a:lnTo>
                      <a:lnTo>
                        <a:pt x="353" y="294"/>
                      </a:lnTo>
                      <a:close/>
                      <a:moveTo>
                        <a:pt x="374" y="294"/>
                      </a:moveTo>
                      <a:lnTo>
                        <a:pt x="374" y="294"/>
                      </a:lnTo>
                      <a:lnTo>
                        <a:pt x="374" y="302"/>
                      </a:lnTo>
                      <a:lnTo>
                        <a:pt x="380" y="302"/>
                      </a:lnTo>
                      <a:lnTo>
                        <a:pt x="378" y="302"/>
                      </a:lnTo>
                      <a:lnTo>
                        <a:pt x="380" y="304"/>
                      </a:lnTo>
                      <a:lnTo>
                        <a:pt x="378" y="306"/>
                      </a:lnTo>
                      <a:lnTo>
                        <a:pt x="373" y="306"/>
                      </a:lnTo>
                      <a:lnTo>
                        <a:pt x="369" y="304"/>
                      </a:lnTo>
                      <a:lnTo>
                        <a:pt x="365" y="302"/>
                      </a:lnTo>
                      <a:lnTo>
                        <a:pt x="363" y="302"/>
                      </a:lnTo>
                      <a:lnTo>
                        <a:pt x="359" y="314"/>
                      </a:lnTo>
                      <a:lnTo>
                        <a:pt x="369" y="312"/>
                      </a:lnTo>
                      <a:lnTo>
                        <a:pt x="369" y="314"/>
                      </a:lnTo>
                      <a:lnTo>
                        <a:pt x="373" y="314"/>
                      </a:lnTo>
                      <a:lnTo>
                        <a:pt x="374" y="312"/>
                      </a:lnTo>
                      <a:lnTo>
                        <a:pt x="388" y="310"/>
                      </a:lnTo>
                      <a:lnTo>
                        <a:pt x="398" y="310"/>
                      </a:lnTo>
                      <a:lnTo>
                        <a:pt x="396" y="302"/>
                      </a:lnTo>
                      <a:lnTo>
                        <a:pt x="386" y="300"/>
                      </a:lnTo>
                      <a:lnTo>
                        <a:pt x="374" y="294"/>
                      </a:lnTo>
                      <a:lnTo>
                        <a:pt x="374" y="294"/>
                      </a:lnTo>
                      <a:close/>
                      <a:moveTo>
                        <a:pt x="416" y="300"/>
                      </a:moveTo>
                      <a:lnTo>
                        <a:pt x="416" y="300"/>
                      </a:lnTo>
                      <a:lnTo>
                        <a:pt x="408" y="302"/>
                      </a:lnTo>
                      <a:lnTo>
                        <a:pt x="408" y="304"/>
                      </a:lnTo>
                      <a:lnTo>
                        <a:pt x="410" y="306"/>
                      </a:lnTo>
                      <a:lnTo>
                        <a:pt x="424" y="310"/>
                      </a:lnTo>
                      <a:lnTo>
                        <a:pt x="436" y="310"/>
                      </a:lnTo>
                      <a:lnTo>
                        <a:pt x="436" y="312"/>
                      </a:lnTo>
                      <a:lnTo>
                        <a:pt x="440" y="312"/>
                      </a:lnTo>
                      <a:lnTo>
                        <a:pt x="447" y="310"/>
                      </a:lnTo>
                      <a:lnTo>
                        <a:pt x="453" y="306"/>
                      </a:lnTo>
                      <a:lnTo>
                        <a:pt x="457" y="306"/>
                      </a:lnTo>
                      <a:lnTo>
                        <a:pt x="461" y="310"/>
                      </a:lnTo>
                      <a:lnTo>
                        <a:pt x="463" y="304"/>
                      </a:lnTo>
                      <a:lnTo>
                        <a:pt x="461" y="302"/>
                      </a:lnTo>
                      <a:lnTo>
                        <a:pt x="455" y="302"/>
                      </a:lnTo>
                      <a:lnTo>
                        <a:pt x="449" y="302"/>
                      </a:lnTo>
                      <a:lnTo>
                        <a:pt x="445" y="304"/>
                      </a:lnTo>
                      <a:lnTo>
                        <a:pt x="440" y="300"/>
                      </a:lnTo>
                      <a:lnTo>
                        <a:pt x="436" y="300"/>
                      </a:lnTo>
                      <a:lnTo>
                        <a:pt x="430" y="302"/>
                      </a:lnTo>
                      <a:lnTo>
                        <a:pt x="424" y="300"/>
                      </a:lnTo>
                      <a:lnTo>
                        <a:pt x="416" y="300"/>
                      </a:lnTo>
                      <a:lnTo>
                        <a:pt x="416" y="300"/>
                      </a:lnTo>
                      <a:close/>
                      <a:moveTo>
                        <a:pt x="524" y="302"/>
                      </a:moveTo>
                      <a:lnTo>
                        <a:pt x="520" y="304"/>
                      </a:lnTo>
                      <a:lnTo>
                        <a:pt x="512" y="304"/>
                      </a:lnTo>
                      <a:lnTo>
                        <a:pt x="510" y="310"/>
                      </a:lnTo>
                      <a:lnTo>
                        <a:pt x="501" y="310"/>
                      </a:lnTo>
                      <a:lnTo>
                        <a:pt x="499" y="310"/>
                      </a:lnTo>
                      <a:lnTo>
                        <a:pt x="493" y="310"/>
                      </a:lnTo>
                      <a:lnTo>
                        <a:pt x="493" y="312"/>
                      </a:lnTo>
                      <a:lnTo>
                        <a:pt x="493" y="316"/>
                      </a:lnTo>
                      <a:lnTo>
                        <a:pt x="487" y="316"/>
                      </a:lnTo>
                      <a:lnTo>
                        <a:pt x="483" y="320"/>
                      </a:lnTo>
                      <a:lnTo>
                        <a:pt x="483" y="323"/>
                      </a:lnTo>
                      <a:lnTo>
                        <a:pt x="467" y="331"/>
                      </a:lnTo>
                      <a:lnTo>
                        <a:pt x="471" y="339"/>
                      </a:lnTo>
                      <a:lnTo>
                        <a:pt x="463" y="341"/>
                      </a:lnTo>
                      <a:lnTo>
                        <a:pt x="455" y="343"/>
                      </a:lnTo>
                      <a:lnTo>
                        <a:pt x="453" y="345"/>
                      </a:lnTo>
                      <a:lnTo>
                        <a:pt x="453" y="349"/>
                      </a:lnTo>
                      <a:lnTo>
                        <a:pt x="455" y="351"/>
                      </a:lnTo>
                      <a:lnTo>
                        <a:pt x="463" y="351"/>
                      </a:lnTo>
                      <a:lnTo>
                        <a:pt x="467" y="349"/>
                      </a:lnTo>
                      <a:lnTo>
                        <a:pt x="467" y="345"/>
                      </a:lnTo>
                      <a:lnTo>
                        <a:pt x="475" y="339"/>
                      </a:lnTo>
                      <a:lnTo>
                        <a:pt x="483" y="339"/>
                      </a:lnTo>
                      <a:lnTo>
                        <a:pt x="491" y="335"/>
                      </a:lnTo>
                      <a:lnTo>
                        <a:pt x="495" y="331"/>
                      </a:lnTo>
                      <a:lnTo>
                        <a:pt x="499" y="325"/>
                      </a:lnTo>
                      <a:lnTo>
                        <a:pt x="503" y="325"/>
                      </a:lnTo>
                      <a:lnTo>
                        <a:pt x="503" y="323"/>
                      </a:lnTo>
                      <a:lnTo>
                        <a:pt x="503" y="322"/>
                      </a:lnTo>
                      <a:lnTo>
                        <a:pt x="508" y="322"/>
                      </a:lnTo>
                      <a:lnTo>
                        <a:pt x="510" y="320"/>
                      </a:lnTo>
                      <a:lnTo>
                        <a:pt x="512" y="314"/>
                      </a:lnTo>
                      <a:lnTo>
                        <a:pt x="518" y="314"/>
                      </a:lnTo>
                      <a:lnTo>
                        <a:pt x="522" y="312"/>
                      </a:lnTo>
                      <a:lnTo>
                        <a:pt x="524" y="310"/>
                      </a:lnTo>
                      <a:lnTo>
                        <a:pt x="530" y="304"/>
                      </a:lnTo>
                      <a:lnTo>
                        <a:pt x="530" y="302"/>
                      </a:lnTo>
                      <a:lnTo>
                        <a:pt x="524" y="302"/>
                      </a:lnTo>
                      <a:lnTo>
                        <a:pt x="524" y="302"/>
                      </a:lnTo>
                      <a:close/>
                      <a:moveTo>
                        <a:pt x="400" y="323"/>
                      </a:moveTo>
                      <a:lnTo>
                        <a:pt x="398" y="331"/>
                      </a:lnTo>
                      <a:lnTo>
                        <a:pt x="410" y="335"/>
                      </a:lnTo>
                      <a:lnTo>
                        <a:pt x="418" y="339"/>
                      </a:lnTo>
                      <a:lnTo>
                        <a:pt x="426" y="341"/>
                      </a:lnTo>
                      <a:lnTo>
                        <a:pt x="426" y="335"/>
                      </a:lnTo>
                      <a:lnTo>
                        <a:pt x="426" y="333"/>
                      </a:lnTo>
                      <a:lnTo>
                        <a:pt x="424" y="331"/>
                      </a:lnTo>
                      <a:lnTo>
                        <a:pt x="400" y="323"/>
                      </a:lnTo>
                      <a:lnTo>
                        <a:pt x="400" y="323"/>
                      </a:lnTo>
                      <a:close/>
                      <a:moveTo>
                        <a:pt x="244" y="79"/>
                      </a:moveTo>
                      <a:lnTo>
                        <a:pt x="244" y="79"/>
                      </a:lnTo>
                      <a:lnTo>
                        <a:pt x="244" y="77"/>
                      </a:lnTo>
                      <a:lnTo>
                        <a:pt x="241" y="77"/>
                      </a:lnTo>
                      <a:lnTo>
                        <a:pt x="241" y="85"/>
                      </a:lnTo>
                      <a:lnTo>
                        <a:pt x="235" y="87"/>
                      </a:lnTo>
                      <a:lnTo>
                        <a:pt x="233" y="93"/>
                      </a:lnTo>
                      <a:lnTo>
                        <a:pt x="231" y="97"/>
                      </a:lnTo>
                      <a:lnTo>
                        <a:pt x="227" y="99"/>
                      </a:lnTo>
                      <a:lnTo>
                        <a:pt x="227" y="117"/>
                      </a:lnTo>
                      <a:lnTo>
                        <a:pt x="233" y="119"/>
                      </a:lnTo>
                      <a:lnTo>
                        <a:pt x="235" y="125"/>
                      </a:lnTo>
                      <a:lnTo>
                        <a:pt x="233" y="126"/>
                      </a:lnTo>
                      <a:lnTo>
                        <a:pt x="233" y="132"/>
                      </a:lnTo>
                      <a:lnTo>
                        <a:pt x="239" y="134"/>
                      </a:lnTo>
                      <a:lnTo>
                        <a:pt x="235" y="138"/>
                      </a:lnTo>
                      <a:lnTo>
                        <a:pt x="235" y="142"/>
                      </a:lnTo>
                      <a:lnTo>
                        <a:pt x="241" y="142"/>
                      </a:lnTo>
                      <a:lnTo>
                        <a:pt x="239" y="148"/>
                      </a:lnTo>
                      <a:lnTo>
                        <a:pt x="241" y="148"/>
                      </a:lnTo>
                      <a:lnTo>
                        <a:pt x="244" y="146"/>
                      </a:lnTo>
                      <a:lnTo>
                        <a:pt x="248" y="146"/>
                      </a:lnTo>
                      <a:lnTo>
                        <a:pt x="252" y="168"/>
                      </a:lnTo>
                      <a:lnTo>
                        <a:pt x="254" y="174"/>
                      </a:lnTo>
                      <a:lnTo>
                        <a:pt x="258" y="184"/>
                      </a:lnTo>
                      <a:lnTo>
                        <a:pt x="262" y="184"/>
                      </a:lnTo>
                      <a:lnTo>
                        <a:pt x="270" y="186"/>
                      </a:lnTo>
                      <a:lnTo>
                        <a:pt x="272" y="184"/>
                      </a:lnTo>
                      <a:lnTo>
                        <a:pt x="272" y="182"/>
                      </a:lnTo>
                      <a:lnTo>
                        <a:pt x="278" y="182"/>
                      </a:lnTo>
                      <a:lnTo>
                        <a:pt x="278" y="184"/>
                      </a:lnTo>
                      <a:lnTo>
                        <a:pt x="282" y="184"/>
                      </a:lnTo>
                      <a:lnTo>
                        <a:pt x="282" y="191"/>
                      </a:lnTo>
                      <a:lnTo>
                        <a:pt x="286" y="191"/>
                      </a:lnTo>
                      <a:lnTo>
                        <a:pt x="288" y="191"/>
                      </a:lnTo>
                      <a:lnTo>
                        <a:pt x="300" y="191"/>
                      </a:lnTo>
                      <a:lnTo>
                        <a:pt x="304" y="186"/>
                      </a:lnTo>
                      <a:lnTo>
                        <a:pt x="306" y="186"/>
                      </a:lnTo>
                      <a:lnTo>
                        <a:pt x="309" y="191"/>
                      </a:lnTo>
                      <a:lnTo>
                        <a:pt x="313" y="191"/>
                      </a:lnTo>
                      <a:lnTo>
                        <a:pt x="315" y="191"/>
                      </a:lnTo>
                      <a:lnTo>
                        <a:pt x="317" y="188"/>
                      </a:lnTo>
                      <a:lnTo>
                        <a:pt x="319" y="188"/>
                      </a:lnTo>
                      <a:lnTo>
                        <a:pt x="323" y="191"/>
                      </a:lnTo>
                      <a:lnTo>
                        <a:pt x="327" y="193"/>
                      </a:lnTo>
                      <a:lnTo>
                        <a:pt x="331" y="193"/>
                      </a:lnTo>
                      <a:lnTo>
                        <a:pt x="331" y="195"/>
                      </a:lnTo>
                      <a:lnTo>
                        <a:pt x="333" y="195"/>
                      </a:lnTo>
                      <a:lnTo>
                        <a:pt x="337" y="193"/>
                      </a:lnTo>
                      <a:lnTo>
                        <a:pt x="343" y="191"/>
                      </a:lnTo>
                      <a:lnTo>
                        <a:pt x="351" y="188"/>
                      </a:lnTo>
                      <a:lnTo>
                        <a:pt x="359" y="176"/>
                      </a:lnTo>
                      <a:lnTo>
                        <a:pt x="363" y="172"/>
                      </a:lnTo>
                      <a:lnTo>
                        <a:pt x="369" y="168"/>
                      </a:lnTo>
                      <a:lnTo>
                        <a:pt x="363" y="158"/>
                      </a:lnTo>
                      <a:lnTo>
                        <a:pt x="373" y="144"/>
                      </a:lnTo>
                      <a:lnTo>
                        <a:pt x="373" y="138"/>
                      </a:lnTo>
                      <a:lnTo>
                        <a:pt x="371" y="138"/>
                      </a:lnTo>
                      <a:lnTo>
                        <a:pt x="371" y="136"/>
                      </a:lnTo>
                      <a:lnTo>
                        <a:pt x="371" y="134"/>
                      </a:lnTo>
                      <a:lnTo>
                        <a:pt x="373" y="134"/>
                      </a:lnTo>
                      <a:lnTo>
                        <a:pt x="374" y="128"/>
                      </a:lnTo>
                      <a:lnTo>
                        <a:pt x="374" y="125"/>
                      </a:lnTo>
                      <a:lnTo>
                        <a:pt x="374" y="109"/>
                      </a:lnTo>
                      <a:lnTo>
                        <a:pt x="382" y="105"/>
                      </a:lnTo>
                      <a:lnTo>
                        <a:pt x="396" y="103"/>
                      </a:lnTo>
                      <a:lnTo>
                        <a:pt x="392" y="97"/>
                      </a:lnTo>
                      <a:lnTo>
                        <a:pt x="382" y="93"/>
                      </a:lnTo>
                      <a:lnTo>
                        <a:pt x="380" y="89"/>
                      </a:lnTo>
                      <a:lnTo>
                        <a:pt x="378" y="87"/>
                      </a:lnTo>
                      <a:lnTo>
                        <a:pt x="378" y="83"/>
                      </a:lnTo>
                      <a:lnTo>
                        <a:pt x="380" y="77"/>
                      </a:lnTo>
                      <a:lnTo>
                        <a:pt x="380" y="73"/>
                      </a:lnTo>
                      <a:lnTo>
                        <a:pt x="378" y="67"/>
                      </a:lnTo>
                      <a:lnTo>
                        <a:pt x="371" y="58"/>
                      </a:lnTo>
                      <a:lnTo>
                        <a:pt x="371" y="52"/>
                      </a:lnTo>
                      <a:lnTo>
                        <a:pt x="373" y="50"/>
                      </a:lnTo>
                      <a:lnTo>
                        <a:pt x="374" y="50"/>
                      </a:lnTo>
                      <a:lnTo>
                        <a:pt x="374" y="48"/>
                      </a:lnTo>
                      <a:lnTo>
                        <a:pt x="374" y="46"/>
                      </a:lnTo>
                      <a:lnTo>
                        <a:pt x="371" y="42"/>
                      </a:lnTo>
                      <a:lnTo>
                        <a:pt x="371" y="40"/>
                      </a:lnTo>
                      <a:lnTo>
                        <a:pt x="359" y="42"/>
                      </a:lnTo>
                      <a:lnTo>
                        <a:pt x="347" y="40"/>
                      </a:lnTo>
                      <a:lnTo>
                        <a:pt x="345" y="46"/>
                      </a:lnTo>
                      <a:lnTo>
                        <a:pt x="343" y="58"/>
                      </a:lnTo>
                      <a:lnTo>
                        <a:pt x="337" y="63"/>
                      </a:lnTo>
                      <a:lnTo>
                        <a:pt x="335" y="67"/>
                      </a:lnTo>
                      <a:lnTo>
                        <a:pt x="331" y="73"/>
                      </a:lnTo>
                      <a:lnTo>
                        <a:pt x="325" y="75"/>
                      </a:lnTo>
                      <a:lnTo>
                        <a:pt x="325" y="79"/>
                      </a:lnTo>
                      <a:lnTo>
                        <a:pt x="323" y="89"/>
                      </a:lnTo>
                      <a:lnTo>
                        <a:pt x="319" y="93"/>
                      </a:lnTo>
                      <a:lnTo>
                        <a:pt x="313" y="97"/>
                      </a:lnTo>
                      <a:lnTo>
                        <a:pt x="304" y="97"/>
                      </a:lnTo>
                      <a:lnTo>
                        <a:pt x="298" y="95"/>
                      </a:lnTo>
                      <a:lnTo>
                        <a:pt x="288" y="97"/>
                      </a:lnTo>
                      <a:lnTo>
                        <a:pt x="286" y="99"/>
                      </a:lnTo>
                      <a:lnTo>
                        <a:pt x="276" y="103"/>
                      </a:lnTo>
                      <a:lnTo>
                        <a:pt x="268" y="105"/>
                      </a:lnTo>
                      <a:lnTo>
                        <a:pt x="260" y="103"/>
                      </a:lnTo>
                      <a:lnTo>
                        <a:pt x="254" y="99"/>
                      </a:lnTo>
                      <a:lnTo>
                        <a:pt x="248" y="97"/>
                      </a:lnTo>
                      <a:lnTo>
                        <a:pt x="244" y="89"/>
                      </a:lnTo>
                      <a:lnTo>
                        <a:pt x="244" y="79"/>
                      </a:lnTo>
                      <a:lnTo>
                        <a:pt x="244" y="79"/>
                      </a:lnTo>
                      <a:close/>
                      <a:moveTo>
                        <a:pt x="607" y="144"/>
                      </a:moveTo>
                      <a:lnTo>
                        <a:pt x="607" y="144"/>
                      </a:lnTo>
                      <a:lnTo>
                        <a:pt x="597" y="144"/>
                      </a:lnTo>
                      <a:lnTo>
                        <a:pt x="597" y="154"/>
                      </a:lnTo>
                      <a:lnTo>
                        <a:pt x="595" y="154"/>
                      </a:lnTo>
                      <a:lnTo>
                        <a:pt x="595" y="156"/>
                      </a:lnTo>
                      <a:lnTo>
                        <a:pt x="597" y="158"/>
                      </a:lnTo>
                      <a:lnTo>
                        <a:pt x="603" y="158"/>
                      </a:lnTo>
                      <a:lnTo>
                        <a:pt x="607" y="158"/>
                      </a:lnTo>
                      <a:lnTo>
                        <a:pt x="613" y="162"/>
                      </a:lnTo>
                      <a:lnTo>
                        <a:pt x="613" y="164"/>
                      </a:lnTo>
                      <a:lnTo>
                        <a:pt x="613" y="168"/>
                      </a:lnTo>
                      <a:lnTo>
                        <a:pt x="611" y="168"/>
                      </a:lnTo>
                      <a:lnTo>
                        <a:pt x="615" y="168"/>
                      </a:lnTo>
                      <a:lnTo>
                        <a:pt x="621" y="168"/>
                      </a:lnTo>
                      <a:lnTo>
                        <a:pt x="631" y="168"/>
                      </a:lnTo>
                      <a:lnTo>
                        <a:pt x="642" y="172"/>
                      </a:lnTo>
                      <a:lnTo>
                        <a:pt x="642" y="174"/>
                      </a:lnTo>
                      <a:lnTo>
                        <a:pt x="631" y="176"/>
                      </a:lnTo>
                      <a:lnTo>
                        <a:pt x="629" y="178"/>
                      </a:lnTo>
                      <a:lnTo>
                        <a:pt x="617" y="178"/>
                      </a:lnTo>
                      <a:lnTo>
                        <a:pt x="607" y="178"/>
                      </a:lnTo>
                      <a:lnTo>
                        <a:pt x="611" y="184"/>
                      </a:lnTo>
                      <a:lnTo>
                        <a:pt x="617" y="182"/>
                      </a:lnTo>
                      <a:lnTo>
                        <a:pt x="621" y="188"/>
                      </a:lnTo>
                      <a:lnTo>
                        <a:pt x="625" y="191"/>
                      </a:lnTo>
                      <a:lnTo>
                        <a:pt x="625" y="193"/>
                      </a:lnTo>
                      <a:lnTo>
                        <a:pt x="625" y="197"/>
                      </a:lnTo>
                      <a:lnTo>
                        <a:pt x="629" y="201"/>
                      </a:lnTo>
                      <a:lnTo>
                        <a:pt x="631" y="201"/>
                      </a:lnTo>
                      <a:lnTo>
                        <a:pt x="635" y="191"/>
                      </a:lnTo>
                      <a:lnTo>
                        <a:pt x="638" y="191"/>
                      </a:lnTo>
                      <a:lnTo>
                        <a:pt x="638" y="193"/>
                      </a:lnTo>
                      <a:lnTo>
                        <a:pt x="644" y="197"/>
                      </a:lnTo>
                      <a:lnTo>
                        <a:pt x="652" y="201"/>
                      </a:lnTo>
                      <a:lnTo>
                        <a:pt x="652" y="205"/>
                      </a:lnTo>
                      <a:lnTo>
                        <a:pt x="656" y="211"/>
                      </a:lnTo>
                      <a:lnTo>
                        <a:pt x="658" y="213"/>
                      </a:lnTo>
                      <a:lnTo>
                        <a:pt x="662" y="213"/>
                      </a:lnTo>
                      <a:lnTo>
                        <a:pt x="668" y="213"/>
                      </a:lnTo>
                      <a:lnTo>
                        <a:pt x="670" y="215"/>
                      </a:lnTo>
                      <a:lnTo>
                        <a:pt x="672" y="213"/>
                      </a:lnTo>
                      <a:lnTo>
                        <a:pt x="678" y="213"/>
                      </a:lnTo>
                      <a:lnTo>
                        <a:pt x="678" y="215"/>
                      </a:lnTo>
                      <a:lnTo>
                        <a:pt x="686" y="221"/>
                      </a:lnTo>
                      <a:lnTo>
                        <a:pt x="690" y="227"/>
                      </a:lnTo>
                      <a:lnTo>
                        <a:pt x="700" y="227"/>
                      </a:lnTo>
                      <a:lnTo>
                        <a:pt x="705" y="231"/>
                      </a:lnTo>
                      <a:lnTo>
                        <a:pt x="707" y="231"/>
                      </a:lnTo>
                      <a:lnTo>
                        <a:pt x="713" y="233"/>
                      </a:lnTo>
                      <a:lnTo>
                        <a:pt x="717" y="241"/>
                      </a:lnTo>
                      <a:lnTo>
                        <a:pt x="717" y="255"/>
                      </a:lnTo>
                      <a:lnTo>
                        <a:pt x="715" y="255"/>
                      </a:lnTo>
                      <a:lnTo>
                        <a:pt x="715" y="257"/>
                      </a:lnTo>
                      <a:lnTo>
                        <a:pt x="719" y="258"/>
                      </a:lnTo>
                      <a:lnTo>
                        <a:pt x="719" y="264"/>
                      </a:lnTo>
                      <a:lnTo>
                        <a:pt x="719" y="266"/>
                      </a:lnTo>
                      <a:lnTo>
                        <a:pt x="725" y="272"/>
                      </a:lnTo>
                      <a:lnTo>
                        <a:pt x="725" y="280"/>
                      </a:lnTo>
                      <a:lnTo>
                        <a:pt x="725" y="286"/>
                      </a:lnTo>
                      <a:lnTo>
                        <a:pt x="719" y="282"/>
                      </a:lnTo>
                      <a:lnTo>
                        <a:pt x="717" y="284"/>
                      </a:lnTo>
                      <a:lnTo>
                        <a:pt x="713" y="284"/>
                      </a:lnTo>
                      <a:lnTo>
                        <a:pt x="703" y="296"/>
                      </a:lnTo>
                      <a:lnTo>
                        <a:pt x="723" y="294"/>
                      </a:lnTo>
                      <a:lnTo>
                        <a:pt x="723" y="290"/>
                      </a:lnTo>
                      <a:lnTo>
                        <a:pt x="725" y="290"/>
                      </a:lnTo>
                      <a:lnTo>
                        <a:pt x="725" y="292"/>
                      </a:lnTo>
                      <a:lnTo>
                        <a:pt x="731" y="292"/>
                      </a:lnTo>
                      <a:lnTo>
                        <a:pt x="733" y="292"/>
                      </a:lnTo>
                      <a:lnTo>
                        <a:pt x="741" y="292"/>
                      </a:lnTo>
                      <a:lnTo>
                        <a:pt x="745" y="296"/>
                      </a:lnTo>
                      <a:lnTo>
                        <a:pt x="751" y="302"/>
                      </a:lnTo>
                      <a:lnTo>
                        <a:pt x="751" y="306"/>
                      </a:lnTo>
                      <a:lnTo>
                        <a:pt x="753" y="306"/>
                      </a:lnTo>
                      <a:lnTo>
                        <a:pt x="755" y="312"/>
                      </a:lnTo>
                      <a:lnTo>
                        <a:pt x="757" y="312"/>
                      </a:lnTo>
                      <a:lnTo>
                        <a:pt x="757" y="270"/>
                      </a:lnTo>
                      <a:lnTo>
                        <a:pt x="755" y="262"/>
                      </a:lnTo>
                      <a:lnTo>
                        <a:pt x="757" y="255"/>
                      </a:lnTo>
                      <a:lnTo>
                        <a:pt x="757" y="182"/>
                      </a:lnTo>
                      <a:lnTo>
                        <a:pt x="755" y="182"/>
                      </a:lnTo>
                      <a:lnTo>
                        <a:pt x="753" y="176"/>
                      </a:lnTo>
                      <a:lnTo>
                        <a:pt x="751" y="174"/>
                      </a:lnTo>
                      <a:lnTo>
                        <a:pt x="747" y="174"/>
                      </a:lnTo>
                      <a:lnTo>
                        <a:pt x="743" y="176"/>
                      </a:lnTo>
                      <a:lnTo>
                        <a:pt x="733" y="174"/>
                      </a:lnTo>
                      <a:lnTo>
                        <a:pt x="725" y="172"/>
                      </a:lnTo>
                      <a:lnTo>
                        <a:pt x="715" y="164"/>
                      </a:lnTo>
                      <a:lnTo>
                        <a:pt x="707" y="158"/>
                      </a:lnTo>
                      <a:lnTo>
                        <a:pt x="703" y="158"/>
                      </a:lnTo>
                      <a:lnTo>
                        <a:pt x="703" y="162"/>
                      </a:lnTo>
                      <a:lnTo>
                        <a:pt x="698" y="162"/>
                      </a:lnTo>
                      <a:lnTo>
                        <a:pt x="690" y="172"/>
                      </a:lnTo>
                      <a:lnTo>
                        <a:pt x="682" y="174"/>
                      </a:lnTo>
                      <a:lnTo>
                        <a:pt x="678" y="182"/>
                      </a:lnTo>
                      <a:lnTo>
                        <a:pt x="676" y="188"/>
                      </a:lnTo>
                      <a:lnTo>
                        <a:pt x="666" y="193"/>
                      </a:lnTo>
                      <a:lnTo>
                        <a:pt x="662" y="191"/>
                      </a:lnTo>
                      <a:lnTo>
                        <a:pt x="660" y="186"/>
                      </a:lnTo>
                      <a:lnTo>
                        <a:pt x="656" y="186"/>
                      </a:lnTo>
                      <a:lnTo>
                        <a:pt x="656" y="178"/>
                      </a:lnTo>
                      <a:lnTo>
                        <a:pt x="652" y="176"/>
                      </a:lnTo>
                      <a:lnTo>
                        <a:pt x="652" y="178"/>
                      </a:lnTo>
                      <a:lnTo>
                        <a:pt x="650" y="182"/>
                      </a:lnTo>
                      <a:lnTo>
                        <a:pt x="648" y="168"/>
                      </a:lnTo>
                      <a:lnTo>
                        <a:pt x="648" y="164"/>
                      </a:lnTo>
                      <a:lnTo>
                        <a:pt x="648" y="156"/>
                      </a:lnTo>
                      <a:lnTo>
                        <a:pt x="648" y="154"/>
                      </a:lnTo>
                      <a:lnTo>
                        <a:pt x="650" y="148"/>
                      </a:lnTo>
                      <a:lnTo>
                        <a:pt x="648" y="144"/>
                      </a:lnTo>
                      <a:lnTo>
                        <a:pt x="642" y="138"/>
                      </a:lnTo>
                      <a:lnTo>
                        <a:pt x="640" y="138"/>
                      </a:lnTo>
                      <a:lnTo>
                        <a:pt x="638" y="142"/>
                      </a:lnTo>
                      <a:lnTo>
                        <a:pt x="635" y="138"/>
                      </a:lnTo>
                      <a:lnTo>
                        <a:pt x="633" y="138"/>
                      </a:lnTo>
                      <a:lnTo>
                        <a:pt x="631" y="142"/>
                      </a:lnTo>
                      <a:lnTo>
                        <a:pt x="625" y="138"/>
                      </a:lnTo>
                      <a:lnTo>
                        <a:pt x="617" y="136"/>
                      </a:lnTo>
                      <a:lnTo>
                        <a:pt x="613" y="136"/>
                      </a:lnTo>
                      <a:lnTo>
                        <a:pt x="611" y="138"/>
                      </a:lnTo>
                      <a:lnTo>
                        <a:pt x="607" y="144"/>
                      </a:lnTo>
                      <a:lnTo>
                        <a:pt x="607" y="14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70" name="Freeform 460"/>
                <p:cNvSpPr>
                  <a:spLocks/>
                </p:cNvSpPr>
                <p:nvPr/>
              </p:nvSpPr>
              <p:spPr bwMode="auto">
                <a:xfrm>
                  <a:off x="7810500" y="4691063"/>
                  <a:ext cx="3175" cy="9525"/>
                </a:xfrm>
                <a:custGeom>
                  <a:avLst/>
                  <a:gdLst/>
                  <a:ahLst/>
                  <a:cxnLst>
                    <a:cxn ang="0">
                      <a:pos x="0" y="0"/>
                    </a:cxn>
                    <a:cxn ang="0">
                      <a:pos x="0" y="6"/>
                    </a:cxn>
                    <a:cxn ang="0">
                      <a:pos x="2" y="2"/>
                    </a:cxn>
                    <a:cxn ang="0">
                      <a:pos x="0" y="0"/>
                    </a:cxn>
                    <a:cxn ang="0">
                      <a:pos x="0" y="0"/>
                    </a:cxn>
                  </a:cxnLst>
                  <a:rect l="0" t="0" r="r" b="b"/>
                  <a:pathLst>
                    <a:path w="2" h="6">
                      <a:moveTo>
                        <a:pt x="0" y="0"/>
                      </a:moveTo>
                      <a:lnTo>
                        <a:pt x="0" y="6"/>
                      </a:lnTo>
                      <a:lnTo>
                        <a:pt x="2" y="2"/>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71" name="Freeform 461"/>
                <p:cNvSpPr>
                  <a:spLocks/>
                </p:cNvSpPr>
                <p:nvPr/>
              </p:nvSpPr>
              <p:spPr bwMode="auto">
                <a:xfrm>
                  <a:off x="7810500" y="4691063"/>
                  <a:ext cx="3175" cy="9525"/>
                </a:xfrm>
                <a:custGeom>
                  <a:avLst/>
                  <a:gdLst/>
                  <a:ahLst/>
                  <a:cxnLst>
                    <a:cxn ang="0">
                      <a:pos x="0" y="0"/>
                    </a:cxn>
                    <a:cxn ang="0">
                      <a:pos x="0" y="6"/>
                    </a:cxn>
                    <a:cxn ang="0">
                      <a:pos x="2" y="2"/>
                    </a:cxn>
                    <a:cxn ang="0">
                      <a:pos x="0" y="0"/>
                    </a:cxn>
                    <a:cxn ang="0">
                      <a:pos x="0" y="0"/>
                    </a:cxn>
                  </a:cxnLst>
                  <a:rect l="0" t="0" r="r" b="b"/>
                  <a:pathLst>
                    <a:path w="2" h="6">
                      <a:moveTo>
                        <a:pt x="0" y="0"/>
                      </a:moveTo>
                      <a:lnTo>
                        <a:pt x="0" y="6"/>
                      </a:lnTo>
                      <a:lnTo>
                        <a:pt x="2" y="2"/>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72" name="Freeform 640"/>
                <p:cNvSpPr>
                  <a:spLocks/>
                </p:cNvSpPr>
                <p:nvPr/>
              </p:nvSpPr>
              <p:spPr bwMode="auto">
                <a:xfrm>
                  <a:off x="7810500" y="4691063"/>
                  <a:ext cx="3175" cy="9525"/>
                </a:xfrm>
                <a:custGeom>
                  <a:avLst/>
                  <a:gdLst/>
                  <a:ahLst/>
                  <a:cxnLst>
                    <a:cxn ang="0">
                      <a:pos x="0" y="0"/>
                    </a:cxn>
                    <a:cxn ang="0">
                      <a:pos x="0" y="6"/>
                    </a:cxn>
                    <a:cxn ang="0">
                      <a:pos x="2" y="2"/>
                    </a:cxn>
                    <a:cxn ang="0">
                      <a:pos x="0" y="0"/>
                    </a:cxn>
                    <a:cxn ang="0">
                      <a:pos x="0" y="0"/>
                    </a:cxn>
                  </a:cxnLst>
                  <a:rect l="0" t="0" r="r" b="b"/>
                  <a:pathLst>
                    <a:path w="2" h="6">
                      <a:moveTo>
                        <a:pt x="0" y="0"/>
                      </a:moveTo>
                      <a:lnTo>
                        <a:pt x="0" y="6"/>
                      </a:lnTo>
                      <a:lnTo>
                        <a:pt x="2" y="2"/>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73" name="Freeform 641"/>
                <p:cNvSpPr>
                  <a:spLocks/>
                </p:cNvSpPr>
                <p:nvPr/>
              </p:nvSpPr>
              <p:spPr bwMode="auto">
                <a:xfrm>
                  <a:off x="7810500" y="4691063"/>
                  <a:ext cx="3175" cy="9525"/>
                </a:xfrm>
                <a:custGeom>
                  <a:avLst/>
                  <a:gdLst/>
                  <a:ahLst/>
                  <a:cxnLst>
                    <a:cxn ang="0">
                      <a:pos x="0" y="0"/>
                    </a:cxn>
                    <a:cxn ang="0">
                      <a:pos x="0" y="6"/>
                    </a:cxn>
                    <a:cxn ang="0">
                      <a:pos x="2" y="2"/>
                    </a:cxn>
                    <a:cxn ang="0">
                      <a:pos x="0" y="0"/>
                    </a:cxn>
                    <a:cxn ang="0">
                      <a:pos x="0" y="0"/>
                    </a:cxn>
                  </a:cxnLst>
                  <a:rect l="0" t="0" r="r" b="b"/>
                  <a:pathLst>
                    <a:path w="2" h="6">
                      <a:moveTo>
                        <a:pt x="0" y="0"/>
                      </a:moveTo>
                      <a:lnTo>
                        <a:pt x="0" y="6"/>
                      </a:lnTo>
                      <a:lnTo>
                        <a:pt x="2" y="2"/>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759" name="Freeform 7"/>
              <p:cNvSpPr>
                <a:spLocks noEditPoints="1"/>
              </p:cNvSpPr>
              <p:nvPr/>
            </p:nvSpPr>
            <p:spPr bwMode="auto">
              <a:xfrm>
                <a:off x="5583238" y="1670050"/>
                <a:ext cx="4513263" cy="1620838"/>
              </a:xfrm>
              <a:custGeom>
                <a:avLst/>
                <a:gdLst/>
                <a:ahLst/>
                <a:cxnLst>
                  <a:cxn ang="0">
                    <a:pos x="2045" y="814"/>
                  </a:cxn>
                  <a:cxn ang="0">
                    <a:pos x="2837" y="390"/>
                  </a:cxn>
                  <a:cxn ang="0">
                    <a:pos x="2741" y="394"/>
                  </a:cxn>
                  <a:cxn ang="0">
                    <a:pos x="2624" y="416"/>
                  </a:cxn>
                  <a:cxn ang="0">
                    <a:pos x="2550" y="513"/>
                  </a:cxn>
                  <a:cxn ang="0">
                    <a:pos x="2412" y="540"/>
                  </a:cxn>
                  <a:cxn ang="0">
                    <a:pos x="2380" y="694"/>
                  </a:cxn>
                  <a:cxn ang="0">
                    <a:pos x="2295" y="631"/>
                  </a:cxn>
                  <a:cxn ang="0">
                    <a:pos x="2429" y="471"/>
                  </a:cxn>
                  <a:cxn ang="0">
                    <a:pos x="2337" y="497"/>
                  </a:cxn>
                  <a:cxn ang="0">
                    <a:pos x="2242" y="568"/>
                  </a:cxn>
                  <a:cxn ang="0">
                    <a:pos x="2138" y="562"/>
                  </a:cxn>
                  <a:cxn ang="0">
                    <a:pos x="1984" y="629"/>
                  </a:cxn>
                  <a:cxn ang="0">
                    <a:pos x="2026" y="733"/>
                  </a:cxn>
                  <a:cxn ang="0">
                    <a:pos x="1990" y="871"/>
                  </a:cxn>
                  <a:cxn ang="0">
                    <a:pos x="1854" y="979"/>
                  </a:cxn>
                  <a:cxn ang="0">
                    <a:pos x="1852" y="851"/>
                  </a:cxn>
                  <a:cxn ang="0">
                    <a:pos x="1663" y="804"/>
                  </a:cxn>
                  <a:cxn ang="0">
                    <a:pos x="1322" y="755"/>
                  </a:cxn>
                  <a:cxn ang="0">
                    <a:pos x="1044" y="788"/>
                  </a:cxn>
                  <a:cxn ang="0">
                    <a:pos x="745" y="694"/>
                  </a:cxn>
                  <a:cxn ang="0">
                    <a:pos x="605" y="778"/>
                  </a:cxn>
                  <a:cxn ang="0">
                    <a:pos x="503" y="796"/>
                  </a:cxn>
                  <a:cxn ang="0">
                    <a:pos x="477" y="905"/>
                  </a:cxn>
                  <a:cxn ang="0">
                    <a:pos x="453" y="991"/>
                  </a:cxn>
                  <a:cxn ang="0">
                    <a:pos x="306" y="938"/>
                  </a:cxn>
                  <a:cxn ang="0">
                    <a:pos x="345" y="822"/>
                  </a:cxn>
                  <a:cxn ang="0">
                    <a:pos x="207" y="749"/>
                  </a:cxn>
                  <a:cxn ang="0">
                    <a:pos x="138" y="615"/>
                  </a:cxn>
                  <a:cxn ang="0">
                    <a:pos x="176" y="491"/>
                  </a:cxn>
                  <a:cxn ang="0">
                    <a:pos x="174" y="274"/>
                  </a:cxn>
                  <a:cxn ang="0">
                    <a:pos x="298" y="286"/>
                  </a:cxn>
                  <a:cxn ang="0">
                    <a:pos x="225" y="337"/>
                  </a:cxn>
                  <a:cxn ang="0">
                    <a:pos x="306" y="436"/>
                  </a:cxn>
                  <a:cxn ang="0">
                    <a:pos x="388" y="363"/>
                  </a:cxn>
                  <a:cxn ang="0">
                    <a:pos x="446" y="361"/>
                  </a:cxn>
                  <a:cxn ang="0">
                    <a:pos x="562" y="312"/>
                  </a:cxn>
                  <a:cxn ang="0">
                    <a:pos x="715" y="264"/>
                  </a:cxn>
                  <a:cxn ang="0">
                    <a:pos x="802" y="266"/>
                  </a:cxn>
                  <a:cxn ang="0">
                    <a:pos x="877" y="225"/>
                  </a:cxn>
                  <a:cxn ang="0">
                    <a:pos x="891" y="365"/>
                  </a:cxn>
                  <a:cxn ang="0">
                    <a:pos x="975" y="317"/>
                  </a:cxn>
                  <a:cxn ang="0">
                    <a:pos x="928" y="172"/>
                  </a:cxn>
                  <a:cxn ang="0">
                    <a:pos x="1003" y="180"/>
                  </a:cxn>
                  <a:cxn ang="0">
                    <a:pos x="1096" y="264"/>
                  </a:cxn>
                  <a:cxn ang="0">
                    <a:pos x="1088" y="128"/>
                  </a:cxn>
                  <a:cxn ang="0">
                    <a:pos x="1165" y="73"/>
                  </a:cxn>
                  <a:cxn ang="0">
                    <a:pos x="1310" y="63"/>
                  </a:cxn>
                  <a:cxn ang="0">
                    <a:pos x="1417" y="2"/>
                  </a:cxn>
                  <a:cxn ang="0">
                    <a:pos x="1555" y="48"/>
                  </a:cxn>
                  <a:cxn ang="0">
                    <a:pos x="1434" y="176"/>
                  </a:cxn>
                  <a:cxn ang="0">
                    <a:pos x="1559" y="136"/>
                  </a:cxn>
                  <a:cxn ang="0">
                    <a:pos x="1712" y="170"/>
                  </a:cxn>
                  <a:cxn ang="0">
                    <a:pos x="1756" y="170"/>
                  </a:cxn>
                  <a:cxn ang="0">
                    <a:pos x="1821" y="217"/>
                  </a:cxn>
                  <a:cxn ang="0">
                    <a:pos x="1980" y="211"/>
                  </a:cxn>
                  <a:cxn ang="0">
                    <a:pos x="2077" y="172"/>
                  </a:cxn>
                  <a:cxn ang="0">
                    <a:pos x="2169" y="217"/>
                  </a:cxn>
                  <a:cxn ang="0">
                    <a:pos x="2347" y="254"/>
                  </a:cxn>
                  <a:cxn ang="0">
                    <a:pos x="2518" y="284"/>
                  </a:cxn>
                  <a:cxn ang="0">
                    <a:pos x="2697" y="302"/>
                  </a:cxn>
                  <a:cxn ang="0">
                    <a:pos x="32" y="686"/>
                  </a:cxn>
                </a:cxnLst>
                <a:rect l="0" t="0" r="r" b="b"/>
                <a:pathLst>
                  <a:path w="2843" h="1021">
                    <a:moveTo>
                      <a:pt x="2083" y="822"/>
                    </a:moveTo>
                    <a:lnTo>
                      <a:pt x="2083" y="822"/>
                    </a:lnTo>
                    <a:lnTo>
                      <a:pt x="2085" y="832"/>
                    </a:lnTo>
                    <a:lnTo>
                      <a:pt x="2081" y="826"/>
                    </a:lnTo>
                    <a:lnTo>
                      <a:pt x="2073" y="822"/>
                    </a:lnTo>
                    <a:lnTo>
                      <a:pt x="2071" y="822"/>
                    </a:lnTo>
                    <a:lnTo>
                      <a:pt x="2065" y="822"/>
                    </a:lnTo>
                    <a:lnTo>
                      <a:pt x="2063" y="824"/>
                    </a:lnTo>
                    <a:lnTo>
                      <a:pt x="2061" y="830"/>
                    </a:lnTo>
                    <a:lnTo>
                      <a:pt x="2061" y="836"/>
                    </a:lnTo>
                    <a:lnTo>
                      <a:pt x="2061" y="842"/>
                    </a:lnTo>
                    <a:lnTo>
                      <a:pt x="2055" y="853"/>
                    </a:lnTo>
                    <a:lnTo>
                      <a:pt x="2053" y="865"/>
                    </a:lnTo>
                    <a:lnTo>
                      <a:pt x="2055" y="875"/>
                    </a:lnTo>
                    <a:lnTo>
                      <a:pt x="2061" y="889"/>
                    </a:lnTo>
                    <a:lnTo>
                      <a:pt x="2065" y="891"/>
                    </a:lnTo>
                    <a:lnTo>
                      <a:pt x="2065" y="899"/>
                    </a:lnTo>
                    <a:lnTo>
                      <a:pt x="2067" y="905"/>
                    </a:lnTo>
                    <a:lnTo>
                      <a:pt x="2063" y="909"/>
                    </a:lnTo>
                    <a:lnTo>
                      <a:pt x="2063" y="905"/>
                    </a:lnTo>
                    <a:lnTo>
                      <a:pt x="2061" y="901"/>
                    </a:lnTo>
                    <a:lnTo>
                      <a:pt x="2057" y="899"/>
                    </a:lnTo>
                    <a:lnTo>
                      <a:pt x="2055" y="895"/>
                    </a:lnTo>
                    <a:lnTo>
                      <a:pt x="2053" y="891"/>
                    </a:lnTo>
                    <a:lnTo>
                      <a:pt x="2049" y="891"/>
                    </a:lnTo>
                    <a:lnTo>
                      <a:pt x="2047" y="893"/>
                    </a:lnTo>
                    <a:lnTo>
                      <a:pt x="2045" y="895"/>
                    </a:lnTo>
                    <a:lnTo>
                      <a:pt x="2043" y="903"/>
                    </a:lnTo>
                    <a:lnTo>
                      <a:pt x="2043" y="905"/>
                    </a:lnTo>
                    <a:lnTo>
                      <a:pt x="2037" y="905"/>
                    </a:lnTo>
                    <a:lnTo>
                      <a:pt x="2039" y="891"/>
                    </a:lnTo>
                    <a:lnTo>
                      <a:pt x="2043" y="889"/>
                    </a:lnTo>
                    <a:lnTo>
                      <a:pt x="2043" y="883"/>
                    </a:lnTo>
                    <a:lnTo>
                      <a:pt x="2043" y="875"/>
                    </a:lnTo>
                    <a:lnTo>
                      <a:pt x="2045" y="873"/>
                    </a:lnTo>
                    <a:lnTo>
                      <a:pt x="2045" y="859"/>
                    </a:lnTo>
                    <a:lnTo>
                      <a:pt x="2043" y="842"/>
                    </a:lnTo>
                    <a:lnTo>
                      <a:pt x="2045" y="840"/>
                    </a:lnTo>
                    <a:lnTo>
                      <a:pt x="2043" y="826"/>
                    </a:lnTo>
                    <a:lnTo>
                      <a:pt x="2045" y="814"/>
                    </a:lnTo>
                    <a:lnTo>
                      <a:pt x="2045" y="804"/>
                    </a:lnTo>
                    <a:lnTo>
                      <a:pt x="2043" y="794"/>
                    </a:lnTo>
                    <a:lnTo>
                      <a:pt x="2045" y="784"/>
                    </a:lnTo>
                    <a:lnTo>
                      <a:pt x="2043" y="777"/>
                    </a:lnTo>
                    <a:lnTo>
                      <a:pt x="2039" y="767"/>
                    </a:lnTo>
                    <a:lnTo>
                      <a:pt x="2039" y="759"/>
                    </a:lnTo>
                    <a:lnTo>
                      <a:pt x="2043" y="755"/>
                    </a:lnTo>
                    <a:lnTo>
                      <a:pt x="2043" y="749"/>
                    </a:lnTo>
                    <a:lnTo>
                      <a:pt x="2039" y="745"/>
                    </a:lnTo>
                    <a:lnTo>
                      <a:pt x="2045" y="743"/>
                    </a:lnTo>
                    <a:lnTo>
                      <a:pt x="2045" y="735"/>
                    </a:lnTo>
                    <a:lnTo>
                      <a:pt x="2055" y="729"/>
                    </a:lnTo>
                    <a:lnTo>
                      <a:pt x="2053" y="708"/>
                    </a:lnTo>
                    <a:lnTo>
                      <a:pt x="2057" y="708"/>
                    </a:lnTo>
                    <a:lnTo>
                      <a:pt x="2061" y="704"/>
                    </a:lnTo>
                    <a:lnTo>
                      <a:pt x="2065" y="710"/>
                    </a:lnTo>
                    <a:lnTo>
                      <a:pt x="2065" y="717"/>
                    </a:lnTo>
                    <a:lnTo>
                      <a:pt x="2063" y="719"/>
                    </a:lnTo>
                    <a:lnTo>
                      <a:pt x="2063" y="725"/>
                    </a:lnTo>
                    <a:lnTo>
                      <a:pt x="2063" y="729"/>
                    </a:lnTo>
                    <a:lnTo>
                      <a:pt x="2063" y="735"/>
                    </a:lnTo>
                    <a:lnTo>
                      <a:pt x="2067" y="739"/>
                    </a:lnTo>
                    <a:lnTo>
                      <a:pt x="2071" y="745"/>
                    </a:lnTo>
                    <a:lnTo>
                      <a:pt x="2071" y="749"/>
                    </a:lnTo>
                    <a:lnTo>
                      <a:pt x="2065" y="763"/>
                    </a:lnTo>
                    <a:lnTo>
                      <a:pt x="2067" y="765"/>
                    </a:lnTo>
                    <a:lnTo>
                      <a:pt x="2065" y="773"/>
                    </a:lnTo>
                    <a:lnTo>
                      <a:pt x="2065" y="782"/>
                    </a:lnTo>
                    <a:lnTo>
                      <a:pt x="2067" y="786"/>
                    </a:lnTo>
                    <a:lnTo>
                      <a:pt x="2071" y="794"/>
                    </a:lnTo>
                    <a:lnTo>
                      <a:pt x="2067" y="798"/>
                    </a:lnTo>
                    <a:lnTo>
                      <a:pt x="2067" y="802"/>
                    </a:lnTo>
                    <a:lnTo>
                      <a:pt x="2067" y="806"/>
                    </a:lnTo>
                    <a:lnTo>
                      <a:pt x="2073" y="814"/>
                    </a:lnTo>
                    <a:lnTo>
                      <a:pt x="2077" y="814"/>
                    </a:lnTo>
                    <a:lnTo>
                      <a:pt x="2077" y="816"/>
                    </a:lnTo>
                    <a:lnTo>
                      <a:pt x="2081" y="822"/>
                    </a:lnTo>
                    <a:lnTo>
                      <a:pt x="2083" y="822"/>
                    </a:lnTo>
                    <a:lnTo>
                      <a:pt x="2083" y="822"/>
                    </a:lnTo>
                    <a:close/>
                    <a:moveTo>
                      <a:pt x="2837" y="390"/>
                    </a:moveTo>
                    <a:lnTo>
                      <a:pt x="2837" y="390"/>
                    </a:lnTo>
                    <a:lnTo>
                      <a:pt x="2837" y="392"/>
                    </a:lnTo>
                    <a:lnTo>
                      <a:pt x="2837" y="396"/>
                    </a:lnTo>
                    <a:lnTo>
                      <a:pt x="2833" y="396"/>
                    </a:lnTo>
                    <a:lnTo>
                      <a:pt x="2829" y="404"/>
                    </a:lnTo>
                    <a:lnTo>
                      <a:pt x="2825" y="404"/>
                    </a:lnTo>
                    <a:lnTo>
                      <a:pt x="2825" y="402"/>
                    </a:lnTo>
                    <a:lnTo>
                      <a:pt x="2819" y="400"/>
                    </a:lnTo>
                    <a:lnTo>
                      <a:pt x="2802" y="400"/>
                    </a:lnTo>
                    <a:lnTo>
                      <a:pt x="2802" y="406"/>
                    </a:lnTo>
                    <a:lnTo>
                      <a:pt x="2810" y="404"/>
                    </a:lnTo>
                    <a:lnTo>
                      <a:pt x="2810" y="414"/>
                    </a:lnTo>
                    <a:lnTo>
                      <a:pt x="2800" y="416"/>
                    </a:lnTo>
                    <a:lnTo>
                      <a:pt x="2802" y="420"/>
                    </a:lnTo>
                    <a:lnTo>
                      <a:pt x="2802" y="422"/>
                    </a:lnTo>
                    <a:lnTo>
                      <a:pt x="2802" y="424"/>
                    </a:lnTo>
                    <a:lnTo>
                      <a:pt x="2806" y="430"/>
                    </a:lnTo>
                    <a:lnTo>
                      <a:pt x="2810" y="434"/>
                    </a:lnTo>
                    <a:lnTo>
                      <a:pt x="2800" y="432"/>
                    </a:lnTo>
                    <a:lnTo>
                      <a:pt x="2800" y="434"/>
                    </a:lnTo>
                    <a:lnTo>
                      <a:pt x="2798" y="434"/>
                    </a:lnTo>
                    <a:lnTo>
                      <a:pt x="2796" y="432"/>
                    </a:lnTo>
                    <a:lnTo>
                      <a:pt x="2792" y="432"/>
                    </a:lnTo>
                    <a:lnTo>
                      <a:pt x="2792" y="426"/>
                    </a:lnTo>
                    <a:lnTo>
                      <a:pt x="2790" y="426"/>
                    </a:lnTo>
                    <a:lnTo>
                      <a:pt x="2790" y="430"/>
                    </a:lnTo>
                    <a:lnTo>
                      <a:pt x="2788" y="430"/>
                    </a:lnTo>
                    <a:lnTo>
                      <a:pt x="2788" y="432"/>
                    </a:lnTo>
                    <a:lnTo>
                      <a:pt x="2780" y="434"/>
                    </a:lnTo>
                    <a:lnTo>
                      <a:pt x="2780" y="430"/>
                    </a:lnTo>
                    <a:lnTo>
                      <a:pt x="2770" y="422"/>
                    </a:lnTo>
                    <a:lnTo>
                      <a:pt x="2760" y="420"/>
                    </a:lnTo>
                    <a:lnTo>
                      <a:pt x="2758" y="422"/>
                    </a:lnTo>
                    <a:lnTo>
                      <a:pt x="2754" y="422"/>
                    </a:lnTo>
                    <a:lnTo>
                      <a:pt x="2750" y="420"/>
                    </a:lnTo>
                    <a:lnTo>
                      <a:pt x="2745" y="414"/>
                    </a:lnTo>
                    <a:lnTo>
                      <a:pt x="2747" y="410"/>
                    </a:lnTo>
                    <a:lnTo>
                      <a:pt x="2745" y="406"/>
                    </a:lnTo>
                    <a:lnTo>
                      <a:pt x="2745" y="402"/>
                    </a:lnTo>
                    <a:lnTo>
                      <a:pt x="2741" y="394"/>
                    </a:lnTo>
                    <a:lnTo>
                      <a:pt x="2737" y="394"/>
                    </a:lnTo>
                    <a:lnTo>
                      <a:pt x="2733" y="394"/>
                    </a:lnTo>
                    <a:lnTo>
                      <a:pt x="2725" y="394"/>
                    </a:lnTo>
                    <a:lnTo>
                      <a:pt x="2725" y="392"/>
                    </a:lnTo>
                    <a:lnTo>
                      <a:pt x="2723" y="392"/>
                    </a:lnTo>
                    <a:lnTo>
                      <a:pt x="2721" y="394"/>
                    </a:lnTo>
                    <a:lnTo>
                      <a:pt x="2721" y="396"/>
                    </a:lnTo>
                    <a:lnTo>
                      <a:pt x="2713" y="400"/>
                    </a:lnTo>
                    <a:lnTo>
                      <a:pt x="2705" y="402"/>
                    </a:lnTo>
                    <a:lnTo>
                      <a:pt x="2699" y="396"/>
                    </a:lnTo>
                    <a:lnTo>
                      <a:pt x="2693" y="394"/>
                    </a:lnTo>
                    <a:lnTo>
                      <a:pt x="2693" y="390"/>
                    </a:lnTo>
                    <a:lnTo>
                      <a:pt x="2697" y="384"/>
                    </a:lnTo>
                    <a:lnTo>
                      <a:pt x="2697" y="382"/>
                    </a:lnTo>
                    <a:lnTo>
                      <a:pt x="2695" y="381"/>
                    </a:lnTo>
                    <a:lnTo>
                      <a:pt x="2693" y="377"/>
                    </a:lnTo>
                    <a:lnTo>
                      <a:pt x="2693" y="375"/>
                    </a:lnTo>
                    <a:lnTo>
                      <a:pt x="2695" y="373"/>
                    </a:lnTo>
                    <a:lnTo>
                      <a:pt x="2687" y="371"/>
                    </a:lnTo>
                    <a:lnTo>
                      <a:pt x="2684" y="375"/>
                    </a:lnTo>
                    <a:lnTo>
                      <a:pt x="2684" y="377"/>
                    </a:lnTo>
                    <a:lnTo>
                      <a:pt x="2685" y="381"/>
                    </a:lnTo>
                    <a:lnTo>
                      <a:pt x="2685" y="384"/>
                    </a:lnTo>
                    <a:lnTo>
                      <a:pt x="2684" y="384"/>
                    </a:lnTo>
                    <a:lnTo>
                      <a:pt x="2680" y="390"/>
                    </a:lnTo>
                    <a:lnTo>
                      <a:pt x="2689" y="394"/>
                    </a:lnTo>
                    <a:lnTo>
                      <a:pt x="2689" y="396"/>
                    </a:lnTo>
                    <a:lnTo>
                      <a:pt x="2684" y="404"/>
                    </a:lnTo>
                    <a:lnTo>
                      <a:pt x="2685" y="406"/>
                    </a:lnTo>
                    <a:lnTo>
                      <a:pt x="2684" y="412"/>
                    </a:lnTo>
                    <a:lnTo>
                      <a:pt x="2676" y="416"/>
                    </a:lnTo>
                    <a:lnTo>
                      <a:pt x="2666" y="420"/>
                    </a:lnTo>
                    <a:lnTo>
                      <a:pt x="2658" y="420"/>
                    </a:lnTo>
                    <a:lnTo>
                      <a:pt x="2650" y="416"/>
                    </a:lnTo>
                    <a:lnTo>
                      <a:pt x="2634" y="412"/>
                    </a:lnTo>
                    <a:lnTo>
                      <a:pt x="2632" y="414"/>
                    </a:lnTo>
                    <a:lnTo>
                      <a:pt x="2624" y="414"/>
                    </a:lnTo>
                    <a:lnTo>
                      <a:pt x="2618" y="414"/>
                    </a:lnTo>
                    <a:lnTo>
                      <a:pt x="2615" y="416"/>
                    </a:lnTo>
                    <a:lnTo>
                      <a:pt x="2624" y="416"/>
                    </a:lnTo>
                    <a:lnTo>
                      <a:pt x="2632" y="422"/>
                    </a:lnTo>
                    <a:lnTo>
                      <a:pt x="2638" y="416"/>
                    </a:lnTo>
                    <a:lnTo>
                      <a:pt x="2640" y="424"/>
                    </a:lnTo>
                    <a:lnTo>
                      <a:pt x="2634" y="424"/>
                    </a:lnTo>
                    <a:lnTo>
                      <a:pt x="2632" y="432"/>
                    </a:lnTo>
                    <a:lnTo>
                      <a:pt x="2640" y="430"/>
                    </a:lnTo>
                    <a:lnTo>
                      <a:pt x="2644" y="430"/>
                    </a:lnTo>
                    <a:lnTo>
                      <a:pt x="2652" y="444"/>
                    </a:lnTo>
                    <a:lnTo>
                      <a:pt x="2656" y="444"/>
                    </a:lnTo>
                    <a:lnTo>
                      <a:pt x="2658" y="451"/>
                    </a:lnTo>
                    <a:lnTo>
                      <a:pt x="2660" y="453"/>
                    </a:lnTo>
                    <a:lnTo>
                      <a:pt x="2658" y="455"/>
                    </a:lnTo>
                    <a:lnTo>
                      <a:pt x="2658" y="459"/>
                    </a:lnTo>
                    <a:lnTo>
                      <a:pt x="2666" y="461"/>
                    </a:lnTo>
                    <a:lnTo>
                      <a:pt x="2666" y="463"/>
                    </a:lnTo>
                    <a:lnTo>
                      <a:pt x="2666" y="465"/>
                    </a:lnTo>
                    <a:lnTo>
                      <a:pt x="2666" y="471"/>
                    </a:lnTo>
                    <a:lnTo>
                      <a:pt x="2668" y="473"/>
                    </a:lnTo>
                    <a:lnTo>
                      <a:pt x="2660" y="479"/>
                    </a:lnTo>
                    <a:lnTo>
                      <a:pt x="2656" y="481"/>
                    </a:lnTo>
                    <a:lnTo>
                      <a:pt x="2650" y="479"/>
                    </a:lnTo>
                    <a:lnTo>
                      <a:pt x="2642" y="473"/>
                    </a:lnTo>
                    <a:lnTo>
                      <a:pt x="2630" y="475"/>
                    </a:lnTo>
                    <a:lnTo>
                      <a:pt x="2628" y="475"/>
                    </a:lnTo>
                    <a:lnTo>
                      <a:pt x="2624" y="473"/>
                    </a:lnTo>
                    <a:lnTo>
                      <a:pt x="2622" y="475"/>
                    </a:lnTo>
                    <a:lnTo>
                      <a:pt x="2613" y="479"/>
                    </a:lnTo>
                    <a:lnTo>
                      <a:pt x="2601" y="483"/>
                    </a:lnTo>
                    <a:lnTo>
                      <a:pt x="2601" y="487"/>
                    </a:lnTo>
                    <a:lnTo>
                      <a:pt x="2591" y="489"/>
                    </a:lnTo>
                    <a:lnTo>
                      <a:pt x="2583" y="491"/>
                    </a:lnTo>
                    <a:lnTo>
                      <a:pt x="2575" y="499"/>
                    </a:lnTo>
                    <a:lnTo>
                      <a:pt x="2567" y="493"/>
                    </a:lnTo>
                    <a:lnTo>
                      <a:pt x="2567" y="501"/>
                    </a:lnTo>
                    <a:lnTo>
                      <a:pt x="2565" y="507"/>
                    </a:lnTo>
                    <a:lnTo>
                      <a:pt x="2559" y="507"/>
                    </a:lnTo>
                    <a:lnTo>
                      <a:pt x="2552" y="501"/>
                    </a:lnTo>
                    <a:lnTo>
                      <a:pt x="2557" y="509"/>
                    </a:lnTo>
                    <a:lnTo>
                      <a:pt x="2552" y="513"/>
                    </a:lnTo>
                    <a:lnTo>
                      <a:pt x="2550" y="513"/>
                    </a:lnTo>
                    <a:lnTo>
                      <a:pt x="2548" y="513"/>
                    </a:lnTo>
                    <a:lnTo>
                      <a:pt x="2540" y="516"/>
                    </a:lnTo>
                    <a:lnTo>
                      <a:pt x="2540" y="518"/>
                    </a:lnTo>
                    <a:lnTo>
                      <a:pt x="2540" y="522"/>
                    </a:lnTo>
                    <a:lnTo>
                      <a:pt x="2536" y="522"/>
                    </a:lnTo>
                    <a:lnTo>
                      <a:pt x="2530" y="524"/>
                    </a:lnTo>
                    <a:lnTo>
                      <a:pt x="2530" y="528"/>
                    </a:lnTo>
                    <a:lnTo>
                      <a:pt x="2524" y="532"/>
                    </a:lnTo>
                    <a:lnTo>
                      <a:pt x="2522" y="540"/>
                    </a:lnTo>
                    <a:lnTo>
                      <a:pt x="2520" y="544"/>
                    </a:lnTo>
                    <a:lnTo>
                      <a:pt x="2504" y="538"/>
                    </a:lnTo>
                    <a:lnTo>
                      <a:pt x="2504" y="534"/>
                    </a:lnTo>
                    <a:lnTo>
                      <a:pt x="2504" y="530"/>
                    </a:lnTo>
                    <a:lnTo>
                      <a:pt x="2502" y="530"/>
                    </a:lnTo>
                    <a:lnTo>
                      <a:pt x="2498" y="530"/>
                    </a:lnTo>
                    <a:lnTo>
                      <a:pt x="2492" y="524"/>
                    </a:lnTo>
                    <a:lnTo>
                      <a:pt x="2485" y="520"/>
                    </a:lnTo>
                    <a:lnTo>
                      <a:pt x="2481" y="520"/>
                    </a:lnTo>
                    <a:lnTo>
                      <a:pt x="2477" y="522"/>
                    </a:lnTo>
                    <a:lnTo>
                      <a:pt x="2477" y="524"/>
                    </a:lnTo>
                    <a:lnTo>
                      <a:pt x="2473" y="524"/>
                    </a:lnTo>
                    <a:lnTo>
                      <a:pt x="2471" y="528"/>
                    </a:lnTo>
                    <a:lnTo>
                      <a:pt x="2467" y="528"/>
                    </a:lnTo>
                    <a:lnTo>
                      <a:pt x="2467" y="532"/>
                    </a:lnTo>
                    <a:lnTo>
                      <a:pt x="2457" y="544"/>
                    </a:lnTo>
                    <a:lnTo>
                      <a:pt x="2453" y="548"/>
                    </a:lnTo>
                    <a:lnTo>
                      <a:pt x="2449" y="548"/>
                    </a:lnTo>
                    <a:lnTo>
                      <a:pt x="2447" y="544"/>
                    </a:lnTo>
                    <a:lnTo>
                      <a:pt x="2447" y="538"/>
                    </a:lnTo>
                    <a:lnTo>
                      <a:pt x="2449" y="530"/>
                    </a:lnTo>
                    <a:lnTo>
                      <a:pt x="2453" y="524"/>
                    </a:lnTo>
                    <a:lnTo>
                      <a:pt x="2449" y="524"/>
                    </a:lnTo>
                    <a:lnTo>
                      <a:pt x="2445" y="532"/>
                    </a:lnTo>
                    <a:lnTo>
                      <a:pt x="2429" y="540"/>
                    </a:lnTo>
                    <a:lnTo>
                      <a:pt x="2429" y="544"/>
                    </a:lnTo>
                    <a:lnTo>
                      <a:pt x="2425" y="544"/>
                    </a:lnTo>
                    <a:lnTo>
                      <a:pt x="2423" y="542"/>
                    </a:lnTo>
                    <a:lnTo>
                      <a:pt x="2420" y="542"/>
                    </a:lnTo>
                    <a:lnTo>
                      <a:pt x="2416" y="542"/>
                    </a:lnTo>
                    <a:lnTo>
                      <a:pt x="2412" y="540"/>
                    </a:lnTo>
                    <a:lnTo>
                      <a:pt x="2410" y="540"/>
                    </a:lnTo>
                    <a:lnTo>
                      <a:pt x="2408" y="548"/>
                    </a:lnTo>
                    <a:lnTo>
                      <a:pt x="2402" y="552"/>
                    </a:lnTo>
                    <a:lnTo>
                      <a:pt x="2402" y="554"/>
                    </a:lnTo>
                    <a:lnTo>
                      <a:pt x="2402" y="560"/>
                    </a:lnTo>
                    <a:lnTo>
                      <a:pt x="2400" y="560"/>
                    </a:lnTo>
                    <a:lnTo>
                      <a:pt x="2400" y="564"/>
                    </a:lnTo>
                    <a:lnTo>
                      <a:pt x="2398" y="564"/>
                    </a:lnTo>
                    <a:lnTo>
                      <a:pt x="2396" y="564"/>
                    </a:lnTo>
                    <a:lnTo>
                      <a:pt x="2396" y="570"/>
                    </a:lnTo>
                    <a:lnTo>
                      <a:pt x="2390" y="572"/>
                    </a:lnTo>
                    <a:lnTo>
                      <a:pt x="2386" y="578"/>
                    </a:lnTo>
                    <a:lnTo>
                      <a:pt x="2380" y="583"/>
                    </a:lnTo>
                    <a:lnTo>
                      <a:pt x="2380" y="589"/>
                    </a:lnTo>
                    <a:lnTo>
                      <a:pt x="2382" y="599"/>
                    </a:lnTo>
                    <a:lnTo>
                      <a:pt x="2386" y="601"/>
                    </a:lnTo>
                    <a:lnTo>
                      <a:pt x="2386" y="599"/>
                    </a:lnTo>
                    <a:lnTo>
                      <a:pt x="2398" y="601"/>
                    </a:lnTo>
                    <a:lnTo>
                      <a:pt x="2398" y="607"/>
                    </a:lnTo>
                    <a:lnTo>
                      <a:pt x="2396" y="615"/>
                    </a:lnTo>
                    <a:lnTo>
                      <a:pt x="2390" y="617"/>
                    </a:lnTo>
                    <a:lnTo>
                      <a:pt x="2388" y="617"/>
                    </a:lnTo>
                    <a:lnTo>
                      <a:pt x="2388" y="621"/>
                    </a:lnTo>
                    <a:lnTo>
                      <a:pt x="2388" y="627"/>
                    </a:lnTo>
                    <a:lnTo>
                      <a:pt x="2386" y="629"/>
                    </a:lnTo>
                    <a:lnTo>
                      <a:pt x="2386" y="635"/>
                    </a:lnTo>
                    <a:lnTo>
                      <a:pt x="2388" y="637"/>
                    </a:lnTo>
                    <a:lnTo>
                      <a:pt x="2390" y="639"/>
                    </a:lnTo>
                    <a:lnTo>
                      <a:pt x="2390" y="645"/>
                    </a:lnTo>
                    <a:lnTo>
                      <a:pt x="2400" y="645"/>
                    </a:lnTo>
                    <a:lnTo>
                      <a:pt x="2400" y="650"/>
                    </a:lnTo>
                    <a:lnTo>
                      <a:pt x="2398" y="656"/>
                    </a:lnTo>
                    <a:lnTo>
                      <a:pt x="2392" y="654"/>
                    </a:lnTo>
                    <a:lnTo>
                      <a:pt x="2388" y="650"/>
                    </a:lnTo>
                    <a:lnTo>
                      <a:pt x="2382" y="656"/>
                    </a:lnTo>
                    <a:lnTo>
                      <a:pt x="2374" y="658"/>
                    </a:lnTo>
                    <a:lnTo>
                      <a:pt x="2370" y="680"/>
                    </a:lnTo>
                    <a:lnTo>
                      <a:pt x="2378" y="684"/>
                    </a:lnTo>
                    <a:lnTo>
                      <a:pt x="2380" y="688"/>
                    </a:lnTo>
                    <a:lnTo>
                      <a:pt x="2380" y="694"/>
                    </a:lnTo>
                    <a:lnTo>
                      <a:pt x="2378" y="694"/>
                    </a:lnTo>
                    <a:lnTo>
                      <a:pt x="2374" y="698"/>
                    </a:lnTo>
                    <a:lnTo>
                      <a:pt x="2372" y="700"/>
                    </a:lnTo>
                    <a:lnTo>
                      <a:pt x="2368" y="700"/>
                    </a:lnTo>
                    <a:lnTo>
                      <a:pt x="2360" y="700"/>
                    </a:lnTo>
                    <a:lnTo>
                      <a:pt x="2355" y="700"/>
                    </a:lnTo>
                    <a:lnTo>
                      <a:pt x="2351" y="706"/>
                    </a:lnTo>
                    <a:lnTo>
                      <a:pt x="2341" y="719"/>
                    </a:lnTo>
                    <a:lnTo>
                      <a:pt x="2341" y="729"/>
                    </a:lnTo>
                    <a:lnTo>
                      <a:pt x="2341" y="737"/>
                    </a:lnTo>
                    <a:lnTo>
                      <a:pt x="2341" y="739"/>
                    </a:lnTo>
                    <a:lnTo>
                      <a:pt x="2335" y="739"/>
                    </a:lnTo>
                    <a:lnTo>
                      <a:pt x="2331" y="739"/>
                    </a:lnTo>
                    <a:lnTo>
                      <a:pt x="2327" y="743"/>
                    </a:lnTo>
                    <a:lnTo>
                      <a:pt x="2325" y="745"/>
                    </a:lnTo>
                    <a:lnTo>
                      <a:pt x="2321" y="745"/>
                    </a:lnTo>
                    <a:lnTo>
                      <a:pt x="2321" y="749"/>
                    </a:lnTo>
                    <a:lnTo>
                      <a:pt x="2321" y="755"/>
                    </a:lnTo>
                    <a:lnTo>
                      <a:pt x="2321" y="763"/>
                    </a:lnTo>
                    <a:lnTo>
                      <a:pt x="2321" y="767"/>
                    </a:lnTo>
                    <a:lnTo>
                      <a:pt x="2295" y="786"/>
                    </a:lnTo>
                    <a:lnTo>
                      <a:pt x="2293" y="786"/>
                    </a:lnTo>
                    <a:lnTo>
                      <a:pt x="2293" y="782"/>
                    </a:lnTo>
                    <a:lnTo>
                      <a:pt x="2288" y="777"/>
                    </a:lnTo>
                    <a:lnTo>
                      <a:pt x="2288" y="769"/>
                    </a:lnTo>
                    <a:lnTo>
                      <a:pt x="2288" y="759"/>
                    </a:lnTo>
                    <a:lnTo>
                      <a:pt x="2282" y="749"/>
                    </a:lnTo>
                    <a:lnTo>
                      <a:pt x="2280" y="737"/>
                    </a:lnTo>
                    <a:lnTo>
                      <a:pt x="2280" y="719"/>
                    </a:lnTo>
                    <a:lnTo>
                      <a:pt x="2280" y="706"/>
                    </a:lnTo>
                    <a:lnTo>
                      <a:pt x="2278" y="698"/>
                    </a:lnTo>
                    <a:lnTo>
                      <a:pt x="2276" y="688"/>
                    </a:lnTo>
                    <a:lnTo>
                      <a:pt x="2272" y="676"/>
                    </a:lnTo>
                    <a:lnTo>
                      <a:pt x="2272" y="660"/>
                    </a:lnTo>
                    <a:lnTo>
                      <a:pt x="2278" y="650"/>
                    </a:lnTo>
                    <a:lnTo>
                      <a:pt x="2278" y="645"/>
                    </a:lnTo>
                    <a:lnTo>
                      <a:pt x="2280" y="639"/>
                    </a:lnTo>
                    <a:lnTo>
                      <a:pt x="2282" y="637"/>
                    </a:lnTo>
                    <a:lnTo>
                      <a:pt x="2288" y="631"/>
                    </a:lnTo>
                    <a:lnTo>
                      <a:pt x="2295" y="631"/>
                    </a:lnTo>
                    <a:lnTo>
                      <a:pt x="2297" y="609"/>
                    </a:lnTo>
                    <a:lnTo>
                      <a:pt x="2293" y="607"/>
                    </a:lnTo>
                    <a:lnTo>
                      <a:pt x="2293" y="605"/>
                    </a:lnTo>
                    <a:lnTo>
                      <a:pt x="2307" y="605"/>
                    </a:lnTo>
                    <a:lnTo>
                      <a:pt x="2309" y="601"/>
                    </a:lnTo>
                    <a:lnTo>
                      <a:pt x="2315" y="597"/>
                    </a:lnTo>
                    <a:lnTo>
                      <a:pt x="2317" y="597"/>
                    </a:lnTo>
                    <a:lnTo>
                      <a:pt x="2323" y="599"/>
                    </a:lnTo>
                    <a:lnTo>
                      <a:pt x="2325" y="595"/>
                    </a:lnTo>
                    <a:lnTo>
                      <a:pt x="2327" y="591"/>
                    </a:lnTo>
                    <a:lnTo>
                      <a:pt x="2335" y="583"/>
                    </a:lnTo>
                    <a:lnTo>
                      <a:pt x="2343" y="578"/>
                    </a:lnTo>
                    <a:lnTo>
                      <a:pt x="2343" y="574"/>
                    </a:lnTo>
                    <a:lnTo>
                      <a:pt x="2347" y="568"/>
                    </a:lnTo>
                    <a:lnTo>
                      <a:pt x="2355" y="564"/>
                    </a:lnTo>
                    <a:lnTo>
                      <a:pt x="2358" y="560"/>
                    </a:lnTo>
                    <a:lnTo>
                      <a:pt x="2358" y="558"/>
                    </a:lnTo>
                    <a:lnTo>
                      <a:pt x="2364" y="554"/>
                    </a:lnTo>
                    <a:lnTo>
                      <a:pt x="2370" y="544"/>
                    </a:lnTo>
                    <a:lnTo>
                      <a:pt x="2370" y="540"/>
                    </a:lnTo>
                    <a:lnTo>
                      <a:pt x="2378" y="538"/>
                    </a:lnTo>
                    <a:lnTo>
                      <a:pt x="2378" y="528"/>
                    </a:lnTo>
                    <a:lnTo>
                      <a:pt x="2380" y="524"/>
                    </a:lnTo>
                    <a:lnTo>
                      <a:pt x="2388" y="524"/>
                    </a:lnTo>
                    <a:lnTo>
                      <a:pt x="2392" y="520"/>
                    </a:lnTo>
                    <a:lnTo>
                      <a:pt x="2400" y="520"/>
                    </a:lnTo>
                    <a:lnTo>
                      <a:pt x="2410" y="520"/>
                    </a:lnTo>
                    <a:lnTo>
                      <a:pt x="2410" y="516"/>
                    </a:lnTo>
                    <a:lnTo>
                      <a:pt x="2416" y="516"/>
                    </a:lnTo>
                    <a:lnTo>
                      <a:pt x="2412" y="509"/>
                    </a:lnTo>
                    <a:lnTo>
                      <a:pt x="2416" y="501"/>
                    </a:lnTo>
                    <a:lnTo>
                      <a:pt x="2418" y="497"/>
                    </a:lnTo>
                    <a:lnTo>
                      <a:pt x="2418" y="491"/>
                    </a:lnTo>
                    <a:lnTo>
                      <a:pt x="2416" y="487"/>
                    </a:lnTo>
                    <a:lnTo>
                      <a:pt x="2416" y="483"/>
                    </a:lnTo>
                    <a:lnTo>
                      <a:pt x="2420" y="481"/>
                    </a:lnTo>
                    <a:lnTo>
                      <a:pt x="2425" y="475"/>
                    </a:lnTo>
                    <a:lnTo>
                      <a:pt x="2433" y="479"/>
                    </a:lnTo>
                    <a:lnTo>
                      <a:pt x="2437" y="475"/>
                    </a:lnTo>
                    <a:lnTo>
                      <a:pt x="2429" y="471"/>
                    </a:lnTo>
                    <a:lnTo>
                      <a:pt x="2425" y="469"/>
                    </a:lnTo>
                    <a:lnTo>
                      <a:pt x="2420" y="469"/>
                    </a:lnTo>
                    <a:lnTo>
                      <a:pt x="2412" y="471"/>
                    </a:lnTo>
                    <a:lnTo>
                      <a:pt x="2408" y="473"/>
                    </a:lnTo>
                    <a:lnTo>
                      <a:pt x="2408" y="479"/>
                    </a:lnTo>
                    <a:lnTo>
                      <a:pt x="2406" y="481"/>
                    </a:lnTo>
                    <a:lnTo>
                      <a:pt x="2402" y="481"/>
                    </a:lnTo>
                    <a:lnTo>
                      <a:pt x="2406" y="493"/>
                    </a:lnTo>
                    <a:lnTo>
                      <a:pt x="2408" y="493"/>
                    </a:lnTo>
                    <a:lnTo>
                      <a:pt x="2408" y="497"/>
                    </a:lnTo>
                    <a:lnTo>
                      <a:pt x="2400" y="499"/>
                    </a:lnTo>
                    <a:lnTo>
                      <a:pt x="2398" y="499"/>
                    </a:lnTo>
                    <a:lnTo>
                      <a:pt x="2398" y="497"/>
                    </a:lnTo>
                    <a:lnTo>
                      <a:pt x="2392" y="493"/>
                    </a:lnTo>
                    <a:lnTo>
                      <a:pt x="2388" y="497"/>
                    </a:lnTo>
                    <a:lnTo>
                      <a:pt x="2382" y="499"/>
                    </a:lnTo>
                    <a:lnTo>
                      <a:pt x="2374" y="503"/>
                    </a:lnTo>
                    <a:lnTo>
                      <a:pt x="2374" y="509"/>
                    </a:lnTo>
                    <a:lnTo>
                      <a:pt x="2372" y="511"/>
                    </a:lnTo>
                    <a:lnTo>
                      <a:pt x="2370" y="511"/>
                    </a:lnTo>
                    <a:lnTo>
                      <a:pt x="2370" y="516"/>
                    </a:lnTo>
                    <a:lnTo>
                      <a:pt x="2362" y="518"/>
                    </a:lnTo>
                    <a:lnTo>
                      <a:pt x="2355" y="528"/>
                    </a:lnTo>
                    <a:lnTo>
                      <a:pt x="2353" y="524"/>
                    </a:lnTo>
                    <a:lnTo>
                      <a:pt x="2353" y="520"/>
                    </a:lnTo>
                    <a:lnTo>
                      <a:pt x="2355" y="520"/>
                    </a:lnTo>
                    <a:lnTo>
                      <a:pt x="2355" y="516"/>
                    </a:lnTo>
                    <a:lnTo>
                      <a:pt x="2358" y="516"/>
                    </a:lnTo>
                    <a:lnTo>
                      <a:pt x="2358" y="513"/>
                    </a:lnTo>
                    <a:lnTo>
                      <a:pt x="2355" y="513"/>
                    </a:lnTo>
                    <a:lnTo>
                      <a:pt x="2353" y="518"/>
                    </a:lnTo>
                    <a:lnTo>
                      <a:pt x="2345" y="518"/>
                    </a:lnTo>
                    <a:lnTo>
                      <a:pt x="2347" y="511"/>
                    </a:lnTo>
                    <a:lnTo>
                      <a:pt x="2351" y="503"/>
                    </a:lnTo>
                    <a:lnTo>
                      <a:pt x="2353" y="503"/>
                    </a:lnTo>
                    <a:lnTo>
                      <a:pt x="2355" y="503"/>
                    </a:lnTo>
                    <a:lnTo>
                      <a:pt x="2355" y="491"/>
                    </a:lnTo>
                    <a:lnTo>
                      <a:pt x="2345" y="499"/>
                    </a:lnTo>
                    <a:lnTo>
                      <a:pt x="2341" y="499"/>
                    </a:lnTo>
                    <a:lnTo>
                      <a:pt x="2337" y="497"/>
                    </a:lnTo>
                    <a:lnTo>
                      <a:pt x="2333" y="491"/>
                    </a:lnTo>
                    <a:lnTo>
                      <a:pt x="2325" y="491"/>
                    </a:lnTo>
                    <a:lnTo>
                      <a:pt x="2321" y="493"/>
                    </a:lnTo>
                    <a:lnTo>
                      <a:pt x="2309" y="493"/>
                    </a:lnTo>
                    <a:lnTo>
                      <a:pt x="2303" y="497"/>
                    </a:lnTo>
                    <a:lnTo>
                      <a:pt x="2299" y="499"/>
                    </a:lnTo>
                    <a:lnTo>
                      <a:pt x="2297" y="501"/>
                    </a:lnTo>
                    <a:lnTo>
                      <a:pt x="2295" y="499"/>
                    </a:lnTo>
                    <a:lnTo>
                      <a:pt x="2293" y="499"/>
                    </a:lnTo>
                    <a:lnTo>
                      <a:pt x="2293" y="503"/>
                    </a:lnTo>
                    <a:lnTo>
                      <a:pt x="2289" y="509"/>
                    </a:lnTo>
                    <a:lnTo>
                      <a:pt x="2286" y="511"/>
                    </a:lnTo>
                    <a:lnTo>
                      <a:pt x="2282" y="511"/>
                    </a:lnTo>
                    <a:lnTo>
                      <a:pt x="2282" y="513"/>
                    </a:lnTo>
                    <a:lnTo>
                      <a:pt x="2286" y="518"/>
                    </a:lnTo>
                    <a:lnTo>
                      <a:pt x="2280" y="518"/>
                    </a:lnTo>
                    <a:lnTo>
                      <a:pt x="2280" y="522"/>
                    </a:lnTo>
                    <a:lnTo>
                      <a:pt x="2276" y="522"/>
                    </a:lnTo>
                    <a:lnTo>
                      <a:pt x="2272" y="522"/>
                    </a:lnTo>
                    <a:lnTo>
                      <a:pt x="2268" y="528"/>
                    </a:lnTo>
                    <a:lnTo>
                      <a:pt x="2260" y="530"/>
                    </a:lnTo>
                    <a:lnTo>
                      <a:pt x="2258" y="532"/>
                    </a:lnTo>
                    <a:lnTo>
                      <a:pt x="2258" y="534"/>
                    </a:lnTo>
                    <a:lnTo>
                      <a:pt x="2254" y="542"/>
                    </a:lnTo>
                    <a:lnTo>
                      <a:pt x="2250" y="542"/>
                    </a:lnTo>
                    <a:lnTo>
                      <a:pt x="2250" y="544"/>
                    </a:lnTo>
                    <a:lnTo>
                      <a:pt x="2250" y="550"/>
                    </a:lnTo>
                    <a:lnTo>
                      <a:pt x="2248" y="558"/>
                    </a:lnTo>
                    <a:lnTo>
                      <a:pt x="2250" y="558"/>
                    </a:lnTo>
                    <a:lnTo>
                      <a:pt x="2252" y="560"/>
                    </a:lnTo>
                    <a:lnTo>
                      <a:pt x="2258" y="554"/>
                    </a:lnTo>
                    <a:lnTo>
                      <a:pt x="2266" y="558"/>
                    </a:lnTo>
                    <a:lnTo>
                      <a:pt x="2268" y="558"/>
                    </a:lnTo>
                    <a:lnTo>
                      <a:pt x="2268" y="564"/>
                    </a:lnTo>
                    <a:lnTo>
                      <a:pt x="2258" y="568"/>
                    </a:lnTo>
                    <a:lnTo>
                      <a:pt x="2250" y="570"/>
                    </a:lnTo>
                    <a:lnTo>
                      <a:pt x="2250" y="568"/>
                    </a:lnTo>
                    <a:lnTo>
                      <a:pt x="2248" y="564"/>
                    </a:lnTo>
                    <a:lnTo>
                      <a:pt x="2244" y="564"/>
                    </a:lnTo>
                    <a:lnTo>
                      <a:pt x="2242" y="568"/>
                    </a:lnTo>
                    <a:lnTo>
                      <a:pt x="2238" y="570"/>
                    </a:lnTo>
                    <a:lnTo>
                      <a:pt x="2234" y="574"/>
                    </a:lnTo>
                    <a:lnTo>
                      <a:pt x="2224" y="570"/>
                    </a:lnTo>
                    <a:lnTo>
                      <a:pt x="2223" y="578"/>
                    </a:lnTo>
                    <a:lnTo>
                      <a:pt x="2213" y="578"/>
                    </a:lnTo>
                    <a:lnTo>
                      <a:pt x="2207" y="578"/>
                    </a:lnTo>
                    <a:lnTo>
                      <a:pt x="2205" y="572"/>
                    </a:lnTo>
                    <a:lnTo>
                      <a:pt x="2203" y="564"/>
                    </a:lnTo>
                    <a:lnTo>
                      <a:pt x="2213" y="564"/>
                    </a:lnTo>
                    <a:lnTo>
                      <a:pt x="2221" y="564"/>
                    </a:lnTo>
                    <a:lnTo>
                      <a:pt x="2223" y="560"/>
                    </a:lnTo>
                    <a:lnTo>
                      <a:pt x="2217" y="558"/>
                    </a:lnTo>
                    <a:lnTo>
                      <a:pt x="2213" y="552"/>
                    </a:lnTo>
                    <a:lnTo>
                      <a:pt x="2211" y="548"/>
                    </a:lnTo>
                    <a:lnTo>
                      <a:pt x="2203" y="550"/>
                    </a:lnTo>
                    <a:lnTo>
                      <a:pt x="2203" y="552"/>
                    </a:lnTo>
                    <a:lnTo>
                      <a:pt x="2201" y="554"/>
                    </a:lnTo>
                    <a:lnTo>
                      <a:pt x="2197" y="552"/>
                    </a:lnTo>
                    <a:lnTo>
                      <a:pt x="2195" y="552"/>
                    </a:lnTo>
                    <a:lnTo>
                      <a:pt x="2195" y="550"/>
                    </a:lnTo>
                    <a:lnTo>
                      <a:pt x="2189" y="550"/>
                    </a:lnTo>
                    <a:lnTo>
                      <a:pt x="2183" y="552"/>
                    </a:lnTo>
                    <a:lnTo>
                      <a:pt x="2175" y="548"/>
                    </a:lnTo>
                    <a:lnTo>
                      <a:pt x="2169" y="548"/>
                    </a:lnTo>
                    <a:lnTo>
                      <a:pt x="2165" y="550"/>
                    </a:lnTo>
                    <a:lnTo>
                      <a:pt x="2165" y="552"/>
                    </a:lnTo>
                    <a:lnTo>
                      <a:pt x="2167" y="558"/>
                    </a:lnTo>
                    <a:lnTo>
                      <a:pt x="2165" y="558"/>
                    </a:lnTo>
                    <a:lnTo>
                      <a:pt x="2165" y="560"/>
                    </a:lnTo>
                    <a:lnTo>
                      <a:pt x="2167" y="560"/>
                    </a:lnTo>
                    <a:lnTo>
                      <a:pt x="2167" y="562"/>
                    </a:lnTo>
                    <a:lnTo>
                      <a:pt x="2165" y="564"/>
                    </a:lnTo>
                    <a:lnTo>
                      <a:pt x="2163" y="564"/>
                    </a:lnTo>
                    <a:lnTo>
                      <a:pt x="2159" y="564"/>
                    </a:lnTo>
                    <a:lnTo>
                      <a:pt x="2159" y="562"/>
                    </a:lnTo>
                    <a:lnTo>
                      <a:pt x="2158" y="560"/>
                    </a:lnTo>
                    <a:lnTo>
                      <a:pt x="2156" y="560"/>
                    </a:lnTo>
                    <a:lnTo>
                      <a:pt x="2152" y="560"/>
                    </a:lnTo>
                    <a:lnTo>
                      <a:pt x="2148" y="562"/>
                    </a:lnTo>
                    <a:lnTo>
                      <a:pt x="2138" y="562"/>
                    </a:lnTo>
                    <a:lnTo>
                      <a:pt x="2130" y="558"/>
                    </a:lnTo>
                    <a:lnTo>
                      <a:pt x="2130" y="554"/>
                    </a:lnTo>
                    <a:lnTo>
                      <a:pt x="2126" y="554"/>
                    </a:lnTo>
                    <a:lnTo>
                      <a:pt x="2122" y="562"/>
                    </a:lnTo>
                    <a:lnTo>
                      <a:pt x="2120" y="564"/>
                    </a:lnTo>
                    <a:lnTo>
                      <a:pt x="2114" y="564"/>
                    </a:lnTo>
                    <a:lnTo>
                      <a:pt x="2114" y="562"/>
                    </a:lnTo>
                    <a:lnTo>
                      <a:pt x="2114" y="554"/>
                    </a:lnTo>
                    <a:lnTo>
                      <a:pt x="2104" y="552"/>
                    </a:lnTo>
                    <a:lnTo>
                      <a:pt x="2094" y="550"/>
                    </a:lnTo>
                    <a:lnTo>
                      <a:pt x="2071" y="554"/>
                    </a:lnTo>
                    <a:lnTo>
                      <a:pt x="2073" y="550"/>
                    </a:lnTo>
                    <a:lnTo>
                      <a:pt x="2071" y="548"/>
                    </a:lnTo>
                    <a:lnTo>
                      <a:pt x="2071" y="550"/>
                    </a:lnTo>
                    <a:lnTo>
                      <a:pt x="2065" y="548"/>
                    </a:lnTo>
                    <a:lnTo>
                      <a:pt x="2063" y="548"/>
                    </a:lnTo>
                    <a:lnTo>
                      <a:pt x="2063" y="554"/>
                    </a:lnTo>
                    <a:lnTo>
                      <a:pt x="2057" y="554"/>
                    </a:lnTo>
                    <a:lnTo>
                      <a:pt x="2053" y="558"/>
                    </a:lnTo>
                    <a:lnTo>
                      <a:pt x="2049" y="560"/>
                    </a:lnTo>
                    <a:lnTo>
                      <a:pt x="2045" y="564"/>
                    </a:lnTo>
                    <a:lnTo>
                      <a:pt x="2043" y="562"/>
                    </a:lnTo>
                    <a:lnTo>
                      <a:pt x="2039" y="562"/>
                    </a:lnTo>
                    <a:lnTo>
                      <a:pt x="2039" y="564"/>
                    </a:lnTo>
                    <a:lnTo>
                      <a:pt x="2039" y="570"/>
                    </a:lnTo>
                    <a:lnTo>
                      <a:pt x="2037" y="572"/>
                    </a:lnTo>
                    <a:lnTo>
                      <a:pt x="2033" y="574"/>
                    </a:lnTo>
                    <a:lnTo>
                      <a:pt x="2027" y="587"/>
                    </a:lnTo>
                    <a:lnTo>
                      <a:pt x="2022" y="601"/>
                    </a:lnTo>
                    <a:lnTo>
                      <a:pt x="2012" y="605"/>
                    </a:lnTo>
                    <a:lnTo>
                      <a:pt x="2010" y="609"/>
                    </a:lnTo>
                    <a:lnTo>
                      <a:pt x="2010" y="611"/>
                    </a:lnTo>
                    <a:lnTo>
                      <a:pt x="2008" y="611"/>
                    </a:lnTo>
                    <a:lnTo>
                      <a:pt x="2002" y="617"/>
                    </a:lnTo>
                    <a:lnTo>
                      <a:pt x="1996" y="619"/>
                    </a:lnTo>
                    <a:lnTo>
                      <a:pt x="1996" y="621"/>
                    </a:lnTo>
                    <a:lnTo>
                      <a:pt x="1992" y="621"/>
                    </a:lnTo>
                    <a:lnTo>
                      <a:pt x="1990" y="627"/>
                    </a:lnTo>
                    <a:lnTo>
                      <a:pt x="1988" y="629"/>
                    </a:lnTo>
                    <a:lnTo>
                      <a:pt x="1984" y="629"/>
                    </a:lnTo>
                    <a:lnTo>
                      <a:pt x="1984" y="627"/>
                    </a:lnTo>
                    <a:lnTo>
                      <a:pt x="1982" y="629"/>
                    </a:lnTo>
                    <a:lnTo>
                      <a:pt x="1982" y="631"/>
                    </a:lnTo>
                    <a:lnTo>
                      <a:pt x="1982" y="635"/>
                    </a:lnTo>
                    <a:lnTo>
                      <a:pt x="1980" y="639"/>
                    </a:lnTo>
                    <a:lnTo>
                      <a:pt x="1980" y="646"/>
                    </a:lnTo>
                    <a:lnTo>
                      <a:pt x="1974" y="648"/>
                    </a:lnTo>
                    <a:lnTo>
                      <a:pt x="1970" y="650"/>
                    </a:lnTo>
                    <a:lnTo>
                      <a:pt x="1970" y="654"/>
                    </a:lnTo>
                    <a:lnTo>
                      <a:pt x="1970" y="656"/>
                    </a:lnTo>
                    <a:lnTo>
                      <a:pt x="1964" y="658"/>
                    </a:lnTo>
                    <a:lnTo>
                      <a:pt x="1960" y="664"/>
                    </a:lnTo>
                    <a:lnTo>
                      <a:pt x="1955" y="668"/>
                    </a:lnTo>
                    <a:lnTo>
                      <a:pt x="1951" y="670"/>
                    </a:lnTo>
                    <a:lnTo>
                      <a:pt x="1945" y="676"/>
                    </a:lnTo>
                    <a:lnTo>
                      <a:pt x="1943" y="680"/>
                    </a:lnTo>
                    <a:lnTo>
                      <a:pt x="1937" y="684"/>
                    </a:lnTo>
                    <a:lnTo>
                      <a:pt x="1933" y="688"/>
                    </a:lnTo>
                    <a:lnTo>
                      <a:pt x="1929" y="698"/>
                    </a:lnTo>
                    <a:lnTo>
                      <a:pt x="1943" y="698"/>
                    </a:lnTo>
                    <a:lnTo>
                      <a:pt x="1955" y="698"/>
                    </a:lnTo>
                    <a:lnTo>
                      <a:pt x="1955" y="723"/>
                    </a:lnTo>
                    <a:lnTo>
                      <a:pt x="1960" y="723"/>
                    </a:lnTo>
                    <a:lnTo>
                      <a:pt x="1962" y="713"/>
                    </a:lnTo>
                    <a:lnTo>
                      <a:pt x="1968" y="717"/>
                    </a:lnTo>
                    <a:lnTo>
                      <a:pt x="1970" y="719"/>
                    </a:lnTo>
                    <a:lnTo>
                      <a:pt x="1964" y="729"/>
                    </a:lnTo>
                    <a:lnTo>
                      <a:pt x="1970" y="729"/>
                    </a:lnTo>
                    <a:lnTo>
                      <a:pt x="1974" y="725"/>
                    </a:lnTo>
                    <a:lnTo>
                      <a:pt x="1978" y="719"/>
                    </a:lnTo>
                    <a:lnTo>
                      <a:pt x="1984" y="723"/>
                    </a:lnTo>
                    <a:lnTo>
                      <a:pt x="1984" y="710"/>
                    </a:lnTo>
                    <a:lnTo>
                      <a:pt x="1992" y="713"/>
                    </a:lnTo>
                    <a:lnTo>
                      <a:pt x="2000" y="713"/>
                    </a:lnTo>
                    <a:lnTo>
                      <a:pt x="2002" y="717"/>
                    </a:lnTo>
                    <a:lnTo>
                      <a:pt x="2012" y="719"/>
                    </a:lnTo>
                    <a:lnTo>
                      <a:pt x="2012" y="723"/>
                    </a:lnTo>
                    <a:lnTo>
                      <a:pt x="2012" y="727"/>
                    </a:lnTo>
                    <a:lnTo>
                      <a:pt x="2022" y="735"/>
                    </a:lnTo>
                    <a:lnTo>
                      <a:pt x="2026" y="733"/>
                    </a:lnTo>
                    <a:lnTo>
                      <a:pt x="2026" y="737"/>
                    </a:lnTo>
                    <a:lnTo>
                      <a:pt x="2035" y="739"/>
                    </a:lnTo>
                    <a:lnTo>
                      <a:pt x="2037" y="737"/>
                    </a:lnTo>
                    <a:lnTo>
                      <a:pt x="2037" y="745"/>
                    </a:lnTo>
                    <a:lnTo>
                      <a:pt x="2029" y="743"/>
                    </a:lnTo>
                    <a:lnTo>
                      <a:pt x="2027" y="743"/>
                    </a:lnTo>
                    <a:lnTo>
                      <a:pt x="2026" y="743"/>
                    </a:lnTo>
                    <a:lnTo>
                      <a:pt x="2022" y="753"/>
                    </a:lnTo>
                    <a:lnTo>
                      <a:pt x="2026" y="755"/>
                    </a:lnTo>
                    <a:lnTo>
                      <a:pt x="2026" y="759"/>
                    </a:lnTo>
                    <a:lnTo>
                      <a:pt x="2026" y="757"/>
                    </a:lnTo>
                    <a:lnTo>
                      <a:pt x="2026" y="759"/>
                    </a:lnTo>
                    <a:lnTo>
                      <a:pt x="2026" y="763"/>
                    </a:lnTo>
                    <a:lnTo>
                      <a:pt x="2027" y="763"/>
                    </a:lnTo>
                    <a:lnTo>
                      <a:pt x="2027" y="765"/>
                    </a:lnTo>
                    <a:lnTo>
                      <a:pt x="2026" y="767"/>
                    </a:lnTo>
                    <a:lnTo>
                      <a:pt x="2026" y="773"/>
                    </a:lnTo>
                    <a:lnTo>
                      <a:pt x="2020" y="777"/>
                    </a:lnTo>
                    <a:lnTo>
                      <a:pt x="2016" y="782"/>
                    </a:lnTo>
                    <a:lnTo>
                      <a:pt x="2018" y="788"/>
                    </a:lnTo>
                    <a:lnTo>
                      <a:pt x="2016" y="794"/>
                    </a:lnTo>
                    <a:lnTo>
                      <a:pt x="2016" y="798"/>
                    </a:lnTo>
                    <a:lnTo>
                      <a:pt x="2018" y="798"/>
                    </a:lnTo>
                    <a:lnTo>
                      <a:pt x="2016" y="808"/>
                    </a:lnTo>
                    <a:lnTo>
                      <a:pt x="2018" y="812"/>
                    </a:lnTo>
                    <a:lnTo>
                      <a:pt x="2018" y="818"/>
                    </a:lnTo>
                    <a:lnTo>
                      <a:pt x="2016" y="824"/>
                    </a:lnTo>
                    <a:lnTo>
                      <a:pt x="2012" y="830"/>
                    </a:lnTo>
                    <a:lnTo>
                      <a:pt x="2012" y="832"/>
                    </a:lnTo>
                    <a:lnTo>
                      <a:pt x="2016" y="834"/>
                    </a:lnTo>
                    <a:lnTo>
                      <a:pt x="2012" y="836"/>
                    </a:lnTo>
                    <a:lnTo>
                      <a:pt x="2010" y="842"/>
                    </a:lnTo>
                    <a:lnTo>
                      <a:pt x="2010" y="845"/>
                    </a:lnTo>
                    <a:lnTo>
                      <a:pt x="2008" y="849"/>
                    </a:lnTo>
                    <a:lnTo>
                      <a:pt x="2002" y="853"/>
                    </a:lnTo>
                    <a:lnTo>
                      <a:pt x="1996" y="859"/>
                    </a:lnTo>
                    <a:lnTo>
                      <a:pt x="1996" y="863"/>
                    </a:lnTo>
                    <a:lnTo>
                      <a:pt x="1992" y="869"/>
                    </a:lnTo>
                    <a:lnTo>
                      <a:pt x="1992" y="871"/>
                    </a:lnTo>
                    <a:lnTo>
                      <a:pt x="1990" y="871"/>
                    </a:lnTo>
                    <a:lnTo>
                      <a:pt x="1984" y="879"/>
                    </a:lnTo>
                    <a:lnTo>
                      <a:pt x="1980" y="885"/>
                    </a:lnTo>
                    <a:lnTo>
                      <a:pt x="1980" y="889"/>
                    </a:lnTo>
                    <a:lnTo>
                      <a:pt x="1982" y="891"/>
                    </a:lnTo>
                    <a:lnTo>
                      <a:pt x="1974" y="905"/>
                    </a:lnTo>
                    <a:lnTo>
                      <a:pt x="1968" y="910"/>
                    </a:lnTo>
                    <a:lnTo>
                      <a:pt x="1964" y="918"/>
                    </a:lnTo>
                    <a:lnTo>
                      <a:pt x="1957" y="918"/>
                    </a:lnTo>
                    <a:lnTo>
                      <a:pt x="1947" y="930"/>
                    </a:lnTo>
                    <a:lnTo>
                      <a:pt x="1945" y="938"/>
                    </a:lnTo>
                    <a:lnTo>
                      <a:pt x="1943" y="940"/>
                    </a:lnTo>
                    <a:lnTo>
                      <a:pt x="1941" y="940"/>
                    </a:lnTo>
                    <a:lnTo>
                      <a:pt x="1941" y="944"/>
                    </a:lnTo>
                    <a:lnTo>
                      <a:pt x="1935" y="948"/>
                    </a:lnTo>
                    <a:lnTo>
                      <a:pt x="1935" y="952"/>
                    </a:lnTo>
                    <a:lnTo>
                      <a:pt x="1933" y="960"/>
                    </a:lnTo>
                    <a:lnTo>
                      <a:pt x="1927" y="960"/>
                    </a:lnTo>
                    <a:lnTo>
                      <a:pt x="1925" y="964"/>
                    </a:lnTo>
                    <a:lnTo>
                      <a:pt x="1915" y="974"/>
                    </a:lnTo>
                    <a:lnTo>
                      <a:pt x="1907" y="983"/>
                    </a:lnTo>
                    <a:lnTo>
                      <a:pt x="1905" y="987"/>
                    </a:lnTo>
                    <a:lnTo>
                      <a:pt x="1903" y="983"/>
                    </a:lnTo>
                    <a:lnTo>
                      <a:pt x="1897" y="981"/>
                    </a:lnTo>
                    <a:lnTo>
                      <a:pt x="1892" y="981"/>
                    </a:lnTo>
                    <a:lnTo>
                      <a:pt x="1890" y="977"/>
                    </a:lnTo>
                    <a:lnTo>
                      <a:pt x="1888" y="977"/>
                    </a:lnTo>
                    <a:lnTo>
                      <a:pt x="1886" y="972"/>
                    </a:lnTo>
                    <a:lnTo>
                      <a:pt x="1888" y="964"/>
                    </a:lnTo>
                    <a:lnTo>
                      <a:pt x="1882" y="968"/>
                    </a:lnTo>
                    <a:lnTo>
                      <a:pt x="1880" y="968"/>
                    </a:lnTo>
                    <a:lnTo>
                      <a:pt x="1878" y="968"/>
                    </a:lnTo>
                    <a:lnTo>
                      <a:pt x="1878" y="964"/>
                    </a:lnTo>
                    <a:lnTo>
                      <a:pt x="1878" y="962"/>
                    </a:lnTo>
                    <a:lnTo>
                      <a:pt x="1872" y="962"/>
                    </a:lnTo>
                    <a:lnTo>
                      <a:pt x="1870" y="970"/>
                    </a:lnTo>
                    <a:lnTo>
                      <a:pt x="1866" y="974"/>
                    </a:lnTo>
                    <a:lnTo>
                      <a:pt x="1862" y="974"/>
                    </a:lnTo>
                    <a:lnTo>
                      <a:pt x="1860" y="981"/>
                    </a:lnTo>
                    <a:lnTo>
                      <a:pt x="1854" y="981"/>
                    </a:lnTo>
                    <a:lnTo>
                      <a:pt x="1854" y="979"/>
                    </a:lnTo>
                    <a:lnTo>
                      <a:pt x="1858" y="974"/>
                    </a:lnTo>
                    <a:lnTo>
                      <a:pt x="1858" y="968"/>
                    </a:lnTo>
                    <a:lnTo>
                      <a:pt x="1860" y="964"/>
                    </a:lnTo>
                    <a:lnTo>
                      <a:pt x="1862" y="958"/>
                    </a:lnTo>
                    <a:lnTo>
                      <a:pt x="1860" y="944"/>
                    </a:lnTo>
                    <a:lnTo>
                      <a:pt x="1862" y="938"/>
                    </a:lnTo>
                    <a:lnTo>
                      <a:pt x="1862" y="930"/>
                    </a:lnTo>
                    <a:lnTo>
                      <a:pt x="1868" y="924"/>
                    </a:lnTo>
                    <a:lnTo>
                      <a:pt x="1872" y="922"/>
                    </a:lnTo>
                    <a:lnTo>
                      <a:pt x="1878" y="924"/>
                    </a:lnTo>
                    <a:lnTo>
                      <a:pt x="1876" y="930"/>
                    </a:lnTo>
                    <a:lnTo>
                      <a:pt x="1872" y="932"/>
                    </a:lnTo>
                    <a:lnTo>
                      <a:pt x="1876" y="938"/>
                    </a:lnTo>
                    <a:lnTo>
                      <a:pt x="1878" y="940"/>
                    </a:lnTo>
                    <a:lnTo>
                      <a:pt x="1882" y="940"/>
                    </a:lnTo>
                    <a:lnTo>
                      <a:pt x="1882" y="924"/>
                    </a:lnTo>
                    <a:lnTo>
                      <a:pt x="1888" y="920"/>
                    </a:lnTo>
                    <a:lnTo>
                      <a:pt x="1895" y="914"/>
                    </a:lnTo>
                    <a:lnTo>
                      <a:pt x="1897" y="910"/>
                    </a:lnTo>
                    <a:lnTo>
                      <a:pt x="1903" y="909"/>
                    </a:lnTo>
                    <a:lnTo>
                      <a:pt x="1907" y="901"/>
                    </a:lnTo>
                    <a:lnTo>
                      <a:pt x="1913" y="893"/>
                    </a:lnTo>
                    <a:lnTo>
                      <a:pt x="1915" y="881"/>
                    </a:lnTo>
                    <a:lnTo>
                      <a:pt x="1915" y="873"/>
                    </a:lnTo>
                    <a:lnTo>
                      <a:pt x="1919" y="871"/>
                    </a:lnTo>
                    <a:lnTo>
                      <a:pt x="1919" y="861"/>
                    </a:lnTo>
                    <a:lnTo>
                      <a:pt x="1915" y="855"/>
                    </a:lnTo>
                    <a:lnTo>
                      <a:pt x="1915" y="851"/>
                    </a:lnTo>
                    <a:lnTo>
                      <a:pt x="1919" y="842"/>
                    </a:lnTo>
                    <a:lnTo>
                      <a:pt x="1909" y="843"/>
                    </a:lnTo>
                    <a:lnTo>
                      <a:pt x="1907" y="849"/>
                    </a:lnTo>
                    <a:lnTo>
                      <a:pt x="1899" y="851"/>
                    </a:lnTo>
                    <a:lnTo>
                      <a:pt x="1895" y="851"/>
                    </a:lnTo>
                    <a:lnTo>
                      <a:pt x="1888" y="855"/>
                    </a:lnTo>
                    <a:lnTo>
                      <a:pt x="1882" y="861"/>
                    </a:lnTo>
                    <a:lnTo>
                      <a:pt x="1876" y="863"/>
                    </a:lnTo>
                    <a:lnTo>
                      <a:pt x="1870" y="865"/>
                    </a:lnTo>
                    <a:lnTo>
                      <a:pt x="1862" y="861"/>
                    </a:lnTo>
                    <a:lnTo>
                      <a:pt x="1854" y="859"/>
                    </a:lnTo>
                    <a:lnTo>
                      <a:pt x="1852" y="851"/>
                    </a:lnTo>
                    <a:lnTo>
                      <a:pt x="1852" y="843"/>
                    </a:lnTo>
                    <a:lnTo>
                      <a:pt x="1850" y="836"/>
                    </a:lnTo>
                    <a:lnTo>
                      <a:pt x="1842" y="830"/>
                    </a:lnTo>
                    <a:lnTo>
                      <a:pt x="1840" y="822"/>
                    </a:lnTo>
                    <a:lnTo>
                      <a:pt x="1838" y="814"/>
                    </a:lnTo>
                    <a:lnTo>
                      <a:pt x="1832" y="808"/>
                    </a:lnTo>
                    <a:lnTo>
                      <a:pt x="1823" y="806"/>
                    </a:lnTo>
                    <a:lnTo>
                      <a:pt x="1815" y="804"/>
                    </a:lnTo>
                    <a:lnTo>
                      <a:pt x="1807" y="804"/>
                    </a:lnTo>
                    <a:lnTo>
                      <a:pt x="1803" y="798"/>
                    </a:lnTo>
                    <a:lnTo>
                      <a:pt x="1797" y="788"/>
                    </a:lnTo>
                    <a:lnTo>
                      <a:pt x="1791" y="777"/>
                    </a:lnTo>
                    <a:lnTo>
                      <a:pt x="1787" y="767"/>
                    </a:lnTo>
                    <a:lnTo>
                      <a:pt x="1787" y="759"/>
                    </a:lnTo>
                    <a:lnTo>
                      <a:pt x="1779" y="753"/>
                    </a:lnTo>
                    <a:lnTo>
                      <a:pt x="1777" y="745"/>
                    </a:lnTo>
                    <a:lnTo>
                      <a:pt x="1767" y="737"/>
                    </a:lnTo>
                    <a:lnTo>
                      <a:pt x="1756" y="737"/>
                    </a:lnTo>
                    <a:lnTo>
                      <a:pt x="1750" y="729"/>
                    </a:lnTo>
                    <a:lnTo>
                      <a:pt x="1742" y="725"/>
                    </a:lnTo>
                    <a:lnTo>
                      <a:pt x="1736" y="719"/>
                    </a:lnTo>
                    <a:lnTo>
                      <a:pt x="1724" y="717"/>
                    </a:lnTo>
                    <a:lnTo>
                      <a:pt x="1720" y="719"/>
                    </a:lnTo>
                    <a:lnTo>
                      <a:pt x="1712" y="723"/>
                    </a:lnTo>
                    <a:lnTo>
                      <a:pt x="1702" y="723"/>
                    </a:lnTo>
                    <a:lnTo>
                      <a:pt x="1695" y="727"/>
                    </a:lnTo>
                    <a:lnTo>
                      <a:pt x="1687" y="735"/>
                    </a:lnTo>
                    <a:lnTo>
                      <a:pt x="1683" y="743"/>
                    </a:lnTo>
                    <a:lnTo>
                      <a:pt x="1681" y="745"/>
                    </a:lnTo>
                    <a:lnTo>
                      <a:pt x="1677" y="749"/>
                    </a:lnTo>
                    <a:lnTo>
                      <a:pt x="1685" y="747"/>
                    </a:lnTo>
                    <a:lnTo>
                      <a:pt x="1685" y="757"/>
                    </a:lnTo>
                    <a:lnTo>
                      <a:pt x="1685" y="765"/>
                    </a:lnTo>
                    <a:lnTo>
                      <a:pt x="1681" y="769"/>
                    </a:lnTo>
                    <a:lnTo>
                      <a:pt x="1683" y="777"/>
                    </a:lnTo>
                    <a:lnTo>
                      <a:pt x="1675" y="786"/>
                    </a:lnTo>
                    <a:lnTo>
                      <a:pt x="1671" y="794"/>
                    </a:lnTo>
                    <a:lnTo>
                      <a:pt x="1665" y="798"/>
                    </a:lnTo>
                    <a:lnTo>
                      <a:pt x="1663" y="802"/>
                    </a:lnTo>
                    <a:lnTo>
                      <a:pt x="1663" y="804"/>
                    </a:lnTo>
                    <a:lnTo>
                      <a:pt x="1665" y="806"/>
                    </a:lnTo>
                    <a:lnTo>
                      <a:pt x="1663" y="808"/>
                    </a:lnTo>
                    <a:lnTo>
                      <a:pt x="1657" y="812"/>
                    </a:lnTo>
                    <a:lnTo>
                      <a:pt x="1653" y="814"/>
                    </a:lnTo>
                    <a:lnTo>
                      <a:pt x="1639" y="822"/>
                    </a:lnTo>
                    <a:lnTo>
                      <a:pt x="1633" y="816"/>
                    </a:lnTo>
                    <a:lnTo>
                      <a:pt x="1622" y="812"/>
                    </a:lnTo>
                    <a:lnTo>
                      <a:pt x="1616" y="814"/>
                    </a:lnTo>
                    <a:lnTo>
                      <a:pt x="1602" y="812"/>
                    </a:lnTo>
                    <a:lnTo>
                      <a:pt x="1596" y="812"/>
                    </a:lnTo>
                    <a:lnTo>
                      <a:pt x="1582" y="804"/>
                    </a:lnTo>
                    <a:lnTo>
                      <a:pt x="1578" y="806"/>
                    </a:lnTo>
                    <a:lnTo>
                      <a:pt x="1563" y="816"/>
                    </a:lnTo>
                    <a:lnTo>
                      <a:pt x="1547" y="818"/>
                    </a:lnTo>
                    <a:lnTo>
                      <a:pt x="1541" y="824"/>
                    </a:lnTo>
                    <a:lnTo>
                      <a:pt x="1527" y="826"/>
                    </a:lnTo>
                    <a:lnTo>
                      <a:pt x="1515" y="824"/>
                    </a:lnTo>
                    <a:lnTo>
                      <a:pt x="1507" y="822"/>
                    </a:lnTo>
                    <a:lnTo>
                      <a:pt x="1499" y="824"/>
                    </a:lnTo>
                    <a:lnTo>
                      <a:pt x="1492" y="824"/>
                    </a:lnTo>
                    <a:lnTo>
                      <a:pt x="1486" y="818"/>
                    </a:lnTo>
                    <a:lnTo>
                      <a:pt x="1478" y="818"/>
                    </a:lnTo>
                    <a:lnTo>
                      <a:pt x="1470" y="814"/>
                    </a:lnTo>
                    <a:lnTo>
                      <a:pt x="1470" y="806"/>
                    </a:lnTo>
                    <a:lnTo>
                      <a:pt x="1462" y="806"/>
                    </a:lnTo>
                    <a:lnTo>
                      <a:pt x="1448" y="802"/>
                    </a:lnTo>
                    <a:lnTo>
                      <a:pt x="1438" y="798"/>
                    </a:lnTo>
                    <a:lnTo>
                      <a:pt x="1431" y="804"/>
                    </a:lnTo>
                    <a:lnTo>
                      <a:pt x="1423" y="806"/>
                    </a:lnTo>
                    <a:lnTo>
                      <a:pt x="1415" y="806"/>
                    </a:lnTo>
                    <a:lnTo>
                      <a:pt x="1407" y="806"/>
                    </a:lnTo>
                    <a:lnTo>
                      <a:pt x="1395" y="798"/>
                    </a:lnTo>
                    <a:lnTo>
                      <a:pt x="1389" y="796"/>
                    </a:lnTo>
                    <a:lnTo>
                      <a:pt x="1385" y="784"/>
                    </a:lnTo>
                    <a:lnTo>
                      <a:pt x="1375" y="777"/>
                    </a:lnTo>
                    <a:lnTo>
                      <a:pt x="1360" y="765"/>
                    </a:lnTo>
                    <a:lnTo>
                      <a:pt x="1348" y="763"/>
                    </a:lnTo>
                    <a:lnTo>
                      <a:pt x="1342" y="757"/>
                    </a:lnTo>
                    <a:lnTo>
                      <a:pt x="1330" y="757"/>
                    </a:lnTo>
                    <a:lnTo>
                      <a:pt x="1322" y="755"/>
                    </a:lnTo>
                    <a:lnTo>
                      <a:pt x="1310" y="755"/>
                    </a:lnTo>
                    <a:lnTo>
                      <a:pt x="1308" y="759"/>
                    </a:lnTo>
                    <a:lnTo>
                      <a:pt x="1302" y="767"/>
                    </a:lnTo>
                    <a:lnTo>
                      <a:pt x="1301" y="775"/>
                    </a:lnTo>
                    <a:lnTo>
                      <a:pt x="1308" y="778"/>
                    </a:lnTo>
                    <a:lnTo>
                      <a:pt x="1312" y="786"/>
                    </a:lnTo>
                    <a:lnTo>
                      <a:pt x="1314" y="796"/>
                    </a:lnTo>
                    <a:lnTo>
                      <a:pt x="1310" y="802"/>
                    </a:lnTo>
                    <a:lnTo>
                      <a:pt x="1299" y="802"/>
                    </a:lnTo>
                    <a:lnTo>
                      <a:pt x="1283" y="802"/>
                    </a:lnTo>
                    <a:lnTo>
                      <a:pt x="1271" y="802"/>
                    </a:lnTo>
                    <a:lnTo>
                      <a:pt x="1261" y="798"/>
                    </a:lnTo>
                    <a:lnTo>
                      <a:pt x="1249" y="794"/>
                    </a:lnTo>
                    <a:lnTo>
                      <a:pt x="1237" y="788"/>
                    </a:lnTo>
                    <a:lnTo>
                      <a:pt x="1228" y="792"/>
                    </a:lnTo>
                    <a:lnTo>
                      <a:pt x="1226" y="786"/>
                    </a:lnTo>
                    <a:lnTo>
                      <a:pt x="1216" y="786"/>
                    </a:lnTo>
                    <a:lnTo>
                      <a:pt x="1202" y="786"/>
                    </a:lnTo>
                    <a:lnTo>
                      <a:pt x="1198" y="792"/>
                    </a:lnTo>
                    <a:lnTo>
                      <a:pt x="1188" y="796"/>
                    </a:lnTo>
                    <a:lnTo>
                      <a:pt x="1178" y="798"/>
                    </a:lnTo>
                    <a:lnTo>
                      <a:pt x="1172" y="804"/>
                    </a:lnTo>
                    <a:lnTo>
                      <a:pt x="1169" y="808"/>
                    </a:lnTo>
                    <a:lnTo>
                      <a:pt x="1169" y="814"/>
                    </a:lnTo>
                    <a:lnTo>
                      <a:pt x="1165" y="818"/>
                    </a:lnTo>
                    <a:lnTo>
                      <a:pt x="1157" y="822"/>
                    </a:lnTo>
                    <a:lnTo>
                      <a:pt x="1151" y="824"/>
                    </a:lnTo>
                    <a:lnTo>
                      <a:pt x="1143" y="830"/>
                    </a:lnTo>
                    <a:lnTo>
                      <a:pt x="1129" y="826"/>
                    </a:lnTo>
                    <a:lnTo>
                      <a:pt x="1127" y="822"/>
                    </a:lnTo>
                    <a:lnTo>
                      <a:pt x="1119" y="816"/>
                    </a:lnTo>
                    <a:lnTo>
                      <a:pt x="1117" y="806"/>
                    </a:lnTo>
                    <a:lnTo>
                      <a:pt x="1107" y="806"/>
                    </a:lnTo>
                    <a:lnTo>
                      <a:pt x="1096" y="808"/>
                    </a:lnTo>
                    <a:lnTo>
                      <a:pt x="1076" y="818"/>
                    </a:lnTo>
                    <a:lnTo>
                      <a:pt x="1062" y="822"/>
                    </a:lnTo>
                    <a:lnTo>
                      <a:pt x="1054" y="816"/>
                    </a:lnTo>
                    <a:lnTo>
                      <a:pt x="1050" y="812"/>
                    </a:lnTo>
                    <a:lnTo>
                      <a:pt x="1048" y="798"/>
                    </a:lnTo>
                    <a:lnTo>
                      <a:pt x="1044" y="788"/>
                    </a:lnTo>
                    <a:lnTo>
                      <a:pt x="1039" y="782"/>
                    </a:lnTo>
                    <a:lnTo>
                      <a:pt x="1033" y="777"/>
                    </a:lnTo>
                    <a:lnTo>
                      <a:pt x="1027" y="775"/>
                    </a:lnTo>
                    <a:lnTo>
                      <a:pt x="1011" y="775"/>
                    </a:lnTo>
                    <a:lnTo>
                      <a:pt x="1005" y="777"/>
                    </a:lnTo>
                    <a:lnTo>
                      <a:pt x="995" y="778"/>
                    </a:lnTo>
                    <a:lnTo>
                      <a:pt x="989" y="777"/>
                    </a:lnTo>
                    <a:lnTo>
                      <a:pt x="987" y="773"/>
                    </a:lnTo>
                    <a:lnTo>
                      <a:pt x="983" y="767"/>
                    </a:lnTo>
                    <a:lnTo>
                      <a:pt x="975" y="747"/>
                    </a:lnTo>
                    <a:lnTo>
                      <a:pt x="964" y="719"/>
                    </a:lnTo>
                    <a:lnTo>
                      <a:pt x="950" y="700"/>
                    </a:lnTo>
                    <a:lnTo>
                      <a:pt x="952" y="694"/>
                    </a:lnTo>
                    <a:lnTo>
                      <a:pt x="950" y="690"/>
                    </a:lnTo>
                    <a:lnTo>
                      <a:pt x="936" y="694"/>
                    </a:lnTo>
                    <a:lnTo>
                      <a:pt x="922" y="698"/>
                    </a:lnTo>
                    <a:lnTo>
                      <a:pt x="905" y="706"/>
                    </a:lnTo>
                    <a:lnTo>
                      <a:pt x="893" y="710"/>
                    </a:lnTo>
                    <a:lnTo>
                      <a:pt x="877" y="710"/>
                    </a:lnTo>
                    <a:lnTo>
                      <a:pt x="877" y="708"/>
                    </a:lnTo>
                    <a:lnTo>
                      <a:pt x="877" y="704"/>
                    </a:lnTo>
                    <a:lnTo>
                      <a:pt x="875" y="700"/>
                    </a:lnTo>
                    <a:lnTo>
                      <a:pt x="873" y="700"/>
                    </a:lnTo>
                    <a:lnTo>
                      <a:pt x="865" y="704"/>
                    </a:lnTo>
                    <a:lnTo>
                      <a:pt x="863" y="700"/>
                    </a:lnTo>
                    <a:lnTo>
                      <a:pt x="853" y="694"/>
                    </a:lnTo>
                    <a:lnTo>
                      <a:pt x="845" y="704"/>
                    </a:lnTo>
                    <a:lnTo>
                      <a:pt x="838" y="706"/>
                    </a:lnTo>
                    <a:lnTo>
                      <a:pt x="830" y="698"/>
                    </a:lnTo>
                    <a:lnTo>
                      <a:pt x="826" y="696"/>
                    </a:lnTo>
                    <a:lnTo>
                      <a:pt x="828" y="688"/>
                    </a:lnTo>
                    <a:lnTo>
                      <a:pt x="828" y="684"/>
                    </a:lnTo>
                    <a:lnTo>
                      <a:pt x="820" y="680"/>
                    </a:lnTo>
                    <a:lnTo>
                      <a:pt x="818" y="676"/>
                    </a:lnTo>
                    <a:lnTo>
                      <a:pt x="810" y="678"/>
                    </a:lnTo>
                    <a:lnTo>
                      <a:pt x="798" y="680"/>
                    </a:lnTo>
                    <a:lnTo>
                      <a:pt x="782" y="690"/>
                    </a:lnTo>
                    <a:lnTo>
                      <a:pt x="778" y="690"/>
                    </a:lnTo>
                    <a:lnTo>
                      <a:pt x="761" y="696"/>
                    </a:lnTo>
                    <a:lnTo>
                      <a:pt x="745" y="694"/>
                    </a:lnTo>
                    <a:lnTo>
                      <a:pt x="733" y="698"/>
                    </a:lnTo>
                    <a:lnTo>
                      <a:pt x="717" y="700"/>
                    </a:lnTo>
                    <a:lnTo>
                      <a:pt x="709" y="698"/>
                    </a:lnTo>
                    <a:lnTo>
                      <a:pt x="700" y="696"/>
                    </a:lnTo>
                    <a:lnTo>
                      <a:pt x="690" y="690"/>
                    </a:lnTo>
                    <a:lnTo>
                      <a:pt x="682" y="696"/>
                    </a:lnTo>
                    <a:lnTo>
                      <a:pt x="686" y="700"/>
                    </a:lnTo>
                    <a:lnTo>
                      <a:pt x="686" y="710"/>
                    </a:lnTo>
                    <a:lnTo>
                      <a:pt x="678" y="717"/>
                    </a:lnTo>
                    <a:lnTo>
                      <a:pt x="678" y="727"/>
                    </a:lnTo>
                    <a:lnTo>
                      <a:pt x="672" y="735"/>
                    </a:lnTo>
                    <a:lnTo>
                      <a:pt x="672" y="743"/>
                    </a:lnTo>
                    <a:lnTo>
                      <a:pt x="680" y="753"/>
                    </a:lnTo>
                    <a:lnTo>
                      <a:pt x="682" y="757"/>
                    </a:lnTo>
                    <a:lnTo>
                      <a:pt x="676" y="769"/>
                    </a:lnTo>
                    <a:lnTo>
                      <a:pt x="682" y="775"/>
                    </a:lnTo>
                    <a:lnTo>
                      <a:pt x="686" y="775"/>
                    </a:lnTo>
                    <a:lnTo>
                      <a:pt x="692" y="782"/>
                    </a:lnTo>
                    <a:lnTo>
                      <a:pt x="692" y="786"/>
                    </a:lnTo>
                    <a:lnTo>
                      <a:pt x="690" y="788"/>
                    </a:lnTo>
                    <a:lnTo>
                      <a:pt x="686" y="792"/>
                    </a:lnTo>
                    <a:lnTo>
                      <a:pt x="678" y="792"/>
                    </a:lnTo>
                    <a:lnTo>
                      <a:pt x="668" y="788"/>
                    </a:lnTo>
                    <a:lnTo>
                      <a:pt x="666" y="784"/>
                    </a:lnTo>
                    <a:lnTo>
                      <a:pt x="660" y="775"/>
                    </a:lnTo>
                    <a:lnTo>
                      <a:pt x="658" y="775"/>
                    </a:lnTo>
                    <a:lnTo>
                      <a:pt x="654" y="775"/>
                    </a:lnTo>
                    <a:lnTo>
                      <a:pt x="652" y="777"/>
                    </a:lnTo>
                    <a:lnTo>
                      <a:pt x="650" y="777"/>
                    </a:lnTo>
                    <a:lnTo>
                      <a:pt x="648" y="775"/>
                    </a:lnTo>
                    <a:lnTo>
                      <a:pt x="648" y="773"/>
                    </a:lnTo>
                    <a:lnTo>
                      <a:pt x="643" y="773"/>
                    </a:lnTo>
                    <a:lnTo>
                      <a:pt x="635" y="777"/>
                    </a:lnTo>
                    <a:lnTo>
                      <a:pt x="631" y="782"/>
                    </a:lnTo>
                    <a:lnTo>
                      <a:pt x="627" y="782"/>
                    </a:lnTo>
                    <a:lnTo>
                      <a:pt x="623" y="782"/>
                    </a:lnTo>
                    <a:lnTo>
                      <a:pt x="615" y="777"/>
                    </a:lnTo>
                    <a:lnTo>
                      <a:pt x="611" y="777"/>
                    </a:lnTo>
                    <a:lnTo>
                      <a:pt x="607" y="777"/>
                    </a:lnTo>
                    <a:lnTo>
                      <a:pt x="605" y="778"/>
                    </a:lnTo>
                    <a:lnTo>
                      <a:pt x="605" y="782"/>
                    </a:lnTo>
                    <a:lnTo>
                      <a:pt x="605" y="784"/>
                    </a:lnTo>
                    <a:lnTo>
                      <a:pt x="605" y="788"/>
                    </a:lnTo>
                    <a:lnTo>
                      <a:pt x="595" y="786"/>
                    </a:lnTo>
                    <a:lnTo>
                      <a:pt x="597" y="784"/>
                    </a:lnTo>
                    <a:lnTo>
                      <a:pt x="599" y="782"/>
                    </a:lnTo>
                    <a:lnTo>
                      <a:pt x="597" y="777"/>
                    </a:lnTo>
                    <a:lnTo>
                      <a:pt x="597" y="775"/>
                    </a:lnTo>
                    <a:lnTo>
                      <a:pt x="595" y="775"/>
                    </a:lnTo>
                    <a:lnTo>
                      <a:pt x="587" y="775"/>
                    </a:lnTo>
                    <a:lnTo>
                      <a:pt x="585" y="775"/>
                    </a:lnTo>
                    <a:lnTo>
                      <a:pt x="583" y="769"/>
                    </a:lnTo>
                    <a:lnTo>
                      <a:pt x="578" y="765"/>
                    </a:lnTo>
                    <a:lnTo>
                      <a:pt x="572" y="763"/>
                    </a:lnTo>
                    <a:lnTo>
                      <a:pt x="568" y="759"/>
                    </a:lnTo>
                    <a:lnTo>
                      <a:pt x="562" y="759"/>
                    </a:lnTo>
                    <a:lnTo>
                      <a:pt x="562" y="757"/>
                    </a:lnTo>
                    <a:lnTo>
                      <a:pt x="562" y="753"/>
                    </a:lnTo>
                    <a:lnTo>
                      <a:pt x="558" y="749"/>
                    </a:lnTo>
                    <a:lnTo>
                      <a:pt x="552" y="747"/>
                    </a:lnTo>
                    <a:lnTo>
                      <a:pt x="552" y="749"/>
                    </a:lnTo>
                    <a:lnTo>
                      <a:pt x="552" y="753"/>
                    </a:lnTo>
                    <a:lnTo>
                      <a:pt x="546" y="753"/>
                    </a:lnTo>
                    <a:lnTo>
                      <a:pt x="546" y="747"/>
                    </a:lnTo>
                    <a:lnTo>
                      <a:pt x="530" y="749"/>
                    </a:lnTo>
                    <a:lnTo>
                      <a:pt x="532" y="753"/>
                    </a:lnTo>
                    <a:lnTo>
                      <a:pt x="532" y="755"/>
                    </a:lnTo>
                    <a:lnTo>
                      <a:pt x="520" y="769"/>
                    </a:lnTo>
                    <a:lnTo>
                      <a:pt x="514" y="769"/>
                    </a:lnTo>
                    <a:lnTo>
                      <a:pt x="509" y="769"/>
                    </a:lnTo>
                    <a:lnTo>
                      <a:pt x="505" y="769"/>
                    </a:lnTo>
                    <a:lnTo>
                      <a:pt x="503" y="769"/>
                    </a:lnTo>
                    <a:lnTo>
                      <a:pt x="503" y="773"/>
                    </a:lnTo>
                    <a:lnTo>
                      <a:pt x="501" y="775"/>
                    </a:lnTo>
                    <a:lnTo>
                      <a:pt x="497" y="775"/>
                    </a:lnTo>
                    <a:lnTo>
                      <a:pt x="495" y="778"/>
                    </a:lnTo>
                    <a:lnTo>
                      <a:pt x="495" y="786"/>
                    </a:lnTo>
                    <a:lnTo>
                      <a:pt x="495" y="788"/>
                    </a:lnTo>
                    <a:lnTo>
                      <a:pt x="497" y="792"/>
                    </a:lnTo>
                    <a:lnTo>
                      <a:pt x="503" y="796"/>
                    </a:lnTo>
                    <a:lnTo>
                      <a:pt x="491" y="802"/>
                    </a:lnTo>
                    <a:lnTo>
                      <a:pt x="485" y="788"/>
                    </a:lnTo>
                    <a:lnTo>
                      <a:pt x="481" y="788"/>
                    </a:lnTo>
                    <a:lnTo>
                      <a:pt x="477" y="796"/>
                    </a:lnTo>
                    <a:lnTo>
                      <a:pt x="475" y="796"/>
                    </a:lnTo>
                    <a:lnTo>
                      <a:pt x="473" y="798"/>
                    </a:lnTo>
                    <a:lnTo>
                      <a:pt x="471" y="798"/>
                    </a:lnTo>
                    <a:lnTo>
                      <a:pt x="471" y="806"/>
                    </a:lnTo>
                    <a:lnTo>
                      <a:pt x="467" y="812"/>
                    </a:lnTo>
                    <a:lnTo>
                      <a:pt x="465" y="816"/>
                    </a:lnTo>
                    <a:lnTo>
                      <a:pt x="467" y="816"/>
                    </a:lnTo>
                    <a:lnTo>
                      <a:pt x="471" y="818"/>
                    </a:lnTo>
                    <a:lnTo>
                      <a:pt x="471" y="822"/>
                    </a:lnTo>
                    <a:lnTo>
                      <a:pt x="467" y="824"/>
                    </a:lnTo>
                    <a:lnTo>
                      <a:pt x="467" y="826"/>
                    </a:lnTo>
                    <a:lnTo>
                      <a:pt x="459" y="836"/>
                    </a:lnTo>
                    <a:lnTo>
                      <a:pt x="457" y="840"/>
                    </a:lnTo>
                    <a:lnTo>
                      <a:pt x="459" y="842"/>
                    </a:lnTo>
                    <a:lnTo>
                      <a:pt x="465" y="845"/>
                    </a:lnTo>
                    <a:lnTo>
                      <a:pt x="467" y="849"/>
                    </a:lnTo>
                    <a:lnTo>
                      <a:pt x="467" y="851"/>
                    </a:lnTo>
                    <a:lnTo>
                      <a:pt x="467" y="859"/>
                    </a:lnTo>
                    <a:lnTo>
                      <a:pt x="471" y="861"/>
                    </a:lnTo>
                    <a:lnTo>
                      <a:pt x="473" y="861"/>
                    </a:lnTo>
                    <a:lnTo>
                      <a:pt x="477" y="859"/>
                    </a:lnTo>
                    <a:lnTo>
                      <a:pt x="483" y="873"/>
                    </a:lnTo>
                    <a:lnTo>
                      <a:pt x="485" y="875"/>
                    </a:lnTo>
                    <a:lnTo>
                      <a:pt x="483" y="881"/>
                    </a:lnTo>
                    <a:lnTo>
                      <a:pt x="483" y="883"/>
                    </a:lnTo>
                    <a:lnTo>
                      <a:pt x="485" y="889"/>
                    </a:lnTo>
                    <a:lnTo>
                      <a:pt x="485" y="891"/>
                    </a:lnTo>
                    <a:lnTo>
                      <a:pt x="485" y="895"/>
                    </a:lnTo>
                    <a:lnTo>
                      <a:pt x="481" y="895"/>
                    </a:lnTo>
                    <a:lnTo>
                      <a:pt x="481" y="893"/>
                    </a:lnTo>
                    <a:lnTo>
                      <a:pt x="477" y="891"/>
                    </a:lnTo>
                    <a:lnTo>
                      <a:pt x="477" y="893"/>
                    </a:lnTo>
                    <a:lnTo>
                      <a:pt x="477" y="895"/>
                    </a:lnTo>
                    <a:lnTo>
                      <a:pt x="483" y="895"/>
                    </a:lnTo>
                    <a:lnTo>
                      <a:pt x="483" y="901"/>
                    </a:lnTo>
                    <a:lnTo>
                      <a:pt x="477" y="905"/>
                    </a:lnTo>
                    <a:lnTo>
                      <a:pt x="475" y="903"/>
                    </a:lnTo>
                    <a:lnTo>
                      <a:pt x="477" y="901"/>
                    </a:lnTo>
                    <a:lnTo>
                      <a:pt x="473" y="901"/>
                    </a:lnTo>
                    <a:lnTo>
                      <a:pt x="473" y="895"/>
                    </a:lnTo>
                    <a:lnTo>
                      <a:pt x="471" y="895"/>
                    </a:lnTo>
                    <a:lnTo>
                      <a:pt x="471" y="899"/>
                    </a:lnTo>
                    <a:lnTo>
                      <a:pt x="465" y="901"/>
                    </a:lnTo>
                    <a:lnTo>
                      <a:pt x="463" y="901"/>
                    </a:lnTo>
                    <a:lnTo>
                      <a:pt x="459" y="901"/>
                    </a:lnTo>
                    <a:lnTo>
                      <a:pt x="459" y="903"/>
                    </a:lnTo>
                    <a:lnTo>
                      <a:pt x="463" y="903"/>
                    </a:lnTo>
                    <a:lnTo>
                      <a:pt x="459" y="903"/>
                    </a:lnTo>
                    <a:lnTo>
                      <a:pt x="459" y="905"/>
                    </a:lnTo>
                    <a:lnTo>
                      <a:pt x="463" y="909"/>
                    </a:lnTo>
                    <a:lnTo>
                      <a:pt x="457" y="912"/>
                    </a:lnTo>
                    <a:lnTo>
                      <a:pt x="453" y="924"/>
                    </a:lnTo>
                    <a:lnTo>
                      <a:pt x="453" y="932"/>
                    </a:lnTo>
                    <a:lnTo>
                      <a:pt x="449" y="934"/>
                    </a:lnTo>
                    <a:lnTo>
                      <a:pt x="449" y="940"/>
                    </a:lnTo>
                    <a:lnTo>
                      <a:pt x="449" y="942"/>
                    </a:lnTo>
                    <a:lnTo>
                      <a:pt x="447" y="944"/>
                    </a:lnTo>
                    <a:lnTo>
                      <a:pt x="463" y="944"/>
                    </a:lnTo>
                    <a:lnTo>
                      <a:pt x="463" y="958"/>
                    </a:lnTo>
                    <a:lnTo>
                      <a:pt x="465" y="960"/>
                    </a:lnTo>
                    <a:lnTo>
                      <a:pt x="465" y="977"/>
                    </a:lnTo>
                    <a:lnTo>
                      <a:pt x="471" y="981"/>
                    </a:lnTo>
                    <a:lnTo>
                      <a:pt x="475" y="987"/>
                    </a:lnTo>
                    <a:lnTo>
                      <a:pt x="475" y="991"/>
                    </a:lnTo>
                    <a:lnTo>
                      <a:pt x="477" y="997"/>
                    </a:lnTo>
                    <a:lnTo>
                      <a:pt x="487" y="1003"/>
                    </a:lnTo>
                    <a:lnTo>
                      <a:pt x="491" y="1009"/>
                    </a:lnTo>
                    <a:lnTo>
                      <a:pt x="487" y="1017"/>
                    </a:lnTo>
                    <a:lnTo>
                      <a:pt x="481" y="1021"/>
                    </a:lnTo>
                    <a:lnTo>
                      <a:pt x="477" y="1019"/>
                    </a:lnTo>
                    <a:lnTo>
                      <a:pt x="475" y="1013"/>
                    </a:lnTo>
                    <a:lnTo>
                      <a:pt x="473" y="1009"/>
                    </a:lnTo>
                    <a:lnTo>
                      <a:pt x="467" y="1007"/>
                    </a:lnTo>
                    <a:lnTo>
                      <a:pt x="459" y="999"/>
                    </a:lnTo>
                    <a:lnTo>
                      <a:pt x="455" y="993"/>
                    </a:lnTo>
                    <a:lnTo>
                      <a:pt x="453" y="991"/>
                    </a:lnTo>
                    <a:lnTo>
                      <a:pt x="449" y="991"/>
                    </a:lnTo>
                    <a:lnTo>
                      <a:pt x="446" y="991"/>
                    </a:lnTo>
                    <a:lnTo>
                      <a:pt x="446" y="989"/>
                    </a:lnTo>
                    <a:lnTo>
                      <a:pt x="446" y="987"/>
                    </a:lnTo>
                    <a:lnTo>
                      <a:pt x="446" y="983"/>
                    </a:lnTo>
                    <a:lnTo>
                      <a:pt x="440" y="981"/>
                    </a:lnTo>
                    <a:lnTo>
                      <a:pt x="438" y="979"/>
                    </a:lnTo>
                    <a:lnTo>
                      <a:pt x="436" y="977"/>
                    </a:lnTo>
                    <a:lnTo>
                      <a:pt x="434" y="972"/>
                    </a:lnTo>
                    <a:lnTo>
                      <a:pt x="428" y="970"/>
                    </a:lnTo>
                    <a:lnTo>
                      <a:pt x="422" y="972"/>
                    </a:lnTo>
                    <a:lnTo>
                      <a:pt x="418" y="974"/>
                    </a:lnTo>
                    <a:lnTo>
                      <a:pt x="416" y="974"/>
                    </a:lnTo>
                    <a:lnTo>
                      <a:pt x="412" y="972"/>
                    </a:lnTo>
                    <a:lnTo>
                      <a:pt x="410" y="972"/>
                    </a:lnTo>
                    <a:lnTo>
                      <a:pt x="402" y="974"/>
                    </a:lnTo>
                    <a:lnTo>
                      <a:pt x="398" y="974"/>
                    </a:lnTo>
                    <a:lnTo>
                      <a:pt x="394" y="972"/>
                    </a:lnTo>
                    <a:lnTo>
                      <a:pt x="390" y="964"/>
                    </a:lnTo>
                    <a:lnTo>
                      <a:pt x="384" y="962"/>
                    </a:lnTo>
                    <a:lnTo>
                      <a:pt x="380" y="960"/>
                    </a:lnTo>
                    <a:lnTo>
                      <a:pt x="375" y="960"/>
                    </a:lnTo>
                    <a:lnTo>
                      <a:pt x="369" y="960"/>
                    </a:lnTo>
                    <a:lnTo>
                      <a:pt x="361" y="960"/>
                    </a:lnTo>
                    <a:lnTo>
                      <a:pt x="357" y="954"/>
                    </a:lnTo>
                    <a:lnTo>
                      <a:pt x="355" y="954"/>
                    </a:lnTo>
                    <a:lnTo>
                      <a:pt x="351" y="954"/>
                    </a:lnTo>
                    <a:lnTo>
                      <a:pt x="345" y="958"/>
                    </a:lnTo>
                    <a:lnTo>
                      <a:pt x="341" y="962"/>
                    </a:lnTo>
                    <a:lnTo>
                      <a:pt x="341" y="968"/>
                    </a:lnTo>
                    <a:lnTo>
                      <a:pt x="337" y="964"/>
                    </a:lnTo>
                    <a:lnTo>
                      <a:pt x="333" y="960"/>
                    </a:lnTo>
                    <a:lnTo>
                      <a:pt x="327" y="954"/>
                    </a:lnTo>
                    <a:lnTo>
                      <a:pt x="325" y="952"/>
                    </a:lnTo>
                    <a:lnTo>
                      <a:pt x="319" y="952"/>
                    </a:lnTo>
                    <a:lnTo>
                      <a:pt x="317" y="944"/>
                    </a:lnTo>
                    <a:lnTo>
                      <a:pt x="314" y="942"/>
                    </a:lnTo>
                    <a:lnTo>
                      <a:pt x="310" y="938"/>
                    </a:lnTo>
                    <a:lnTo>
                      <a:pt x="308" y="938"/>
                    </a:lnTo>
                    <a:lnTo>
                      <a:pt x="306" y="938"/>
                    </a:lnTo>
                    <a:lnTo>
                      <a:pt x="300" y="930"/>
                    </a:lnTo>
                    <a:lnTo>
                      <a:pt x="300" y="924"/>
                    </a:lnTo>
                    <a:lnTo>
                      <a:pt x="288" y="930"/>
                    </a:lnTo>
                    <a:lnTo>
                      <a:pt x="288" y="924"/>
                    </a:lnTo>
                    <a:lnTo>
                      <a:pt x="296" y="922"/>
                    </a:lnTo>
                    <a:lnTo>
                      <a:pt x="296" y="918"/>
                    </a:lnTo>
                    <a:lnTo>
                      <a:pt x="306" y="918"/>
                    </a:lnTo>
                    <a:lnTo>
                      <a:pt x="306" y="912"/>
                    </a:lnTo>
                    <a:lnTo>
                      <a:pt x="310" y="910"/>
                    </a:lnTo>
                    <a:lnTo>
                      <a:pt x="314" y="905"/>
                    </a:lnTo>
                    <a:lnTo>
                      <a:pt x="314" y="903"/>
                    </a:lnTo>
                    <a:lnTo>
                      <a:pt x="306" y="901"/>
                    </a:lnTo>
                    <a:lnTo>
                      <a:pt x="302" y="895"/>
                    </a:lnTo>
                    <a:lnTo>
                      <a:pt x="315" y="895"/>
                    </a:lnTo>
                    <a:lnTo>
                      <a:pt x="315" y="889"/>
                    </a:lnTo>
                    <a:lnTo>
                      <a:pt x="317" y="889"/>
                    </a:lnTo>
                    <a:lnTo>
                      <a:pt x="319" y="889"/>
                    </a:lnTo>
                    <a:lnTo>
                      <a:pt x="323" y="885"/>
                    </a:lnTo>
                    <a:lnTo>
                      <a:pt x="325" y="883"/>
                    </a:lnTo>
                    <a:lnTo>
                      <a:pt x="335" y="879"/>
                    </a:lnTo>
                    <a:lnTo>
                      <a:pt x="335" y="875"/>
                    </a:lnTo>
                    <a:lnTo>
                      <a:pt x="333" y="875"/>
                    </a:lnTo>
                    <a:lnTo>
                      <a:pt x="329" y="879"/>
                    </a:lnTo>
                    <a:lnTo>
                      <a:pt x="325" y="879"/>
                    </a:lnTo>
                    <a:lnTo>
                      <a:pt x="327" y="873"/>
                    </a:lnTo>
                    <a:lnTo>
                      <a:pt x="329" y="869"/>
                    </a:lnTo>
                    <a:lnTo>
                      <a:pt x="337" y="865"/>
                    </a:lnTo>
                    <a:lnTo>
                      <a:pt x="343" y="865"/>
                    </a:lnTo>
                    <a:lnTo>
                      <a:pt x="345" y="863"/>
                    </a:lnTo>
                    <a:lnTo>
                      <a:pt x="347" y="851"/>
                    </a:lnTo>
                    <a:lnTo>
                      <a:pt x="347" y="845"/>
                    </a:lnTo>
                    <a:lnTo>
                      <a:pt x="345" y="843"/>
                    </a:lnTo>
                    <a:lnTo>
                      <a:pt x="345" y="840"/>
                    </a:lnTo>
                    <a:lnTo>
                      <a:pt x="345" y="836"/>
                    </a:lnTo>
                    <a:lnTo>
                      <a:pt x="345" y="834"/>
                    </a:lnTo>
                    <a:lnTo>
                      <a:pt x="343" y="832"/>
                    </a:lnTo>
                    <a:lnTo>
                      <a:pt x="341" y="830"/>
                    </a:lnTo>
                    <a:lnTo>
                      <a:pt x="343" y="830"/>
                    </a:lnTo>
                    <a:lnTo>
                      <a:pt x="345" y="824"/>
                    </a:lnTo>
                    <a:lnTo>
                      <a:pt x="345" y="822"/>
                    </a:lnTo>
                    <a:lnTo>
                      <a:pt x="343" y="822"/>
                    </a:lnTo>
                    <a:lnTo>
                      <a:pt x="337" y="818"/>
                    </a:lnTo>
                    <a:lnTo>
                      <a:pt x="337" y="816"/>
                    </a:lnTo>
                    <a:lnTo>
                      <a:pt x="341" y="814"/>
                    </a:lnTo>
                    <a:lnTo>
                      <a:pt x="337" y="808"/>
                    </a:lnTo>
                    <a:lnTo>
                      <a:pt x="315" y="802"/>
                    </a:lnTo>
                    <a:lnTo>
                      <a:pt x="310" y="798"/>
                    </a:lnTo>
                    <a:lnTo>
                      <a:pt x="306" y="796"/>
                    </a:lnTo>
                    <a:lnTo>
                      <a:pt x="302" y="794"/>
                    </a:lnTo>
                    <a:lnTo>
                      <a:pt x="302" y="792"/>
                    </a:lnTo>
                    <a:lnTo>
                      <a:pt x="298" y="788"/>
                    </a:lnTo>
                    <a:lnTo>
                      <a:pt x="292" y="788"/>
                    </a:lnTo>
                    <a:lnTo>
                      <a:pt x="288" y="792"/>
                    </a:lnTo>
                    <a:lnTo>
                      <a:pt x="278" y="796"/>
                    </a:lnTo>
                    <a:lnTo>
                      <a:pt x="274" y="792"/>
                    </a:lnTo>
                    <a:lnTo>
                      <a:pt x="274" y="786"/>
                    </a:lnTo>
                    <a:lnTo>
                      <a:pt x="272" y="784"/>
                    </a:lnTo>
                    <a:lnTo>
                      <a:pt x="264" y="782"/>
                    </a:lnTo>
                    <a:lnTo>
                      <a:pt x="262" y="777"/>
                    </a:lnTo>
                    <a:lnTo>
                      <a:pt x="262" y="775"/>
                    </a:lnTo>
                    <a:lnTo>
                      <a:pt x="260" y="775"/>
                    </a:lnTo>
                    <a:lnTo>
                      <a:pt x="254" y="777"/>
                    </a:lnTo>
                    <a:lnTo>
                      <a:pt x="249" y="773"/>
                    </a:lnTo>
                    <a:lnTo>
                      <a:pt x="243" y="773"/>
                    </a:lnTo>
                    <a:lnTo>
                      <a:pt x="237" y="773"/>
                    </a:lnTo>
                    <a:lnTo>
                      <a:pt x="235" y="773"/>
                    </a:lnTo>
                    <a:lnTo>
                      <a:pt x="233" y="769"/>
                    </a:lnTo>
                    <a:lnTo>
                      <a:pt x="233" y="767"/>
                    </a:lnTo>
                    <a:lnTo>
                      <a:pt x="233" y="765"/>
                    </a:lnTo>
                    <a:lnTo>
                      <a:pt x="231" y="765"/>
                    </a:lnTo>
                    <a:lnTo>
                      <a:pt x="231" y="763"/>
                    </a:lnTo>
                    <a:lnTo>
                      <a:pt x="227" y="757"/>
                    </a:lnTo>
                    <a:lnTo>
                      <a:pt x="227" y="755"/>
                    </a:lnTo>
                    <a:lnTo>
                      <a:pt x="225" y="749"/>
                    </a:lnTo>
                    <a:lnTo>
                      <a:pt x="225" y="747"/>
                    </a:lnTo>
                    <a:lnTo>
                      <a:pt x="223" y="747"/>
                    </a:lnTo>
                    <a:lnTo>
                      <a:pt x="217" y="747"/>
                    </a:lnTo>
                    <a:lnTo>
                      <a:pt x="213" y="745"/>
                    </a:lnTo>
                    <a:lnTo>
                      <a:pt x="211" y="747"/>
                    </a:lnTo>
                    <a:lnTo>
                      <a:pt x="207" y="749"/>
                    </a:lnTo>
                    <a:lnTo>
                      <a:pt x="203" y="749"/>
                    </a:lnTo>
                    <a:lnTo>
                      <a:pt x="199" y="745"/>
                    </a:lnTo>
                    <a:lnTo>
                      <a:pt x="199" y="725"/>
                    </a:lnTo>
                    <a:lnTo>
                      <a:pt x="197" y="723"/>
                    </a:lnTo>
                    <a:lnTo>
                      <a:pt x="195" y="719"/>
                    </a:lnTo>
                    <a:lnTo>
                      <a:pt x="193" y="719"/>
                    </a:lnTo>
                    <a:lnTo>
                      <a:pt x="193" y="715"/>
                    </a:lnTo>
                    <a:lnTo>
                      <a:pt x="195" y="713"/>
                    </a:lnTo>
                    <a:lnTo>
                      <a:pt x="197" y="713"/>
                    </a:lnTo>
                    <a:lnTo>
                      <a:pt x="203" y="715"/>
                    </a:lnTo>
                    <a:lnTo>
                      <a:pt x="205" y="715"/>
                    </a:lnTo>
                    <a:lnTo>
                      <a:pt x="207" y="713"/>
                    </a:lnTo>
                    <a:lnTo>
                      <a:pt x="207" y="710"/>
                    </a:lnTo>
                    <a:lnTo>
                      <a:pt x="205" y="704"/>
                    </a:lnTo>
                    <a:lnTo>
                      <a:pt x="199" y="698"/>
                    </a:lnTo>
                    <a:lnTo>
                      <a:pt x="195" y="694"/>
                    </a:lnTo>
                    <a:lnTo>
                      <a:pt x="193" y="690"/>
                    </a:lnTo>
                    <a:lnTo>
                      <a:pt x="193" y="688"/>
                    </a:lnTo>
                    <a:lnTo>
                      <a:pt x="193" y="678"/>
                    </a:lnTo>
                    <a:lnTo>
                      <a:pt x="189" y="670"/>
                    </a:lnTo>
                    <a:lnTo>
                      <a:pt x="187" y="666"/>
                    </a:lnTo>
                    <a:lnTo>
                      <a:pt x="187" y="660"/>
                    </a:lnTo>
                    <a:lnTo>
                      <a:pt x="185" y="660"/>
                    </a:lnTo>
                    <a:lnTo>
                      <a:pt x="183" y="658"/>
                    </a:lnTo>
                    <a:lnTo>
                      <a:pt x="183" y="656"/>
                    </a:lnTo>
                    <a:lnTo>
                      <a:pt x="180" y="654"/>
                    </a:lnTo>
                    <a:lnTo>
                      <a:pt x="178" y="654"/>
                    </a:lnTo>
                    <a:lnTo>
                      <a:pt x="174" y="650"/>
                    </a:lnTo>
                    <a:lnTo>
                      <a:pt x="166" y="648"/>
                    </a:lnTo>
                    <a:lnTo>
                      <a:pt x="162" y="648"/>
                    </a:lnTo>
                    <a:lnTo>
                      <a:pt x="158" y="650"/>
                    </a:lnTo>
                    <a:lnTo>
                      <a:pt x="156" y="650"/>
                    </a:lnTo>
                    <a:lnTo>
                      <a:pt x="156" y="648"/>
                    </a:lnTo>
                    <a:lnTo>
                      <a:pt x="152" y="646"/>
                    </a:lnTo>
                    <a:lnTo>
                      <a:pt x="150" y="639"/>
                    </a:lnTo>
                    <a:lnTo>
                      <a:pt x="146" y="631"/>
                    </a:lnTo>
                    <a:lnTo>
                      <a:pt x="142" y="629"/>
                    </a:lnTo>
                    <a:lnTo>
                      <a:pt x="140" y="629"/>
                    </a:lnTo>
                    <a:lnTo>
                      <a:pt x="138" y="627"/>
                    </a:lnTo>
                    <a:lnTo>
                      <a:pt x="138" y="615"/>
                    </a:lnTo>
                    <a:lnTo>
                      <a:pt x="132" y="617"/>
                    </a:lnTo>
                    <a:lnTo>
                      <a:pt x="130" y="617"/>
                    </a:lnTo>
                    <a:lnTo>
                      <a:pt x="128" y="615"/>
                    </a:lnTo>
                    <a:lnTo>
                      <a:pt x="128" y="609"/>
                    </a:lnTo>
                    <a:lnTo>
                      <a:pt x="124" y="609"/>
                    </a:lnTo>
                    <a:lnTo>
                      <a:pt x="128" y="605"/>
                    </a:lnTo>
                    <a:lnTo>
                      <a:pt x="128" y="599"/>
                    </a:lnTo>
                    <a:lnTo>
                      <a:pt x="130" y="599"/>
                    </a:lnTo>
                    <a:lnTo>
                      <a:pt x="136" y="595"/>
                    </a:lnTo>
                    <a:lnTo>
                      <a:pt x="138" y="591"/>
                    </a:lnTo>
                    <a:lnTo>
                      <a:pt x="140" y="591"/>
                    </a:lnTo>
                    <a:lnTo>
                      <a:pt x="142" y="579"/>
                    </a:lnTo>
                    <a:lnTo>
                      <a:pt x="140" y="570"/>
                    </a:lnTo>
                    <a:lnTo>
                      <a:pt x="146" y="568"/>
                    </a:lnTo>
                    <a:lnTo>
                      <a:pt x="146" y="564"/>
                    </a:lnTo>
                    <a:lnTo>
                      <a:pt x="148" y="562"/>
                    </a:lnTo>
                    <a:lnTo>
                      <a:pt x="146" y="558"/>
                    </a:lnTo>
                    <a:lnTo>
                      <a:pt x="142" y="554"/>
                    </a:lnTo>
                    <a:lnTo>
                      <a:pt x="148" y="542"/>
                    </a:lnTo>
                    <a:lnTo>
                      <a:pt x="150" y="544"/>
                    </a:lnTo>
                    <a:lnTo>
                      <a:pt x="152" y="542"/>
                    </a:lnTo>
                    <a:lnTo>
                      <a:pt x="158" y="544"/>
                    </a:lnTo>
                    <a:lnTo>
                      <a:pt x="162" y="544"/>
                    </a:lnTo>
                    <a:lnTo>
                      <a:pt x="166" y="542"/>
                    </a:lnTo>
                    <a:lnTo>
                      <a:pt x="170" y="538"/>
                    </a:lnTo>
                    <a:lnTo>
                      <a:pt x="176" y="540"/>
                    </a:lnTo>
                    <a:lnTo>
                      <a:pt x="178" y="540"/>
                    </a:lnTo>
                    <a:lnTo>
                      <a:pt x="183" y="540"/>
                    </a:lnTo>
                    <a:lnTo>
                      <a:pt x="185" y="538"/>
                    </a:lnTo>
                    <a:lnTo>
                      <a:pt x="180" y="538"/>
                    </a:lnTo>
                    <a:lnTo>
                      <a:pt x="178" y="532"/>
                    </a:lnTo>
                    <a:lnTo>
                      <a:pt x="174" y="528"/>
                    </a:lnTo>
                    <a:lnTo>
                      <a:pt x="160" y="530"/>
                    </a:lnTo>
                    <a:lnTo>
                      <a:pt x="146" y="518"/>
                    </a:lnTo>
                    <a:lnTo>
                      <a:pt x="148" y="516"/>
                    </a:lnTo>
                    <a:lnTo>
                      <a:pt x="148" y="513"/>
                    </a:lnTo>
                    <a:lnTo>
                      <a:pt x="138" y="518"/>
                    </a:lnTo>
                    <a:lnTo>
                      <a:pt x="136" y="518"/>
                    </a:lnTo>
                    <a:lnTo>
                      <a:pt x="146" y="511"/>
                    </a:lnTo>
                    <a:lnTo>
                      <a:pt x="176" y="491"/>
                    </a:lnTo>
                    <a:lnTo>
                      <a:pt x="195" y="479"/>
                    </a:lnTo>
                    <a:lnTo>
                      <a:pt x="203" y="471"/>
                    </a:lnTo>
                    <a:lnTo>
                      <a:pt x="203" y="465"/>
                    </a:lnTo>
                    <a:lnTo>
                      <a:pt x="199" y="459"/>
                    </a:lnTo>
                    <a:lnTo>
                      <a:pt x="199" y="455"/>
                    </a:lnTo>
                    <a:lnTo>
                      <a:pt x="197" y="455"/>
                    </a:lnTo>
                    <a:lnTo>
                      <a:pt x="189" y="453"/>
                    </a:lnTo>
                    <a:lnTo>
                      <a:pt x="187" y="451"/>
                    </a:lnTo>
                    <a:lnTo>
                      <a:pt x="187" y="449"/>
                    </a:lnTo>
                    <a:lnTo>
                      <a:pt x="187" y="442"/>
                    </a:lnTo>
                    <a:lnTo>
                      <a:pt x="187" y="436"/>
                    </a:lnTo>
                    <a:lnTo>
                      <a:pt x="193" y="432"/>
                    </a:lnTo>
                    <a:lnTo>
                      <a:pt x="193" y="430"/>
                    </a:lnTo>
                    <a:lnTo>
                      <a:pt x="193" y="426"/>
                    </a:lnTo>
                    <a:lnTo>
                      <a:pt x="189" y="420"/>
                    </a:lnTo>
                    <a:lnTo>
                      <a:pt x="187" y="414"/>
                    </a:lnTo>
                    <a:lnTo>
                      <a:pt x="185" y="412"/>
                    </a:lnTo>
                    <a:lnTo>
                      <a:pt x="180" y="406"/>
                    </a:lnTo>
                    <a:lnTo>
                      <a:pt x="180" y="402"/>
                    </a:lnTo>
                    <a:lnTo>
                      <a:pt x="178" y="392"/>
                    </a:lnTo>
                    <a:lnTo>
                      <a:pt x="178" y="386"/>
                    </a:lnTo>
                    <a:lnTo>
                      <a:pt x="178" y="382"/>
                    </a:lnTo>
                    <a:lnTo>
                      <a:pt x="180" y="381"/>
                    </a:lnTo>
                    <a:lnTo>
                      <a:pt x="178" y="377"/>
                    </a:lnTo>
                    <a:lnTo>
                      <a:pt x="178" y="373"/>
                    </a:lnTo>
                    <a:lnTo>
                      <a:pt x="178" y="367"/>
                    </a:lnTo>
                    <a:lnTo>
                      <a:pt x="176" y="363"/>
                    </a:lnTo>
                    <a:lnTo>
                      <a:pt x="168" y="331"/>
                    </a:lnTo>
                    <a:lnTo>
                      <a:pt x="168" y="327"/>
                    </a:lnTo>
                    <a:lnTo>
                      <a:pt x="170" y="323"/>
                    </a:lnTo>
                    <a:lnTo>
                      <a:pt x="178" y="315"/>
                    </a:lnTo>
                    <a:lnTo>
                      <a:pt x="178" y="312"/>
                    </a:lnTo>
                    <a:lnTo>
                      <a:pt x="176" y="306"/>
                    </a:lnTo>
                    <a:lnTo>
                      <a:pt x="174" y="302"/>
                    </a:lnTo>
                    <a:lnTo>
                      <a:pt x="170" y="304"/>
                    </a:lnTo>
                    <a:lnTo>
                      <a:pt x="168" y="302"/>
                    </a:lnTo>
                    <a:lnTo>
                      <a:pt x="166" y="296"/>
                    </a:lnTo>
                    <a:lnTo>
                      <a:pt x="166" y="288"/>
                    </a:lnTo>
                    <a:lnTo>
                      <a:pt x="168" y="278"/>
                    </a:lnTo>
                    <a:lnTo>
                      <a:pt x="174" y="274"/>
                    </a:lnTo>
                    <a:lnTo>
                      <a:pt x="174" y="276"/>
                    </a:lnTo>
                    <a:lnTo>
                      <a:pt x="176" y="278"/>
                    </a:lnTo>
                    <a:lnTo>
                      <a:pt x="178" y="278"/>
                    </a:lnTo>
                    <a:lnTo>
                      <a:pt x="180" y="272"/>
                    </a:lnTo>
                    <a:lnTo>
                      <a:pt x="180" y="266"/>
                    </a:lnTo>
                    <a:lnTo>
                      <a:pt x="180" y="258"/>
                    </a:lnTo>
                    <a:lnTo>
                      <a:pt x="178" y="256"/>
                    </a:lnTo>
                    <a:lnTo>
                      <a:pt x="180" y="256"/>
                    </a:lnTo>
                    <a:lnTo>
                      <a:pt x="183" y="256"/>
                    </a:lnTo>
                    <a:lnTo>
                      <a:pt x="185" y="254"/>
                    </a:lnTo>
                    <a:lnTo>
                      <a:pt x="189" y="252"/>
                    </a:lnTo>
                    <a:lnTo>
                      <a:pt x="195" y="249"/>
                    </a:lnTo>
                    <a:lnTo>
                      <a:pt x="199" y="249"/>
                    </a:lnTo>
                    <a:lnTo>
                      <a:pt x="203" y="252"/>
                    </a:lnTo>
                    <a:lnTo>
                      <a:pt x="205" y="254"/>
                    </a:lnTo>
                    <a:lnTo>
                      <a:pt x="205" y="249"/>
                    </a:lnTo>
                    <a:lnTo>
                      <a:pt x="211" y="249"/>
                    </a:lnTo>
                    <a:lnTo>
                      <a:pt x="211" y="247"/>
                    </a:lnTo>
                    <a:lnTo>
                      <a:pt x="213" y="247"/>
                    </a:lnTo>
                    <a:lnTo>
                      <a:pt x="225" y="254"/>
                    </a:lnTo>
                    <a:lnTo>
                      <a:pt x="215" y="258"/>
                    </a:lnTo>
                    <a:lnTo>
                      <a:pt x="215" y="262"/>
                    </a:lnTo>
                    <a:lnTo>
                      <a:pt x="223" y="264"/>
                    </a:lnTo>
                    <a:lnTo>
                      <a:pt x="227" y="264"/>
                    </a:lnTo>
                    <a:lnTo>
                      <a:pt x="233" y="264"/>
                    </a:lnTo>
                    <a:lnTo>
                      <a:pt x="235" y="264"/>
                    </a:lnTo>
                    <a:lnTo>
                      <a:pt x="237" y="264"/>
                    </a:lnTo>
                    <a:lnTo>
                      <a:pt x="237" y="266"/>
                    </a:lnTo>
                    <a:lnTo>
                      <a:pt x="245" y="266"/>
                    </a:lnTo>
                    <a:lnTo>
                      <a:pt x="254" y="268"/>
                    </a:lnTo>
                    <a:lnTo>
                      <a:pt x="260" y="274"/>
                    </a:lnTo>
                    <a:lnTo>
                      <a:pt x="262" y="274"/>
                    </a:lnTo>
                    <a:lnTo>
                      <a:pt x="268" y="274"/>
                    </a:lnTo>
                    <a:lnTo>
                      <a:pt x="270" y="276"/>
                    </a:lnTo>
                    <a:lnTo>
                      <a:pt x="272" y="278"/>
                    </a:lnTo>
                    <a:lnTo>
                      <a:pt x="274" y="278"/>
                    </a:lnTo>
                    <a:lnTo>
                      <a:pt x="278" y="278"/>
                    </a:lnTo>
                    <a:lnTo>
                      <a:pt x="282" y="282"/>
                    </a:lnTo>
                    <a:lnTo>
                      <a:pt x="290" y="284"/>
                    </a:lnTo>
                    <a:lnTo>
                      <a:pt x="298" y="286"/>
                    </a:lnTo>
                    <a:lnTo>
                      <a:pt x="302" y="292"/>
                    </a:lnTo>
                    <a:lnTo>
                      <a:pt x="310" y="292"/>
                    </a:lnTo>
                    <a:lnTo>
                      <a:pt x="319" y="298"/>
                    </a:lnTo>
                    <a:lnTo>
                      <a:pt x="327" y="308"/>
                    </a:lnTo>
                    <a:lnTo>
                      <a:pt x="333" y="306"/>
                    </a:lnTo>
                    <a:lnTo>
                      <a:pt x="335" y="308"/>
                    </a:lnTo>
                    <a:lnTo>
                      <a:pt x="337" y="314"/>
                    </a:lnTo>
                    <a:lnTo>
                      <a:pt x="345" y="314"/>
                    </a:lnTo>
                    <a:lnTo>
                      <a:pt x="357" y="325"/>
                    </a:lnTo>
                    <a:lnTo>
                      <a:pt x="361" y="333"/>
                    </a:lnTo>
                    <a:lnTo>
                      <a:pt x="361" y="337"/>
                    </a:lnTo>
                    <a:lnTo>
                      <a:pt x="357" y="345"/>
                    </a:lnTo>
                    <a:lnTo>
                      <a:pt x="355" y="347"/>
                    </a:lnTo>
                    <a:lnTo>
                      <a:pt x="353" y="351"/>
                    </a:lnTo>
                    <a:lnTo>
                      <a:pt x="351" y="353"/>
                    </a:lnTo>
                    <a:lnTo>
                      <a:pt x="351" y="355"/>
                    </a:lnTo>
                    <a:lnTo>
                      <a:pt x="347" y="355"/>
                    </a:lnTo>
                    <a:lnTo>
                      <a:pt x="345" y="355"/>
                    </a:lnTo>
                    <a:lnTo>
                      <a:pt x="341" y="363"/>
                    </a:lnTo>
                    <a:lnTo>
                      <a:pt x="333" y="365"/>
                    </a:lnTo>
                    <a:lnTo>
                      <a:pt x="327" y="367"/>
                    </a:lnTo>
                    <a:lnTo>
                      <a:pt x="323" y="367"/>
                    </a:lnTo>
                    <a:lnTo>
                      <a:pt x="319" y="367"/>
                    </a:lnTo>
                    <a:lnTo>
                      <a:pt x="306" y="365"/>
                    </a:lnTo>
                    <a:lnTo>
                      <a:pt x="290" y="365"/>
                    </a:lnTo>
                    <a:lnTo>
                      <a:pt x="282" y="361"/>
                    </a:lnTo>
                    <a:lnTo>
                      <a:pt x="272" y="361"/>
                    </a:lnTo>
                    <a:lnTo>
                      <a:pt x="270" y="357"/>
                    </a:lnTo>
                    <a:lnTo>
                      <a:pt x="264" y="355"/>
                    </a:lnTo>
                    <a:lnTo>
                      <a:pt x="260" y="355"/>
                    </a:lnTo>
                    <a:lnTo>
                      <a:pt x="254" y="345"/>
                    </a:lnTo>
                    <a:lnTo>
                      <a:pt x="252" y="347"/>
                    </a:lnTo>
                    <a:lnTo>
                      <a:pt x="252" y="353"/>
                    </a:lnTo>
                    <a:lnTo>
                      <a:pt x="250" y="353"/>
                    </a:lnTo>
                    <a:lnTo>
                      <a:pt x="250" y="351"/>
                    </a:lnTo>
                    <a:lnTo>
                      <a:pt x="243" y="347"/>
                    </a:lnTo>
                    <a:lnTo>
                      <a:pt x="241" y="343"/>
                    </a:lnTo>
                    <a:lnTo>
                      <a:pt x="235" y="343"/>
                    </a:lnTo>
                    <a:lnTo>
                      <a:pt x="227" y="343"/>
                    </a:lnTo>
                    <a:lnTo>
                      <a:pt x="225" y="337"/>
                    </a:lnTo>
                    <a:lnTo>
                      <a:pt x="223" y="333"/>
                    </a:lnTo>
                    <a:lnTo>
                      <a:pt x="215" y="331"/>
                    </a:lnTo>
                    <a:lnTo>
                      <a:pt x="213" y="333"/>
                    </a:lnTo>
                    <a:lnTo>
                      <a:pt x="215" y="333"/>
                    </a:lnTo>
                    <a:lnTo>
                      <a:pt x="221" y="343"/>
                    </a:lnTo>
                    <a:lnTo>
                      <a:pt x="223" y="345"/>
                    </a:lnTo>
                    <a:lnTo>
                      <a:pt x="221" y="347"/>
                    </a:lnTo>
                    <a:lnTo>
                      <a:pt x="227" y="347"/>
                    </a:lnTo>
                    <a:lnTo>
                      <a:pt x="231" y="351"/>
                    </a:lnTo>
                    <a:lnTo>
                      <a:pt x="225" y="353"/>
                    </a:lnTo>
                    <a:lnTo>
                      <a:pt x="225" y="355"/>
                    </a:lnTo>
                    <a:lnTo>
                      <a:pt x="227" y="357"/>
                    </a:lnTo>
                    <a:lnTo>
                      <a:pt x="227" y="361"/>
                    </a:lnTo>
                    <a:lnTo>
                      <a:pt x="233" y="361"/>
                    </a:lnTo>
                    <a:lnTo>
                      <a:pt x="235" y="357"/>
                    </a:lnTo>
                    <a:lnTo>
                      <a:pt x="235" y="363"/>
                    </a:lnTo>
                    <a:lnTo>
                      <a:pt x="227" y="363"/>
                    </a:lnTo>
                    <a:lnTo>
                      <a:pt x="233" y="365"/>
                    </a:lnTo>
                    <a:lnTo>
                      <a:pt x="245" y="367"/>
                    </a:lnTo>
                    <a:lnTo>
                      <a:pt x="249" y="371"/>
                    </a:lnTo>
                    <a:lnTo>
                      <a:pt x="252" y="371"/>
                    </a:lnTo>
                    <a:lnTo>
                      <a:pt x="258" y="371"/>
                    </a:lnTo>
                    <a:lnTo>
                      <a:pt x="258" y="375"/>
                    </a:lnTo>
                    <a:lnTo>
                      <a:pt x="260" y="377"/>
                    </a:lnTo>
                    <a:lnTo>
                      <a:pt x="264" y="377"/>
                    </a:lnTo>
                    <a:lnTo>
                      <a:pt x="264" y="381"/>
                    </a:lnTo>
                    <a:lnTo>
                      <a:pt x="264" y="382"/>
                    </a:lnTo>
                    <a:lnTo>
                      <a:pt x="262" y="384"/>
                    </a:lnTo>
                    <a:lnTo>
                      <a:pt x="262" y="392"/>
                    </a:lnTo>
                    <a:lnTo>
                      <a:pt x="264" y="396"/>
                    </a:lnTo>
                    <a:lnTo>
                      <a:pt x="268" y="422"/>
                    </a:lnTo>
                    <a:lnTo>
                      <a:pt x="270" y="422"/>
                    </a:lnTo>
                    <a:lnTo>
                      <a:pt x="272" y="424"/>
                    </a:lnTo>
                    <a:lnTo>
                      <a:pt x="274" y="422"/>
                    </a:lnTo>
                    <a:lnTo>
                      <a:pt x="278" y="420"/>
                    </a:lnTo>
                    <a:lnTo>
                      <a:pt x="282" y="424"/>
                    </a:lnTo>
                    <a:lnTo>
                      <a:pt x="282" y="434"/>
                    </a:lnTo>
                    <a:lnTo>
                      <a:pt x="292" y="432"/>
                    </a:lnTo>
                    <a:lnTo>
                      <a:pt x="300" y="434"/>
                    </a:lnTo>
                    <a:lnTo>
                      <a:pt x="306" y="436"/>
                    </a:lnTo>
                    <a:lnTo>
                      <a:pt x="306" y="440"/>
                    </a:lnTo>
                    <a:lnTo>
                      <a:pt x="308" y="440"/>
                    </a:lnTo>
                    <a:lnTo>
                      <a:pt x="310" y="436"/>
                    </a:lnTo>
                    <a:lnTo>
                      <a:pt x="310" y="434"/>
                    </a:lnTo>
                    <a:lnTo>
                      <a:pt x="315" y="434"/>
                    </a:lnTo>
                    <a:lnTo>
                      <a:pt x="315" y="432"/>
                    </a:lnTo>
                    <a:lnTo>
                      <a:pt x="315" y="416"/>
                    </a:lnTo>
                    <a:lnTo>
                      <a:pt x="308" y="414"/>
                    </a:lnTo>
                    <a:lnTo>
                      <a:pt x="302" y="406"/>
                    </a:lnTo>
                    <a:lnTo>
                      <a:pt x="300" y="400"/>
                    </a:lnTo>
                    <a:lnTo>
                      <a:pt x="306" y="400"/>
                    </a:lnTo>
                    <a:lnTo>
                      <a:pt x="306" y="392"/>
                    </a:lnTo>
                    <a:lnTo>
                      <a:pt x="302" y="392"/>
                    </a:lnTo>
                    <a:lnTo>
                      <a:pt x="302" y="390"/>
                    </a:lnTo>
                    <a:lnTo>
                      <a:pt x="306" y="390"/>
                    </a:lnTo>
                    <a:lnTo>
                      <a:pt x="310" y="390"/>
                    </a:lnTo>
                    <a:lnTo>
                      <a:pt x="314" y="392"/>
                    </a:lnTo>
                    <a:lnTo>
                      <a:pt x="315" y="394"/>
                    </a:lnTo>
                    <a:lnTo>
                      <a:pt x="325" y="400"/>
                    </a:lnTo>
                    <a:lnTo>
                      <a:pt x="325" y="402"/>
                    </a:lnTo>
                    <a:lnTo>
                      <a:pt x="329" y="404"/>
                    </a:lnTo>
                    <a:lnTo>
                      <a:pt x="335" y="404"/>
                    </a:lnTo>
                    <a:lnTo>
                      <a:pt x="341" y="406"/>
                    </a:lnTo>
                    <a:lnTo>
                      <a:pt x="355" y="410"/>
                    </a:lnTo>
                    <a:lnTo>
                      <a:pt x="353" y="404"/>
                    </a:lnTo>
                    <a:lnTo>
                      <a:pt x="351" y="396"/>
                    </a:lnTo>
                    <a:lnTo>
                      <a:pt x="345" y="392"/>
                    </a:lnTo>
                    <a:lnTo>
                      <a:pt x="343" y="390"/>
                    </a:lnTo>
                    <a:lnTo>
                      <a:pt x="341" y="386"/>
                    </a:lnTo>
                    <a:lnTo>
                      <a:pt x="341" y="382"/>
                    </a:lnTo>
                    <a:lnTo>
                      <a:pt x="347" y="377"/>
                    </a:lnTo>
                    <a:lnTo>
                      <a:pt x="355" y="373"/>
                    </a:lnTo>
                    <a:lnTo>
                      <a:pt x="357" y="365"/>
                    </a:lnTo>
                    <a:lnTo>
                      <a:pt x="361" y="365"/>
                    </a:lnTo>
                    <a:lnTo>
                      <a:pt x="365" y="365"/>
                    </a:lnTo>
                    <a:lnTo>
                      <a:pt x="371" y="361"/>
                    </a:lnTo>
                    <a:lnTo>
                      <a:pt x="373" y="357"/>
                    </a:lnTo>
                    <a:lnTo>
                      <a:pt x="379" y="357"/>
                    </a:lnTo>
                    <a:lnTo>
                      <a:pt x="382" y="363"/>
                    </a:lnTo>
                    <a:lnTo>
                      <a:pt x="388" y="363"/>
                    </a:lnTo>
                    <a:lnTo>
                      <a:pt x="392" y="371"/>
                    </a:lnTo>
                    <a:lnTo>
                      <a:pt x="392" y="373"/>
                    </a:lnTo>
                    <a:lnTo>
                      <a:pt x="400" y="373"/>
                    </a:lnTo>
                    <a:lnTo>
                      <a:pt x="400" y="363"/>
                    </a:lnTo>
                    <a:lnTo>
                      <a:pt x="406" y="353"/>
                    </a:lnTo>
                    <a:lnTo>
                      <a:pt x="410" y="347"/>
                    </a:lnTo>
                    <a:lnTo>
                      <a:pt x="410" y="345"/>
                    </a:lnTo>
                    <a:lnTo>
                      <a:pt x="410" y="341"/>
                    </a:lnTo>
                    <a:lnTo>
                      <a:pt x="406" y="335"/>
                    </a:lnTo>
                    <a:lnTo>
                      <a:pt x="402" y="333"/>
                    </a:lnTo>
                    <a:lnTo>
                      <a:pt x="402" y="327"/>
                    </a:lnTo>
                    <a:lnTo>
                      <a:pt x="406" y="325"/>
                    </a:lnTo>
                    <a:lnTo>
                      <a:pt x="408" y="321"/>
                    </a:lnTo>
                    <a:lnTo>
                      <a:pt x="410" y="321"/>
                    </a:lnTo>
                    <a:lnTo>
                      <a:pt x="410" y="315"/>
                    </a:lnTo>
                    <a:lnTo>
                      <a:pt x="412" y="315"/>
                    </a:lnTo>
                    <a:lnTo>
                      <a:pt x="416" y="308"/>
                    </a:lnTo>
                    <a:lnTo>
                      <a:pt x="416" y="304"/>
                    </a:lnTo>
                    <a:lnTo>
                      <a:pt x="410" y="298"/>
                    </a:lnTo>
                    <a:lnTo>
                      <a:pt x="402" y="292"/>
                    </a:lnTo>
                    <a:lnTo>
                      <a:pt x="402" y="286"/>
                    </a:lnTo>
                    <a:lnTo>
                      <a:pt x="410" y="292"/>
                    </a:lnTo>
                    <a:lnTo>
                      <a:pt x="420" y="294"/>
                    </a:lnTo>
                    <a:lnTo>
                      <a:pt x="422" y="296"/>
                    </a:lnTo>
                    <a:lnTo>
                      <a:pt x="430" y="296"/>
                    </a:lnTo>
                    <a:lnTo>
                      <a:pt x="438" y="298"/>
                    </a:lnTo>
                    <a:lnTo>
                      <a:pt x="444" y="302"/>
                    </a:lnTo>
                    <a:lnTo>
                      <a:pt x="446" y="306"/>
                    </a:lnTo>
                    <a:lnTo>
                      <a:pt x="449" y="314"/>
                    </a:lnTo>
                    <a:lnTo>
                      <a:pt x="453" y="315"/>
                    </a:lnTo>
                    <a:lnTo>
                      <a:pt x="453" y="321"/>
                    </a:lnTo>
                    <a:lnTo>
                      <a:pt x="457" y="323"/>
                    </a:lnTo>
                    <a:lnTo>
                      <a:pt x="455" y="327"/>
                    </a:lnTo>
                    <a:lnTo>
                      <a:pt x="438" y="327"/>
                    </a:lnTo>
                    <a:lnTo>
                      <a:pt x="436" y="335"/>
                    </a:lnTo>
                    <a:lnTo>
                      <a:pt x="434" y="337"/>
                    </a:lnTo>
                    <a:lnTo>
                      <a:pt x="434" y="343"/>
                    </a:lnTo>
                    <a:lnTo>
                      <a:pt x="436" y="347"/>
                    </a:lnTo>
                    <a:lnTo>
                      <a:pt x="438" y="361"/>
                    </a:lnTo>
                    <a:lnTo>
                      <a:pt x="446" y="361"/>
                    </a:lnTo>
                    <a:lnTo>
                      <a:pt x="453" y="357"/>
                    </a:lnTo>
                    <a:lnTo>
                      <a:pt x="463" y="355"/>
                    </a:lnTo>
                    <a:lnTo>
                      <a:pt x="463" y="353"/>
                    </a:lnTo>
                    <a:lnTo>
                      <a:pt x="471" y="353"/>
                    </a:lnTo>
                    <a:lnTo>
                      <a:pt x="471" y="337"/>
                    </a:lnTo>
                    <a:lnTo>
                      <a:pt x="473" y="325"/>
                    </a:lnTo>
                    <a:lnTo>
                      <a:pt x="475" y="327"/>
                    </a:lnTo>
                    <a:lnTo>
                      <a:pt x="477" y="327"/>
                    </a:lnTo>
                    <a:lnTo>
                      <a:pt x="485" y="323"/>
                    </a:lnTo>
                    <a:lnTo>
                      <a:pt x="485" y="317"/>
                    </a:lnTo>
                    <a:lnTo>
                      <a:pt x="497" y="317"/>
                    </a:lnTo>
                    <a:lnTo>
                      <a:pt x="509" y="315"/>
                    </a:lnTo>
                    <a:lnTo>
                      <a:pt x="511" y="312"/>
                    </a:lnTo>
                    <a:lnTo>
                      <a:pt x="518" y="312"/>
                    </a:lnTo>
                    <a:lnTo>
                      <a:pt x="522" y="306"/>
                    </a:lnTo>
                    <a:lnTo>
                      <a:pt x="530" y="306"/>
                    </a:lnTo>
                    <a:lnTo>
                      <a:pt x="532" y="302"/>
                    </a:lnTo>
                    <a:lnTo>
                      <a:pt x="540" y="302"/>
                    </a:lnTo>
                    <a:lnTo>
                      <a:pt x="546" y="302"/>
                    </a:lnTo>
                    <a:lnTo>
                      <a:pt x="546" y="304"/>
                    </a:lnTo>
                    <a:lnTo>
                      <a:pt x="548" y="306"/>
                    </a:lnTo>
                    <a:lnTo>
                      <a:pt x="548" y="304"/>
                    </a:lnTo>
                    <a:lnTo>
                      <a:pt x="548" y="302"/>
                    </a:lnTo>
                    <a:lnTo>
                      <a:pt x="548" y="298"/>
                    </a:lnTo>
                    <a:lnTo>
                      <a:pt x="548" y="296"/>
                    </a:lnTo>
                    <a:lnTo>
                      <a:pt x="558" y="292"/>
                    </a:lnTo>
                    <a:lnTo>
                      <a:pt x="560" y="288"/>
                    </a:lnTo>
                    <a:lnTo>
                      <a:pt x="562" y="286"/>
                    </a:lnTo>
                    <a:lnTo>
                      <a:pt x="566" y="286"/>
                    </a:lnTo>
                    <a:lnTo>
                      <a:pt x="566" y="288"/>
                    </a:lnTo>
                    <a:lnTo>
                      <a:pt x="566" y="292"/>
                    </a:lnTo>
                    <a:lnTo>
                      <a:pt x="562" y="294"/>
                    </a:lnTo>
                    <a:lnTo>
                      <a:pt x="566" y="294"/>
                    </a:lnTo>
                    <a:lnTo>
                      <a:pt x="570" y="294"/>
                    </a:lnTo>
                    <a:lnTo>
                      <a:pt x="570" y="298"/>
                    </a:lnTo>
                    <a:lnTo>
                      <a:pt x="576" y="302"/>
                    </a:lnTo>
                    <a:lnTo>
                      <a:pt x="576" y="306"/>
                    </a:lnTo>
                    <a:lnTo>
                      <a:pt x="566" y="306"/>
                    </a:lnTo>
                    <a:lnTo>
                      <a:pt x="562" y="308"/>
                    </a:lnTo>
                    <a:lnTo>
                      <a:pt x="562" y="312"/>
                    </a:lnTo>
                    <a:lnTo>
                      <a:pt x="578" y="312"/>
                    </a:lnTo>
                    <a:lnTo>
                      <a:pt x="585" y="306"/>
                    </a:lnTo>
                    <a:lnTo>
                      <a:pt x="587" y="306"/>
                    </a:lnTo>
                    <a:lnTo>
                      <a:pt x="587" y="308"/>
                    </a:lnTo>
                    <a:lnTo>
                      <a:pt x="593" y="312"/>
                    </a:lnTo>
                    <a:lnTo>
                      <a:pt x="595" y="308"/>
                    </a:lnTo>
                    <a:lnTo>
                      <a:pt x="593" y="304"/>
                    </a:lnTo>
                    <a:lnTo>
                      <a:pt x="603" y="298"/>
                    </a:lnTo>
                    <a:lnTo>
                      <a:pt x="613" y="296"/>
                    </a:lnTo>
                    <a:lnTo>
                      <a:pt x="617" y="296"/>
                    </a:lnTo>
                    <a:lnTo>
                      <a:pt x="623" y="296"/>
                    </a:lnTo>
                    <a:lnTo>
                      <a:pt x="633" y="304"/>
                    </a:lnTo>
                    <a:lnTo>
                      <a:pt x="639" y="304"/>
                    </a:lnTo>
                    <a:lnTo>
                      <a:pt x="641" y="298"/>
                    </a:lnTo>
                    <a:lnTo>
                      <a:pt x="639" y="296"/>
                    </a:lnTo>
                    <a:lnTo>
                      <a:pt x="639" y="294"/>
                    </a:lnTo>
                    <a:lnTo>
                      <a:pt x="641" y="294"/>
                    </a:lnTo>
                    <a:lnTo>
                      <a:pt x="641" y="296"/>
                    </a:lnTo>
                    <a:lnTo>
                      <a:pt x="643" y="296"/>
                    </a:lnTo>
                    <a:lnTo>
                      <a:pt x="648" y="294"/>
                    </a:lnTo>
                    <a:lnTo>
                      <a:pt x="654" y="288"/>
                    </a:lnTo>
                    <a:lnTo>
                      <a:pt x="662" y="288"/>
                    </a:lnTo>
                    <a:lnTo>
                      <a:pt x="660" y="306"/>
                    </a:lnTo>
                    <a:lnTo>
                      <a:pt x="670" y="314"/>
                    </a:lnTo>
                    <a:lnTo>
                      <a:pt x="672" y="302"/>
                    </a:lnTo>
                    <a:lnTo>
                      <a:pt x="678" y="298"/>
                    </a:lnTo>
                    <a:lnTo>
                      <a:pt x="680" y="302"/>
                    </a:lnTo>
                    <a:lnTo>
                      <a:pt x="682" y="302"/>
                    </a:lnTo>
                    <a:lnTo>
                      <a:pt x="688" y="302"/>
                    </a:lnTo>
                    <a:lnTo>
                      <a:pt x="690" y="298"/>
                    </a:lnTo>
                    <a:lnTo>
                      <a:pt x="690" y="286"/>
                    </a:lnTo>
                    <a:lnTo>
                      <a:pt x="690" y="278"/>
                    </a:lnTo>
                    <a:lnTo>
                      <a:pt x="688" y="274"/>
                    </a:lnTo>
                    <a:lnTo>
                      <a:pt x="686" y="272"/>
                    </a:lnTo>
                    <a:lnTo>
                      <a:pt x="686" y="268"/>
                    </a:lnTo>
                    <a:lnTo>
                      <a:pt x="692" y="266"/>
                    </a:lnTo>
                    <a:lnTo>
                      <a:pt x="696" y="262"/>
                    </a:lnTo>
                    <a:lnTo>
                      <a:pt x="704" y="262"/>
                    </a:lnTo>
                    <a:lnTo>
                      <a:pt x="708" y="264"/>
                    </a:lnTo>
                    <a:lnTo>
                      <a:pt x="715" y="264"/>
                    </a:lnTo>
                    <a:lnTo>
                      <a:pt x="719" y="262"/>
                    </a:lnTo>
                    <a:lnTo>
                      <a:pt x="719" y="258"/>
                    </a:lnTo>
                    <a:lnTo>
                      <a:pt x="723" y="258"/>
                    </a:lnTo>
                    <a:lnTo>
                      <a:pt x="727" y="258"/>
                    </a:lnTo>
                    <a:lnTo>
                      <a:pt x="729" y="258"/>
                    </a:lnTo>
                    <a:lnTo>
                      <a:pt x="733" y="264"/>
                    </a:lnTo>
                    <a:lnTo>
                      <a:pt x="735" y="264"/>
                    </a:lnTo>
                    <a:lnTo>
                      <a:pt x="737" y="264"/>
                    </a:lnTo>
                    <a:lnTo>
                      <a:pt x="737" y="266"/>
                    </a:lnTo>
                    <a:lnTo>
                      <a:pt x="741" y="268"/>
                    </a:lnTo>
                    <a:lnTo>
                      <a:pt x="751" y="268"/>
                    </a:lnTo>
                    <a:lnTo>
                      <a:pt x="757" y="272"/>
                    </a:lnTo>
                    <a:lnTo>
                      <a:pt x="755" y="286"/>
                    </a:lnTo>
                    <a:lnTo>
                      <a:pt x="757" y="286"/>
                    </a:lnTo>
                    <a:lnTo>
                      <a:pt x="763" y="276"/>
                    </a:lnTo>
                    <a:lnTo>
                      <a:pt x="778" y="282"/>
                    </a:lnTo>
                    <a:lnTo>
                      <a:pt x="775" y="284"/>
                    </a:lnTo>
                    <a:lnTo>
                      <a:pt x="775" y="286"/>
                    </a:lnTo>
                    <a:lnTo>
                      <a:pt x="782" y="288"/>
                    </a:lnTo>
                    <a:lnTo>
                      <a:pt x="790" y="292"/>
                    </a:lnTo>
                    <a:lnTo>
                      <a:pt x="798" y="302"/>
                    </a:lnTo>
                    <a:lnTo>
                      <a:pt x="800" y="306"/>
                    </a:lnTo>
                    <a:lnTo>
                      <a:pt x="802" y="306"/>
                    </a:lnTo>
                    <a:lnTo>
                      <a:pt x="804" y="306"/>
                    </a:lnTo>
                    <a:lnTo>
                      <a:pt x="808" y="314"/>
                    </a:lnTo>
                    <a:lnTo>
                      <a:pt x="810" y="314"/>
                    </a:lnTo>
                    <a:lnTo>
                      <a:pt x="816" y="312"/>
                    </a:lnTo>
                    <a:lnTo>
                      <a:pt x="818" y="302"/>
                    </a:lnTo>
                    <a:lnTo>
                      <a:pt x="820" y="292"/>
                    </a:lnTo>
                    <a:lnTo>
                      <a:pt x="818" y="292"/>
                    </a:lnTo>
                    <a:lnTo>
                      <a:pt x="816" y="294"/>
                    </a:lnTo>
                    <a:lnTo>
                      <a:pt x="810" y="284"/>
                    </a:lnTo>
                    <a:lnTo>
                      <a:pt x="810" y="282"/>
                    </a:lnTo>
                    <a:lnTo>
                      <a:pt x="810" y="278"/>
                    </a:lnTo>
                    <a:lnTo>
                      <a:pt x="810" y="276"/>
                    </a:lnTo>
                    <a:lnTo>
                      <a:pt x="816" y="274"/>
                    </a:lnTo>
                    <a:lnTo>
                      <a:pt x="816" y="268"/>
                    </a:lnTo>
                    <a:lnTo>
                      <a:pt x="810" y="268"/>
                    </a:lnTo>
                    <a:lnTo>
                      <a:pt x="808" y="272"/>
                    </a:lnTo>
                    <a:lnTo>
                      <a:pt x="802" y="266"/>
                    </a:lnTo>
                    <a:lnTo>
                      <a:pt x="798" y="264"/>
                    </a:lnTo>
                    <a:lnTo>
                      <a:pt x="794" y="264"/>
                    </a:lnTo>
                    <a:lnTo>
                      <a:pt x="792" y="266"/>
                    </a:lnTo>
                    <a:lnTo>
                      <a:pt x="794" y="254"/>
                    </a:lnTo>
                    <a:lnTo>
                      <a:pt x="798" y="252"/>
                    </a:lnTo>
                    <a:lnTo>
                      <a:pt x="802" y="247"/>
                    </a:lnTo>
                    <a:lnTo>
                      <a:pt x="802" y="241"/>
                    </a:lnTo>
                    <a:lnTo>
                      <a:pt x="800" y="235"/>
                    </a:lnTo>
                    <a:lnTo>
                      <a:pt x="794" y="225"/>
                    </a:lnTo>
                    <a:lnTo>
                      <a:pt x="794" y="217"/>
                    </a:lnTo>
                    <a:lnTo>
                      <a:pt x="794" y="211"/>
                    </a:lnTo>
                    <a:lnTo>
                      <a:pt x="808" y="205"/>
                    </a:lnTo>
                    <a:lnTo>
                      <a:pt x="810" y="201"/>
                    </a:lnTo>
                    <a:lnTo>
                      <a:pt x="812" y="195"/>
                    </a:lnTo>
                    <a:lnTo>
                      <a:pt x="820" y="187"/>
                    </a:lnTo>
                    <a:lnTo>
                      <a:pt x="828" y="180"/>
                    </a:lnTo>
                    <a:lnTo>
                      <a:pt x="830" y="170"/>
                    </a:lnTo>
                    <a:lnTo>
                      <a:pt x="836" y="162"/>
                    </a:lnTo>
                    <a:lnTo>
                      <a:pt x="840" y="160"/>
                    </a:lnTo>
                    <a:lnTo>
                      <a:pt x="843" y="158"/>
                    </a:lnTo>
                    <a:lnTo>
                      <a:pt x="845" y="152"/>
                    </a:lnTo>
                    <a:lnTo>
                      <a:pt x="847" y="156"/>
                    </a:lnTo>
                    <a:lnTo>
                      <a:pt x="867" y="156"/>
                    </a:lnTo>
                    <a:lnTo>
                      <a:pt x="875" y="152"/>
                    </a:lnTo>
                    <a:lnTo>
                      <a:pt x="883" y="158"/>
                    </a:lnTo>
                    <a:lnTo>
                      <a:pt x="887" y="158"/>
                    </a:lnTo>
                    <a:lnTo>
                      <a:pt x="887" y="166"/>
                    </a:lnTo>
                    <a:lnTo>
                      <a:pt x="893" y="170"/>
                    </a:lnTo>
                    <a:lnTo>
                      <a:pt x="893" y="172"/>
                    </a:lnTo>
                    <a:lnTo>
                      <a:pt x="891" y="172"/>
                    </a:lnTo>
                    <a:lnTo>
                      <a:pt x="891" y="178"/>
                    </a:lnTo>
                    <a:lnTo>
                      <a:pt x="893" y="180"/>
                    </a:lnTo>
                    <a:lnTo>
                      <a:pt x="887" y="185"/>
                    </a:lnTo>
                    <a:lnTo>
                      <a:pt x="887" y="195"/>
                    </a:lnTo>
                    <a:lnTo>
                      <a:pt x="887" y="199"/>
                    </a:lnTo>
                    <a:lnTo>
                      <a:pt x="885" y="205"/>
                    </a:lnTo>
                    <a:lnTo>
                      <a:pt x="881" y="211"/>
                    </a:lnTo>
                    <a:lnTo>
                      <a:pt x="877" y="215"/>
                    </a:lnTo>
                    <a:lnTo>
                      <a:pt x="877" y="221"/>
                    </a:lnTo>
                    <a:lnTo>
                      <a:pt x="877" y="225"/>
                    </a:lnTo>
                    <a:lnTo>
                      <a:pt x="881" y="229"/>
                    </a:lnTo>
                    <a:lnTo>
                      <a:pt x="891" y="231"/>
                    </a:lnTo>
                    <a:lnTo>
                      <a:pt x="887" y="241"/>
                    </a:lnTo>
                    <a:lnTo>
                      <a:pt x="893" y="245"/>
                    </a:lnTo>
                    <a:lnTo>
                      <a:pt x="893" y="254"/>
                    </a:lnTo>
                    <a:lnTo>
                      <a:pt x="885" y="264"/>
                    </a:lnTo>
                    <a:lnTo>
                      <a:pt x="885" y="266"/>
                    </a:lnTo>
                    <a:lnTo>
                      <a:pt x="887" y="268"/>
                    </a:lnTo>
                    <a:lnTo>
                      <a:pt x="885" y="274"/>
                    </a:lnTo>
                    <a:lnTo>
                      <a:pt x="885" y="278"/>
                    </a:lnTo>
                    <a:lnTo>
                      <a:pt x="891" y="282"/>
                    </a:lnTo>
                    <a:lnTo>
                      <a:pt x="895" y="292"/>
                    </a:lnTo>
                    <a:lnTo>
                      <a:pt x="903" y="298"/>
                    </a:lnTo>
                    <a:lnTo>
                      <a:pt x="897" y="314"/>
                    </a:lnTo>
                    <a:lnTo>
                      <a:pt x="897" y="321"/>
                    </a:lnTo>
                    <a:lnTo>
                      <a:pt x="903" y="327"/>
                    </a:lnTo>
                    <a:lnTo>
                      <a:pt x="895" y="331"/>
                    </a:lnTo>
                    <a:lnTo>
                      <a:pt x="895" y="337"/>
                    </a:lnTo>
                    <a:lnTo>
                      <a:pt x="891" y="341"/>
                    </a:lnTo>
                    <a:lnTo>
                      <a:pt x="891" y="345"/>
                    </a:lnTo>
                    <a:lnTo>
                      <a:pt x="885" y="351"/>
                    </a:lnTo>
                    <a:lnTo>
                      <a:pt x="875" y="345"/>
                    </a:lnTo>
                    <a:lnTo>
                      <a:pt x="871" y="353"/>
                    </a:lnTo>
                    <a:lnTo>
                      <a:pt x="865" y="355"/>
                    </a:lnTo>
                    <a:lnTo>
                      <a:pt x="855" y="355"/>
                    </a:lnTo>
                    <a:lnTo>
                      <a:pt x="838" y="355"/>
                    </a:lnTo>
                    <a:lnTo>
                      <a:pt x="838" y="361"/>
                    </a:lnTo>
                    <a:lnTo>
                      <a:pt x="847" y="365"/>
                    </a:lnTo>
                    <a:lnTo>
                      <a:pt x="853" y="371"/>
                    </a:lnTo>
                    <a:lnTo>
                      <a:pt x="859" y="371"/>
                    </a:lnTo>
                    <a:lnTo>
                      <a:pt x="863" y="367"/>
                    </a:lnTo>
                    <a:lnTo>
                      <a:pt x="871" y="367"/>
                    </a:lnTo>
                    <a:lnTo>
                      <a:pt x="877" y="367"/>
                    </a:lnTo>
                    <a:lnTo>
                      <a:pt x="877" y="373"/>
                    </a:lnTo>
                    <a:lnTo>
                      <a:pt x="883" y="375"/>
                    </a:lnTo>
                    <a:lnTo>
                      <a:pt x="885" y="384"/>
                    </a:lnTo>
                    <a:lnTo>
                      <a:pt x="887" y="384"/>
                    </a:lnTo>
                    <a:lnTo>
                      <a:pt x="893" y="384"/>
                    </a:lnTo>
                    <a:lnTo>
                      <a:pt x="895" y="386"/>
                    </a:lnTo>
                    <a:lnTo>
                      <a:pt x="891" y="365"/>
                    </a:lnTo>
                    <a:lnTo>
                      <a:pt x="881" y="363"/>
                    </a:lnTo>
                    <a:lnTo>
                      <a:pt x="883" y="357"/>
                    </a:lnTo>
                    <a:lnTo>
                      <a:pt x="895" y="355"/>
                    </a:lnTo>
                    <a:lnTo>
                      <a:pt x="903" y="353"/>
                    </a:lnTo>
                    <a:lnTo>
                      <a:pt x="908" y="353"/>
                    </a:lnTo>
                    <a:lnTo>
                      <a:pt x="918" y="337"/>
                    </a:lnTo>
                    <a:lnTo>
                      <a:pt x="918" y="333"/>
                    </a:lnTo>
                    <a:lnTo>
                      <a:pt x="918" y="331"/>
                    </a:lnTo>
                    <a:lnTo>
                      <a:pt x="920" y="323"/>
                    </a:lnTo>
                    <a:lnTo>
                      <a:pt x="922" y="317"/>
                    </a:lnTo>
                    <a:lnTo>
                      <a:pt x="922" y="312"/>
                    </a:lnTo>
                    <a:lnTo>
                      <a:pt x="918" y="306"/>
                    </a:lnTo>
                    <a:lnTo>
                      <a:pt x="920" y="302"/>
                    </a:lnTo>
                    <a:lnTo>
                      <a:pt x="922" y="296"/>
                    </a:lnTo>
                    <a:lnTo>
                      <a:pt x="922" y="292"/>
                    </a:lnTo>
                    <a:lnTo>
                      <a:pt x="928" y="292"/>
                    </a:lnTo>
                    <a:lnTo>
                      <a:pt x="932" y="288"/>
                    </a:lnTo>
                    <a:lnTo>
                      <a:pt x="946" y="286"/>
                    </a:lnTo>
                    <a:lnTo>
                      <a:pt x="948" y="282"/>
                    </a:lnTo>
                    <a:lnTo>
                      <a:pt x="958" y="282"/>
                    </a:lnTo>
                    <a:lnTo>
                      <a:pt x="964" y="296"/>
                    </a:lnTo>
                    <a:lnTo>
                      <a:pt x="966" y="302"/>
                    </a:lnTo>
                    <a:lnTo>
                      <a:pt x="968" y="308"/>
                    </a:lnTo>
                    <a:lnTo>
                      <a:pt x="968" y="315"/>
                    </a:lnTo>
                    <a:lnTo>
                      <a:pt x="964" y="333"/>
                    </a:lnTo>
                    <a:lnTo>
                      <a:pt x="970" y="341"/>
                    </a:lnTo>
                    <a:lnTo>
                      <a:pt x="977" y="345"/>
                    </a:lnTo>
                    <a:lnTo>
                      <a:pt x="979" y="343"/>
                    </a:lnTo>
                    <a:lnTo>
                      <a:pt x="977" y="343"/>
                    </a:lnTo>
                    <a:lnTo>
                      <a:pt x="977" y="335"/>
                    </a:lnTo>
                    <a:lnTo>
                      <a:pt x="985" y="333"/>
                    </a:lnTo>
                    <a:lnTo>
                      <a:pt x="987" y="337"/>
                    </a:lnTo>
                    <a:lnTo>
                      <a:pt x="997" y="341"/>
                    </a:lnTo>
                    <a:lnTo>
                      <a:pt x="1007" y="341"/>
                    </a:lnTo>
                    <a:lnTo>
                      <a:pt x="1005" y="335"/>
                    </a:lnTo>
                    <a:lnTo>
                      <a:pt x="995" y="333"/>
                    </a:lnTo>
                    <a:lnTo>
                      <a:pt x="985" y="331"/>
                    </a:lnTo>
                    <a:lnTo>
                      <a:pt x="979" y="325"/>
                    </a:lnTo>
                    <a:lnTo>
                      <a:pt x="975" y="325"/>
                    </a:lnTo>
                    <a:lnTo>
                      <a:pt x="975" y="317"/>
                    </a:lnTo>
                    <a:lnTo>
                      <a:pt x="975" y="315"/>
                    </a:lnTo>
                    <a:lnTo>
                      <a:pt x="985" y="312"/>
                    </a:lnTo>
                    <a:lnTo>
                      <a:pt x="983" y="306"/>
                    </a:lnTo>
                    <a:lnTo>
                      <a:pt x="979" y="302"/>
                    </a:lnTo>
                    <a:lnTo>
                      <a:pt x="979" y="298"/>
                    </a:lnTo>
                    <a:lnTo>
                      <a:pt x="975" y="296"/>
                    </a:lnTo>
                    <a:lnTo>
                      <a:pt x="973" y="288"/>
                    </a:lnTo>
                    <a:lnTo>
                      <a:pt x="970" y="282"/>
                    </a:lnTo>
                    <a:lnTo>
                      <a:pt x="958" y="276"/>
                    </a:lnTo>
                    <a:lnTo>
                      <a:pt x="940" y="274"/>
                    </a:lnTo>
                    <a:lnTo>
                      <a:pt x="936" y="276"/>
                    </a:lnTo>
                    <a:lnTo>
                      <a:pt x="930" y="278"/>
                    </a:lnTo>
                    <a:lnTo>
                      <a:pt x="920" y="278"/>
                    </a:lnTo>
                    <a:lnTo>
                      <a:pt x="918" y="278"/>
                    </a:lnTo>
                    <a:lnTo>
                      <a:pt x="918" y="282"/>
                    </a:lnTo>
                    <a:lnTo>
                      <a:pt x="914" y="282"/>
                    </a:lnTo>
                    <a:lnTo>
                      <a:pt x="912" y="282"/>
                    </a:lnTo>
                    <a:lnTo>
                      <a:pt x="912" y="272"/>
                    </a:lnTo>
                    <a:lnTo>
                      <a:pt x="910" y="268"/>
                    </a:lnTo>
                    <a:lnTo>
                      <a:pt x="908" y="258"/>
                    </a:lnTo>
                    <a:lnTo>
                      <a:pt x="910" y="254"/>
                    </a:lnTo>
                    <a:lnTo>
                      <a:pt x="912" y="249"/>
                    </a:lnTo>
                    <a:lnTo>
                      <a:pt x="912" y="241"/>
                    </a:lnTo>
                    <a:lnTo>
                      <a:pt x="908" y="235"/>
                    </a:lnTo>
                    <a:lnTo>
                      <a:pt x="903" y="229"/>
                    </a:lnTo>
                    <a:lnTo>
                      <a:pt x="903" y="225"/>
                    </a:lnTo>
                    <a:lnTo>
                      <a:pt x="905" y="221"/>
                    </a:lnTo>
                    <a:lnTo>
                      <a:pt x="908" y="217"/>
                    </a:lnTo>
                    <a:lnTo>
                      <a:pt x="908" y="215"/>
                    </a:lnTo>
                    <a:lnTo>
                      <a:pt x="908" y="209"/>
                    </a:lnTo>
                    <a:lnTo>
                      <a:pt x="910" y="207"/>
                    </a:lnTo>
                    <a:lnTo>
                      <a:pt x="912" y="207"/>
                    </a:lnTo>
                    <a:lnTo>
                      <a:pt x="918" y="201"/>
                    </a:lnTo>
                    <a:lnTo>
                      <a:pt x="920" y="195"/>
                    </a:lnTo>
                    <a:lnTo>
                      <a:pt x="922" y="185"/>
                    </a:lnTo>
                    <a:lnTo>
                      <a:pt x="922" y="178"/>
                    </a:lnTo>
                    <a:lnTo>
                      <a:pt x="918" y="162"/>
                    </a:lnTo>
                    <a:lnTo>
                      <a:pt x="922" y="160"/>
                    </a:lnTo>
                    <a:lnTo>
                      <a:pt x="928" y="170"/>
                    </a:lnTo>
                    <a:lnTo>
                      <a:pt x="928" y="172"/>
                    </a:lnTo>
                    <a:lnTo>
                      <a:pt x="924" y="176"/>
                    </a:lnTo>
                    <a:lnTo>
                      <a:pt x="924" y="178"/>
                    </a:lnTo>
                    <a:lnTo>
                      <a:pt x="928" y="180"/>
                    </a:lnTo>
                    <a:lnTo>
                      <a:pt x="930" y="185"/>
                    </a:lnTo>
                    <a:lnTo>
                      <a:pt x="928" y="189"/>
                    </a:lnTo>
                    <a:lnTo>
                      <a:pt x="924" y="195"/>
                    </a:lnTo>
                    <a:lnTo>
                      <a:pt x="924" y="197"/>
                    </a:lnTo>
                    <a:lnTo>
                      <a:pt x="928" y="197"/>
                    </a:lnTo>
                    <a:lnTo>
                      <a:pt x="928" y="205"/>
                    </a:lnTo>
                    <a:lnTo>
                      <a:pt x="932" y="211"/>
                    </a:lnTo>
                    <a:lnTo>
                      <a:pt x="936" y="217"/>
                    </a:lnTo>
                    <a:lnTo>
                      <a:pt x="930" y="221"/>
                    </a:lnTo>
                    <a:lnTo>
                      <a:pt x="936" y="227"/>
                    </a:lnTo>
                    <a:lnTo>
                      <a:pt x="940" y="229"/>
                    </a:lnTo>
                    <a:lnTo>
                      <a:pt x="942" y="229"/>
                    </a:lnTo>
                    <a:lnTo>
                      <a:pt x="946" y="227"/>
                    </a:lnTo>
                    <a:lnTo>
                      <a:pt x="948" y="225"/>
                    </a:lnTo>
                    <a:lnTo>
                      <a:pt x="956" y="225"/>
                    </a:lnTo>
                    <a:lnTo>
                      <a:pt x="958" y="227"/>
                    </a:lnTo>
                    <a:lnTo>
                      <a:pt x="973" y="225"/>
                    </a:lnTo>
                    <a:lnTo>
                      <a:pt x="975" y="227"/>
                    </a:lnTo>
                    <a:lnTo>
                      <a:pt x="977" y="225"/>
                    </a:lnTo>
                    <a:lnTo>
                      <a:pt x="975" y="219"/>
                    </a:lnTo>
                    <a:lnTo>
                      <a:pt x="970" y="219"/>
                    </a:lnTo>
                    <a:lnTo>
                      <a:pt x="968" y="215"/>
                    </a:lnTo>
                    <a:lnTo>
                      <a:pt x="960" y="215"/>
                    </a:lnTo>
                    <a:lnTo>
                      <a:pt x="958" y="209"/>
                    </a:lnTo>
                    <a:lnTo>
                      <a:pt x="956" y="209"/>
                    </a:lnTo>
                    <a:lnTo>
                      <a:pt x="950" y="207"/>
                    </a:lnTo>
                    <a:lnTo>
                      <a:pt x="956" y="195"/>
                    </a:lnTo>
                    <a:lnTo>
                      <a:pt x="968" y="197"/>
                    </a:lnTo>
                    <a:lnTo>
                      <a:pt x="977" y="201"/>
                    </a:lnTo>
                    <a:lnTo>
                      <a:pt x="979" y="201"/>
                    </a:lnTo>
                    <a:lnTo>
                      <a:pt x="985" y="199"/>
                    </a:lnTo>
                    <a:lnTo>
                      <a:pt x="987" y="191"/>
                    </a:lnTo>
                    <a:lnTo>
                      <a:pt x="983" y="189"/>
                    </a:lnTo>
                    <a:lnTo>
                      <a:pt x="975" y="189"/>
                    </a:lnTo>
                    <a:lnTo>
                      <a:pt x="987" y="182"/>
                    </a:lnTo>
                    <a:lnTo>
                      <a:pt x="993" y="180"/>
                    </a:lnTo>
                    <a:lnTo>
                      <a:pt x="1003" y="180"/>
                    </a:lnTo>
                    <a:lnTo>
                      <a:pt x="1015" y="185"/>
                    </a:lnTo>
                    <a:lnTo>
                      <a:pt x="1021" y="189"/>
                    </a:lnTo>
                    <a:lnTo>
                      <a:pt x="1025" y="189"/>
                    </a:lnTo>
                    <a:lnTo>
                      <a:pt x="1027" y="195"/>
                    </a:lnTo>
                    <a:lnTo>
                      <a:pt x="1033" y="199"/>
                    </a:lnTo>
                    <a:lnTo>
                      <a:pt x="1040" y="199"/>
                    </a:lnTo>
                    <a:lnTo>
                      <a:pt x="1044" y="199"/>
                    </a:lnTo>
                    <a:lnTo>
                      <a:pt x="1052" y="199"/>
                    </a:lnTo>
                    <a:lnTo>
                      <a:pt x="1060" y="199"/>
                    </a:lnTo>
                    <a:lnTo>
                      <a:pt x="1062" y="201"/>
                    </a:lnTo>
                    <a:lnTo>
                      <a:pt x="1062" y="205"/>
                    </a:lnTo>
                    <a:lnTo>
                      <a:pt x="1060" y="207"/>
                    </a:lnTo>
                    <a:lnTo>
                      <a:pt x="1054" y="215"/>
                    </a:lnTo>
                    <a:lnTo>
                      <a:pt x="1050" y="219"/>
                    </a:lnTo>
                    <a:lnTo>
                      <a:pt x="1050" y="225"/>
                    </a:lnTo>
                    <a:lnTo>
                      <a:pt x="1050" y="237"/>
                    </a:lnTo>
                    <a:lnTo>
                      <a:pt x="1048" y="239"/>
                    </a:lnTo>
                    <a:lnTo>
                      <a:pt x="1042" y="249"/>
                    </a:lnTo>
                    <a:lnTo>
                      <a:pt x="1039" y="258"/>
                    </a:lnTo>
                    <a:lnTo>
                      <a:pt x="1042" y="256"/>
                    </a:lnTo>
                    <a:lnTo>
                      <a:pt x="1050" y="249"/>
                    </a:lnTo>
                    <a:lnTo>
                      <a:pt x="1052" y="249"/>
                    </a:lnTo>
                    <a:lnTo>
                      <a:pt x="1052" y="254"/>
                    </a:lnTo>
                    <a:lnTo>
                      <a:pt x="1060" y="258"/>
                    </a:lnTo>
                    <a:lnTo>
                      <a:pt x="1060" y="264"/>
                    </a:lnTo>
                    <a:lnTo>
                      <a:pt x="1072" y="266"/>
                    </a:lnTo>
                    <a:lnTo>
                      <a:pt x="1086" y="268"/>
                    </a:lnTo>
                    <a:lnTo>
                      <a:pt x="1088" y="266"/>
                    </a:lnTo>
                    <a:lnTo>
                      <a:pt x="1090" y="264"/>
                    </a:lnTo>
                    <a:lnTo>
                      <a:pt x="1092" y="264"/>
                    </a:lnTo>
                    <a:lnTo>
                      <a:pt x="1096" y="266"/>
                    </a:lnTo>
                    <a:lnTo>
                      <a:pt x="1100" y="268"/>
                    </a:lnTo>
                    <a:lnTo>
                      <a:pt x="1100" y="276"/>
                    </a:lnTo>
                    <a:lnTo>
                      <a:pt x="1105" y="276"/>
                    </a:lnTo>
                    <a:lnTo>
                      <a:pt x="1107" y="278"/>
                    </a:lnTo>
                    <a:lnTo>
                      <a:pt x="1105" y="268"/>
                    </a:lnTo>
                    <a:lnTo>
                      <a:pt x="1105" y="266"/>
                    </a:lnTo>
                    <a:lnTo>
                      <a:pt x="1100" y="264"/>
                    </a:lnTo>
                    <a:lnTo>
                      <a:pt x="1098" y="264"/>
                    </a:lnTo>
                    <a:lnTo>
                      <a:pt x="1096" y="264"/>
                    </a:lnTo>
                    <a:lnTo>
                      <a:pt x="1092" y="258"/>
                    </a:lnTo>
                    <a:lnTo>
                      <a:pt x="1090" y="258"/>
                    </a:lnTo>
                    <a:lnTo>
                      <a:pt x="1086" y="262"/>
                    </a:lnTo>
                    <a:lnTo>
                      <a:pt x="1078" y="264"/>
                    </a:lnTo>
                    <a:lnTo>
                      <a:pt x="1062" y="254"/>
                    </a:lnTo>
                    <a:lnTo>
                      <a:pt x="1060" y="247"/>
                    </a:lnTo>
                    <a:lnTo>
                      <a:pt x="1072" y="245"/>
                    </a:lnTo>
                    <a:lnTo>
                      <a:pt x="1072" y="235"/>
                    </a:lnTo>
                    <a:lnTo>
                      <a:pt x="1068" y="227"/>
                    </a:lnTo>
                    <a:lnTo>
                      <a:pt x="1068" y="221"/>
                    </a:lnTo>
                    <a:lnTo>
                      <a:pt x="1068" y="219"/>
                    </a:lnTo>
                    <a:lnTo>
                      <a:pt x="1070" y="211"/>
                    </a:lnTo>
                    <a:lnTo>
                      <a:pt x="1072" y="207"/>
                    </a:lnTo>
                    <a:lnTo>
                      <a:pt x="1072" y="205"/>
                    </a:lnTo>
                    <a:lnTo>
                      <a:pt x="1072" y="199"/>
                    </a:lnTo>
                    <a:lnTo>
                      <a:pt x="1058" y="195"/>
                    </a:lnTo>
                    <a:lnTo>
                      <a:pt x="1058" y="189"/>
                    </a:lnTo>
                    <a:lnTo>
                      <a:pt x="1052" y="187"/>
                    </a:lnTo>
                    <a:lnTo>
                      <a:pt x="1048" y="187"/>
                    </a:lnTo>
                    <a:lnTo>
                      <a:pt x="1042" y="187"/>
                    </a:lnTo>
                    <a:lnTo>
                      <a:pt x="1040" y="185"/>
                    </a:lnTo>
                    <a:lnTo>
                      <a:pt x="1033" y="180"/>
                    </a:lnTo>
                    <a:lnTo>
                      <a:pt x="1027" y="178"/>
                    </a:lnTo>
                    <a:lnTo>
                      <a:pt x="1025" y="170"/>
                    </a:lnTo>
                    <a:lnTo>
                      <a:pt x="1027" y="160"/>
                    </a:lnTo>
                    <a:lnTo>
                      <a:pt x="1031" y="150"/>
                    </a:lnTo>
                    <a:lnTo>
                      <a:pt x="1031" y="148"/>
                    </a:lnTo>
                    <a:lnTo>
                      <a:pt x="1031" y="146"/>
                    </a:lnTo>
                    <a:lnTo>
                      <a:pt x="1035" y="136"/>
                    </a:lnTo>
                    <a:lnTo>
                      <a:pt x="1039" y="136"/>
                    </a:lnTo>
                    <a:lnTo>
                      <a:pt x="1040" y="136"/>
                    </a:lnTo>
                    <a:lnTo>
                      <a:pt x="1042" y="132"/>
                    </a:lnTo>
                    <a:lnTo>
                      <a:pt x="1050" y="132"/>
                    </a:lnTo>
                    <a:lnTo>
                      <a:pt x="1054" y="132"/>
                    </a:lnTo>
                    <a:lnTo>
                      <a:pt x="1060" y="130"/>
                    </a:lnTo>
                    <a:lnTo>
                      <a:pt x="1064" y="130"/>
                    </a:lnTo>
                    <a:lnTo>
                      <a:pt x="1072" y="132"/>
                    </a:lnTo>
                    <a:lnTo>
                      <a:pt x="1078" y="128"/>
                    </a:lnTo>
                    <a:lnTo>
                      <a:pt x="1082" y="128"/>
                    </a:lnTo>
                    <a:lnTo>
                      <a:pt x="1088" y="128"/>
                    </a:lnTo>
                    <a:lnTo>
                      <a:pt x="1092" y="130"/>
                    </a:lnTo>
                    <a:lnTo>
                      <a:pt x="1096" y="132"/>
                    </a:lnTo>
                    <a:lnTo>
                      <a:pt x="1098" y="132"/>
                    </a:lnTo>
                    <a:lnTo>
                      <a:pt x="1100" y="130"/>
                    </a:lnTo>
                    <a:lnTo>
                      <a:pt x="1102" y="130"/>
                    </a:lnTo>
                    <a:lnTo>
                      <a:pt x="1107" y="130"/>
                    </a:lnTo>
                    <a:lnTo>
                      <a:pt x="1113" y="128"/>
                    </a:lnTo>
                    <a:lnTo>
                      <a:pt x="1119" y="128"/>
                    </a:lnTo>
                    <a:lnTo>
                      <a:pt x="1125" y="128"/>
                    </a:lnTo>
                    <a:lnTo>
                      <a:pt x="1127" y="130"/>
                    </a:lnTo>
                    <a:lnTo>
                      <a:pt x="1127" y="132"/>
                    </a:lnTo>
                    <a:lnTo>
                      <a:pt x="1125" y="138"/>
                    </a:lnTo>
                    <a:lnTo>
                      <a:pt x="1127" y="140"/>
                    </a:lnTo>
                    <a:lnTo>
                      <a:pt x="1135" y="140"/>
                    </a:lnTo>
                    <a:lnTo>
                      <a:pt x="1135" y="136"/>
                    </a:lnTo>
                    <a:lnTo>
                      <a:pt x="1133" y="128"/>
                    </a:lnTo>
                    <a:lnTo>
                      <a:pt x="1127" y="118"/>
                    </a:lnTo>
                    <a:lnTo>
                      <a:pt x="1123" y="117"/>
                    </a:lnTo>
                    <a:lnTo>
                      <a:pt x="1117" y="113"/>
                    </a:lnTo>
                    <a:lnTo>
                      <a:pt x="1117" y="109"/>
                    </a:lnTo>
                    <a:lnTo>
                      <a:pt x="1125" y="109"/>
                    </a:lnTo>
                    <a:lnTo>
                      <a:pt x="1133" y="109"/>
                    </a:lnTo>
                    <a:lnTo>
                      <a:pt x="1133" y="107"/>
                    </a:lnTo>
                    <a:lnTo>
                      <a:pt x="1129" y="103"/>
                    </a:lnTo>
                    <a:lnTo>
                      <a:pt x="1127" y="101"/>
                    </a:lnTo>
                    <a:lnTo>
                      <a:pt x="1125" y="99"/>
                    </a:lnTo>
                    <a:lnTo>
                      <a:pt x="1119" y="99"/>
                    </a:lnTo>
                    <a:lnTo>
                      <a:pt x="1123" y="93"/>
                    </a:lnTo>
                    <a:lnTo>
                      <a:pt x="1135" y="101"/>
                    </a:lnTo>
                    <a:lnTo>
                      <a:pt x="1137" y="91"/>
                    </a:lnTo>
                    <a:lnTo>
                      <a:pt x="1141" y="87"/>
                    </a:lnTo>
                    <a:lnTo>
                      <a:pt x="1145" y="87"/>
                    </a:lnTo>
                    <a:lnTo>
                      <a:pt x="1147" y="81"/>
                    </a:lnTo>
                    <a:lnTo>
                      <a:pt x="1143" y="79"/>
                    </a:lnTo>
                    <a:lnTo>
                      <a:pt x="1137" y="79"/>
                    </a:lnTo>
                    <a:lnTo>
                      <a:pt x="1137" y="77"/>
                    </a:lnTo>
                    <a:lnTo>
                      <a:pt x="1145" y="77"/>
                    </a:lnTo>
                    <a:lnTo>
                      <a:pt x="1153" y="77"/>
                    </a:lnTo>
                    <a:lnTo>
                      <a:pt x="1155" y="73"/>
                    </a:lnTo>
                    <a:lnTo>
                      <a:pt x="1165" y="73"/>
                    </a:lnTo>
                    <a:lnTo>
                      <a:pt x="1165" y="71"/>
                    </a:lnTo>
                    <a:lnTo>
                      <a:pt x="1172" y="71"/>
                    </a:lnTo>
                    <a:lnTo>
                      <a:pt x="1178" y="67"/>
                    </a:lnTo>
                    <a:lnTo>
                      <a:pt x="1182" y="63"/>
                    </a:lnTo>
                    <a:lnTo>
                      <a:pt x="1188" y="67"/>
                    </a:lnTo>
                    <a:lnTo>
                      <a:pt x="1190" y="67"/>
                    </a:lnTo>
                    <a:lnTo>
                      <a:pt x="1200" y="63"/>
                    </a:lnTo>
                    <a:lnTo>
                      <a:pt x="1206" y="63"/>
                    </a:lnTo>
                    <a:lnTo>
                      <a:pt x="1212" y="63"/>
                    </a:lnTo>
                    <a:lnTo>
                      <a:pt x="1220" y="59"/>
                    </a:lnTo>
                    <a:lnTo>
                      <a:pt x="1228" y="59"/>
                    </a:lnTo>
                    <a:lnTo>
                      <a:pt x="1236" y="59"/>
                    </a:lnTo>
                    <a:lnTo>
                      <a:pt x="1239" y="57"/>
                    </a:lnTo>
                    <a:lnTo>
                      <a:pt x="1239" y="53"/>
                    </a:lnTo>
                    <a:lnTo>
                      <a:pt x="1239" y="51"/>
                    </a:lnTo>
                    <a:lnTo>
                      <a:pt x="1245" y="51"/>
                    </a:lnTo>
                    <a:lnTo>
                      <a:pt x="1247" y="51"/>
                    </a:lnTo>
                    <a:lnTo>
                      <a:pt x="1249" y="53"/>
                    </a:lnTo>
                    <a:lnTo>
                      <a:pt x="1253" y="51"/>
                    </a:lnTo>
                    <a:lnTo>
                      <a:pt x="1255" y="51"/>
                    </a:lnTo>
                    <a:lnTo>
                      <a:pt x="1263" y="51"/>
                    </a:lnTo>
                    <a:lnTo>
                      <a:pt x="1265" y="53"/>
                    </a:lnTo>
                    <a:lnTo>
                      <a:pt x="1267" y="53"/>
                    </a:lnTo>
                    <a:lnTo>
                      <a:pt x="1271" y="50"/>
                    </a:lnTo>
                    <a:lnTo>
                      <a:pt x="1281" y="53"/>
                    </a:lnTo>
                    <a:lnTo>
                      <a:pt x="1285" y="51"/>
                    </a:lnTo>
                    <a:lnTo>
                      <a:pt x="1287" y="51"/>
                    </a:lnTo>
                    <a:lnTo>
                      <a:pt x="1293" y="51"/>
                    </a:lnTo>
                    <a:lnTo>
                      <a:pt x="1295" y="57"/>
                    </a:lnTo>
                    <a:lnTo>
                      <a:pt x="1291" y="61"/>
                    </a:lnTo>
                    <a:lnTo>
                      <a:pt x="1285" y="67"/>
                    </a:lnTo>
                    <a:lnTo>
                      <a:pt x="1285" y="69"/>
                    </a:lnTo>
                    <a:lnTo>
                      <a:pt x="1295" y="67"/>
                    </a:lnTo>
                    <a:lnTo>
                      <a:pt x="1299" y="61"/>
                    </a:lnTo>
                    <a:lnTo>
                      <a:pt x="1301" y="61"/>
                    </a:lnTo>
                    <a:lnTo>
                      <a:pt x="1301" y="67"/>
                    </a:lnTo>
                    <a:lnTo>
                      <a:pt x="1302" y="67"/>
                    </a:lnTo>
                    <a:lnTo>
                      <a:pt x="1304" y="61"/>
                    </a:lnTo>
                    <a:lnTo>
                      <a:pt x="1310" y="61"/>
                    </a:lnTo>
                    <a:lnTo>
                      <a:pt x="1310" y="63"/>
                    </a:lnTo>
                    <a:lnTo>
                      <a:pt x="1320" y="57"/>
                    </a:lnTo>
                    <a:lnTo>
                      <a:pt x="1328" y="51"/>
                    </a:lnTo>
                    <a:lnTo>
                      <a:pt x="1330" y="50"/>
                    </a:lnTo>
                    <a:lnTo>
                      <a:pt x="1336" y="53"/>
                    </a:lnTo>
                    <a:lnTo>
                      <a:pt x="1338" y="57"/>
                    </a:lnTo>
                    <a:lnTo>
                      <a:pt x="1336" y="61"/>
                    </a:lnTo>
                    <a:lnTo>
                      <a:pt x="1336" y="67"/>
                    </a:lnTo>
                    <a:lnTo>
                      <a:pt x="1338" y="69"/>
                    </a:lnTo>
                    <a:lnTo>
                      <a:pt x="1338" y="63"/>
                    </a:lnTo>
                    <a:lnTo>
                      <a:pt x="1342" y="63"/>
                    </a:lnTo>
                    <a:lnTo>
                      <a:pt x="1340" y="53"/>
                    </a:lnTo>
                    <a:lnTo>
                      <a:pt x="1340" y="51"/>
                    </a:lnTo>
                    <a:lnTo>
                      <a:pt x="1338" y="50"/>
                    </a:lnTo>
                    <a:lnTo>
                      <a:pt x="1332" y="48"/>
                    </a:lnTo>
                    <a:lnTo>
                      <a:pt x="1330" y="44"/>
                    </a:lnTo>
                    <a:lnTo>
                      <a:pt x="1356" y="44"/>
                    </a:lnTo>
                    <a:lnTo>
                      <a:pt x="1358" y="42"/>
                    </a:lnTo>
                    <a:lnTo>
                      <a:pt x="1362" y="40"/>
                    </a:lnTo>
                    <a:lnTo>
                      <a:pt x="1368" y="48"/>
                    </a:lnTo>
                    <a:lnTo>
                      <a:pt x="1373" y="48"/>
                    </a:lnTo>
                    <a:lnTo>
                      <a:pt x="1368" y="40"/>
                    </a:lnTo>
                    <a:lnTo>
                      <a:pt x="1362" y="34"/>
                    </a:lnTo>
                    <a:lnTo>
                      <a:pt x="1362" y="28"/>
                    </a:lnTo>
                    <a:lnTo>
                      <a:pt x="1366" y="28"/>
                    </a:lnTo>
                    <a:lnTo>
                      <a:pt x="1377" y="18"/>
                    </a:lnTo>
                    <a:lnTo>
                      <a:pt x="1379" y="14"/>
                    </a:lnTo>
                    <a:lnTo>
                      <a:pt x="1379" y="12"/>
                    </a:lnTo>
                    <a:lnTo>
                      <a:pt x="1379" y="10"/>
                    </a:lnTo>
                    <a:lnTo>
                      <a:pt x="1385" y="6"/>
                    </a:lnTo>
                    <a:lnTo>
                      <a:pt x="1389" y="6"/>
                    </a:lnTo>
                    <a:lnTo>
                      <a:pt x="1393" y="4"/>
                    </a:lnTo>
                    <a:lnTo>
                      <a:pt x="1397" y="4"/>
                    </a:lnTo>
                    <a:lnTo>
                      <a:pt x="1399" y="6"/>
                    </a:lnTo>
                    <a:lnTo>
                      <a:pt x="1403" y="6"/>
                    </a:lnTo>
                    <a:lnTo>
                      <a:pt x="1405" y="10"/>
                    </a:lnTo>
                    <a:lnTo>
                      <a:pt x="1407" y="6"/>
                    </a:lnTo>
                    <a:lnTo>
                      <a:pt x="1411" y="4"/>
                    </a:lnTo>
                    <a:lnTo>
                      <a:pt x="1413" y="2"/>
                    </a:lnTo>
                    <a:lnTo>
                      <a:pt x="1415" y="0"/>
                    </a:lnTo>
                    <a:lnTo>
                      <a:pt x="1417" y="2"/>
                    </a:lnTo>
                    <a:lnTo>
                      <a:pt x="1423" y="4"/>
                    </a:lnTo>
                    <a:lnTo>
                      <a:pt x="1427" y="2"/>
                    </a:lnTo>
                    <a:lnTo>
                      <a:pt x="1433" y="2"/>
                    </a:lnTo>
                    <a:lnTo>
                      <a:pt x="1433" y="6"/>
                    </a:lnTo>
                    <a:lnTo>
                      <a:pt x="1433" y="10"/>
                    </a:lnTo>
                    <a:lnTo>
                      <a:pt x="1438" y="10"/>
                    </a:lnTo>
                    <a:lnTo>
                      <a:pt x="1442" y="10"/>
                    </a:lnTo>
                    <a:lnTo>
                      <a:pt x="1444" y="12"/>
                    </a:lnTo>
                    <a:lnTo>
                      <a:pt x="1444" y="14"/>
                    </a:lnTo>
                    <a:lnTo>
                      <a:pt x="1440" y="14"/>
                    </a:lnTo>
                    <a:lnTo>
                      <a:pt x="1438" y="20"/>
                    </a:lnTo>
                    <a:lnTo>
                      <a:pt x="1434" y="24"/>
                    </a:lnTo>
                    <a:lnTo>
                      <a:pt x="1440" y="22"/>
                    </a:lnTo>
                    <a:lnTo>
                      <a:pt x="1442" y="22"/>
                    </a:lnTo>
                    <a:lnTo>
                      <a:pt x="1442" y="24"/>
                    </a:lnTo>
                    <a:lnTo>
                      <a:pt x="1442" y="28"/>
                    </a:lnTo>
                    <a:lnTo>
                      <a:pt x="1448" y="28"/>
                    </a:lnTo>
                    <a:lnTo>
                      <a:pt x="1450" y="24"/>
                    </a:lnTo>
                    <a:lnTo>
                      <a:pt x="1452" y="24"/>
                    </a:lnTo>
                    <a:lnTo>
                      <a:pt x="1458" y="24"/>
                    </a:lnTo>
                    <a:lnTo>
                      <a:pt x="1460" y="28"/>
                    </a:lnTo>
                    <a:lnTo>
                      <a:pt x="1470" y="30"/>
                    </a:lnTo>
                    <a:lnTo>
                      <a:pt x="1466" y="48"/>
                    </a:lnTo>
                    <a:lnTo>
                      <a:pt x="1472" y="44"/>
                    </a:lnTo>
                    <a:lnTo>
                      <a:pt x="1480" y="40"/>
                    </a:lnTo>
                    <a:lnTo>
                      <a:pt x="1482" y="38"/>
                    </a:lnTo>
                    <a:lnTo>
                      <a:pt x="1486" y="34"/>
                    </a:lnTo>
                    <a:lnTo>
                      <a:pt x="1499" y="32"/>
                    </a:lnTo>
                    <a:lnTo>
                      <a:pt x="1515" y="30"/>
                    </a:lnTo>
                    <a:lnTo>
                      <a:pt x="1517" y="32"/>
                    </a:lnTo>
                    <a:lnTo>
                      <a:pt x="1519" y="32"/>
                    </a:lnTo>
                    <a:lnTo>
                      <a:pt x="1525" y="30"/>
                    </a:lnTo>
                    <a:lnTo>
                      <a:pt x="1535" y="30"/>
                    </a:lnTo>
                    <a:lnTo>
                      <a:pt x="1537" y="28"/>
                    </a:lnTo>
                    <a:lnTo>
                      <a:pt x="1541" y="28"/>
                    </a:lnTo>
                    <a:lnTo>
                      <a:pt x="1543" y="32"/>
                    </a:lnTo>
                    <a:lnTo>
                      <a:pt x="1545" y="34"/>
                    </a:lnTo>
                    <a:lnTo>
                      <a:pt x="1545" y="42"/>
                    </a:lnTo>
                    <a:lnTo>
                      <a:pt x="1547" y="44"/>
                    </a:lnTo>
                    <a:lnTo>
                      <a:pt x="1555" y="48"/>
                    </a:lnTo>
                    <a:lnTo>
                      <a:pt x="1565" y="50"/>
                    </a:lnTo>
                    <a:lnTo>
                      <a:pt x="1568" y="61"/>
                    </a:lnTo>
                    <a:lnTo>
                      <a:pt x="1572" y="61"/>
                    </a:lnTo>
                    <a:lnTo>
                      <a:pt x="1574" y="67"/>
                    </a:lnTo>
                    <a:lnTo>
                      <a:pt x="1574" y="69"/>
                    </a:lnTo>
                    <a:lnTo>
                      <a:pt x="1572" y="79"/>
                    </a:lnTo>
                    <a:lnTo>
                      <a:pt x="1565" y="77"/>
                    </a:lnTo>
                    <a:lnTo>
                      <a:pt x="1565" y="73"/>
                    </a:lnTo>
                    <a:lnTo>
                      <a:pt x="1563" y="77"/>
                    </a:lnTo>
                    <a:lnTo>
                      <a:pt x="1563" y="79"/>
                    </a:lnTo>
                    <a:lnTo>
                      <a:pt x="1572" y="87"/>
                    </a:lnTo>
                    <a:lnTo>
                      <a:pt x="1578" y="93"/>
                    </a:lnTo>
                    <a:lnTo>
                      <a:pt x="1574" y="97"/>
                    </a:lnTo>
                    <a:lnTo>
                      <a:pt x="1572" y="99"/>
                    </a:lnTo>
                    <a:lnTo>
                      <a:pt x="1559" y="103"/>
                    </a:lnTo>
                    <a:lnTo>
                      <a:pt x="1541" y="109"/>
                    </a:lnTo>
                    <a:lnTo>
                      <a:pt x="1531" y="109"/>
                    </a:lnTo>
                    <a:lnTo>
                      <a:pt x="1525" y="113"/>
                    </a:lnTo>
                    <a:lnTo>
                      <a:pt x="1509" y="117"/>
                    </a:lnTo>
                    <a:lnTo>
                      <a:pt x="1505" y="117"/>
                    </a:lnTo>
                    <a:lnTo>
                      <a:pt x="1503" y="117"/>
                    </a:lnTo>
                    <a:lnTo>
                      <a:pt x="1499" y="120"/>
                    </a:lnTo>
                    <a:lnTo>
                      <a:pt x="1496" y="126"/>
                    </a:lnTo>
                    <a:lnTo>
                      <a:pt x="1498" y="138"/>
                    </a:lnTo>
                    <a:lnTo>
                      <a:pt x="1490" y="138"/>
                    </a:lnTo>
                    <a:lnTo>
                      <a:pt x="1486" y="142"/>
                    </a:lnTo>
                    <a:lnTo>
                      <a:pt x="1482" y="150"/>
                    </a:lnTo>
                    <a:lnTo>
                      <a:pt x="1478" y="150"/>
                    </a:lnTo>
                    <a:lnTo>
                      <a:pt x="1472" y="152"/>
                    </a:lnTo>
                    <a:lnTo>
                      <a:pt x="1468" y="156"/>
                    </a:lnTo>
                    <a:lnTo>
                      <a:pt x="1462" y="158"/>
                    </a:lnTo>
                    <a:lnTo>
                      <a:pt x="1458" y="158"/>
                    </a:lnTo>
                    <a:lnTo>
                      <a:pt x="1454" y="160"/>
                    </a:lnTo>
                    <a:lnTo>
                      <a:pt x="1454" y="162"/>
                    </a:lnTo>
                    <a:lnTo>
                      <a:pt x="1452" y="168"/>
                    </a:lnTo>
                    <a:lnTo>
                      <a:pt x="1444" y="170"/>
                    </a:lnTo>
                    <a:lnTo>
                      <a:pt x="1438" y="172"/>
                    </a:lnTo>
                    <a:lnTo>
                      <a:pt x="1423" y="176"/>
                    </a:lnTo>
                    <a:lnTo>
                      <a:pt x="1421" y="178"/>
                    </a:lnTo>
                    <a:lnTo>
                      <a:pt x="1434" y="176"/>
                    </a:lnTo>
                    <a:lnTo>
                      <a:pt x="1452" y="176"/>
                    </a:lnTo>
                    <a:lnTo>
                      <a:pt x="1458" y="170"/>
                    </a:lnTo>
                    <a:lnTo>
                      <a:pt x="1458" y="168"/>
                    </a:lnTo>
                    <a:lnTo>
                      <a:pt x="1460" y="166"/>
                    </a:lnTo>
                    <a:lnTo>
                      <a:pt x="1466" y="162"/>
                    </a:lnTo>
                    <a:lnTo>
                      <a:pt x="1470" y="166"/>
                    </a:lnTo>
                    <a:lnTo>
                      <a:pt x="1480" y="166"/>
                    </a:lnTo>
                    <a:lnTo>
                      <a:pt x="1482" y="166"/>
                    </a:lnTo>
                    <a:lnTo>
                      <a:pt x="1482" y="162"/>
                    </a:lnTo>
                    <a:lnTo>
                      <a:pt x="1488" y="162"/>
                    </a:lnTo>
                    <a:lnTo>
                      <a:pt x="1492" y="160"/>
                    </a:lnTo>
                    <a:lnTo>
                      <a:pt x="1499" y="156"/>
                    </a:lnTo>
                    <a:lnTo>
                      <a:pt x="1498" y="152"/>
                    </a:lnTo>
                    <a:lnTo>
                      <a:pt x="1498" y="150"/>
                    </a:lnTo>
                    <a:lnTo>
                      <a:pt x="1503" y="156"/>
                    </a:lnTo>
                    <a:lnTo>
                      <a:pt x="1505" y="156"/>
                    </a:lnTo>
                    <a:lnTo>
                      <a:pt x="1509" y="156"/>
                    </a:lnTo>
                    <a:lnTo>
                      <a:pt x="1513" y="150"/>
                    </a:lnTo>
                    <a:lnTo>
                      <a:pt x="1505" y="150"/>
                    </a:lnTo>
                    <a:lnTo>
                      <a:pt x="1503" y="146"/>
                    </a:lnTo>
                    <a:lnTo>
                      <a:pt x="1503" y="142"/>
                    </a:lnTo>
                    <a:lnTo>
                      <a:pt x="1505" y="142"/>
                    </a:lnTo>
                    <a:lnTo>
                      <a:pt x="1505" y="140"/>
                    </a:lnTo>
                    <a:lnTo>
                      <a:pt x="1507" y="138"/>
                    </a:lnTo>
                    <a:lnTo>
                      <a:pt x="1509" y="138"/>
                    </a:lnTo>
                    <a:lnTo>
                      <a:pt x="1509" y="132"/>
                    </a:lnTo>
                    <a:lnTo>
                      <a:pt x="1515" y="130"/>
                    </a:lnTo>
                    <a:lnTo>
                      <a:pt x="1517" y="130"/>
                    </a:lnTo>
                    <a:lnTo>
                      <a:pt x="1517" y="132"/>
                    </a:lnTo>
                    <a:lnTo>
                      <a:pt x="1519" y="136"/>
                    </a:lnTo>
                    <a:lnTo>
                      <a:pt x="1523" y="136"/>
                    </a:lnTo>
                    <a:lnTo>
                      <a:pt x="1523" y="132"/>
                    </a:lnTo>
                    <a:lnTo>
                      <a:pt x="1525" y="128"/>
                    </a:lnTo>
                    <a:lnTo>
                      <a:pt x="1527" y="128"/>
                    </a:lnTo>
                    <a:lnTo>
                      <a:pt x="1533" y="138"/>
                    </a:lnTo>
                    <a:lnTo>
                      <a:pt x="1535" y="142"/>
                    </a:lnTo>
                    <a:lnTo>
                      <a:pt x="1541" y="142"/>
                    </a:lnTo>
                    <a:lnTo>
                      <a:pt x="1555" y="142"/>
                    </a:lnTo>
                    <a:lnTo>
                      <a:pt x="1555" y="132"/>
                    </a:lnTo>
                    <a:lnTo>
                      <a:pt x="1559" y="136"/>
                    </a:lnTo>
                    <a:lnTo>
                      <a:pt x="1563" y="138"/>
                    </a:lnTo>
                    <a:lnTo>
                      <a:pt x="1563" y="146"/>
                    </a:lnTo>
                    <a:lnTo>
                      <a:pt x="1561" y="148"/>
                    </a:lnTo>
                    <a:lnTo>
                      <a:pt x="1561" y="152"/>
                    </a:lnTo>
                    <a:lnTo>
                      <a:pt x="1563" y="156"/>
                    </a:lnTo>
                    <a:lnTo>
                      <a:pt x="1563" y="150"/>
                    </a:lnTo>
                    <a:lnTo>
                      <a:pt x="1568" y="142"/>
                    </a:lnTo>
                    <a:lnTo>
                      <a:pt x="1572" y="140"/>
                    </a:lnTo>
                    <a:lnTo>
                      <a:pt x="1584" y="132"/>
                    </a:lnTo>
                    <a:lnTo>
                      <a:pt x="1588" y="128"/>
                    </a:lnTo>
                    <a:lnTo>
                      <a:pt x="1590" y="128"/>
                    </a:lnTo>
                    <a:lnTo>
                      <a:pt x="1596" y="128"/>
                    </a:lnTo>
                    <a:lnTo>
                      <a:pt x="1598" y="128"/>
                    </a:lnTo>
                    <a:lnTo>
                      <a:pt x="1606" y="132"/>
                    </a:lnTo>
                    <a:lnTo>
                      <a:pt x="1610" y="130"/>
                    </a:lnTo>
                    <a:lnTo>
                      <a:pt x="1616" y="130"/>
                    </a:lnTo>
                    <a:lnTo>
                      <a:pt x="1618" y="136"/>
                    </a:lnTo>
                    <a:lnTo>
                      <a:pt x="1626" y="132"/>
                    </a:lnTo>
                    <a:lnTo>
                      <a:pt x="1637" y="132"/>
                    </a:lnTo>
                    <a:lnTo>
                      <a:pt x="1645" y="136"/>
                    </a:lnTo>
                    <a:lnTo>
                      <a:pt x="1645" y="148"/>
                    </a:lnTo>
                    <a:lnTo>
                      <a:pt x="1643" y="148"/>
                    </a:lnTo>
                    <a:lnTo>
                      <a:pt x="1643" y="150"/>
                    </a:lnTo>
                    <a:lnTo>
                      <a:pt x="1649" y="156"/>
                    </a:lnTo>
                    <a:lnTo>
                      <a:pt x="1655" y="158"/>
                    </a:lnTo>
                    <a:lnTo>
                      <a:pt x="1657" y="158"/>
                    </a:lnTo>
                    <a:lnTo>
                      <a:pt x="1659" y="160"/>
                    </a:lnTo>
                    <a:lnTo>
                      <a:pt x="1665" y="160"/>
                    </a:lnTo>
                    <a:lnTo>
                      <a:pt x="1673" y="166"/>
                    </a:lnTo>
                    <a:lnTo>
                      <a:pt x="1675" y="166"/>
                    </a:lnTo>
                    <a:lnTo>
                      <a:pt x="1675" y="162"/>
                    </a:lnTo>
                    <a:lnTo>
                      <a:pt x="1681" y="162"/>
                    </a:lnTo>
                    <a:lnTo>
                      <a:pt x="1683" y="162"/>
                    </a:lnTo>
                    <a:lnTo>
                      <a:pt x="1687" y="166"/>
                    </a:lnTo>
                    <a:lnTo>
                      <a:pt x="1691" y="166"/>
                    </a:lnTo>
                    <a:lnTo>
                      <a:pt x="1695" y="162"/>
                    </a:lnTo>
                    <a:lnTo>
                      <a:pt x="1702" y="168"/>
                    </a:lnTo>
                    <a:lnTo>
                      <a:pt x="1708" y="168"/>
                    </a:lnTo>
                    <a:lnTo>
                      <a:pt x="1710" y="166"/>
                    </a:lnTo>
                    <a:lnTo>
                      <a:pt x="1712" y="170"/>
                    </a:lnTo>
                    <a:lnTo>
                      <a:pt x="1718" y="172"/>
                    </a:lnTo>
                    <a:lnTo>
                      <a:pt x="1724" y="176"/>
                    </a:lnTo>
                    <a:lnTo>
                      <a:pt x="1736" y="176"/>
                    </a:lnTo>
                    <a:lnTo>
                      <a:pt x="1732" y="172"/>
                    </a:lnTo>
                    <a:lnTo>
                      <a:pt x="1736" y="170"/>
                    </a:lnTo>
                    <a:lnTo>
                      <a:pt x="1746" y="168"/>
                    </a:lnTo>
                    <a:lnTo>
                      <a:pt x="1742" y="166"/>
                    </a:lnTo>
                    <a:lnTo>
                      <a:pt x="1742" y="162"/>
                    </a:lnTo>
                    <a:lnTo>
                      <a:pt x="1748" y="160"/>
                    </a:lnTo>
                    <a:lnTo>
                      <a:pt x="1746" y="158"/>
                    </a:lnTo>
                    <a:lnTo>
                      <a:pt x="1740" y="156"/>
                    </a:lnTo>
                    <a:lnTo>
                      <a:pt x="1736" y="156"/>
                    </a:lnTo>
                    <a:lnTo>
                      <a:pt x="1728" y="156"/>
                    </a:lnTo>
                    <a:lnTo>
                      <a:pt x="1728" y="150"/>
                    </a:lnTo>
                    <a:lnTo>
                      <a:pt x="1722" y="148"/>
                    </a:lnTo>
                    <a:lnTo>
                      <a:pt x="1722" y="140"/>
                    </a:lnTo>
                    <a:lnTo>
                      <a:pt x="1722" y="136"/>
                    </a:lnTo>
                    <a:lnTo>
                      <a:pt x="1728" y="130"/>
                    </a:lnTo>
                    <a:lnTo>
                      <a:pt x="1738" y="128"/>
                    </a:lnTo>
                    <a:lnTo>
                      <a:pt x="1748" y="128"/>
                    </a:lnTo>
                    <a:lnTo>
                      <a:pt x="1752" y="128"/>
                    </a:lnTo>
                    <a:lnTo>
                      <a:pt x="1758" y="130"/>
                    </a:lnTo>
                    <a:lnTo>
                      <a:pt x="1758" y="132"/>
                    </a:lnTo>
                    <a:lnTo>
                      <a:pt x="1765" y="132"/>
                    </a:lnTo>
                    <a:lnTo>
                      <a:pt x="1767" y="138"/>
                    </a:lnTo>
                    <a:lnTo>
                      <a:pt x="1769" y="140"/>
                    </a:lnTo>
                    <a:lnTo>
                      <a:pt x="1779" y="140"/>
                    </a:lnTo>
                    <a:lnTo>
                      <a:pt x="1779" y="148"/>
                    </a:lnTo>
                    <a:lnTo>
                      <a:pt x="1775" y="152"/>
                    </a:lnTo>
                    <a:lnTo>
                      <a:pt x="1773" y="156"/>
                    </a:lnTo>
                    <a:lnTo>
                      <a:pt x="1769" y="158"/>
                    </a:lnTo>
                    <a:lnTo>
                      <a:pt x="1765" y="158"/>
                    </a:lnTo>
                    <a:lnTo>
                      <a:pt x="1760" y="160"/>
                    </a:lnTo>
                    <a:lnTo>
                      <a:pt x="1752" y="160"/>
                    </a:lnTo>
                    <a:lnTo>
                      <a:pt x="1752" y="166"/>
                    </a:lnTo>
                    <a:lnTo>
                      <a:pt x="1752" y="168"/>
                    </a:lnTo>
                    <a:lnTo>
                      <a:pt x="1748" y="170"/>
                    </a:lnTo>
                    <a:lnTo>
                      <a:pt x="1746" y="170"/>
                    </a:lnTo>
                    <a:lnTo>
                      <a:pt x="1750" y="170"/>
                    </a:lnTo>
                    <a:lnTo>
                      <a:pt x="1756" y="170"/>
                    </a:lnTo>
                    <a:lnTo>
                      <a:pt x="1758" y="172"/>
                    </a:lnTo>
                    <a:lnTo>
                      <a:pt x="1756" y="178"/>
                    </a:lnTo>
                    <a:lnTo>
                      <a:pt x="1752" y="178"/>
                    </a:lnTo>
                    <a:lnTo>
                      <a:pt x="1758" y="178"/>
                    </a:lnTo>
                    <a:lnTo>
                      <a:pt x="1763" y="182"/>
                    </a:lnTo>
                    <a:lnTo>
                      <a:pt x="1765" y="182"/>
                    </a:lnTo>
                    <a:lnTo>
                      <a:pt x="1765" y="178"/>
                    </a:lnTo>
                    <a:lnTo>
                      <a:pt x="1775" y="176"/>
                    </a:lnTo>
                    <a:lnTo>
                      <a:pt x="1777" y="185"/>
                    </a:lnTo>
                    <a:lnTo>
                      <a:pt x="1767" y="182"/>
                    </a:lnTo>
                    <a:lnTo>
                      <a:pt x="1765" y="182"/>
                    </a:lnTo>
                    <a:lnTo>
                      <a:pt x="1767" y="185"/>
                    </a:lnTo>
                    <a:lnTo>
                      <a:pt x="1775" y="187"/>
                    </a:lnTo>
                    <a:lnTo>
                      <a:pt x="1783" y="187"/>
                    </a:lnTo>
                    <a:lnTo>
                      <a:pt x="1785" y="191"/>
                    </a:lnTo>
                    <a:lnTo>
                      <a:pt x="1787" y="197"/>
                    </a:lnTo>
                    <a:lnTo>
                      <a:pt x="1791" y="201"/>
                    </a:lnTo>
                    <a:lnTo>
                      <a:pt x="1793" y="205"/>
                    </a:lnTo>
                    <a:lnTo>
                      <a:pt x="1793" y="201"/>
                    </a:lnTo>
                    <a:lnTo>
                      <a:pt x="1793" y="205"/>
                    </a:lnTo>
                    <a:lnTo>
                      <a:pt x="1793" y="201"/>
                    </a:lnTo>
                    <a:lnTo>
                      <a:pt x="1795" y="199"/>
                    </a:lnTo>
                    <a:lnTo>
                      <a:pt x="1791" y="195"/>
                    </a:lnTo>
                    <a:lnTo>
                      <a:pt x="1791" y="189"/>
                    </a:lnTo>
                    <a:lnTo>
                      <a:pt x="1793" y="187"/>
                    </a:lnTo>
                    <a:lnTo>
                      <a:pt x="1795" y="185"/>
                    </a:lnTo>
                    <a:lnTo>
                      <a:pt x="1797" y="185"/>
                    </a:lnTo>
                    <a:lnTo>
                      <a:pt x="1807" y="195"/>
                    </a:lnTo>
                    <a:lnTo>
                      <a:pt x="1813" y="199"/>
                    </a:lnTo>
                    <a:lnTo>
                      <a:pt x="1817" y="205"/>
                    </a:lnTo>
                    <a:lnTo>
                      <a:pt x="1823" y="205"/>
                    </a:lnTo>
                    <a:lnTo>
                      <a:pt x="1825" y="201"/>
                    </a:lnTo>
                    <a:lnTo>
                      <a:pt x="1823" y="201"/>
                    </a:lnTo>
                    <a:lnTo>
                      <a:pt x="1823" y="199"/>
                    </a:lnTo>
                    <a:lnTo>
                      <a:pt x="1825" y="199"/>
                    </a:lnTo>
                    <a:lnTo>
                      <a:pt x="1830" y="207"/>
                    </a:lnTo>
                    <a:lnTo>
                      <a:pt x="1828" y="207"/>
                    </a:lnTo>
                    <a:lnTo>
                      <a:pt x="1823" y="207"/>
                    </a:lnTo>
                    <a:lnTo>
                      <a:pt x="1821" y="215"/>
                    </a:lnTo>
                    <a:lnTo>
                      <a:pt x="1821" y="217"/>
                    </a:lnTo>
                    <a:lnTo>
                      <a:pt x="1828" y="215"/>
                    </a:lnTo>
                    <a:lnTo>
                      <a:pt x="1834" y="225"/>
                    </a:lnTo>
                    <a:lnTo>
                      <a:pt x="1848" y="221"/>
                    </a:lnTo>
                    <a:lnTo>
                      <a:pt x="1852" y="229"/>
                    </a:lnTo>
                    <a:lnTo>
                      <a:pt x="1858" y="231"/>
                    </a:lnTo>
                    <a:lnTo>
                      <a:pt x="1860" y="231"/>
                    </a:lnTo>
                    <a:lnTo>
                      <a:pt x="1860" y="229"/>
                    </a:lnTo>
                    <a:lnTo>
                      <a:pt x="1866" y="229"/>
                    </a:lnTo>
                    <a:lnTo>
                      <a:pt x="1860" y="241"/>
                    </a:lnTo>
                    <a:lnTo>
                      <a:pt x="1862" y="241"/>
                    </a:lnTo>
                    <a:lnTo>
                      <a:pt x="1862" y="245"/>
                    </a:lnTo>
                    <a:lnTo>
                      <a:pt x="1868" y="241"/>
                    </a:lnTo>
                    <a:lnTo>
                      <a:pt x="1870" y="237"/>
                    </a:lnTo>
                    <a:lnTo>
                      <a:pt x="1878" y="227"/>
                    </a:lnTo>
                    <a:lnTo>
                      <a:pt x="1880" y="215"/>
                    </a:lnTo>
                    <a:lnTo>
                      <a:pt x="1886" y="211"/>
                    </a:lnTo>
                    <a:lnTo>
                      <a:pt x="1882" y="207"/>
                    </a:lnTo>
                    <a:lnTo>
                      <a:pt x="1882" y="199"/>
                    </a:lnTo>
                    <a:lnTo>
                      <a:pt x="1890" y="189"/>
                    </a:lnTo>
                    <a:lnTo>
                      <a:pt x="1892" y="191"/>
                    </a:lnTo>
                    <a:lnTo>
                      <a:pt x="1892" y="197"/>
                    </a:lnTo>
                    <a:lnTo>
                      <a:pt x="1892" y="199"/>
                    </a:lnTo>
                    <a:lnTo>
                      <a:pt x="1895" y="199"/>
                    </a:lnTo>
                    <a:lnTo>
                      <a:pt x="1897" y="201"/>
                    </a:lnTo>
                    <a:lnTo>
                      <a:pt x="1897" y="207"/>
                    </a:lnTo>
                    <a:lnTo>
                      <a:pt x="1897" y="215"/>
                    </a:lnTo>
                    <a:lnTo>
                      <a:pt x="1903" y="209"/>
                    </a:lnTo>
                    <a:lnTo>
                      <a:pt x="1909" y="209"/>
                    </a:lnTo>
                    <a:lnTo>
                      <a:pt x="1919" y="201"/>
                    </a:lnTo>
                    <a:lnTo>
                      <a:pt x="1925" y="199"/>
                    </a:lnTo>
                    <a:lnTo>
                      <a:pt x="1929" y="197"/>
                    </a:lnTo>
                    <a:lnTo>
                      <a:pt x="1935" y="201"/>
                    </a:lnTo>
                    <a:lnTo>
                      <a:pt x="1941" y="201"/>
                    </a:lnTo>
                    <a:lnTo>
                      <a:pt x="1957" y="215"/>
                    </a:lnTo>
                    <a:lnTo>
                      <a:pt x="1957" y="217"/>
                    </a:lnTo>
                    <a:lnTo>
                      <a:pt x="1964" y="217"/>
                    </a:lnTo>
                    <a:lnTo>
                      <a:pt x="1968" y="219"/>
                    </a:lnTo>
                    <a:lnTo>
                      <a:pt x="1974" y="219"/>
                    </a:lnTo>
                    <a:lnTo>
                      <a:pt x="1982" y="217"/>
                    </a:lnTo>
                    <a:lnTo>
                      <a:pt x="1980" y="211"/>
                    </a:lnTo>
                    <a:lnTo>
                      <a:pt x="1980" y="207"/>
                    </a:lnTo>
                    <a:lnTo>
                      <a:pt x="1982" y="207"/>
                    </a:lnTo>
                    <a:lnTo>
                      <a:pt x="1982" y="205"/>
                    </a:lnTo>
                    <a:lnTo>
                      <a:pt x="1984" y="205"/>
                    </a:lnTo>
                    <a:lnTo>
                      <a:pt x="1988" y="205"/>
                    </a:lnTo>
                    <a:lnTo>
                      <a:pt x="1990" y="201"/>
                    </a:lnTo>
                    <a:lnTo>
                      <a:pt x="1990" y="205"/>
                    </a:lnTo>
                    <a:lnTo>
                      <a:pt x="1992" y="207"/>
                    </a:lnTo>
                    <a:lnTo>
                      <a:pt x="1990" y="215"/>
                    </a:lnTo>
                    <a:lnTo>
                      <a:pt x="1996" y="211"/>
                    </a:lnTo>
                    <a:lnTo>
                      <a:pt x="1998" y="211"/>
                    </a:lnTo>
                    <a:lnTo>
                      <a:pt x="2000" y="215"/>
                    </a:lnTo>
                    <a:lnTo>
                      <a:pt x="2006" y="211"/>
                    </a:lnTo>
                    <a:lnTo>
                      <a:pt x="2008" y="211"/>
                    </a:lnTo>
                    <a:lnTo>
                      <a:pt x="2008" y="205"/>
                    </a:lnTo>
                    <a:lnTo>
                      <a:pt x="2002" y="201"/>
                    </a:lnTo>
                    <a:lnTo>
                      <a:pt x="2002" y="191"/>
                    </a:lnTo>
                    <a:lnTo>
                      <a:pt x="2002" y="187"/>
                    </a:lnTo>
                    <a:lnTo>
                      <a:pt x="2006" y="187"/>
                    </a:lnTo>
                    <a:lnTo>
                      <a:pt x="2012" y="185"/>
                    </a:lnTo>
                    <a:lnTo>
                      <a:pt x="2022" y="187"/>
                    </a:lnTo>
                    <a:lnTo>
                      <a:pt x="2020" y="182"/>
                    </a:lnTo>
                    <a:lnTo>
                      <a:pt x="2016" y="182"/>
                    </a:lnTo>
                    <a:lnTo>
                      <a:pt x="2006" y="180"/>
                    </a:lnTo>
                    <a:lnTo>
                      <a:pt x="2008" y="172"/>
                    </a:lnTo>
                    <a:lnTo>
                      <a:pt x="2022" y="172"/>
                    </a:lnTo>
                    <a:lnTo>
                      <a:pt x="2026" y="170"/>
                    </a:lnTo>
                    <a:lnTo>
                      <a:pt x="2026" y="168"/>
                    </a:lnTo>
                    <a:lnTo>
                      <a:pt x="2022" y="168"/>
                    </a:lnTo>
                    <a:lnTo>
                      <a:pt x="2022" y="166"/>
                    </a:lnTo>
                    <a:lnTo>
                      <a:pt x="2018" y="166"/>
                    </a:lnTo>
                    <a:lnTo>
                      <a:pt x="2018" y="160"/>
                    </a:lnTo>
                    <a:lnTo>
                      <a:pt x="2022" y="160"/>
                    </a:lnTo>
                    <a:lnTo>
                      <a:pt x="2027" y="160"/>
                    </a:lnTo>
                    <a:lnTo>
                      <a:pt x="2033" y="166"/>
                    </a:lnTo>
                    <a:lnTo>
                      <a:pt x="2043" y="170"/>
                    </a:lnTo>
                    <a:lnTo>
                      <a:pt x="2053" y="170"/>
                    </a:lnTo>
                    <a:lnTo>
                      <a:pt x="2065" y="176"/>
                    </a:lnTo>
                    <a:lnTo>
                      <a:pt x="2071" y="172"/>
                    </a:lnTo>
                    <a:lnTo>
                      <a:pt x="2077" y="172"/>
                    </a:lnTo>
                    <a:lnTo>
                      <a:pt x="2081" y="176"/>
                    </a:lnTo>
                    <a:lnTo>
                      <a:pt x="2100" y="180"/>
                    </a:lnTo>
                    <a:lnTo>
                      <a:pt x="2100" y="182"/>
                    </a:lnTo>
                    <a:lnTo>
                      <a:pt x="2085" y="180"/>
                    </a:lnTo>
                    <a:lnTo>
                      <a:pt x="2083" y="182"/>
                    </a:lnTo>
                    <a:lnTo>
                      <a:pt x="2083" y="189"/>
                    </a:lnTo>
                    <a:lnTo>
                      <a:pt x="2118" y="187"/>
                    </a:lnTo>
                    <a:lnTo>
                      <a:pt x="2114" y="199"/>
                    </a:lnTo>
                    <a:lnTo>
                      <a:pt x="2112" y="197"/>
                    </a:lnTo>
                    <a:lnTo>
                      <a:pt x="2112" y="195"/>
                    </a:lnTo>
                    <a:lnTo>
                      <a:pt x="2112" y="191"/>
                    </a:lnTo>
                    <a:lnTo>
                      <a:pt x="2110" y="189"/>
                    </a:lnTo>
                    <a:lnTo>
                      <a:pt x="2104" y="199"/>
                    </a:lnTo>
                    <a:lnTo>
                      <a:pt x="2098" y="201"/>
                    </a:lnTo>
                    <a:lnTo>
                      <a:pt x="2098" y="205"/>
                    </a:lnTo>
                    <a:lnTo>
                      <a:pt x="2102" y="209"/>
                    </a:lnTo>
                    <a:lnTo>
                      <a:pt x="2094" y="211"/>
                    </a:lnTo>
                    <a:lnTo>
                      <a:pt x="2094" y="215"/>
                    </a:lnTo>
                    <a:lnTo>
                      <a:pt x="2098" y="217"/>
                    </a:lnTo>
                    <a:lnTo>
                      <a:pt x="2112" y="215"/>
                    </a:lnTo>
                    <a:lnTo>
                      <a:pt x="2114" y="209"/>
                    </a:lnTo>
                    <a:lnTo>
                      <a:pt x="2122" y="197"/>
                    </a:lnTo>
                    <a:lnTo>
                      <a:pt x="2128" y="185"/>
                    </a:lnTo>
                    <a:lnTo>
                      <a:pt x="2140" y="185"/>
                    </a:lnTo>
                    <a:lnTo>
                      <a:pt x="2152" y="185"/>
                    </a:lnTo>
                    <a:lnTo>
                      <a:pt x="2156" y="187"/>
                    </a:lnTo>
                    <a:lnTo>
                      <a:pt x="2158" y="189"/>
                    </a:lnTo>
                    <a:lnTo>
                      <a:pt x="2163" y="187"/>
                    </a:lnTo>
                    <a:lnTo>
                      <a:pt x="2165" y="187"/>
                    </a:lnTo>
                    <a:lnTo>
                      <a:pt x="2173" y="191"/>
                    </a:lnTo>
                    <a:lnTo>
                      <a:pt x="2179" y="197"/>
                    </a:lnTo>
                    <a:lnTo>
                      <a:pt x="2177" y="205"/>
                    </a:lnTo>
                    <a:lnTo>
                      <a:pt x="2169" y="207"/>
                    </a:lnTo>
                    <a:lnTo>
                      <a:pt x="2167" y="201"/>
                    </a:lnTo>
                    <a:lnTo>
                      <a:pt x="2165" y="201"/>
                    </a:lnTo>
                    <a:lnTo>
                      <a:pt x="2165" y="205"/>
                    </a:lnTo>
                    <a:lnTo>
                      <a:pt x="2163" y="205"/>
                    </a:lnTo>
                    <a:lnTo>
                      <a:pt x="2163" y="211"/>
                    </a:lnTo>
                    <a:lnTo>
                      <a:pt x="2169" y="211"/>
                    </a:lnTo>
                    <a:lnTo>
                      <a:pt x="2169" y="217"/>
                    </a:lnTo>
                    <a:lnTo>
                      <a:pt x="2163" y="225"/>
                    </a:lnTo>
                    <a:lnTo>
                      <a:pt x="2156" y="235"/>
                    </a:lnTo>
                    <a:lnTo>
                      <a:pt x="2165" y="231"/>
                    </a:lnTo>
                    <a:lnTo>
                      <a:pt x="2173" y="235"/>
                    </a:lnTo>
                    <a:lnTo>
                      <a:pt x="2177" y="231"/>
                    </a:lnTo>
                    <a:lnTo>
                      <a:pt x="2185" y="231"/>
                    </a:lnTo>
                    <a:lnTo>
                      <a:pt x="2193" y="231"/>
                    </a:lnTo>
                    <a:lnTo>
                      <a:pt x="2203" y="231"/>
                    </a:lnTo>
                    <a:lnTo>
                      <a:pt x="2211" y="231"/>
                    </a:lnTo>
                    <a:lnTo>
                      <a:pt x="2217" y="231"/>
                    </a:lnTo>
                    <a:lnTo>
                      <a:pt x="2223" y="229"/>
                    </a:lnTo>
                    <a:lnTo>
                      <a:pt x="2232" y="225"/>
                    </a:lnTo>
                    <a:lnTo>
                      <a:pt x="2238" y="225"/>
                    </a:lnTo>
                    <a:lnTo>
                      <a:pt x="2240" y="227"/>
                    </a:lnTo>
                    <a:lnTo>
                      <a:pt x="2244" y="229"/>
                    </a:lnTo>
                    <a:lnTo>
                      <a:pt x="2252" y="229"/>
                    </a:lnTo>
                    <a:lnTo>
                      <a:pt x="2254" y="227"/>
                    </a:lnTo>
                    <a:lnTo>
                      <a:pt x="2266" y="221"/>
                    </a:lnTo>
                    <a:lnTo>
                      <a:pt x="2270" y="221"/>
                    </a:lnTo>
                    <a:lnTo>
                      <a:pt x="2276" y="225"/>
                    </a:lnTo>
                    <a:lnTo>
                      <a:pt x="2280" y="225"/>
                    </a:lnTo>
                    <a:lnTo>
                      <a:pt x="2286" y="225"/>
                    </a:lnTo>
                    <a:lnTo>
                      <a:pt x="2288" y="227"/>
                    </a:lnTo>
                    <a:lnTo>
                      <a:pt x="2293" y="227"/>
                    </a:lnTo>
                    <a:lnTo>
                      <a:pt x="2297" y="225"/>
                    </a:lnTo>
                    <a:lnTo>
                      <a:pt x="2303" y="225"/>
                    </a:lnTo>
                    <a:lnTo>
                      <a:pt x="2307" y="227"/>
                    </a:lnTo>
                    <a:lnTo>
                      <a:pt x="2307" y="225"/>
                    </a:lnTo>
                    <a:lnTo>
                      <a:pt x="2313" y="221"/>
                    </a:lnTo>
                    <a:lnTo>
                      <a:pt x="2321" y="227"/>
                    </a:lnTo>
                    <a:lnTo>
                      <a:pt x="2325" y="227"/>
                    </a:lnTo>
                    <a:lnTo>
                      <a:pt x="2331" y="229"/>
                    </a:lnTo>
                    <a:lnTo>
                      <a:pt x="2333" y="231"/>
                    </a:lnTo>
                    <a:lnTo>
                      <a:pt x="2335" y="237"/>
                    </a:lnTo>
                    <a:lnTo>
                      <a:pt x="2341" y="237"/>
                    </a:lnTo>
                    <a:lnTo>
                      <a:pt x="2345" y="241"/>
                    </a:lnTo>
                    <a:lnTo>
                      <a:pt x="2351" y="247"/>
                    </a:lnTo>
                    <a:lnTo>
                      <a:pt x="2345" y="249"/>
                    </a:lnTo>
                    <a:lnTo>
                      <a:pt x="2345" y="254"/>
                    </a:lnTo>
                    <a:lnTo>
                      <a:pt x="2347" y="254"/>
                    </a:lnTo>
                    <a:lnTo>
                      <a:pt x="2347" y="258"/>
                    </a:lnTo>
                    <a:lnTo>
                      <a:pt x="2345" y="262"/>
                    </a:lnTo>
                    <a:lnTo>
                      <a:pt x="2351" y="264"/>
                    </a:lnTo>
                    <a:lnTo>
                      <a:pt x="2355" y="264"/>
                    </a:lnTo>
                    <a:lnTo>
                      <a:pt x="2355" y="268"/>
                    </a:lnTo>
                    <a:lnTo>
                      <a:pt x="2360" y="274"/>
                    </a:lnTo>
                    <a:lnTo>
                      <a:pt x="2360" y="278"/>
                    </a:lnTo>
                    <a:lnTo>
                      <a:pt x="2362" y="282"/>
                    </a:lnTo>
                    <a:lnTo>
                      <a:pt x="2362" y="286"/>
                    </a:lnTo>
                    <a:lnTo>
                      <a:pt x="2364" y="284"/>
                    </a:lnTo>
                    <a:lnTo>
                      <a:pt x="2370" y="266"/>
                    </a:lnTo>
                    <a:lnTo>
                      <a:pt x="2378" y="264"/>
                    </a:lnTo>
                    <a:lnTo>
                      <a:pt x="2388" y="258"/>
                    </a:lnTo>
                    <a:lnTo>
                      <a:pt x="2390" y="258"/>
                    </a:lnTo>
                    <a:lnTo>
                      <a:pt x="2392" y="258"/>
                    </a:lnTo>
                    <a:lnTo>
                      <a:pt x="2408" y="258"/>
                    </a:lnTo>
                    <a:lnTo>
                      <a:pt x="2420" y="258"/>
                    </a:lnTo>
                    <a:lnTo>
                      <a:pt x="2420" y="264"/>
                    </a:lnTo>
                    <a:lnTo>
                      <a:pt x="2425" y="264"/>
                    </a:lnTo>
                    <a:lnTo>
                      <a:pt x="2427" y="266"/>
                    </a:lnTo>
                    <a:lnTo>
                      <a:pt x="2429" y="262"/>
                    </a:lnTo>
                    <a:lnTo>
                      <a:pt x="2445" y="262"/>
                    </a:lnTo>
                    <a:lnTo>
                      <a:pt x="2457" y="264"/>
                    </a:lnTo>
                    <a:lnTo>
                      <a:pt x="2457" y="268"/>
                    </a:lnTo>
                    <a:lnTo>
                      <a:pt x="2461" y="268"/>
                    </a:lnTo>
                    <a:lnTo>
                      <a:pt x="2465" y="266"/>
                    </a:lnTo>
                    <a:lnTo>
                      <a:pt x="2473" y="264"/>
                    </a:lnTo>
                    <a:lnTo>
                      <a:pt x="2475" y="266"/>
                    </a:lnTo>
                    <a:lnTo>
                      <a:pt x="2477" y="266"/>
                    </a:lnTo>
                    <a:lnTo>
                      <a:pt x="2485" y="258"/>
                    </a:lnTo>
                    <a:lnTo>
                      <a:pt x="2485" y="266"/>
                    </a:lnTo>
                    <a:lnTo>
                      <a:pt x="2485" y="274"/>
                    </a:lnTo>
                    <a:lnTo>
                      <a:pt x="2487" y="274"/>
                    </a:lnTo>
                    <a:lnTo>
                      <a:pt x="2492" y="276"/>
                    </a:lnTo>
                    <a:lnTo>
                      <a:pt x="2494" y="294"/>
                    </a:lnTo>
                    <a:lnTo>
                      <a:pt x="2508" y="292"/>
                    </a:lnTo>
                    <a:lnTo>
                      <a:pt x="2508" y="288"/>
                    </a:lnTo>
                    <a:lnTo>
                      <a:pt x="2512" y="292"/>
                    </a:lnTo>
                    <a:lnTo>
                      <a:pt x="2518" y="288"/>
                    </a:lnTo>
                    <a:lnTo>
                      <a:pt x="2518" y="284"/>
                    </a:lnTo>
                    <a:lnTo>
                      <a:pt x="2522" y="284"/>
                    </a:lnTo>
                    <a:lnTo>
                      <a:pt x="2524" y="278"/>
                    </a:lnTo>
                    <a:lnTo>
                      <a:pt x="2530" y="278"/>
                    </a:lnTo>
                    <a:lnTo>
                      <a:pt x="2530" y="272"/>
                    </a:lnTo>
                    <a:lnTo>
                      <a:pt x="2530" y="264"/>
                    </a:lnTo>
                    <a:lnTo>
                      <a:pt x="2524" y="262"/>
                    </a:lnTo>
                    <a:lnTo>
                      <a:pt x="2522" y="262"/>
                    </a:lnTo>
                    <a:lnTo>
                      <a:pt x="2522" y="252"/>
                    </a:lnTo>
                    <a:lnTo>
                      <a:pt x="2522" y="245"/>
                    </a:lnTo>
                    <a:lnTo>
                      <a:pt x="2528" y="245"/>
                    </a:lnTo>
                    <a:lnTo>
                      <a:pt x="2532" y="247"/>
                    </a:lnTo>
                    <a:lnTo>
                      <a:pt x="2542" y="247"/>
                    </a:lnTo>
                    <a:lnTo>
                      <a:pt x="2552" y="247"/>
                    </a:lnTo>
                    <a:lnTo>
                      <a:pt x="2557" y="249"/>
                    </a:lnTo>
                    <a:lnTo>
                      <a:pt x="2563" y="249"/>
                    </a:lnTo>
                    <a:lnTo>
                      <a:pt x="2565" y="247"/>
                    </a:lnTo>
                    <a:lnTo>
                      <a:pt x="2569" y="249"/>
                    </a:lnTo>
                    <a:lnTo>
                      <a:pt x="2577" y="249"/>
                    </a:lnTo>
                    <a:lnTo>
                      <a:pt x="2585" y="252"/>
                    </a:lnTo>
                    <a:lnTo>
                      <a:pt x="2595" y="249"/>
                    </a:lnTo>
                    <a:lnTo>
                      <a:pt x="2597" y="247"/>
                    </a:lnTo>
                    <a:lnTo>
                      <a:pt x="2597" y="249"/>
                    </a:lnTo>
                    <a:lnTo>
                      <a:pt x="2605" y="256"/>
                    </a:lnTo>
                    <a:lnTo>
                      <a:pt x="2613" y="256"/>
                    </a:lnTo>
                    <a:lnTo>
                      <a:pt x="2620" y="258"/>
                    </a:lnTo>
                    <a:lnTo>
                      <a:pt x="2622" y="264"/>
                    </a:lnTo>
                    <a:lnTo>
                      <a:pt x="2628" y="268"/>
                    </a:lnTo>
                    <a:lnTo>
                      <a:pt x="2632" y="268"/>
                    </a:lnTo>
                    <a:lnTo>
                      <a:pt x="2634" y="268"/>
                    </a:lnTo>
                    <a:lnTo>
                      <a:pt x="2640" y="266"/>
                    </a:lnTo>
                    <a:lnTo>
                      <a:pt x="2644" y="266"/>
                    </a:lnTo>
                    <a:lnTo>
                      <a:pt x="2648" y="268"/>
                    </a:lnTo>
                    <a:lnTo>
                      <a:pt x="2652" y="272"/>
                    </a:lnTo>
                    <a:lnTo>
                      <a:pt x="2666" y="272"/>
                    </a:lnTo>
                    <a:lnTo>
                      <a:pt x="2670" y="276"/>
                    </a:lnTo>
                    <a:lnTo>
                      <a:pt x="2670" y="282"/>
                    </a:lnTo>
                    <a:lnTo>
                      <a:pt x="2676" y="284"/>
                    </a:lnTo>
                    <a:lnTo>
                      <a:pt x="2680" y="288"/>
                    </a:lnTo>
                    <a:lnTo>
                      <a:pt x="2684" y="298"/>
                    </a:lnTo>
                    <a:lnTo>
                      <a:pt x="2697" y="302"/>
                    </a:lnTo>
                    <a:lnTo>
                      <a:pt x="2697" y="304"/>
                    </a:lnTo>
                    <a:lnTo>
                      <a:pt x="2703" y="304"/>
                    </a:lnTo>
                    <a:lnTo>
                      <a:pt x="2705" y="304"/>
                    </a:lnTo>
                    <a:lnTo>
                      <a:pt x="2709" y="308"/>
                    </a:lnTo>
                    <a:lnTo>
                      <a:pt x="2707" y="312"/>
                    </a:lnTo>
                    <a:lnTo>
                      <a:pt x="2707" y="314"/>
                    </a:lnTo>
                    <a:lnTo>
                      <a:pt x="2709" y="314"/>
                    </a:lnTo>
                    <a:lnTo>
                      <a:pt x="2717" y="317"/>
                    </a:lnTo>
                    <a:lnTo>
                      <a:pt x="2725" y="323"/>
                    </a:lnTo>
                    <a:lnTo>
                      <a:pt x="2731" y="323"/>
                    </a:lnTo>
                    <a:lnTo>
                      <a:pt x="2733" y="327"/>
                    </a:lnTo>
                    <a:lnTo>
                      <a:pt x="2743" y="331"/>
                    </a:lnTo>
                    <a:lnTo>
                      <a:pt x="2745" y="335"/>
                    </a:lnTo>
                    <a:lnTo>
                      <a:pt x="2750" y="337"/>
                    </a:lnTo>
                    <a:lnTo>
                      <a:pt x="2754" y="337"/>
                    </a:lnTo>
                    <a:lnTo>
                      <a:pt x="2758" y="345"/>
                    </a:lnTo>
                    <a:lnTo>
                      <a:pt x="2760" y="347"/>
                    </a:lnTo>
                    <a:lnTo>
                      <a:pt x="2764" y="351"/>
                    </a:lnTo>
                    <a:lnTo>
                      <a:pt x="2764" y="357"/>
                    </a:lnTo>
                    <a:lnTo>
                      <a:pt x="2762" y="367"/>
                    </a:lnTo>
                    <a:lnTo>
                      <a:pt x="2770" y="371"/>
                    </a:lnTo>
                    <a:lnTo>
                      <a:pt x="2768" y="355"/>
                    </a:lnTo>
                    <a:lnTo>
                      <a:pt x="2782" y="353"/>
                    </a:lnTo>
                    <a:lnTo>
                      <a:pt x="2798" y="353"/>
                    </a:lnTo>
                    <a:lnTo>
                      <a:pt x="2800" y="355"/>
                    </a:lnTo>
                    <a:lnTo>
                      <a:pt x="2806" y="357"/>
                    </a:lnTo>
                    <a:lnTo>
                      <a:pt x="2808" y="357"/>
                    </a:lnTo>
                    <a:lnTo>
                      <a:pt x="2810" y="361"/>
                    </a:lnTo>
                    <a:lnTo>
                      <a:pt x="2810" y="365"/>
                    </a:lnTo>
                    <a:lnTo>
                      <a:pt x="2817" y="367"/>
                    </a:lnTo>
                    <a:lnTo>
                      <a:pt x="2817" y="373"/>
                    </a:lnTo>
                    <a:lnTo>
                      <a:pt x="2827" y="377"/>
                    </a:lnTo>
                    <a:lnTo>
                      <a:pt x="2835" y="382"/>
                    </a:lnTo>
                    <a:lnTo>
                      <a:pt x="2837" y="384"/>
                    </a:lnTo>
                    <a:lnTo>
                      <a:pt x="2843" y="384"/>
                    </a:lnTo>
                    <a:lnTo>
                      <a:pt x="2843" y="386"/>
                    </a:lnTo>
                    <a:lnTo>
                      <a:pt x="2837" y="390"/>
                    </a:lnTo>
                    <a:lnTo>
                      <a:pt x="2837" y="390"/>
                    </a:lnTo>
                    <a:close/>
                    <a:moveTo>
                      <a:pt x="32" y="686"/>
                    </a:moveTo>
                    <a:lnTo>
                      <a:pt x="32" y="686"/>
                    </a:lnTo>
                    <a:lnTo>
                      <a:pt x="20" y="674"/>
                    </a:lnTo>
                    <a:lnTo>
                      <a:pt x="16" y="676"/>
                    </a:lnTo>
                    <a:lnTo>
                      <a:pt x="18" y="670"/>
                    </a:lnTo>
                    <a:lnTo>
                      <a:pt x="18" y="668"/>
                    </a:lnTo>
                    <a:lnTo>
                      <a:pt x="16" y="668"/>
                    </a:lnTo>
                    <a:lnTo>
                      <a:pt x="12" y="668"/>
                    </a:lnTo>
                    <a:lnTo>
                      <a:pt x="16" y="668"/>
                    </a:lnTo>
                    <a:lnTo>
                      <a:pt x="10" y="674"/>
                    </a:lnTo>
                    <a:lnTo>
                      <a:pt x="8" y="674"/>
                    </a:lnTo>
                    <a:lnTo>
                      <a:pt x="4" y="684"/>
                    </a:lnTo>
                    <a:lnTo>
                      <a:pt x="8" y="684"/>
                    </a:lnTo>
                    <a:lnTo>
                      <a:pt x="4" y="686"/>
                    </a:lnTo>
                    <a:lnTo>
                      <a:pt x="4" y="690"/>
                    </a:lnTo>
                    <a:lnTo>
                      <a:pt x="0" y="694"/>
                    </a:lnTo>
                    <a:lnTo>
                      <a:pt x="0" y="696"/>
                    </a:lnTo>
                    <a:lnTo>
                      <a:pt x="4" y="700"/>
                    </a:lnTo>
                    <a:lnTo>
                      <a:pt x="18" y="706"/>
                    </a:lnTo>
                    <a:lnTo>
                      <a:pt x="32" y="708"/>
                    </a:lnTo>
                    <a:lnTo>
                      <a:pt x="40" y="708"/>
                    </a:lnTo>
                    <a:lnTo>
                      <a:pt x="50" y="708"/>
                    </a:lnTo>
                    <a:lnTo>
                      <a:pt x="57" y="706"/>
                    </a:lnTo>
                    <a:lnTo>
                      <a:pt x="55" y="690"/>
                    </a:lnTo>
                    <a:lnTo>
                      <a:pt x="46" y="690"/>
                    </a:lnTo>
                    <a:lnTo>
                      <a:pt x="38" y="688"/>
                    </a:lnTo>
                    <a:lnTo>
                      <a:pt x="32" y="686"/>
                    </a:lnTo>
                    <a:lnTo>
                      <a:pt x="32" y="68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60" name="Freeform 9"/>
              <p:cNvSpPr>
                <a:spLocks/>
              </p:cNvSpPr>
              <p:nvPr/>
            </p:nvSpPr>
            <p:spPr bwMode="auto">
              <a:xfrm>
                <a:off x="5567363" y="3114675"/>
                <a:ext cx="119063" cy="144463"/>
              </a:xfrm>
              <a:custGeom>
                <a:avLst/>
                <a:gdLst/>
                <a:ahLst/>
                <a:cxnLst>
                  <a:cxn ang="0">
                    <a:pos x="75" y="34"/>
                  </a:cxn>
                  <a:cxn ang="0">
                    <a:pos x="67" y="32"/>
                  </a:cxn>
                  <a:cxn ang="0">
                    <a:pos x="65" y="24"/>
                  </a:cxn>
                  <a:cxn ang="0">
                    <a:pos x="71" y="24"/>
                  </a:cxn>
                  <a:cxn ang="0">
                    <a:pos x="65" y="16"/>
                  </a:cxn>
                  <a:cxn ang="0">
                    <a:pos x="60" y="20"/>
                  </a:cxn>
                  <a:cxn ang="0">
                    <a:pos x="56" y="24"/>
                  </a:cxn>
                  <a:cxn ang="0">
                    <a:pos x="50" y="16"/>
                  </a:cxn>
                  <a:cxn ang="0">
                    <a:pos x="42" y="16"/>
                  </a:cxn>
                  <a:cxn ang="0">
                    <a:pos x="42" y="6"/>
                  </a:cxn>
                  <a:cxn ang="0">
                    <a:pos x="36" y="0"/>
                  </a:cxn>
                  <a:cxn ang="0">
                    <a:pos x="20" y="0"/>
                  </a:cxn>
                  <a:cxn ang="0">
                    <a:pos x="12" y="6"/>
                  </a:cxn>
                  <a:cxn ang="0">
                    <a:pos x="6" y="12"/>
                  </a:cxn>
                  <a:cxn ang="0">
                    <a:pos x="6" y="16"/>
                  </a:cxn>
                  <a:cxn ang="0">
                    <a:pos x="8" y="22"/>
                  </a:cxn>
                  <a:cxn ang="0">
                    <a:pos x="6" y="32"/>
                  </a:cxn>
                  <a:cxn ang="0">
                    <a:pos x="10" y="36"/>
                  </a:cxn>
                  <a:cxn ang="0">
                    <a:pos x="8" y="42"/>
                  </a:cxn>
                  <a:cxn ang="0">
                    <a:pos x="6" y="44"/>
                  </a:cxn>
                  <a:cxn ang="0">
                    <a:pos x="10" y="46"/>
                  </a:cxn>
                  <a:cxn ang="0">
                    <a:pos x="8" y="52"/>
                  </a:cxn>
                  <a:cxn ang="0">
                    <a:pos x="0" y="60"/>
                  </a:cxn>
                  <a:cxn ang="0">
                    <a:pos x="6" y="62"/>
                  </a:cxn>
                  <a:cxn ang="0">
                    <a:pos x="12" y="67"/>
                  </a:cxn>
                  <a:cxn ang="0">
                    <a:pos x="18" y="69"/>
                  </a:cxn>
                  <a:cxn ang="0">
                    <a:pos x="24" y="69"/>
                  </a:cxn>
                  <a:cxn ang="0">
                    <a:pos x="30" y="64"/>
                  </a:cxn>
                  <a:cxn ang="0">
                    <a:pos x="36" y="69"/>
                  </a:cxn>
                  <a:cxn ang="0">
                    <a:pos x="38" y="73"/>
                  </a:cxn>
                  <a:cxn ang="0">
                    <a:pos x="44" y="77"/>
                  </a:cxn>
                  <a:cxn ang="0">
                    <a:pos x="46" y="81"/>
                  </a:cxn>
                  <a:cxn ang="0">
                    <a:pos x="42" y="85"/>
                  </a:cxn>
                  <a:cxn ang="0">
                    <a:pos x="48" y="83"/>
                  </a:cxn>
                  <a:cxn ang="0">
                    <a:pos x="58" y="83"/>
                  </a:cxn>
                  <a:cxn ang="0">
                    <a:pos x="67" y="79"/>
                  </a:cxn>
                  <a:cxn ang="0">
                    <a:pos x="75" y="65"/>
                  </a:cxn>
                  <a:cxn ang="0">
                    <a:pos x="67" y="62"/>
                  </a:cxn>
                  <a:cxn ang="0">
                    <a:pos x="61" y="54"/>
                  </a:cxn>
                  <a:cxn ang="0">
                    <a:pos x="65" y="46"/>
                  </a:cxn>
                  <a:cxn ang="0">
                    <a:pos x="75" y="40"/>
                  </a:cxn>
                  <a:cxn ang="0">
                    <a:pos x="75" y="34"/>
                  </a:cxn>
                </a:cxnLst>
                <a:rect l="0" t="0" r="r" b="b"/>
                <a:pathLst>
                  <a:path w="75" h="91">
                    <a:moveTo>
                      <a:pt x="75" y="34"/>
                    </a:moveTo>
                    <a:lnTo>
                      <a:pt x="75" y="34"/>
                    </a:lnTo>
                    <a:lnTo>
                      <a:pt x="71" y="34"/>
                    </a:lnTo>
                    <a:lnTo>
                      <a:pt x="67" y="32"/>
                    </a:lnTo>
                    <a:lnTo>
                      <a:pt x="65" y="26"/>
                    </a:lnTo>
                    <a:lnTo>
                      <a:pt x="65" y="24"/>
                    </a:lnTo>
                    <a:lnTo>
                      <a:pt x="69" y="24"/>
                    </a:lnTo>
                    <a:lnTo>
                      <a:pt x="71" y="24"/>
                    </a:lnTo>
                    <a:lnTo>
                      <a:pt x="69" y="22"/>
                    </a:lnTo>
                    <a:lnTo>
                      <a:pt x="65" y="16"/>
                    </a:lnTo>
                    <a:lnTo>
                      <a:pt x="60" y="16"/>
                    </a:lnTo>
                    <a:lnTo>
                      <a:pt x="60" y="20"/>
                    </a:lnTo>
                    <a:lnTo>
                      <a:pt x="58" y="22"/>
                    </a:lnTo>
                    <a:lnTo>
                      <a:pt x="56" y="24"/>
                    </a:lnTo>
                    <a:lnTo>
                      <a:pt x="52" y="22"/>
                    </a:lnTo>
                    <a:lnTo>
                      <a:pt x="50" y="16"/>
                    </a:lnTo>
                    <a:lnTo>
                      <a:pt x="48" y="16"/>
                    </a:lnTo>
                    <a:lnTo>
                      <a:pt x="42" y="16"/>
                    </a:lnTo>
                    <a:lnTo>
                      <a:pt x="46" y="12"/>
                    </a:lnTo>
                    <a:lnTo>
                      <a:pt x="42" y="6"/>
                    </a:lnTo>
                    <a:lnTo>
                      <a:pt x="40" y="4"/>
                    </a:lnTo>
                    <a:lnTo>
                      <a:pt x="36" y="0"/>
                    </a:lnTo>
                    <a:lnTo>
                      <a:pt x="28" y="0"/>
                    </a:lnTo>
                    <a:lnTo>
                      <a:pt x="20" y="0"/>
                    </a:lnTo>
                    <a:lnTo>
                      <a:pt x="16" y="4"/>
                    </a:lnTo>
                    <a:lnTo>
                      <a:pt x="12" y="6"/>
                    </a:lnTo>
                    <a:lnTo>
                      <a:pt x="8" y="10"/>
                    </a:lnTo>
                    <a:lnTo>
                      <a:pt x="6" y="12"/>
                    </a:lnTo>
                    <a:lnTo>
                      <a:pt x="6" y="14"/>
                    </a:lnTo>
                    <a:lnTo>
                      <a:pt x="6" y="16"/>
                    </a:lnTo>
                    <a:lnTo>
                      <a:pt x="8" y="20"/>
                    </a:lnTo>
                    <a:lnTo>
                      <a:pt x="8" y="22"/>
                    </a:lnTo>
                    <a:lnTo>
                      <a:pt x="6" y="26"/>
                    </a:lnTo>
                    <a:lnTo>
                      <a:pt x="6" y="32"/>
                    </a:lnTo>
                    <a:lnTo>
                      <a:pt x="8" y="36"/>
                    </a:lnTo>
                    <a:lnTo>
                      <a:pt x="10" y="36"/>
                    </a:lnTo>
                    <a:lnTo>
                      <a:pt x="10" y="40"/>
                    </a:lnTo>
                    <a:lnTo>
                      <a:pt x="8" y="42"/>
                    </a:lnTo>
                    <a:lnTo>
                      <a:pt x="2" y="42"/>
                    </a:lnTo>
                    <a:lnTo>
                      <a:pt x="6" y="44"/>
                    </a:lnTo>
                    <a:lnTo>
                      <a:pt x="8" y="46"/>
                    </a:lnTo>
                    <a:lnTo>
                      <a:pt x="10" y="46"/>
                    </a:lnTo>
                    <a:lnTo>
                      <a:pt x="10" y="50"/>
                    </a:lnTo>
                    <a:lnTo>
                      <a:pt x="8" y="52"/>
                    </a:lnTo>
                    <a:lnTo>
                      <a:pt x="2" y="54"/>
                    </a:lnTo>
                    <a:lnTo>
                      <a:pt x="0" y="60"/>
                    </a:lnTo>
                    <a:lnTo>
                      <a:pt x="4" y="60"/>
                    </a:lnTo>
                    <a:lnTo>
                      <a:pt x="6" y="62"/>
                    </a:lnTo>
                    <a:lnTo>
                      <a:pt x="10" y="65"/>
                    </a:lnTo>
                    <a:lnTo>
                      <a:pt x="12" y="67"/>
                    </a:lnTo>
                    <a:lnTo>
                      <a:pt x="16" y="67"/>
                    </a:lnTo>
                    <a:lnTo>
                      <a:pt x="18" y="69"/>
                    </a:lnTo>
                    <a:lnTo>
                      <a:pt x="20" y="71"/>
                    </a:lnTo>
                    <a:lnTo>
                      <a:pt x="24" y="69"/>
                    </a:lnTo>
                    <a:lnTo>
                      <a:pt x="28" y="65"/>
                    </a:lnTo>
                    <a:lnTo>
                      <a:pt x="30" y="64"/>
                    </a:lnTo>
                    <a:lnTo>
                      <a:pt x="32" y="64"/>
                    </a:lnTo>
                    <a:lnTo>
                      <a:pt x="36" y="69"/>
                    </a:lnTo>
                    <a:lnTo>
                      <a:pt x="38" y="69"/>
                    </a:lnTo>
                    <a:lnTo>
                      <a:pt x="38" y="73"/>
                    </a:lnTo>
                    <a:lnTo>
                      <a:pt x="42" y="77"/>
                    </a:lnTo>
                    <a:lnTo>
                      <a:pt x="44" y="77"/>
                    </a:lnTo>
                    <a:lnTo>
                      <a:pt x="46" y="79"/>
                    </a:lnTo>
                    <a:lnTo>
                      <a:pt x="46" y="81"/>
                    </a:lnTo>
                    <a:lnTo>
                      <a:pt x="44" y="83"/>
                    </a:lnTo>
                    <a:lnTo>
                      <a:pt x="42" y="85"/>
                    </a:lnTo>
                    <a:lnTo>
                      <a:pt x="46" y="91"/>
                    </a:lnTo>
                    <a:lnTo>
                      <a:pt x="48" y="83"/>
                    </a:lnTo>
                    <a:lnTo>
                      <a:pt x="52" y="83"/>
                    </a:lnTo>
                    <a:lnTo>
                      <a:pt x="58" y="83"/>
                    </a:lnTo>
                    <a:lnTo>
                      <a:pt x="65" y="81"/>
                    </a:lnTo>
                    <a:lnTo>
                      <a:pt x="67" y="79"/>
                    </a:lnTo>
                    <a:lnTo>
                      <a:pt x="69" y="73"/>
                    </a:lnTo>
                    <a:lnTo>
                      <a:pt x="75" y="65"/>
                    </a:lnTo>
                    <a:lnTo>
                      <a:pt x="75" y="64"/>
                    </a:lnTo>
                    <a:lnTo>
                      <a:pt x="67" y="62"/>
                    </a:lnTo>
                    <a:lnTo>
                      <a:pt x="65" y="60"/>
                    </a:lnTo>
                    <a:lnTo>
                      <a:pt x="61" y="54"/>
                    </a:lnTo>
                    <a:lnTo>
                      <a:pt x="65" y="50"/>
                    </a:lnTo>
                    <a:lnTo>
                      <a:pt x="65" y="46"/>
                    </a:lnTo>
                    <a:lnTo>
                      <a:pt x="69" y="44"/>
                    </a:lnTo>
                    <a:lnTo>
                      <a:pt x="75" y="40"/>
                    </a:lnTo>
                    <a:lnTo>
                      <a:pt x="75" y="34"/>
                    </a:lnTo>
                    <a:lnTo>
                      <a:pt x="75" y="3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61" name="Freeform 10"/>
              <p:cNvSpPr>
                <a:spLocks/>
              </p:cNvSpPr>
              <p:nvPr/>
            </p:nvSpPr>
            <p:spPr bwMode="auto">
              <a:xfrm>
                <a:off x="5553075" y="3209925"/>
                <a:ext cx="46038" cy="46038"/>
              </a:xfrm>
              <a:custGeom>
                <a:avLst/>
                <a:gdLst/>
                <a:ahLst/>
                <a:cxnLst>
                  <a:cxn ang="0">
                    <a:pos x="29" y="19"/>
                  </a:cxn>
                  <a:cxn ang="0">
                    <a:pos x="27" y="13"/>
                  </a:cxn>
                  <a:cxn ang="0">
                    <a:pos x="29" y="11"/>
                  </a:cxn>
                  <a:cxn ang="0">
                    <a:pos x="27" y="9"/>
                  </a:cxn>
                  <a:cxn ang="0">
                    <a:pos x="25" y="7"/>
                  </a:cxn>
                  <a:cxn ang="0">
                    <a:pos x="21" y="7"/>
                  </a:cxn>
                  <a:cxn ang="0">
                    <a:pos x="19" y="5"/>
                  </a:cxn>
                  <a:cxn ang="0">
                    <a:pos x="15" y="2"/>
                  </a:cxn>
                  <a:cxn ang="0">
                    <a:pos x="13" y="0"/>
                  </a:cxn>
                  <a:cxn ang="0">
                    <a:pos x="9" y="0"/>
                  </a:cxn>
                  <a:cxn ang="0">
                    <a:pos x="2" y="2"/>
                  </a:cxn>
                  <a:cxn ang="0">
                    <a:pos x="0" y="7"/>
                  </a:cxn>
                  <a:cxn ang="0">
                    <a:pos x="0" y="15"/>
                  </a:cxn>
                  <a:cxn ang="0">
                    <a:pos x="2" y="21"/>
                  </a:cxn>
                  <a:cxn ang="0">
                    <a:pos x="5" y="21"/>
                  </a:cxn>
                  <a:cxn ang="0">
                    <a:pos x="7" y="23"/>
                  </a:cxn>
                  <a:cxn ang="0">
                    <a:pos x="9" y="25"/>
                  </a:cxn>
                  <a:cxn ang="0">
                    <a:pos x="11" y="29"/>
                  </a:cxn>
                  <a:cxn ang="0">
                    <a:pos x="13" y="21"/>
                  </a:cxn>
                  <a:cxn ang="0">
                    <a:pos x="23" y="15"/>
                  </a:cxn>
                  <a:cxn ang="0">
                    <a:pos x="27" y="23"/>
                  </a:cxn>
                  <a:cxn ang="0">
                    <a:pos x="29" y="19"/>
                  </a:cxn>
                </a:cxnLst>
                <a:rect l="0" t="0" r="r" b="b"/>
                <a:pathLst>
                  <a:path w="29" h="29">
                    <a:moveTo>
                      <a:pt x="29" y="19"/>
                    </a:moveTo>
                    <a:lnTo>
                      <a:pt x="27" y="13"/>
                    </a:lnTo>
                    <a:lnTo>
                      <a:pt x="29" y="11"/>
                    </a:lnTo>
                    <a:lnTo>
                      <a:pt x="27" y="9"/>
                    </a:lnTo>
                    <a:lnTo>
                      <a:pt x="25" y="7"/>
                    </a:lnTo>
                    <a:lnTo>
                      <a:pt x="21" y="7"/>
                    </a:lnTo>
                    <a:lnTo>
                      <a:pt x="19" y="5"/>
                    </a:lnTo>
                    <a:lnTo>
                      <a:pt x="15" y="2"/>
                    </a:lnTo>
                    <a:lnTo>
                      <a:pt x="13" y="0"/>
                    </a:lnTo>
                    <a:lnTo>
                      <a:pt x="9" y="0"/>
                    </a:lnTo>
                    <a:lnTo>
                      <a:pt x="2" y="2"/>
                    </a:lnTo>
                    <a:lnTo>
                      <a:pt x="0" y="7"/>
                    </a:lnTo>
                    <a:lnTo>
                      <a:pt x="0" y="15"/>
                    </a:lnTo>
                    <a:lnTo>
                      <a:pt x="2" y="21"/>
                    </a:lnTo>
                    <a:lnTo>
                      <a:pt x="5" y="21"/>
                    </a:lnTo>
                    <a:lnTo>
                      <a:pt x="7" y="23"/>
                    </a:lnTo>
                    <a:lnTo>
                      <a:pt x="9" y="25"/>
                    </a:lnTo>
                    <a:lnTo>
                      <a:pt x="11" y="29"/>
                    </a:lnTo>
                    <a:lnTo>
                      <a:pt x="13" y="21"/>
                    </a:lnTo>
                    <a:lnTo>
                      <a:pt x="23" y="15"/>
                    </a:lnTo>
                    <a:lnTo>
                      <a:pt x="27" y="23"/>
                    </a:lnTo>
                    <a:lnTo>
                      <a:pt x="29" y="1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62" name="Freeform 12"/>
              <p:cNvSpPr>
                <a:spLocks/>
              </p:cNvSpPr>
              <p:nvPr/>
            </p:nvSpPr>
            <p:spPr bwMode="auto">
              <a:xfrm>
                <a:off x="7778750" y="3925888"/>
                <a:ext cx="190500" cy="481013"/>
              </a:xfrm>
              <a:custGeom>
                <a:avLst/>
                <a:gdLst/>
                <a:ahLst/>
                <a:cxnLst>
                  <a:cxn ang="0">
                    <a:pos x="83" y="31"/>
                  </a:cxn>
                  <a:cxn ang="0">
                    <a:pos x="65" y="17"/>
                  </a:cxn>
                  <a:cxn ang="0">
                    <a:pos x="55" y="2"/>
                  </a:cxn>
                  <a:cxn ang="0">
                    <a:pos x="28" y="8"/>
                  </a:cxn>
                  <a:cxn ang="0">
                    <a:pos x="0" y="12"/>
                  </a:cxn>
                  <a:cxn ang="0">
                    <a:pos x="10" y="37"/>
                  </a:cxn>
                  <a:cxn ang="0">
                    <a:pos x="24" y="47"/>
                  </a:cxn>
                  <a:cxn ang="0">
                    <a:pos x="44" y="49"/>
                  </a:cxn>
                  <a:cxn ang="0">
                    <a:pos x="32" y="67"/>
                  </a:cxn>
                  <a:cxn ang="0">
                    <a:pos x="38" y="84"/>
                  </a:cxn>
                  <a:cxn ang="0">
                    <a:pos x="51" y="110"/>
                  </a:cxn>
                  <a:cxn ang="0">
                    <a:pos x="67" y="128"/>
                  </a:cxn>
                  <a:cxn ang="0">
                    <a:pos x="79" y="148"/>
                  </a:cxn>
                  <a:cxn ang="0">
                    <a:pos x="83" y="173"/>
                  </a:cxn>
                  <a:cxn ang="0">
                    <a:pos x="87" y="199"/>
                  </a:cxn>
                  <a:cxn ang="0">
                    <a:pos x="85" y="226"/>
                  </a:cxn>
                  <a:cxn ang="0">
                    <a:pos x="69" y="242"/>
                  </a:cxn>
                  <a:cxn ang="0">
                    <a:pos x="57" y="248"/>
                  </a:cxn>
                  <a:cxn ang="0">
                    <a:pos x="40" y="256"/>
                  </a:cxn>
                  <a:cxn ang="0">
                    <a:pos x="38" y="274"/>
                  </a:cxn>
                  <a:cxn ang="0">
                    <a:pos x="42" y="297"/>
                  </a:cxn>
                  <a:cxn ang="0">
                    <a:pos x="44" y="303"/>
                  </a:cxn>
                  <a:cxn ang="0">
                    <a:pos x="57" y="293"/>
                  </a:cxn>
                  <a:cxn ang="0">
                    <a:pos x="51" y="274"/>
                  </a:cxn>
                  <a:cxn ang="0">
                    <a:pos x="65" y="281"/>
                  </a:cxn>
                  <a:cxn ang="0">
                    <a:pos x="61" y="276"/>
                  </a:cxn>
                  <a:cxn ang="0">
                    <a:pos x="51" y="266"/>
                  </a:cxn>
                  <a:cxn ang="0">
                    <a:pos x="71" y="268"/>
                  </a:cxn>
                  <a:cxn ang="0">
                    <a:pos x="77" y="266"/>
                  </a:cxn>
                  <a:cxn ang="0">
                    <a:pos x="87" y="264"/>
                  </a:cxn>
                  <a:cxn ang="0">
                    <a:pos x="113" y="244"/>
                  </a:cxn>
                  <a:cxn ang="0">
                    <a:pos x="116" y="232"/>
                  </a:cxn>
                  <a:cxn ang="0">
                    <a:pos x="115" y="222"/>
                  </a:cxn>
                  <a:cxn ang="0">
                    <a:pos x="116" y="213"/>
                  </a:cxn>
                  <a:cxn ang="0">
                    <a:pos x="109" y="187"/>
                  </a:cxn>
                  <a:cxn ang="0">
                    <a:pos x="107" y="173"/>
                  </a:cxn>
                  <a:cxn ang="0">
                    <a:pos x="95" y="153"/>
                  </a:cxn>
                  <a:cxn ang="0">
                    <a:pos x="79" y="130"/>
                  </a:cxn>
                  <a:cxn ang="0">
                    <a:pos x="67" y="120"/>
                  </a:cxn>
                  <a:cxn ang="0">
                    <a:pos x="55" y="100"/>
                  </a:cxn>
                  <a:cxn ang="0">
                    <a:pos x="51" y="84"/>
                  </a:cxn>
                  <a:cxn ang="0">
                    <a:pos x="57" y="69"/>
                  </a:cxn>
                  <a:cxn ang="0">
                    <a:pos x="75" y="47"/>
                  </a:cxn>
                  <a:cxn ang="0">
                    <a:pos x="87" y="39"/>
                  </a:cxn>
                  <a:cxn ang="0">
                    <a:pos x="95" y="33"/>
                  </a:cxn>
                </a:cxnLst>
                <a:rect l="0" t="0" r="r" b="b"/>
                <a:pathLst>
                  <a:path w="120" h="303">
                    <a:moveTo>
                      <a:pt x="95" y="33"/>
                    </a:moveTo>
                    <a:lnTo>
                      <a:pt x="87" y="31"/>
                    </a:lnTo>
                    <a:lnTo>
                      <a:pt x="83" y="31"/>
                    </a:lnTo>
                    <a:lnTo>
                      <a:pt x="75" y="29"/>
                    </a:lnTo>
                    <a:lnTo>
                      <a:pt x="69" y="23"/>
                    </a:lnTo>
                    <a:lnTo>
                      <a:pt x="65" y="17"/>
                    </a:lnTo>
                    <a:lnTo>
                      <a:pt x="67" y="8"/>
                    </a:lnTo>
                    <a:lnTo>
                      <a:pt x="59" y="6"/>
                    </a:lnTo>
                    <a:lnTo>
                      <a:pt x="55" y="2"/>
                    </a:lnTo>
                    <a:lnTo>
                      <a:pt x="48" y="0"/>
                    </a:lnTo>
                    <a:lnTo>
                      <a:pt x="40" y="8"/>
                    </a:lnTo>
                    <a:lnTo>
                      <a:pt x="28" y="8"/>
                    </a:lnTo>
                    <a:lnTo>
                      <a:pt x="16" y="10"/>
                    </a:lnTo>
                    <a:lnTo>
                      <a:pt x="6" y="8"/>
                    </a:lnTo>
                    <a:lnTo>
                      <a:pt x="0" y="12"/>
                    </a:lnTo>
                    <a:lnTo>
                      <a:pt x="4" y="23"/>
                    </a:lnTo>
                    <a:lnTo>
                      <a:pt x="4" y="29"/>
                    </a:lnTo>
                    <a:lnTo>
                      <a:pt x="10" y="37"/>
                    </a:lnTo>
                    <a:lnTo>
                      <a:pt x="16" y="39"/>
                    </a:lnTo>
                    <a:lnTo>
                      <a:pt x="16" y="43"/>
                    </a:lnTo>
                    <a:lnTo>
                      <a:pt x="24" y="47"/>
                    </a:lnTo>
                    <a:lnTo>
                      <a:pt x="30" y="41"/>
                    </a:lnTo>
                    <a:lnTo>
                      <a:pt x="38" y="43"/>
                    </a:lnTo>
                    <a:lnTo>
                      <a:pt x="44" y="49"/>
                    </a:lnTo>
                    <a:lnTo>
                      <a:pt x="44" y="59"/>
                    </a:lnTo>
                    <a:lnTo>
                      <a:pt x="40" y="61"/>
                    </a:lnTo>
                    <a:lnTo>
                      <a:pt x="32" y="67"/>
                    </a:lnTo>
                    <a:lnTo>
                      <a:pt x="28" y="69"/>
                    </a:lnTo>
                    <a:lnTo>
                      <a:pt x="28" y="79"/>
                    </a:lnTo>
                    <a:lnTo>
                      <a:pt x="38" y="84"/>
                    </a:lnTo>
                    <a:lnTo>
                      <a:pt x="40" y="96"/>
                    </a:lnTo>
                    <a:lnTo>
                      <a:pt x="48" y="106"/>
                    </a:lnTo>
                    <a:lnTo>
                      <a:pt x="51" y="110"/>
                    </a:lnTo>
                    <a:lnTo>
                      <a:pt x="55" y="118"/>
                    </a:lnTo>
                    <a:lnTo>
                      <a:pt x="59" y="124"/>
                    </a:lnTo>
                    <a:lnTo>
                      <a:pt x="67" y="128"/>
                    </a:lnTo>
                    <a:lnTo>
                      <a:pt x="69" y="136"/>
                    </a:lnTo>
                    <a:lnTo>
                      <a:pt x="75" y="146"/>
                    </a:lnTo>
                    <a:lnTo>
                      <a:pt x="79" y="148"/>
                    </a:lnTo>
                    <a:lnTo>
                      <a:pt x="83" y="155"/>
                    </a:lnTo>
                    <a:lnTo>
                      <a:pt x="83" y="167"/>
                    </a:lnTo>
                    <a:lnTo>
                      <a:pt x="83" y="173"/>
                    </a:lnTo>
                    <a:lnTo>
                      <a:pt x="83" y="183"/>
                    </a:lnTo>
                    <a:lnTo>
                      <a:pt x="85" y="189"/>
                    </a:lnTo>
                    <a:lnTo>
                      <a:pt x="87" y="199"/>
                    </a:lnTo>
                    <a:lnTo>
                      <a:pt x="87" y="209"/>
                    </a:lnTo>
                    <a:lnTo>
                      <a:pt x="85" y="216"/>
                    </a:lnTo>
                    <a:lnTo>
                      <a:pt x="85" y="226"/>
                    </a:lnTo>
                    <a:lnTo>
                      <a:pt x="83" y="234"/>
                    </a:lnTo>
                    <a:lnTo>
                      <a:pt x="77" y="238"/>
                    </a:lnTo>
                    <a:lnTo>
                      <a:pt x="69" y="242"/>
                    </a:lnTo>
                    <a:lnTo>
                      <a:pt x="67" y="244"/>
                    </a:lnTo>
                    <a:lnTo>
                      <a:pt x="65" y="252"/>
                    </a:lnTo>
                    <a:lnTo>
                      <a:pt x="57" y="248"/>
                    </a:lnTo>
                    <a:lnTo>
                      <a:pt x="48" y="248"/>
                    </a:lnTo>
                    <a:lnTo>
                      <a:pt x="44" y="254"/>
                    </a:lnTo>
                    <a:lnTo>
                      <a:pt x="40" y="256"/>
                    </a:lnTo>
                    <a:lnTo>
                      <a:pt x="32" y="266"/>
                    </a:lnTo>
                    <a:lnTo>
                      <a:pt x="34" y="268"/>
                    </a:lnTo>
                    <a:lnTo>
                      <a:pt x="38" y="274"/>
                    </a:lnTo>
                    <a:lnTo>
                      <a:pt x="38" y="291"/>
                    </a:lnTo>
                    <a:lnTo>
                      <a:pt x="38" y="295"/>
                    </a:lnTo>
                    <a:lnTo>
                      <a:pt x="42" y="297"/>
                    </a:lnTo>
                    <a:lnTo>
                      <a:pt x="40" y="303"/>
                    </a:lnTo>
                    <a:lnTo>
                      <a:pt x="42" y="303"/>
                    </a:lnTo>
                    <a:lnTo>
                      <a:pt x="44" y="303"/>
                    </a:lnTo>
                    <a:lnTo>
                      <a:pt x="48" y="297"/>
                    </a:lnTo>
                    <a:lnTo>
                      <a:pt x="50" y="293"/>
                    </a:lnTo>
                    <a:lnTo>
                      <a:pt x="57" y="293"/>
                    </a:lnTo>
                    <a:lnTo>
                      <a:pt x="55" y="281"/>
                    </a:lnTo>
                    <a:lnTo>
                      <a:pt x="51" y="276"/>
                    </a:lnTo>
                    <a:lnTo>
                      <a:pt x="51" y="274"/>
                    </a:lnTo>
                    <a:lnTo>
                      <a:pt x="59" y="283"/>
                    </a:lnTo>
                    <a:lnTo>
                      <a:pt x="65" y="283"/>
                    </a:lnTo>
                    <a:lnTo>
                      <a:pt x="65" y="281"/>
                    </a:lnTo>
                    <a:lnTo>
                      <a:pt x="67" y="281"/>
                    </a:lnTo>
                    <a:lnTo>
                      <a:pt x="67" y="278"/>
                    </a:lnTo>
                    <a:lnTo>
                      <a:pt x="61" y="276"/>
                    </a:lnTo>
                    <a:lnTo>
                      <a:pt x="57" y="274"/>
                    </a:lnTo>
                    <a:lnTo>
                      <a:pt x="57" y="272"/>
                    </a:lnTo>
                    <a:lnTo>
                      <a:pt x="51" y="266"/>
                    </a:lnTo>
                    <a:lnTo>
                      <a:pt x="61" y="268"/>
                    </a:lnTo>
                    <a:lnTo>
                      <a:pt x="71" y="272"/>
                    </a:lnTo>
                    <a:lnTo>
                      <a:pt x="71" y="268"/>
                    </a:lnTo>
                    <a:lnTo>
                      <a:pt x="75" y="268"/>
                    </a:lnTo>
                    <a:lnTo>
                      <a:pt x="77" y="268"/>
                    </a:lnTo>
                    <a:lnTo>
                      <a:pt x="77" y="266"/>
                    </a:lnTo>
                    <a:lnTo>
                      <a:pt x="79" y="266"/>
                    </a:lnTo>
                    <a:lnTo>
                      <a:pt x="83" y="268"/>
                    </a:lnTo>
                    <a:lnTo>
                      <a:pt x="87" y="264"/>
                    </a:lnTo>
                    <a:lnTo>
                      <a:pt x="89" y="258"/>
                    </a:lnTo>
                    <a:lnTo>
                      <a:pt x="95" y="258"/>
                    </a:lnTo>
                    <a:lnTo>
                      <a:pt x="113" y="244"/>
                    </a:lnTo>
                    <a:lnTo>
                      <a:pt x="113" y="238"/>
                    </a:lnTo>
                    <a:lnTo>
                      <a:pt x="116" y="236"/>
                    </a:lnTo>
                    <a:lnTo>
                      <a:pt x="116" y="232"/>
                    </a:lnTo>
                    <a:lnTo>
                      <a:pt x="115" y="228"/>
                    </a:lnTo>
                    <a:lnTo>
                      <a:pt x="115" y="224"/>
                    </a:lnTo>
                    <a:lnTo>
                      <a:pt x="115" y="222"/>
                    </a:lnTo>
                    <a:lnTo>
                      <a:pt x="120" y="218"/>
                    </a:lnTo>
                    <a:lnTo>
                      <a:pt x="120" y="215"/>
                    </a:lnTo>
                    <a:lnTo>
                      <a:pt x="116" y="213"/>
                    </a:lnTo>
                    <a:lnTo>
                      <a:pt x="113" y="203"/>
                    </a:lnTo>
                    <a:lnTo>
                      <a:pt x="113" y="189"/>
                    </a:lnTo>
                    <a:lnTo>
                      <a:pt x="109" y="187"/>
                    </a:lnTo>
                    <a:lnTo>
                      <a:pt x="109" y="179"/>
                    </a:lnTo>
                    <a:lnTo>
                      <a:pt x="105" y="177"/>
                    </a:lnTo>
                    <a:lnTo>
                      <a:pt x="107" y="173"/>
                    </a:lnTo>
                    <a:lnTo>
                      <a:pt x="105" y="167"/>
                    </a:lnTo>
                    <a:lnTo>
                      <a:pt x="95" y="157"/>
                    </a:lnTo>
                    <a:lnTo>
                      <a:pt x="95" y="153"/>
                    </a:lnTo>
                    <a:lnTo>
                      <a:pt x="95" y="148"/>
                    </a:lnTo>
                    <a:lnTo>
                      <a:pt x="85" y="144"/>
                    </a:lnTo>
                    <a:lnTo>
                      <a:pt x="79" y="130"/>
                    </a:lnTo>
                    <a:lnTo>
                      <a:pt x="79" y="128"/>
                    </a:lnTo>
                    <a:lnTo>
                      <a:pt x="69" y="124"/>
                    </a:lnTo>
                    <a:lnTo>
                      <a:pt x="67" y="120"/>
                    </a:lnTo>
                    <a:lnTo>
                      <a:pt x="61" y="116"/>
                    </a:lnTo>
                    <a:lnTo>
                      <a:pt x="61" y="110"/>
                    </a:lnTo>
                    <a:lnTo>
                      <a:pt x="55" y="100"/>
                    </a:lnTo>
                    <a:lnTo>
                      <a:pt x="50" y="94"/>
                    </a:lnTo>
                    <a:lnTo>
                      <a:pt x="50" y="86"/>
                    </a:lnTo>
                    <a:lnTo>
                      <a:pt x="51" y="84"/>
                    </a:lnTo>
                    <a:lnTo>
                      <a:pt x="51" y="77"/>
                    </a:lnTo>
                    <a:lnTo>
                      <a:pt x="51" y="71"/>
                    </a:lnTo>
                    <a:lnTo>
                      <a:pt x="57" y="69"/>
                    </a:lnTo>
                    <a:lnTo>
                      <a:pt x="61" y="67"/>
                    </a:lnTo>
                    <a:lnTo>
                      <a:pt x="75" y="51"/>
                    </a:lnTo>
                    <a:lnTo>
                      <a:pt x="75" y="47"/>
                    </a:lnTo>
                    <a:lnTo>
                      <a:pt x="77" y="47"/>
                    </a:lnTo>
                    <a:lnTo>
                      <a:pt x="83" y="43"/>
                    </a:lnTo>
                    <a:lnTo>
                      <a:pt x="87" y="39"/>
                    </a:lnTo>
                    <a:lnTo>
                      <a:pt x="95" y="37"/>
                    </a:lnTo>
                    <a:lnTo>
                      <a:pt x="95" y="33"/>
                    </a:lnTo>
                    <a:lnTo>
                      <a:pt x="95" y="3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63" name="Freeform 25"/>
              <p:cNvSpPr>
                <a:spLocks noEditPoints="1"/>
              </p:cNvSpPr>
              <p:nvPr/>
            </p:nvSpPr>
            <p:spPr bwMode="auto">
              <a:xfrm>
                <a:off x="4854575" y="2578100"/>
                <a:ext cx="254000" cy="368300"/>
              </a:xfrm>
              <a:custGeom>
                <a:avLst/>
                <a:gdLst/>
                <a:ahLst/>
                <a:cxnLst>
                  <a:cxn ang="0">
                    <a:pos x="26" y="100"/>
                  </a:cxn>
                  <a:cxn ang="0">
                    <a:pos x="38" y="124"/>
                  </a:cxn>
                  <a:cxn ang="0">
                    <a:pos x="14" y="126"/>
                  </a:cxn>
                  <a:cxn ang="0">
                    <a:pos x="4" y="120"/>
                  </a:cxn>
                  <a:cxn ang="0">
                    <a:pos x="6" y="114"/>
                  </a:cxn>
                  <a:cxn ang="0">
                    <a:pos x="16" y="104"/>
                  </a:cxn>
                  <a:cxn ang="0">
                    <a:pos x="75" y="31"/>
                  </a:cxn>
                  <a:cxn ang="0">
                    <a:pos x="99" y="31"/>
                  </a:cxn>
                  <a:cxn ang="0">
                    <a:pos x="85" y="61"/>
                  </a:cxn>
                  <a:cxn ang="0">
                    <a:pos x="91" y="78"/>
                  </a:cxn>
                  <a:cxn ang="0">
                    <a:pos x="105" y="96"/>
                  </a:cxn>
                  <a:cxn ang="0">
                    <a:pos x="118" y="118"/>
                  </a:cxn>
                  <a:cxn ang="0">
                    <a:pos x="136" y="136"/>
                  </a:cxn>
                  <a:cxn ang="0">
                    <a:pos x="136" y="147"/>
                  </a:cxn>
                  <a:cxn ang="0">
                    <a:pos x="140" y="159"/>
                  </a:cxn>
                  <a:cxn ang="0">
                    <a:pos x="158" y="157"/>
                  </a:cxn>
                  <a:cxn ang="0">
                    <a:pos x="152" y="183"/>
                  </a:cxn>
                  <a:cxn ang="0">
                    <a:pos x="140" y="195"/>
                  </a:cxn>
                  <a:cxn ang="0">
                    <a:pos x="150" y="199"/>
                  </a:cxn>
                  <a:cxn ang="0">
                    <a:pos x="136" y="212"/>
                  </a:cxn>
                  <a:cxn ang="0">
                    <a:pos x="113" y="208"/>
                  </a:cxn>
                  <a:cxn ang="0">
                    <a:pos x="95" y="212"/>
                  </a:cxn>
                  <a:cxn ang="0">
                    <a:pos x="81" y="212"/>
                  </a:cxn>
                  <a:cxn ang="0">
                    <a:pos x="65" y="216"/>
                  </a:cxn>
                  <a:cxn ang="0">
                    <a:pos x="40" y="232"/>
                  </a:cxn>
                  <a:cxn ang="0">
                    <a:pos x="40" y="218"/>
                  </a:cxn>
                  <a:cxn ang="0">
                    <a:pos x="55" y="197"/>
                  </a:cxn>
                  <a:cxn ang="0">
                    <a:pos x="77" y="187"/>
                  </a:cxn>
                  <a:cxn ang="0">
                    <a:pos x="67" y="187"/>
                  </a:cxn>
                  <a:cxn ang="0">
                    <a:pos x="55" y="187"/>
                  </a:cxn>
                  <a:cxn ang="0">
                    <a:pos x="46" y="189"/>
                  </a:cxn>
                  <a:cxn ang="0">
                    <a:pos x="40" y="179"/>
                  </a:cxn>
                  <a:cxn ang="0">
                    <a:pos x="48" y="159"/>
                  </a:cxn>
                  <a:cxn ang="0">
                    <a:pos x="55" y="139"/>
                  </a:cxn>
                  <a:cxn ang="0">
                    <a:pos x="65" y="145"/>
                  </a:cxn>
                  <a:cxn ang="0">
                    <a:pos x="81" y="136"/>
                  </a:cxn>
                  <a:cxn ang="0">
                    <a:pos x="71" y="114"/>
                  </a:cxn>
                  <a:cxn ang="0">
                    <a:pos x="53" y="106"/>
                  </a:cxn>
                  <a:cxn ang="0">
                    <a:pos x="46" y="108"/>
                  </a:cxn>
                  <a:cxn ang="0">
                    <a:pos x="48" y="80"/>
                  </a:cxn>
                  <a:cxn ang="0">
                    <a:pos x="44" y="78"/>
                  </a:cxn>
                  <a:cxn ang="0">
                    <a:pos x="36" y="76"/>
                  </a:cxn>
                  <a:cxn ang="0">
                    <a:pos x="38" y="69"/>
                  </a:cxn>
                  <a:cxn ang="0">
                    <a:pos x="36" y="57"/>
                  </a:cxn>
                  <a:cxn ang="0">
                    <a:pos x="36" y="45"/>
                  </a:cxn>
                  <a:cxn ang="0">
                    <a:pos x="36" y="29"/>
                  </a:cxn>
                  <a:cxn ang="0">
                    <a:pos x="44" y="21"/>
                  </a:cxn>
                  <a:cxn ang="0">
                    <a:pos x="53" y="2"/>
                  </a:cxn>
                  <a:cxn ang="0">
                    <a:pos x="55" y="2"/>
                  </a:cxn>
                  <a:cxn ang="0">
                    <a:pos x="75" y="2"/>
                  </a:cxn>
                  <a:cxn ang="0">
                    <a:pos x="65" y="21"/>
                  </a:cxn>
                  <a:cxn ang="0">
                    <a:pos x="63" y="35"/>
                  </a:cxn>
                  <a:cxn ang="0">
                    <a:pos x="30" y="69"/>
                  </a:cxn>
                  <a:cxn ang="0">
                    <a:pos x="24" y="65"/>
                  </a:cxn>
                  <a:cxn ang="0">
                    <a:pos x="26" y="35"/>
                  </a:cxn>
                  <a:cxn ang="0">
                    <a:pos x="30" y="51"/>
                  </a:cxn>
                  <a:cxn ang="0">
                    <a:pos x="20" y="45"/>
                  </a:cxn>
                  <a:cxn ang="0">
                    <a:pos x="26" y="35"/>
                  </a:cxn>
                  <a:cxn ang="0">
                    <a:pos x="24" y="25"/>
                  </a:cxn>
                  <a:cxn ang="0">
                    <a:pos x="18" y="19"/>
                  </a:cxn>
                  <a:cxn ang="0">
                    <a:pos x="26" y="2"/>
                  </a:cxn>
                </a:cxnLst>
                <a:rect l="0" t="0" r="r" b="b"/>
                <a:pathLst>
                  <a:path w="160" h="232">
                    <a:moveTo>
                      <a:pt x="16" y="104"/>
                    </a:moveTo>
                    <a:lnTo>
                      <a:pt x="16" y="104"/>
                    </a:lnTo>
                    <a:lnTo>
                      <a:pt x="14" y="106"/>
                    </a:lnTo>
                    <a:lnTo>
                      <a:pt x="24" y="100"/>
                    </a:lnTo>
                    <a:lnTo>
                      <a:pt x="26" y="100"/>
                    </a:lnTo>
                    <a:lnTo>
                      <a:pt x="34" y="104"/>
                    </a:lnTo>
                    <a:lnTo>
                      <a:pt x="28" y="110"/>
                    </a:lnTo>
                    <a:lnTo>
                      <a:pt x="34" y="110"/>
                    </a:lnTo>
                    <a:lnTo>
                      <a:pt x="36" y="118"/>
                    </a:lnTo>
                    <a:lnTo>
                      <a:pt x="38" y="124"/>
                    </a:lnTo>
                    <a:lnTo>
                      <a:pt x="30" y="126"/>
                    </a:lnTo>
                    <a:lnTo>
                      <a:pt x="24" y="126"/>
                    </a:lnTo>
                    <a:lnTo>
                      <a:pt x="24" y="128"/>
                    </a:lnTo>
                    <a:lnTo>
                      <a:pt x="18" y="128"/>
                    </a:lnTo>
                    <a:lnTo>
                      <a:pt x="14" y="126"/>
                    </a:lnTo>
                    <a:lnTo>
                      <a:pt x="8" y="128"/>
                    </a:lnTo>
                    <a:lnTo>
                      <a:pt x="6" y="128"/>
                    </a:lnTo>
                    <a:lnTo>
                      <a:pt x="6" y="126"/>
                    </a:lnTo>
                    <a:lnTo>
                      <a:pt x="6" y="124"/>
                    </a:lnTo>
                    <a:lnTo>
                      <a:pt x="4" y="120"/>
                    </a:lnTo>
                    <a:lnTo>
                      <a:pt x="0" y="120"/>
                    </a:lnTo>
                    <a:lnTo>
                      <a:pt x="0" y="118"/>
                    </a:lnTo>
                    <a:lnTo>
                      <a:pt x="0" y="116"/>
                    </a:lnTo>
                    <a:lnTo>
                      <a:pt x="4" y="116"/>
                    </a:lnTo>
                    <a:lnTo>
                      <a:pt x="6" y="114"/>
                    </a:lnTo>
                    <a:lnTo>
                      <a:pt x="6" y="110"/>
                    </a:lnTo>
                    <a:lnTo>
                      <a:pt x="8" y="106"/>
                    </a:lnTo>
                    <a:lnTo>
                      <a:pt x="10" y="104"/>
                    </a:lnTo>
                    <a:lnTo>
                      <a:pt x="16" y="100"/>
                    </a:lnTo>
                    <a:lnTo>
                      <a:pt x="16" y="104"/>
                    </a:lnTo>
                    <a:lnTo>
                      <a:pt x="16" y="104"/>
                    </a:lnTo>
                    <a:close/>
                    <a:moveTo>
                      <a:pt x="63" y="35"/>
                    </a:moveTo>
                    <a:lnTo>
                      <a:pt x="63" y="35"/>
                    </a:lnTo>
                    <a:lnTo>
                      <a:pt x="65" y="31"/>
                    </a:lnTo>
                    <a:lnTo>
                      <a:pt x="75" y="31"/>
                    </a:lnTo>
                    <a:lnTo>
                      <a:pt x="75" y="29"/>
                    </a:lnTo>
                    <a:lnTo>
                      <a:pt x="83" y="31"/>
                    </a:lnTo>
                    <a:lnTo>
                      <a:pt x="87" y="29"/>
                    </a:lnTo>
                    <a:lnTo>
                      <a:pt x="93" y="29"/>
                    </a:lnTo>
                    <a:lnTo>
                      <a:pt x="99" y="31"/>
                    </a:lnTo>
                    <a:lnTo>
                      <a:pt x="93" y="41"/>
                    </a:lnTo>
                    <a:lnTo>
                      <a:pt x="93" y="49"/>
                    </a:lnTo>
                    <a:lnTo>
                      <a:pt x="91" y="55"/>
                    </a:lnTo>
                    <a:lnTo>
                      <a:pt x="85" y="57"/>
                    </a:lnTo>
                    <a:lnTo>
                      <a:pt x="85" y="61"/>
                    </a:lnTo>
                    <a:lnTo>
                      <a:pt x="83" y="61"/>
                    </a:lnTo>
                    <a:lnTo>
                      <a:pt x="87" y="74"/>
                    </a:lnTo>
                    <a:lnTo>
                      <a:pt x="83" y="74"/>
                    </a:lnTo>
                    <a:lnTo>
                      <a:pt x="81" y="78"/>
                    </a:lnTo>
                    <a:lnTo>
                      <a:pt x="91" y="78"/>
                    </a:lnTo>
                    <a:lnTo>
                      <a:pt x="91" y="84"/>
                    </a:lnTo>
                    <a:lnTo>
                      <a:pt x="95" y="86"/>
                    </a:lnTo>
                    <a:lnTo>
                      <a:pt x="101" y="90"/>
                    </a:lnTo>
                    <a:lnTo>
                      <a:pt x="101" y="94"/>
                    </a:lnTo>
                    <a:lnTo>
                      <a:pt x="105" y="96"/>
                    </a:lnTo>
                    <a:lnTo>
                      <a:pt x="105" y="100"/>
                    </a:lnTo>
                    <a:lnTo>
                      <a:pt x="105" y="106"/>
                    </a:lnTo>
                    <a:lnTo>
                      <a:pt x="113" y="114"/>
                    </a:lnTo>
                    <a:lnTo>
                      <a:pt x="115" y="114"/>
                    </a:lnTo>
                    <a:lnTo>
                      <a:pt x="118" y="118"/>
                    </a:lnTo>
                    <a:lnTo>
                      <a:pt x="122" y="126"/>
                    </a:lnTo>
                    <a:lnTo>
                      <a:pt x="124" y="126"/>
                    </a:lnTo>
                    <a:lnTo>
                      <a:pt x="128" y="126"/>
                    </a:lnTo>
                    <a:lnTo>
                      <a:pt x="132" y="130"/>
                    </a:lnTo>
                    <a:lnTo>
                      <a:pt x="136" y="136"/>
                    </a:lnTo>
                    <a:lnTo>
                      <a:pt x="136" y="138"/>
                    </a:lnTo>
                    <a:lnTo>
                      <a:pt x="132" y="138"/>
                    </a:lnTo>
                    <a:lnTo>
                      <a:pt x="124" y="134"/>
                    </a:lnTo>
                    <a:lnTo>
                      <a:pt x="130" y="139"/>
                    </a:lnTo>
                    <a:lnTo>
                      <a:pt x="136" y="147"/>
                    </a:lnTo>
                    <a:lnTo>
                      <a:pt x="138" y="155"/>
                    </a:lnTo>
                    <a:lnTo>
                      <a:pt x="136" y="155"/>
                    </a:lnTo>
                    <a:lnTo>
                      <a:pt x="136" y="157"/>
                    </a:lnTo>
                    <a:lnTo>
                      <a:pt x="138" y="163"/>
                    </a:lnTo>
                    <a:lnTo>
                      <a:pt x="140" y="159"/>
                    </a:lnTo>
                    <a:lnTo>
                      <a:pt x="142" y="159"/>
                    </a:lnTo>
                    <a:lnTo>
                      <a:pt x="140" y="159"/>
                    </a:lnTo>
                    <a:lnTo>
                      <a:pt x="142" y="155"/>
                    </a:lnTo>
                    <a:lnTo>
                      <a:pt x="150" y="157"/>
                    </a:lnTo>
                    <a:lnTo>
                      <a:pt x="158" y="157"/>
                    </a:lnTo>
                    <a:lnTo>
                      <a:pt x="160" y="163"/>
                    </a:lnTo>
                    <a:lnTo>
                      <a:pt x="160" y="169"/>
                    </a:lnTo>
                    <a:lnTo>
                      <a:pt x="158" y="177"/>
                    </a:lnTo>
                    <a:lnTo>
                      <a:pt x="156" y="183"/>
                    </a:lnTo>
                    <a:lnTo>
                      <a:pt x="152" y="183"/>
                    </a:lnTo>
                    <a:lnTo>
                      <a:pt x="152" y="187"/>
                    </a:lnTo>
                    <a:lnTo>
                      <a:pt x="142" y="187"/>
                    </a:lnTo>
                    <a:lnTo>
                      <a:pt x="142" y="189"/>
                    </a:lnTo>
                    <a:lnTo>
                      <a:pt x="138" y="189"/>
                    </a:lnTo>
                    <a:lnTo>
                      <a:pt x="140" y="195"/>
                    </a:lnTo>
                    <a:lnTo>
                      <a:pt x="138" y="195"/>
                    </a:lnTo>
                    <a:lnTo>
                      <a:pt x="138" y="197"/>
                    </a:lnTo>
                    <a:lnTo>
                      <a:pt x="148" y="197"/>
                    </a:lnTo>
                    <a:lnTo>
                      <a:pt x="152" y="197"/>
                    </a:lnTo>
                    <a:lnTo>
                      <a:pt x="150" y="199"/>
                    </a:lnTo>
                    <a:lnTo>
                      <a:pt x="150" y="203"/>
                    </a:lnTo>
                    <a:lnTo>
                      <a:pt x="146" y="205"/>
                    </a:lnTo>
                    <a:lnTo>
                      <a:pt x="142" y="206"/>
                    </a:lnTo>
                    <a:lnTo>
                      <a:pt x="138" y="206"/>
                    </a:lnTo>
                    <a:lnTo>
                      <a:pt x="136" y="212"/>
                    </a:lnTo>
                    <a:lnTo>
                      <a:pt x="132" y="208"/>
                    </a:lnTo>
                    <a:lnTo>
                      <a:pt x="128" y="206"/>
                    </a:lnTo>
                    <a:lnTo>
                      <a:pt x="122" y="206"/>
                    </a:lnTo>
                    <a:lnTo>
                      <a:pt x="120" y="206"/>
                    </a:lnTo>
                    <a:lnTo>
                      <a:pt x="113" y="208"/>
                    </a:lnTo>
                    <a:lnTo>
                      <a:pt x="109" y="208"/>
                    </a:lnTo>
                    <a:lnTo>
                      <a:pt x="105" y="206"/>
                    </a:lnTo>
                    <a:lnTo>
                      <a:pt x="101" y="206"/>
                    </a:lnTo>
                    <a:lnTo>
                      <a:pt x="101" y="208"/>
                    </a:lnTo>
                    <a:lnTo>
                      <a:pt x="95" y="212"/>
                    </a:lnTo>
                    <a:lnTo>
                      <a:pt x="95" y="214"/>
                    </a:lnTo>
                    <a:lnTo>
                      <a:pt x="91" y="214"/>
                    </a:lnTo>
                    <a:lnTo>
                      <a:pt x="87" y="214"/>
                    </a:lnTo>
                    <a:lnTo>
                      <a:pt x="83" y="212"/>
                    </a:lnTo>
                    <a:lnTo>
                      <a:pt x="81" y="212"/>
                    </a:lnTo>
                    <a:lnTo>
                      <a:pt x="75" y="212"/>
                    </a:lnTo>
                    <a:lnTo>
                      <a:pt x="73" y="216"/>
                    </a:lnTo>
                    <a:lnTo>
                      <a:pt x="67" y="222"/>
                    </a:lnTo>
                    <a:lnTo>
                      <a:pt x="65" y="218"/>
                    </a:lnTo>
                    <a:lnTo>
                      <a:pt x="65" y="216"/>
                    </a:lnTo>
                    <a:lnTo>
                      <a:pt x="51" y="218"/>
                    </a:lnTo>
                    <a:lnTo>
                      <a:pt x="51" y="222"/>
                    </a:lnTo>
                    <a:lnTo>
                      <a:pt x="48" y="222"/>
                    </a:lnTo>
                    <a:lnTo>
                      <a:pt x="46" y="222"/>
                    </a:lnTo>
                    <a:lnTo>
                      <a:pt x="40" y="232"/>
                    </a:lnTo>
                    <a:lnTo>
                      <a:pt x="36" y="228"/>
                    </a:lnTo>
                    <a:lnTo>
                      <a:pt x="30" y="226"/>
                    </a:lnTo>
                    <a:lnTo>
                      <a:pt x="30" y="224"/>
                    </a:lnTo>
                    <a:lnTo>
                      <a:pt x="38" y="222"/>
                    </a:lnTo>
                    <a:lnTo>
                      <a:pt x="40" y="218"/>
                    </a:lnTo>
                    <a:lnTo>
                      <a:pt x="40" y="214"/>
                    </a:lnTo>
                    <a:lnTo>
                      <a:pt x="48" y="208"/>
                    </a:lnTo>
                    <a:lnTo>
                      <a:pt x="51" y="203"/>
                    </a:lnTo>
                    <a:lnTo>
                      <a:pt x="53" y="199"/>
                    </a:lnTo>
                    <a:lnTo>
                      <a:pt x="55" y="197"/>
                    </a:lnTo>
                    <a:lnTo>
                      <a:pt x="67" y="197"/>
                    </a:lnTo>
                    <a:lnTo>
                      <a:pt x="83" y="197"/>
                    </a:lnTo>
                    <a:lnTo>
                      <a:pt x="85" y="187"/>
                    </a:lnTo>
                    <a:lnTo>
                      <a:pt x="85" y="185"/>
                    </a:lnTo>
                    <a:lnTo>
                      <a:pt x="77" y="187"/>
                    </a:lnTo>
                    <a:lnTo>
                      <a:pt x="77" y="189"/>
                    </a:lnTo>
                    <a:lnTo>
                      <a:pt x="75" y="193"/>
                    </a:lnTo>
                    <a:lnTo>
                      <a:pt x="71" y="189"/>
                    </a:lnTo>
                    <a:lnTo>
                      <a:pt x="71" y="187"/>
                    </a:lnTo>
                    <a:lnTo>
                      <a:pt x="67" y="187"/>
                    </a:lnTo>
                    <a:lnTo>
                      <a:pt x="63" y="193"/>
                    </a:lnTo>
                    <a:lnTo>
                      <a:pt x="57" y="193"/>
                    </a:lnTo>
                    <a:lnTo>
                      <a:pt x="55" y="193"/>
                    </a:lnTo>
                    <a:lnTo>
                      <a:pt x="55" y="189"/>
                    </a:lnTo>
                    <a:lnTo>
                      <a:pt x="55" y="187"/>
                    </a:lnTo>
                    <a:lnTo>
                      <a:pt x="51" y="187"/>
                    </a:lnTo>
                    <a:lnTo>
                      <a:pt x="51" y="189"/>
                    </a:lnTo>
                    <a:lnTo>
                      <a:pt x="48" y="193"/>
                    </a:lnTo>
                    <a:lnTo>
                      <a:pt x="46" y="193"/>
                    </a:lnTo>
                    <a:lnTo>
                      <a:pt x="46" y="189"/>
                    </a:lnTo>
                    <a:lnTo>
                      <a:pt x="46" y="187"/>
                    </a:lnTo>
                    <a:lnTo>
                      <a:pt x="40" y="187"/>
                    </a:lnTo>
                    <a:lnTo>
                      <a:pt x="40" y="185"/>
                    </a:lnTo>
                    <a:lnTo>
                      <a:pt x="44" y="185"/>
                    </a:lnTo>
                    <a:lnTo>
                      <a:pt x="40" y="179"/>
                    </a:lnTo>
                    <a:lnTo>
                      <a:pt x="51" y="175"/>
                    </a:lnTo>
                    <a:lnTo>
                      <a:pt x="53" y="173"/>
                    </a:lnTo>
                    <a:lnTo>
                      <a:pt x="57" y="167"/>
                    </a:lnTo>
                    <a:lnTo>
                      <a:pt x="57" y="157"/>
                    </a:lnTo>
                    <a:lnTo>
                      <a:pt x="48" y="159"/>
                    </a:lnTo>
                    <a:lnTo>
                      <a:pt x="55" y="153"/>
                    </a:lnTo>
                    <a:lnTo>
                      <a:pt x="61" y="147"/>
                    </a:lnTo>
                    <a:lnTo>
                      <a:pt x="55" y="147"/>
                    </a:lnTo>
                    <a:lnTo>
                      <a:pt x="53" y="139"/>
                    </a:lnTo>
                    <a:lnTo>
                      <a:pt x="55" y="139"/>
                    </a:lnTo>
                    <a:lnTo>
                      <a:pt x="55" y="138"/>
                    </a:lnTo>
                    <a:lnTo>
                      <a:pt x="57" y="138"/>
                    </a:lnTo>
                    <a:lnTo>
                      <a:pt x="63" y="138"/>
                    </a:lnTo>
                    <a:lnTo>
                      <a:pt x="63" y="143"/>
                    </a:lnTo>
                    <a:lnTo>
                      <a:pt x="65" y="145"/>
                    </a:lnTo>
                    <a:lnTo>
                      <a:pt x="77" y="145"/>
                    </a:lnTo>
                    <a:lnTo>
                      <a:pt x="77" y="143"/>
                    </a:lnTo>
                    <a:lnTo>
                      <a:pt x="81" y="143"/>
                    </a:lnTo>
                    <a:lnTo>
                      <a:pt x="81" y="139"/>
                    </a:lnTo>
                    <a:lnTo>
                      <a:pt x="81" y="136"/>
                    </a:lnTo>
                    <a:lnTo>
                      <a:pt x="83" y="130"/>
                    </a:lnTo>
                    <a:lnTo>
                      <a:pt x="83" y="120"/>
                    </a:lnTo>
                    <a:lnTo>
                      <a:pt x="75" y="120"/>
                    </a:lnTo>
                    <a:lnTo>
                      <a:pt x="71" y="118"/>
                    </a:lnTo>
                    <a:lnTo>
                      <a:pt x="71" y="114"/>
                    </a:lnTo>
                    <a:lnTo>
                      <a:pt x="77" y="108"/>
                    </a:lnTo>
                    <a:lnTo>
                      <a:pt x="73" y="106"/>
                    </a:lnTo>
                    <a:lnTo>
                      <a:pt x="67" y="108"/>
                    </a:lnTo>
                    <a:lnTo>
                      <a:pt x="61" y="108"/>
                    </a:lnTo>
                    <a:lnTo>
                      <a:pt x="53" y="106"/>
                    </a:lnTo>
                    <a:lnTo>
                      <a:pt x="53" y="110"/>
                    </a:lnTo>
                    <a:lnTo>
                      <a:pt x="53" y="114"/>
                    </a:lnTo>
                    <a:lnTo>
                      <a:pt x="51" y="110"/>
                    </a:lnTo>
                    <a:lnTo>
                      <a:pt x="48" y="108"/>
                    </a:lnTo>
                    <a:lnTo>
                      <a:pt x="46" y="108"/>
                    </a:lnTo>
                    <a:lnTo>
                      <a:pt x="44" y="108"/>
                    </a:lnTo>
                    <a:lnTo>
                      <a:pt x="48" y="94"/>
                    </a:lnTo>
                    <a:lnTo>
                      <a:pt x="48" y="88"/>
                    </a:lnTo>
                    <a:lnTo>
                      <a:pt x="46" y="80"/>
                    </a:lnTo>
                    <a:lnTo>
                      <a:pt x="48" y="80"/>
                    </a:lnTo>
                    <a:lnTo>
                      <a:pt x="48" y="78"/>
                    </a:lnTo>
                    <a:lnTo>
                      <a:pt x="48" y="76"/>
                    </a:lnTo>
                    <a:lnTo>
                      <a:pt x="46" y="76"/>
                    </a:lnTo>
                    <a:lnTo>
                      <a:pt x="46" y="78"/>
                    </a:lnTo>
                    <a:lnTo>
                      <a:pt x="44" y="78"/>
                    </a:lnTo>
                    <a:lnTo>
                      <a:pt x="44" y="76"/>
                    </a:lnTo>
                    <a:lnTo>
                      <a:pt x="38" y="78"/>
                    </a:lnTo>
                    <a:lnTo>
                      <a:pt x="36" y="84"/>
                    </a:lnTo>
                    <a:lnTo>
                      <a:pt x="36" y="78"/>
                    </a:lnTo>
                    <a:lnTo>
                      <a:pt x="36" y="76"/>
                    </a:lnTo>
                    <a:lnTo>
                      <a:pt x="38" y="76"/>
                    </a:lnTo>
                    <a:lnTo>
                      <a:pt x="38" y="71"/>
                    </a:lnTo>
                    <a:lnTo>
                      <a:pt x="36" y="71"/>
                    </a:lnTo>
                    <a:lnTo>
                      <a:pt x="38" y="71"/>
                    </a:lnTo>
                    <a:lnTo>
                      <a:pt x="38" y="69"/>
                    </a:lnTo>
                    <a:lnTo>
                      <a:pt x="44" y="69"/>
                    </a:lnTo>
                    <a:lnTo>
                      <a:pt x="44" y="65"/>
                    </a:lnTo>
                    <a:lnTo>
                      <a:pt x="34" y="67"/>
                    </a:lnTo>
                    <a:lnTo>
                      <a:pt x="34" y="65"/>
                    </a:lnTo>
                    <a:lnTo>
                      <a:pt x="36" y="57"/>
                    </a:lnTo>
                    <a:lnTo>
                      <a:pt x="36" y="55"/>
                    </a:lnTo>
                    <a:lnTo>
                      <a:pt x="38" y="51"/>
                    </a:lnTo>
                    <a:lnTo>
                      <a:pt x="36" y="49"/>
                    </a:lnTo>
                    <a:lnTo>
                      <a:pt x="34" y="47"/>
                    </a:lnTo>
                    <a:lnTo>
                      <a:pt x="36" y="45"/>
                    </a:lnTo>
                    <a:lnTo>
                      <a:pt x="36" y="41"/>
                    </a:lnTo>
                    <a:lnTo>
                      <a:pt x="34" y="35"/>
                    </a:lnTo>
                    <a:lnTo>
                      <a:pt x="38" y="35"/>
                    </a:lnTo>
                    <a:lnTo>
                      <a:pt x="36" y="31"/>
                    </a:lnTo>
                    <a:lnTo>
                      <a:pt x="36" y="29"/>
                    </a:lnTo>
                    <a:lnTo>
                      <a:pt x="36" y="27"/>
                    </a:lnTo>
                    <a:lnTo>
                      <a:pt x="44" y="27"/>
                    </a:lnTo>
                    <a:lnTo>
                      <a:pt x="46" y="25"/>
                    </a:lnTo>
                    <a:lnTo>
                      <a:pt x="44" y="25"/>
                    </a:lnTo>
                    <a:lnTo>
                      <a:pt x="44" y="21"/>
                    </a:lnTo>
                    <a:lnTo>
                      <a:pt x="44" y="19"/>
                    </a:lnTo>
                    <a:lnTo>
                      <a:pt x="46" y="13"/>
                    </a:lnTo>
                    <a:lnTo>
                      <a:pt x="48" y="9"/>
                    </a:lnTo>
                    <a:lnTo>
                      <a:pt x="48" y="2"/>
                    </a:lnTo>
                    <a:lnTo>
                      <a:pt x="53" y="2"/>
                    </a:lnTo>
                    <a:lnTo>
                      <a:pt x="55" y="2"/>
                    </a:lnTo>
                    <a:lnTo>
                      <a:pt x="55" y="4"/>
                    </a:lnTo>
                    <a:lnTo>
                      <a:pt x="53" y="7"/>
                    </a:lnTo>
                    <a:lnTo>
                      <a:pt x="55" y="7"/>
                    </a:lnTo>
                    <a:lnTo>
                      <a:pt x="55" y="2"/>
                    </a:lnTo>
                    <a:lnTo>
                      <a:pt x="57" y="2"/>
                    </a:lnTo>
                    <a:lnTo>
                      <a:pt x="57" y="4"/>
                    </a:lnTo>
                    <a:lnTo>
                      <a:pt x="65" y="0"/>
                    </a:lnTo>
                    <a:lnTo>
                      <a:pt x="71" y="0"/>
                    </a:lnTo>
                    <a:lnTo>
                      <a:pt x="75" y="2"/>
                    </a:lnTo>
                    <a:lnTo>
                      <a:pt x="77" y="4"/>
                    </a:lnTo>
                    <a:lnTo>
                      <a:pt x="75" y="11"/>
                    </a:lnTo>
                    <a:lnTo>
                      <a:pt x="71" y="13"/>
                    </a:lnTo>
                    <a:lnTo>
                      <a:pt x="67" y="21"/>
                    </a:lnTo>
                    <a:lnTo>
                      <a:pt x="65" y="21"/>
                    </a:lnTo>
                    <a:lnTo>
                      <a:pt x="61" y="25"/>
                    </a:lnTo>
                    <a:lnTo>
                      <a:pt x="61" y="27"/>
                    </a:lnTo>
                    <a:lnTo>
                      <a:pt x="61" y="31"/>
                    </a:lnTo>
                    <a:lnTo>
                      <a:pt x="61" y="35"/>
                    </a:lnTo>
                    <a:lnTo>
                      <a:pt x="63" y="35"/>
                    </a:lnTo>
                    <a:lnTo>
                      <a:pt x="63" y="35"/>
                    </a:lnTo>
                    <a:close/>
                    <a:moveTo>
                      <a:pt x="28" y="61"/>
                    </a:moveTo>
                    <a:lnTo>
                      <a:pt x="28" y="61"/>
                    </a:lnTo>
                    <a:lnTo>
                      <a:pt x="30" y="67"/>
                    </a:lnTo>
                    <a:lnTo>
                      <a:pt x="30" y="69"/>
                    </a:lnTo>
                    <a:lnTo>
                      <a:pt x="28" y="71"/>
                    </a:lnTo>
                    <a:lnTo>
                      <a:pt x="24" y="69"/>
                    </a:lnTo>
                    <a:lnTo>
                      <a:pt x="26" y="69"/>
                    </a:lnTo>
                    <a:lnTo>
                      <a:pt x="26" y="67"/>
                    </a:lnTo>
                    <a:lnTo>
                      <a:pt x="24" y="65"/>
                    </a:lnTo>
                    <a:lnTo>
                      <a:pt x="24" y="61"/>
                    </a:lnTo>
                    <a:lnTo>
                      <a:pt x="28" y="61"/>
                    </a:lnTo>
                    <a:lnTo>
                      <a:pt x="28" y="61"/>
                    </a:lnTo>
                    <a:close/>
                    <a:moveTo>
                      <a:pt x="26" y="35"/>
                    </a:moveTo>
                    <a:lnTo>
                      <a:pt x="26" y="35"/>
                    </a:lnTo>
                    <a:lnTo>
                      <a:pt x="26" y="39"/>
                    </a:lnTo>
                    <a:lnTo>
                      <a:pt x="26" y="47"/>
                    </a:lnTo>
                    <a:lnTo>
                      <a:pt x="30" y="47"/>
                    </a:lnTo>
                    <a:lnTo>
                      <a:pt x="30" y="49"/>
                    </a:lnTo>
                    <a:lnTo>
                      <a:pt x="30" y="51"/>
                    </a:lnTo>
                    <a:lnTo>
                      <a:pt x="30" y="55"/>
                    </a:lnTo>
                    <a:lnTo>
                      <a:pt x="28" y="55"/>
                    </a:lnTo>
                    <a:lnTo>
                      <a:pt x="28" y="51"/>
                    </a:lnTo>
                    <a:lnTo>
                      <a:pt x="26" y="51"/>
                    </a:lnTo>
                    <a:lnTo>
                      <a:pt x="20" y="45"/>
                    </a:lnTo>
                    <a:lnTo>
                      <a:pt x="20" y="35"/>
                    </a:lnTo>
                    <a:lnTo>
                      <a:pt x="26" y="35"/>
                    </a:lnTo>
                    <a:lnTo>
                      <a:pt x="26" y="29"/>
                    </a:lnTo>
                    <a:lnTo>
                      <a:pt x="26" y="31"/>
                    </a:lnTo>
                    <a:lnTo>
                      <a:pt x="26" y="35"/>
                    </a:lnTo>
                    <a:lnTo>
                      <a:pt x="26" y="35"/>
                    </a:lnTo>
                    <a:close/>
                    <a:moveTo>
                      <a:pt x="26" y="13"/>
                    </a:moveTo>
                    <a:lnTo>
                      <a:pt x="26" y="13"/>
                    </a:lnTo>
                    <a:lnTo>
                      <a:pt x="24" y="19"/>
                    </a:lnTo>
                    <a:lnTo>
                      <a:pt x="24" y="25"/>
                    </a:lnTo>
                    <a:lnTo>
                      <a:pt x="18" y="25"/>
                    </a:lnTo>
                    <a:lnTo>
                      <a:pt x="18" y="27"/>
                    </a:lnTo>
                    <a:lnTo>
                      <a:pt x="14" y="29"/>
                    </a:lnTo>
                    <a:lnTo>
                      <a:pt x="14" y="25"/>
                    </a:lnTo>
                    <a:lnTo>
                      <a:pt x="18" y="19"/>
                    </a:lnTo>
                    <a:lnTo>
                      <a:pt x="16" y="17"/>
                    </a:lnTo>
                    <a:lnTo>
                      <a:pt x="14" y="11"/>
                    </a:lnTo>
                    <a:lnTo>
                      <a:pt x="18" y="11"/>
                    </a:lnTo>
                    <a:lnTo>
                      <a:pt x="18" y="7"/>
                    </a:lnTo>
                    <a:lnTo>
                      <a:pt x="26" y="2"/>
                    </a:lnTo>
                    <a:lnTo>
                      <a:pt x="28" y="4"/>
                    </a:lnTo>
                    <a:lnTo>
                      <a:pt x="28" y="9"/>
                    </a:lnTo>
                    <a:lnTo>
                      <a:pt x="26" y="13"/>
                    </a:lnTo>
                    <a:lnTo>
                      <a:pt x="26" y="1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64" name="Freeform 26"/>
              <p:cNvSpPr>
                <a:spLocks noEditPoints="1"/>
              </p:cNvSpPr>
              <p:nvPr/>
            </p:nvSpPr>
            <p:spPr bwMode="auto">
              <a:xfrm>
                <a:off x="5680075" y="2852738"/>
                <a:ext cx="454025" cy="322263"/>
              </a:xfrm>
              <a:custGeom>
                <a:avLst/>
                <a:gdLst/>
                <a:ahLst/>
                <a:cxnLst>
                  <a:cxn ang="0">
                    <a:pos x="254" y="134"/>
                  </a:cxn>
                  <a:cxn ang="0">
                    <a:pos x="235" y="146"/>
                  </a:cxn>
                  <a:cxn ang="0">
                    <a:pos x="219" y="150"/>
                  </a:cxn>
                  <a:cxn ang="0">
                    <a:pos x="203" y="158"/>
                  </a:cxn>
                  <a:cxn ang="0">
                    <a:pos x="182" y="156"/>
                  </a:cxn>
                  <a:cxn ang="0">
                    <a:pos x="191" y="167"/>
                  </a:cxn>
                  <a:cxn ang="0">
                    <a:pos x="197" y="173"/>
                  </a:cxn>
                  <a:cxn ang="0">
                    <a:pos x="207" y="177"/>
                  </a:cxn>
                  <a:cxn ang="0">
                    <a:pos x="225" y="177"/>
                  </a:cxn>
                  <a:cxn ang="0">
                    <a:pos x="209" y="187"/>
                  </a:cxn>
                  <a:cxn ang="0">
                    <a:pos x="174" y="183"/>
                  </a:cxn>
                  <a:cxn ang="0">
                    <a:pos x="162" y="173"/>
                  </a:cxn>
                  <a:cxn ang="0">
                    <a:pos x="180" y="165"/>
                  </a:cxn>
                  <a:cxn ang="0">
                    <a:pos x="172" y="158"/>
                  </a:cxn>
                  <a:cxn ang="0">
                    <a:pos x="156" y="164"/>
                  </a:cxn>
                  <a:cxn ang="0">
                    <a:pos x="142" y="156"/>
                  </a:cxn>
                  <a:cxn ang="0">
                    <a:pos x="148" y="150"/>
                  </a:cxn>
                  <a:cxn ang="0">
                    <a:pos x="132" y="148"/>
                  </a:cxn>
                  <a:cxn ang="0">
                    <a:pos x="111" y="144"/>
                  </a:cxn>
                  <a:cxn ang="0">
                    <a:pos x="107" y="128"/>
                  </a:cxn>
                  <a:cxn ang="0">
                    <a:pos x="99" y="108"/>
                  </a:cxn>
                  <a:cxn ang="0">
                    <a:pos x="73" y="91"/>
                  </a:cxn>
                  <a:cxn ang="0">
                    <a:pos x="59" y="98"/>
                  </a:cxn>
                  <a:cxn ang="0">
                    <a:pos x="44" y="108"/>
                  </a:cxn>
                  <a:cxn ang="0">
                    <a:pos x="32" y="116"/>
                  </a:cxn>
                  <a:cxn ang="0">
                    <a:pos x="10" y="108"/>
                  </a:cxn>
                  <a:cxn ang="0">
                    <a:pos x="4" y="95"/>
                  </a:cxn>
                  <a:cxn ang="0">
                    <a:pos x="18" y="85"/>
                  </a:cxn>
                  <a:cxn ang="0">
                    <a:pos x="22" y="61"/>
                  </a:cxn>
                  <a:cxn ang="0">
                    <a:pos x="22" y="39"/>
                  </a:cxn>
                  <a:cxn ang="0">
                    <a:pos x="24" y="22"/>
                  </a:cxn>
                  <a:cxn ang="0">
                    <a:pos x="26" y="8"/>
                  </a:cxn>
                  <a:cxn ang="0">
                    <a:pos x="36" y="12"/>
                  </a:cxn>
                  <a:cxn ang="0">
                    <a:pos x="77" y="12"/>
                  </a:cxn>
                  <a:cxn ang="0">
                    <a:pos x="93" y="10"/>
                  </a:cxn>
                  <a:cxn ang="0">
                    <a:pos x="105" y="10"/>
                  </a:cxn>
                  <a:cxn ang="0">
                    <a:pos x="126" y="12"/>
                  </a:cxn>
                  <a:cxn ang="0">
                    <a:pos x="138" y="0"/>
                  </a:cxn>
                  <a:cxn ang="0">
                    <a:pos x="152" y="0"/>
                  </a:cxn>
                  <a:cxn ang="0">
                    <a:pos x="164" y="4"/>
                  </a:cxn>
                  <a:cxn ang="0">
                    <a:pos x="170" y="20"/>
                  </a:cxn>
                  <a:cxn ang="0">
                    <a:pos x="174" y="28"/>
                  </a:cxn>
                  <a:cxn ang="0">
                    <a:pos x="193" y="32"/>
                  </a:cxn>
                  <a:cxn ang="0">
                    <a:pos x="203" y="37"/>
                  </a:cxn>
                  <a:cxn ang="0">
                    <a:pos x="217" y="51"/>
                  </a:cxn>
                  <a:cxn ang="0">
                    <a:pos x="241" y="47"/>
                  </a:cxn>
                  <a:cxn ang="0">
                    <a:pos x="254" y="57"/>
                  </a:cxn>
                  <a:cxn ang="0">
                    <a:pos x="276" y="75"/>
                  </a:cxn>
                  <a:cxn ang="0">
                    <a:pos x="282" y="85"/>
                  </a:cxn>
                  <a:cxn ang="0">
                    <a:pos x="284" y="91"/>
                  </a:cxn>
                  <a:cxn ang="0">
                    <a:pos x="286" y="106"/>
                  </a:cxn>
                  <a:cxn ang="0">
                    <a:pos x="268" y="124"/>
                  </a:cxn>
                  <a:cxn ang="0">
                    <a:pos x="121" y="158"/>
                  </a:cxn>
                  <a:cxn ang="0">
                    <a:pos x="107" y="150"/>
                  </a:cxn>
                  <a:cxn ang="0">
                    <a:pos x="97" y="160"/>
                  </a:cxn>
                  <a:cxn ang="0">
                    <a:pos x="97" y="175"/>
                  </a:cxn>
                  <a:cxn ang="0">
                    <a:pos x="107" y="173"/>
                  </a:cxn>
                  <a:cxn ang="0">
                    <a:pos x="119" y="164"/>
                  </a:cxn>
                </a:cxnLst>
                <a:rect l="0" t="0" r="r" b="b"/>
                <a:pathLst>
                  <a:path w="286" h="203">
                    <a:moveTo>
                      <a:pt x="264" y="134"/>
                    </a:moveTo>
                    <a:lnTo>
                      <a:pt x="264" y="134"/>
                    </a:lnTo>
                    <a:lnTo>
                      <a:pt x="256" y="134"/>
                    </a:lnTo>
                    <a:lnTo>
                      <a:pt x="254" y="134"/>
                    </a:lnTo>
                    <a:lnTo>
                      <a:pt x="249" y="138"/>
                    </a:lnTo>
                    <a:lnTo>
                      <a:pt x="245" y="138"/>
                    </a:lnTo>
                    <a:lnTo>
                      <a:pt x="237" y="140"/>
                    </a:lnTo>
                    <a:lnTo>
                      <a:pt x="235" y="146"/>
                    </a:lnTo>
                    <a:lnTo>
                      <a:pt x="229" y="146"/>
                    </a:lnTo>
                    <a:lnTo>
                      <a:pt x="225" y="146"/>
                    </a:lnTo>
                    <a:lnTo>
                      <a:pt x="221" y="150"/>
                    </a:lnTo>
                    <a:lnTo>
                      <a:pt x="219" y="150"/>
                    </a:lnTo>
                    <a:lnTo>
                      <a:pt x="217" y="148"/>
                    </a:lnTo>
                    <a:lnTo>
                      <a:pt x="213" y="148"/>
                    </a:lnTo>
                    <a:lnTo>
                      <a:pt x="203" y="156"/>
                    </a:lnTo>
                    <a:lnTo>
                      <a:pt x="203" y="158"/>
                    </a:lnTo>
                    <a:lnTo>
                      <a:pt x="197" y="158"/>
                    </a:lnTo>
                    <a:lnTo>
                      <a:pt x="191" y="158"/>
                    </a:lnTo>
                    <a:lnTo>
                      <a:pt x="191" y="156"/>
                    </a:lnTo>
                    <a:lnTo>
                      <a:pt x="182" y="156"/>
                    </a:lnTo>
                    <a:lnTo>
                      <a:pt x="182" y="160"/>
                    </a:lnTo>
                    <a:lnTo>
                      <a:pt x="186" y="164"/>
                    </a:lnTo>
                    <a:lnTo>
                      <a:pt x="189" y="164"/>
                    </a:lnTo>
                    <a:lnTo>
                      <a:pt x="191" y="167"/>
                    </a:lnTo>
                    <a:lnTo>
                      <a:pt x="193" y="167"/>
                    </a:lnTo>
                    <a:lnTo>
                      <a:pt x="197" y="167"/>
                    </a:lnTo>
                    <a:lnTo>
                      <a:pt x="197" y="169"/>
                    </a:lnTo>
                    <a:lnTo>
                      <a:pt x="197" y="173"/>
                    </a:lnTo>
                    <a:lnTo>
                      <a:pt x="197" y="175"/>
                    </a:lnTo>
                    <a:lnTo>
                      <a:pt x="199" y="175"/>
                    </a:lnTo>
                    <a:lnTo>
                      <a:pt x="199" y="177"/>
                    </a:lnTo>
                    <a:lnTo>
                      <a:pt x="207" y="177"/>
                    </a:lnTo>
                    <a:lnTo>
                      <a:pt x="217" y="177"/>
                    </a:lnTo>
                    <a:lnTo>
                      <a:pt x="219" y="177"/>
                    </a:lnTo>
                    <a:lnTo>
                      <a:pt x="221" y="175"/>
                    </a:lnTo>
                    <a:lnTo>
                      <a:pt x="225" y="177"/>
                    </a:lnTo>
                    <a:lnTo>
                      <a:pt x="225" y="179"/>
                    </a:lnTo>
                    <a:lnTo>
                      <a:pt x="221" y="185"/>
                    </a:lnTo>
                    <a:lnTo>
                      <a:pt x="213" y="187"/>
                    </a:lnTo>
                    <a:lnTo>
                      <a:pt x="209" y="187"/>
                    </a:lnTo>
                    <a:lnTo>
                      <a:pt x="199" y="193"/>
                    </a:lnTo>
                    <a:lnTo>
                      <a:pt x="172" y="203"/>
                    </a:lnTo>
                    <a:lnTo>
                      <a:pt x="174" y="193"/>
                    </a:lnTo>
                    <a:lnTo>
                      <a:pt x="174" y="183"/>
                    </a:lnTo>
                    <a:lnTo>
                      <a:pt x="164" y="177"/>
                    </a:lnTo>
                    <a:lnTo>
                      <a:pt x="156" y="179"/>
                    </a:lnTo>
                    <a:lnTo>
                      <a:pt x="160" y="175"/>
                    </a:lnTo>
                    <a:lnTo>
                      <a:pt x="162" y="173"/>
                    </a:lnTo>
                    <a:lnTo>
                      <a:pt x="174" y="167"/>
                    </a:lnTo>
                    <a:lnTo>
                      <a:pt x="176" y="167"/>
                    </a:lnTo>
                    <a:lnTo>
                      <a:pt x="180" y="167"/>
                    </a:lnTo>
                    <a:lnTo>
                      <a:pt x="180" y="165"/>
                    </a:lnTo>
                    <a:lnTo>
                      <a:pt x="176" y="160"/>
                    </a:lnTo>
                    <a:lnTo>
                      <a:pt x="174" y="160"/>
                    </a:lnTo>
                    <a:lnTo>
                      <a:pt x="172" y="160"/>
                    </a:lnTo>
                    <a:lnTo>
                      <a:pt x="172" y="158"/>
                    </a:lnTo>
                    <a:lnTo>
                      <a:pt x="162" y="158"/>
                    </a:lnTo>
                    <a:lnTo>
                      <a:pt x="162" y="160"/>
                    </a:lnTo>
                    <a:lnTo>
                      <a:pt x="160" y="164"/>
                    </a:lnTo>
                    <a:lnTo>
                      <a:pt x="156" y="164"/>
                    </a:lnTo>
                    <a:lnTo>
                      <a:pt x="154" y="158"/>
                    </a:lnTo>
                    <a:lnTo>
                      <a:pt x="148" y="158"/>
                    </a:lnTo>
                    <a:lnTo>
                      <a:pt x="148" y="156"/>
                    </a:lnTo>
                    <a:lnTo>
                      <a:pt x="142" y="156"/>
                    </a:lnTo>
                    <a:lnTo>
                      <a:pt x="144" y="154"/>
                    </a:lnTo>
                    <a:lnTo>
                      <a:pt x="152" y="154"/>
                    </a:lnTo>
                    <a:lnTo>
                      <a:pt x="152" y="150"/>
                    </a:lnTo>
                    <a:lnTo>
                      <a:pt x="148" y="150"/>
                    </a:lnTo>
                    <a:lnTo>
                      <a:pt x="146" y="146"/>
                    </a:lnTo>
                    <a:lnTo>
                      <a:pt x="144" y="146"/>
                    </a:lnTo>
                    <a:lnTo>
                      <a:pt x="144" y="148"/>
                    </a:lnTo>
                    <a:lnTo>
                      <a:pt x="132" y="148"/>
                    </a:lnTo>
                    <a:lnTo>
                      <a:pt x="128" y="150"/>
                    </a:lnTo>
                    <a:lnTo>
                      <a:pt x="126" y="150"/>
                    </a:lnTo>
                    <a:lnTo>
                      <a:pt x="121" y="158"/>
                    </a:lnTo>
                    <a:lnTo>
                      <a:pt x="111" y="144"/>
                    </a:lnTo>
                    <a:lnTo>
                      <a:pt x="109" y="140"/>
                    </a:lnTo>
                    <a:lnTo>
                      <a:pt x="107" y="138"/>
                    </a:lnTo>
                    <a:lnTo>
                      <a:pt x="107" y="134"/>
                    </a:lnTo>
                    <a:lnTo>
                      <a:pt x="107" y="128"/>
                    </a:lnTo>
                    <a:lnTo>
                      <a:pt x="105" y="124"/>
                    </a:lnTo>
                    <a:lnTo>
                      <a:pt x="101" y="120"/>
                    </a:lnTo>
                    <a:lnTo>
                      <a:pt x="101" y="116"/>
                    </a:lnTo>
                    <a:lnTo>
                      <a:pt x="99" y="108"/>
                    </a:lnTo>
                    <a:lnTo>
                      <a:pt x="93" y="104"/>
                    </a:lnTo>
                    <a:lnTo>
                      <a:pt x="87" y="98"/>
                    </a:lnTo>
                    <a:lnTo>
                      <a:pt x="79" y="95"/>
                    </a:lnTo>
                    <a:lnTo>
                      <a:pt x="73" y="91"/>
                    </a:lnTo>
                    <a:lnTo>
                      <a:pt x="69" y="95"/>
                    </a:lnTo>
                    <a:lnTo>
                      <a:pt x="63" y="95"/>
                    </a:lnTo>
                    <a:lnTo>
                      <a:pt x="59" y="97"/>
                    </a:lnTo>
                    <a:lnTo>
                      <a:pt x="59" y="98"/>
                    </a:lnTo>
                    <a:lnTo>
                      <a:pt x="56" y="98"/>
                    </a:lnTo>
                    <a:lnTo>
                      <a:pt x="52" y="104"/>
                    </a:lnTo>
                    <a:lnTo>
                      <a:pt x="50" y="106"/>
                    </a:lnTo>
                    <a:lnTo>
                      <a:pt x="44" y="108"/>
                    </a:lnTo>
                    <a:lnTo>
                      <a:pt x="42" y="108"/>
                    </a:lnTo>
                    <a:lnTo>
                      <a:pt x="42" y="110"/>
                    </a:lnTo>
                    <a:lnTo>
                      <a:pt x="36" y="114"/>
                    </a:lnTo>
                    <a:lnTo>
                      <a:pt x="32" y="116"/>
                    </a:lnTo>
                    <a:lnTo>
                      <a:pt x="28" y="110"/>
                    </a:lnTo>
                    <a:lnTo>
                      <a:pt x="24" y="108"/>
                    </a:lnTo>
                    <a:lnTo>
                      <a:pt x="18" y="108"/>
                    </a:lnTo>
                    <a:lnTo>
                      <a:pt x="10" y="108"/>
                    </a:lnTo>
                    <a:lnTo>
                      <a:pt x="6" y="106"/>
                    </a:lnTo>
                    <a:lnTo>
                      <a:pt x="4" y="100"/>
                    </a:lnTo>
                    <a:lnTo>
                      <a:pt x="0" y="100"/>
                    </a:lnTo>
                    <a:lnTo>
                      <a:pt x="4" y="95"/>
                    </a:lnTo>
                    <a:lnTo>
                      <a:pt x="8" y="91"/>
                    </a:lnTo>
                    <a:lnTo>
                      <a:pt x="14" y="89"/>
                    </a:lnTo>
                    <a:lnTo>
                      <a:pt x="18" y="87"/>
                    </a:lnTo>
                    <a:lnTo>
                      <a:pt x="18" y="85"/>
                    </a:lnTo>
                    <a:lnTo>
                      <a:pt x="16" y="79"/>
                    </a:lnTo>
                    <a:lnTo>
                      <a:pt x="16" y="75"/>
                    </a:lnTo>
                    <a:lnTo>
                      <a:pt x="16" y="71"/>
                    </a:lnTo>
                    <a:lnTo>
                      <a:pt x="22" y="61"/>
                    </a:lnTo>
                    <a:lnTo>
                      <a:pt x="26" y="51"/>
                    </a:lnTo>
                    <a:lnTo>
                      <a:pt x="24" y="47"/>
                    </a:lnTo>
                    <a:lnTo>
                      <a:pt x="22" y="41"/>
                    </a:lnTo>
                    <a:lnTo>
                      <a:pt x="22" y="39"/>
                    </a:lnTo>
                    <a:lnTo>
                      <a:pt x="22" y="35"/>
                    </a:lnTo>
                    <a:lnTo>
                      <a:pt x="24" y="28"/>
                    </a:lnTo>
                    <a:lnTo>
                      <a:pt x="24" y="24"/>
                    </a:lnTo>
                    <a:lnTo>
                      <a:pt x="24" y="22"/>
                    </a:lnTo>
                    <a:lnTo>
                      <a:pt x="22" y="14"/>
                    </a:lnTo>
                    <a:lnTo>
                      <a:pt x="22" y="12"/>
                    </a:lnTo>
                    <a:lnTo>
                      <a:pt x="24" y="10"/>
                    </a:lnTo>
                    <a:lnTo>
                      <a:pt x="26" y="8"/>
                    </a:lnTo>
                    <a:lnTo>
                      <a:pt x="28" y="8"/>
                    </a:lnTo>
                    <a:lnTo>
                      <a:pt x="32" y="12"/>
                    </a:lnTo>
                    <a:lnTo>
                      <a:pt x="34" y="14"/>
                    </a:lnTo>
                    <a:lnTo>
                      <a:pt x="36" y="12"/>
                    </a:lnTo>
                    <a:lnTo>
                      <a:pt x="38" y="8"/>
                    </a:lnTo>
                    <a:lnTo>
                      <a:pt x="52" y="8"/>
                    </a:lnTo>
                    <a:lnTo>
                      <a:pt x="69" y="10"/>
                    </a:lnTo>
                    <a:lnTo>
                      <a:pt x="77" y="12"/>
                    </a:lnTo>
                    <a:lnTo>
                      <a:pt x="83" y="10"/>
                    </a:lnTo>
                    <a:lnTo>
                      <a:pt x="89" y="10"/>
                    </a:lnTo>
                    <a:lnTo>
                      <a:pt x="91" y="14"/>
                    </a:lnTo>
                    <a:lnTo>
                      <a:pt x="93" y="10"/>
                    </a:lnTo>
                    <a:lnTo>
                      <a:pt x="97" y="12"/>
                    </a:lnTo>
                    <a:lnTo>
                      <a:pt x="99" y="12"/>
                    </a:lnTo>
                    <a:lnTo>
                      <a:pt x="101" y="12"/>
                    </a:lnTo>
                    <a:lnTo>
                      <a:pt x="105" y="10"/>
                    </a:lnTo>
                    <a:lnTo>
                      <a:pt x="109" y="12"/>
                    </a:lnTo>
                    <a:lnTo>
                      <a:pt x="117" y="12"/>
                    </a:lnTo>
                    <a:lnTo>
                      <a:pt x="124" y="12"/>
                    </a:lnTo>
                    <a:lnTo>
                      <a:pt x="126" y="12"/>
                    </a:lnTo>
                    <a:lnTo>
                      <a:pt x="128" y="8"/>
                    </a:lnTo>
                    <a:lnTo>
                      <a:pt x="128" y="2"/>
                    </a:lnTo>
                    <a:lnTo>
                      <a:pt x="132" y="0"/>
                    </a:lnTo>
                    <a:lnTo>
                      <a:pt x="138" y="0"/>
                    </a:lnTo>
                    <a:lnTo>
                      <a:pt x="142" y="4"/>
                    </a:lnTo>
                    <a:lnTo>
                      <a:pt x="146" y="4"/>
                    </a:lnTo>
                    <a:lnTo>
                      <a:pt x="148" y="2"/>
                    </a:lnTo>
                    <a:lnTo>
                      <a:pt x="152" y="0"/>
                    </a:lnTo>
                    <a:lnTo>
                      <a:pt x="156" y="2"/>
                    </a:lnTo>
                    <a:lnTo>
                      <a:pt x="162" y="2"/>
                    </a:lnTo>
                    <a:lnTo>
                      <a:pt x="164" y="2"/>
                    </a:lnTo>
                    <a:lnTo>
                      <a:pt x="164" y="4"/>
                    </a:lnTo>
                    <a:lnTo>
                      <a:pt x="166" y="10"/>
                    </a:lnTo>
                    <a:lnTo>
                      <a:pt x="166" y="12"/>
                    </a:lnTo>
                    <a:lnTo>
                      <a:pt x="170" y="18"/>
                    </a:lnTo>
                    <a:lnTo>
                      <a:pt x="170" y="20"/>
                    </a:lnTo>
                    <a:lnTo>
                      <a:pt x="172" y="20"/>
                    </a:lnTo>
                    <a:lnTo>
                      <a:pt x="172" y="22"/>
                    </a:lnTo>
                    <a:lnTo>
                      <a:pt x="172" y="24"/>
                    </a:lnTo>
                    <a:lnTo>
                      <a:pt x="174" y="28"/>
                    </a:lnTo>
                    <a:lnTo>
                      <a:pt x="176" y="28"/>
                    </a:lnTo>
                    <a:lnTo>
                      <a:pt x="182" y="28"/>
                    </a:lnTo>
                    <a:lnTo>
                      <a:pt x="186" y="28"/>
                    </a:lnTo>
                    <a:lnTo>
                      <a:pt x="193" y="32"/>
                    </a:lnTo>
                    <a:lnTo>
                      <a:pt x="199" y="30"/>
                    </a:lnTo>
                    <a:lnTo>
                      <a:pt x="201" y="30"/>
                    </a:lnTo>
                    <a:lnTo>
                      <a:pt x="201" y="32"/>
                    </a:lnTo>
                    <a:lnTo>
                      <a:pt x="203" y="37"/>
                    </a:lnTo>
                    <a:lnTo>
                      <a:pt x="211" y="39"/>
                    </a:lnTo>
                    <a:lnTo>
                      <a:pt x="213" y="41"/>
                    </a:lnTo>
                    <a:lnTo>
                      <a:pt x="213" y="47"/>
                    </a:lnTo>
                    <a:lnTo>
                      <a:pt x="217" y="51"/>
                    </a:lnTo>
                    <a:lnTo>
                      <a:pt x="227" y="47"/>
                    </a:lnTo>
                    <a:lnTo>
                      <a:pt x="231" y="45"/>
                    </a:lnTo>
                    <a:lnTo>
                      <a:pt x="237" y="45"/>
                    </a:lnTo>
                    <a:lnTo>
                      <a:pt x="241" y="47"/>
                    </a:lnTo>
                    <a:lnTo>
                      <a:pt x="241" y="49"/>
                    </a:lnTo>
                    <a:lnTo>
                      <a:pt x="245" y="51"/>
                    </a:lnTo>
                    <a:lnTo>
                      <a:pt x="249" y="55"/>
                    </a:lnTo>
                    <a:lnTo>
                      <a:pt x="254" y="57"/>
                    </a:lnTo>
                    <a:lnTo>
                      <a:pt x="276" y="65"/>
                    </a:lnTo>
                    <a:lnTo>
                      <a:pt x="280" y="69"/>
                    </a:lnTo>
                    <a:lnTo>
                      <a:pt x="276" y="71"/>
                    </a:lnTo>
                    <a:lnTo>
                      <a:pt x="276" y="75"/>
                    </a:lnTo>
                    <a:lnTo>
                      <a:pt x="282" y="77"/>
                    </a:lnTo>
                    <a:lnTo>
                      <a:pt x="284" y="77"/>
                    </a:lnTo>
                    <a:lnTo>
                      <a:pt x="284" y="79"/>
                    </a:lnTo>
                    <a:lnTo>
                      <a:pt x="282" y="85"/>
                    </a:lnTo>
                    <a:lnTo>
                      <a:pt x="280" y="85"/>
                    </a:lnTo>
                    <a:lnTo>
                      <a:pt x="282" y="87"/>
                    </a:lnTo>
                    <a:lnTo>
                      <a:pt x="284" y="89"/>
                    </a:lnTo>
                    <a:lnTo>
                      <a:pt x="284" y="91"/>
                    </a:lnTo>
                    <a:lnTo>
                      <a:pt x="284" y="95"/>
                    </a:lnTo>
                    <a:lnTo>
                      <a:pt x="284" y="98"/>
                    </a:lnTo>
                    <a:lnTo>
                      <a:pt x="286" y="100"/>
                    </a:lnTo>
                    <a:lnTo>
                      <a:pt x="286" y="106"/>
                    </a:lnTo>
                    <a:lnTo>
                      <a:pt x="284" y="118"/>
                    </a:lnTo>
                    <a:lnTo>
                      <a:pt x="282" y="120"/>
                    </a:lnTo>
                    <a:lnTo>
                      <a:pt x="276" y="120"/>
                    </a:lnTo>
                    <a:lnTo>
                      <a:pt x="268" y="124"/>
                    </a:lnTo>
                    <a:lnTo>
                      <a:pt x="266" y="128"/>
                    </a:lnTo>
                    <a:lnTo>
                      <a:pt x="264" y="134"/>
                    </a:lnTo>
                    <a:lnTo>
                      <a:pt x="264" y="134"/>
                    </a:lnTo>
                    <a:close/>
                    <a:moveTo>
                      <a:pt x="121" y="158"/>
                    </a:moveTo>
                    <a:lnTo>
                      <a:pt x="121" y="158"/>
                    </a:lnTo>
                    <a:lnTo>
                      <a:pt x="119" y="156"/>
                    </a:lnTo>
                    <a:lnTo>
                      <a:pt x="111" y="154"/>
                    </a:lnTo>
                    <a:lnTo>
                      <a:pt x="107" y="150"/>
                    </a:lnTo>
                    <a:lnTo>
                      <a:pt x="105" y="150"/>
                    </a:lnTo>
                    <a:lnTo>
                      <a:pt x="101" y="154"/>
                    </a:lnTo>
                    <a:lnTo>
                      <a:pt x="99" y="156"/>
                    </a:lnTo>
                    <a:lnTo>
                      <a:pt x="97" y="160"/>
                    </a:lnTo>
                    <a:lnTo>
                      <a:pt x="93" y="167"/>
                    </a:lnTo>
                    <a:lnTo>
                      <a:pt x="89" y="169"/>
                    </a:lnTo>
                    <a:lnTo>
                      <a:pt x="93" y="173"/>
                    </a:lnTo>
                    <a:lnTo>
                      <a:pt x="97" y="175"/>
                    </a:lnTo>
                    <a:lnTo>
                      <a:pt x="99" y="175"/>
                    </a:lnTo>
                    <a:lnTo>
                      <a:pt x="99" y="173"/>
                    </a:lnTo>
                    <a:lnTo>
                      <a:pt x="101" y="173"/>
                    </a:lnTo>
                    <a:lnTo>
                      <a:pt x="107" y="173"/>
                    </a:lnTo>
                    <a:lnTo>
                      <a:pt x="109" y="175"/>
                    </a:lnTo>
                    <a:lnTo>
                      <a:pt x="109" y="169"/>
                    </a:lnTo>
                    <a:lnTo>
                      <a:pt x="115" y="167"/>
                    </a:lnTo>
                    <a:lnTo>
                      <a:pt x="119" y="164"/>
                    </a:lnTo>
                    <a:lnTo>
                      <a:pt x="121" y="158"/>
                    </a:lnTo>
                    <a:lnTo>
                      <a:pt x="121" y="158"/>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65" name="Freeform 27"/>
              <p:cNvSpPr>
                <a:spLocks noEditPoints="1"/>
              </p:cNvSpPr>
              <p:nvPr/>
            </p:nvSpPr>
            <p:spPr bwMode="auto">
              <a:xfrm>
                <a:off x="5762625" y="3249613"/>
                <a:ext cx="500063" cy="231775"/>
              </a:xfrm>
              <a:custGeom>
                <a:avLst/>
                <a:gdLst/>
                <a:ahLst/>
                <a:cxnLst>
                  <a:cxn ang="0">
                    <a:pos x="19" y="8"/>
                  </a:cxn>
                  <a:cxn ang="0">
                    <a:pos x="15" y="16"/>
                  </a:cxn>
                  <a:cxn ang="0">
                    <a:pos x="11" y="24"/>
                  </a:cxn>
                  <a:cxn ang="0">
                    <a:pos x="5" y="28"/>
                  </a:cxn>
                  <a:cxn ang="0">
                    <a:pos x="5" y="36"/>
                  </a:cxn>
                  <a:cxn ang="0">
                    <a:pos x="2" y="46"/>
                  </a:cxn>
                  <a:cxn ang="0">
                    <a:pos x="25" y="28"/>
                  </a:cxn>
                  <a:cxn ang="0">
                    <a:pos x="37" y="16"/>
                  </a:cxn>
                  <a:cxn ang="0">
                    <a:pos x="29" y="8"/>
                  </a:cxn>
                  <a:cxn ang="0">
                    <a:pos x="167" y="146"/>
                  </a:cxn>
                  <a:cxn ang="0">
                    <a:pos x="175" y="138"/>
                  </a:cxn>
                  <a:cxn ang="0">
                    <a:pos x="175" y="126"/>
                  </a:cxn>
                  <a:cxn ang="0">
                    <a:pos x="185" y="128"/>
                  </a:cxn>
                  <a:cxn ang="0">
                    <a:pos x="201" y="124"/>
                  </a:cxn>
                  <a:cxn ang="0">
                    <a:pos x="224" y="116"/>
                  </a:cxn>
                  <a:cxn ang="0">
                    <a:pos x="248" y="114"/>
                  </a:cxn>
                  <a:cxn ang="0">
                    <a:pos x="267" y="114"/>
                  </a:cxn>
                  <a:cxn ang="0">
                    <a:pos x="279" y="114"/>
                  </a:cxn>
                  <a:cxn ang="0">
                    <a:pos x="291" y="116"/>
                  </a:cxn>
                  <a:cxn ang="0">
                    <a:pos x="305" y="107"/>
                  </a:cxn>
                  <a:cxn ang="0">
                    <a:pos x="295" y="87"/>
                  </a:cxn>
                  <a:cxn ang="0">
                    <a:pos x="299" y="75"/>
                  </a:cxn>
                  <a:cxn ang="0">
                    <a:pos x="303" y="59"/>
                  </a:cxn>
                  <a:cxn ang="0">
                    <a:pos x="315" y="55"/>
                  </a:cxn>
                  <a:cxn ang="0">
                    <a:pos x="291" y="44"/>
                  </a:cxn>
                  <a:cxn ang="0">
                    <a:pos x="295" y="30"/>
                  </a:cxn>
                  <a:cxn ang="0">
                    <a:pos x="289" y="18"/>
                  </a:cxn>
                  <a:cxn ang="0">
                    <a:pos x="277" y="16"/>
                  </a:cxn>
                  <a:cxn ang="0">
                    <a:pos x="260" y="10"/>
                  </a:cxn>
                  <a:cxn ang="0">
                    <a:pos x="252" y="10"/>
                  </a:cxn>
                  <a:cxn ang="0">
                    <a:pos x="238" y="20"/>
                  </a:cxn>
                  <a:cxn ang="0">
                    <a:pos x="224" y="24"/>
                  </a:cxn>
                  <a:cxn ang="0">
                    <a:pos x="197" y="26"/>
                  </a:cxn>
                  <a:cxn ang="0">
                    <a:pos x="179" y="16"/>
                  </a:cxn>
                  <a:cxn ang="0">
                    <a:pos x="163" y="8"/>
                  </a:cxn>
                  <a:cxn ang="0">
                    <a:pos x="141" y="4"/>
                  </a:cxn>
                  <a:cxn ang="0">
                    <a:pos x="118" y="0"/>
                  </a:cxn>
                  <a:cxn ang="0">
                    <a:pos x="100" y="10"/>
                  </a:cxn>
                  <a:cxn ang="0">
                    <a:pos x="74" y="24"/>
                  </a:cxn>
                  <a:cxn ang="0">
                    <a:pos x="51" y="20"/>
                  </a:cxn>
                  <a:cxn ang="0">
                    <a:pos x="47" y="30"/>
                  </a:cxn>
                  <a:cxn ang="0">
                    <a:pos x="33" y="36"/>
                  </a:cxn>
                  <a:cxn ang="0">
                    <a:pos x="17" y="40"/>
                  </a:cxn>
                  <a:cxn ang="0">
                    <a:pos x="2" y="57"/>
                  </a:cxn>
                  <a:cxn ang="0">
                    <a:pos x="9" y="79"/>
                  </a:cxn>
                  <a:cxn ang="0">
                    <a:pos x="9" y="87"/>
                  </a:cxn>
                  <a:cxn ang="0">
                    <a:pos x="5" y="89"/>
                  </a:cxn>
                  <a:cxn ang="0">
                    <a:pos x="17" y="107"/>
                  </a:cxn>
                  <a:cxn ang="0">
                    <a:pos x="29" y="124"/>
                  </a:cxn>
                  <a:cxn ang="0">
                    <a:pos x="47" y="126"/>
                  </a:cxn>
                  <a:cxn ang="0">
                    <a:pos x="70" y="136"/>
                  </a:cxn>
                  <a:cxn ang="0">
                    <a:pos x="102" y="136"/>
                  </a:cxn>
                  <a:cxn ang="0">
                    <a:pos x="136" y="134"/>
                  </a:cxn>
                  <a:cxn ang="0">
                    <a:pos x="149" y="128"/>
                  </a:cxn>
                  <a:cxn ang="0">
                    <a:pos x="159" y="132"/>
                  </a:cxn>
                  <a:cxn ang="0">
                    <a:pos x="159" y="146"/>
                  </a:cxn>
                </a:cxnLst>
                <a:rect l="0" t="0" r="r" b="b"/>
                <a:pathLst>
                  <a:path w="315" h="146">
                    <a:moveTo>
                      <a:pt x="29" y="8"/>
                    </a:moveTo>
                    <a:lnTo>
                      <a:pt x="29" y="8"/>
                    </a:lnTo>
                    <a:lnTo>
                      <a:pt x="25" y="8"/>
                    </a:lnTo>
                    <a:lnTo>
                      <a:pt x="19" y="8"/>
                    </a:lnTo>
                    <a:lnTo>
                      <a:pt x="15" y="6"/>
                    </a:lnTo>
                    <a:lnTo>
                      <a:pt x="9" y="8"/>
                    </a:lnTo>
                    <a:lnTo>
                      <a:pt x="9" y="10"/>
                    </a:lnTo>
                    <a:lnTo>
                      <a:pt x="15" y="16"/>
                    </a:lnTo>
                    <a:lnTo>
                      <a:pt x="17" y="18"/>
                    </a:lnTo>
                    <a:lnTo>
                      <a:pt x="17" y="20"/>
                    </a:lnTo>
                    <a:lnTo>
                      <a:pt x="15" y="24"/>
                    </a:lnTo>
                    <a:lnTo>
                      <a:pt x="11" y="24"/>
                    </a:lnTo>
                    <a:lnTo>
                      <a:pt x="7" y="24"/>
                    </a:lnTo>
                    <a:lnTo>
                      <a:pt x="7" y="20"/>
                    </a:lnTo>
                    <a:lnTo>
                      <a:pt x="5" y="24"/>
                    </a:lnTo>
                    <a:lnTo>
                      <a:pt x="5" y="28"/>
                    </a:lnTo>
                    <a:lnTo>
                      <a:pt x="2" y="30"/>
                    </a:lnTo>
                    <a:lnTo>
                      <a:pt x="0" y="34"/>
                    </a:lnTo>
                    <a:lnTo>
                      <a:pt x="2" y="36"/>
                    </a:lnTo>
                    <a:lnTo>
                      <a:pt x="5" y="36"/>
                    </a:lnTo>
                    <a:lnTo>
                      <a:pt x="0" y="38"/>
                    </a:lnTo>
                    <a:lnTo>
                      <a:pt x="0" y="44"/>
                    </a:lnTo>
                    <a:lnTo>
                      <a:pt x="0" y="46"/>
                    </a:lnTo>
                    <a:lnTo>
                      <a:pt x="2" y="46"/>
                    </a:lnTo>
                    <a:lnTo>
                      <a:pt x="11" y="36"/>
                    </a:lnTo>
                    <a:lnTo>
                      <a:pt x="23" y="34"/>
                    </a:lnTo>
                    <a:lnTo>
                      <a:pt x="23" y="30"/>
                    </a:lnTo>
                    <a:lnTo>
                      <a:pt x="25" y="28"/>
                    </a:lnTo>
                    <a:lnTo>
                      <a:pt x="35" y="28"/>
                    </a:lnTo>
                    <a:lnTo>
                      <a:pt x="43" y="26"/>
                    </a:lnTo>
                    <a:lnTo>
                      <a:pt x="45" y="20"/>
                    </a:lnTo>
                    <a:lnTo>
                      <a:pt x="37" y="16"/>
                    </a:lnTo>
                    <a:lnTo>
                      <a:pt x="33" y="14"/>
                    </a:lnTo>
                    <a:lnTo>
                      <a:pt x="29" y="10"/>
                    </a:lnTo>
                    <a:lnTo>
                      <a:pt x="29" y="8"/>
                    </a:lnTo>
                    <a:lnTo>
                      <a:pt x="29" y="8"/>
                    </a:lnTo>
                    <a:close/>
                    <a:moveTo>
                      <a:pt x="159" y="146"/>
                    </a:moveTo>
                    <a:lnTo>
                      <a:pt x="159" y="146"/>
                    </a:lnTo>
                    <a:lnTo>
                      <a:pt x="165" y="146"/>
                    </a:lnTo>
                    <a:lnTo>
                      <a:pt x="167" y="146"/>
                    </a:lnTo>
                    <a:lnTo>
                      <a:pt x="167" y="144"/>
                    </a:lnTo>
                    <a:lnTo>
                      <a:pt x="169" y="142"/>
                    </a:lnTo>
                    <a:lnTo>
                      <a:pt x="173" y="138"/>
                    </a:lnTo>
                    <a:lnTo>
                      <a:pt x="175" y="138"/>
                    </a:lnTo>
                    <a:lnTo>
                      <a:pt x="175" y="136"/>
                    </a:lnTo>
                    <a:lnTo>
                      <a:pt x="175" y="132"/>
                    </a:lnTo>
                    <a:lnTo>
                      <a:pt x="175" y="128"/>
                    </a:lnTo>
                    <a:lnTo>
                      <a:pt x="175" y="126"/>
                    </a:lnTo>
                    <a:lnTo>
                      <a:pt x="177" y="126"/>
                    </a:lnTo>
                    <a:lnTo>
                      <a:pt x="179" y="126"/>
                    </a:lnTo>
                    <a:lnTo>
                      <a:pt x="183" y="128"/>
                    </a:lnTo>
                    <a:lnTo>
                      <a:pt x="185" y="128"/>
                    </a:lnTo>
                    <a:lnTo>
                      <a:pt x="187" y="124"/>
                    </a:lnTo>
                    <a:lnTo>
                      <a:pt x="193" y="124"/>
                    </a:lnTo>
                    <a:lnTo>
                      <a:pt x="197" y="124"/>
                    </a:lnTo>
                    <a:lnTo>
                      <a:pt x="201" y="124"/>
                    </a:lnTo>
                    <a:lnTo>
                      <a:pt x="202" y="124"/>
                    </a:lnTo>
                    <a:lnTo>
                      <a:pt x="212" y="122"/>
                    </a:lnTo>
                    <a:lnTo>
                      <a:pt x="216" y="122"/>
                    </a:lnTo>
                    <a:lnTo>
                      <a:pt x="224" y="116"/>
                    </a:lnTo>
                    <a:lnTo>
                      <a:pt x="230" y="116"/>
                    </a:lnTo>
                    <a:lnTo>
                      <a:pt x="234" y="116"/>
                    </a:lnTo>
                    <a:lnTo>
                      <a:pt x="242" y="116"/>
                    </a:lnTo>
                    <a:lnTo>
                      <a:pt x="248" y="114"/>
                    </a:lnTo>
                    <a:lnTo>
                      <a:pt x="254" y="109"/>
                    </a:lnTo>
                    <a:lnTo>
                      <a:pt x="262" y="107"/>
                    </a:lnTo>
                    <a:lnTo>
                      <a:pt x="262" y="112"/>
                    </a:lnTo>
                    <a:lnTo>
                      <a:pt x="267" y="114"/>
                    </a:lnTo>
                    <a:lnTo>
                      <a:pt x="271" y="112"/>
                    </a:lnTo>
                    <a:lnTo>
                      <a:pt x="275" y="112"/>
                    </a:lnTo>
                    <a:lnTo>
                      <a:pt x="277" y="114"/>
                    </a:lnTo>
                    <a:lnTo>
                      <a:pt x="279" y="114"/>
                    </a:lnTo>
                    <a:lnTo>
                      <a:pt x="281" y="114"/>
                    </a:lnTo>
                    <a:lnTo>
                      <a:pt x="287" y="109"/>
                    </a:lnTo>
                    <a:lnTo>
                      <a:pt x="289" y="112"/>
                    </a:lnTo>
                    <a:lnTo>
                      <a:pt x="291" y="116"/>
                    </a:lnTo>
                    <a:lnTo>
                      <a:pt x="297" y="112"/>
                    </a:lnTo>
                    <a:lnTo>
                      <a:pt x="305" y="114"/>
                    </a:lnTo>
                    <a:lnTo>
                      <a:pt x="305" y="112"/>
                    </a:lnTo>
                    <a:lnTo>
                      <a:pt x="305" y="107"/>
                    </a:lnTo>
                    <a:lnTo>
                      <a:pt x="303" y="103"/>
                    </a:lnTo>
                    <a:lnTo>
                      <a:pt x="303" y="97"/>
                    </a:lnTo>
                    <a:lnTo>
                      <a:pt x="297" y="93"/>
                    </a:lnTo>
                    <a:lnTo>
                      <a:pt x="295" y="87"/>
                    </a:lnTo>
                    <a:lnTo>
                      <a:pt x="297" y="85"/>
                    </a:lnTo>
                    <a:lnTo>
                      <a:pt x="299" y="83"/>
                    </a:lnTo>
                    <a:lnTo>
                      <a:pt x="299" y="77"/>
                    </a:lnTo>
                    <a:lnTo>
                      <a:pt x="299" y="75"/>
                    </a:lnTo>
                    <a:lnTo>
                      <a:pt x="299" y="73"/>
                    </a:lnTo>
                    <a:lnTo>
                      <a:pt x="297" y="67"/>
                    </a:lnTo>
                    <a:lnTo>
                      <a:pt x="299" y="65"/>
                    </a:lnTo>
                    <a:lnTo>
                      <a:pt x="303" y="59"/>
                    </a:lnTo>
                    <a:lnTo>
                      <a:pt x="305" y="59"/>
                    </a:lnTo>
                    <a:lnTo>
                      <a:pt x="309" y="63"/>
                    </a:lnTo>
                    <a:lnTo>
                      <a:pt x="313" y="57"/>
                    </a:lnTo>
                    <a:lnTo>
                      <a:pt x="315" y="55"/>
                    </a:lnTo>
                    <a:lnTo>
                      <a:pt x="313" y="53"/>
                    </a:lnTo>
                    <a:lnTo>
                      <a:pt x="307" y="47"/>
                    </a:lnTo>
                    <a:lnTo>
                      <a:pt x="297" y="46"/>
                    </a:lnTo>
                    <a:lnTo>
                      <a:pt x="291" y="44"/>
                    </a:lnTo>
                    <a:lnTo>
                      <a:pt x="289" y="40"/>
                    </a:lnTo>
                    <a:lnTo>
                      <a:pt x="289" y="38"/>
                    </a:lnTo>
                    <a:lnTo>
                      <a:pt x="291" y="34"/>
                    </a:lnTo>
                    <a:lnTo>
                      <a:pt x="295" y="30"/>
                    </a:lnTo>
                    <a:lnTo>
                      <a:pt x="297" y="28"/>
                    </a:lnTo>
                    <a:lnTo>
                      <a:pt x="295" y="24"/>
                    </a:lnTo>
                    <a:lnTo>
                      <a:pt x="291" y="18"/>
                    </a:lnTo>
                    <a:lnTo>
                      <a:pt x="289" y="18"/>
                    </a:lnTo>
                    <a:lnTo>
                      <a:pt x="289" y="16"/>
                    </a:lnTo>
                    <a:lnTo>
                      <a:pt x="289" y="14"/>
                    </a:lnTo>
                    <a:lnTo>
                      <a:pt x="287" y="14"/>
                    </a:lnTo>
                    <a:lnTo>
                      <a:pt x="277" y="16"/>
                    </a:lnTo>
                    <a:lnTo>
                      <a:pt x="275" y="14"/>
                    </a:lnTo>
                    <a:lnTo>
                      <a:pt x="269" y="10"/>
                    </a:lnTo>
                    <a:lnTo>
                      <a:pt x="264" y="10"/>
                    </a:lnTo>
                    <a:lnTo>
                      <a:pt x="260" y="10"/>
                    </a:lnTo>
                    <a:lnTo>
                      <a:pt x="258" y="14"/>
                    </a:lnTo>
                    <a:lnTo>
                      <a:pt x="258" y="10"/>
                    </a:lnTo>
                    <a:lnTo>
                      <a:pt x="254" y="10"/>
                    </a:lnTo>
                    <a:lnTo>
                      <a:pt x="252" y="10"/>
                    </a:lnTo>
                    <a:lnTo>
                      <a:pt x="250" y="14"/>
                    </a:lnTo>
                    <a:lnTo>
                      <a:pt x="248" y="18"/>
                    </a:lnTo>
                    <a:lnTo>
                      <a:pt x="242" y="20"/>
                    </a:lnTo>
                    <a:lnTo>
                      <a:pt x="238" y="20"/>
                    </a:lnTo>
                    <a:lnTo>
                      <a:pt x="234" y="24"/>
                    </a:lnTo>
                    <a:lnTo>
                      <a:pt x="232" y="26"/>
                    </a:lnTo>
                    <a:lnTo>
                      <a:pt x="226" y="26"/>
                    </a:lnTo>
                    <a:lnTo>
                      <a:pt x="224" y="24"/>
                    </a:lnTo>
                    <a:lnTo>
                      <a:pt x="220" y="20"/>
                    </a:lnTo>
                    <a:lnTo>
                      <a:pt x="214" y="26"/>
                    </a:lnTo>
                    <a:lnTo>
                      <a:pt x="206" y="26"/>
                    </a:lnTo>
                    <a:lnTo>
                      <a:pt x="197" y="26"/>
                    </a:lnTo>
                    <a:lnTo>
                      <a:pt x="195" y="24"/>
                    </a:lnTo>
                    <a:lnTo>
                      <a:pt x="187" y="24"/>
                    </a:lnTo>
                    <a:lnTo>
                      <a:pt x="185" y="18"/>
                    </a:lnTo>
                    <a:lnTo>
                      <a:pt x="179" y="16"/>
                    </a:lnTo>
                    <a:lnTo>
                      <a:pt x="173" y="16"/>
                    </a:lnTo>
                    <a:lnTo>
                      <a:pt x="173" y="20"/>
                    </a:lnTo>
                    <a:lnTo>
                      <a:pt x="167" y="20"/>
                    </a:lnTo>
                    <a:lnTo>
                      <a:pt x="163" y="8"/>
                    </a:lnTo>
                    <a:lnTo>
                      <a:pt x="155" y="8"/>
                    </a:lnTo>
                    <a:lnTo>
                      <a:pt x="147" y="6"/>
                    </a:lnTo>
                    <a:lnTo>
                      <a:pt x="147" y="0"/>
                    </a:lnTo>
                    <a:lnTo>
                      <a:pt x="141" y="4"/>
                    </a:lnTo>
                    <a:lnTo>
                      <a:pt x="136" y="6"/>
                    </a:lnTo>
                    <a:lnTo>
                      <a:pt x="128" y="4"/>
                    </a:lnTo>
                    <a:lnTo>
                      <a:pt x="122" y="0"/>
                    </a:lnTo>
                    <a:lnTo>
                      <a:pt x="118" y="0"/>
                    </a:lnTo>
                    <a:lnTo>
                      <a:pt x="118" y="4"/>
                    </a:lnTo>
                    <a:lnTo>
                      <a:pt x="110" y="4"/>
                    </a:lnTo>
                    <a:lnTo>
                      <a:pt x="102" y="6"/>
                    </a:lnTo>
                    <a:lnTo>
                      <a:pt x="100" y="10"/>
                    </a:lnTo>
                    <a:lnTo>
                      <a:pt x="90" y="14"/>
                    </a:lnTo>
                    <a:lnTo>
                      <a:pt x="90" y="18"/>
                    </a:lnTo>
                    <a:lnTo>
                      <a:pt x="82" y="24"/>
                    </a:lnTo>
                    <a:lnTo>
                      <a:pt x="74" y="24"/>
                    </a:lnTo>
                    <a:lnTo>
                      <a:pt x="70" y="20"/>
                    </a:lnTo>
                    <a:lnTo>
                      <a:pt x="67" y="20"/>
                    </a:lnTo>
                    <a:lnTo>
                      <a:pt x="65" y="24"/>
                    </a:lnTo>
                    <a:lnTo>
                      <a:pt x="51" y="20"/>
                    </a:lnTo>
                    <a:lnTo>
                      <a:pt x="47" y="26"/>
                    </a:lnTo>
                    <a:lnTo>
                      <a:pt x="61" y="30"/>
                    </a:lnTo>
                    <a:lnTo>
                      <a:pt x="51" y="30"/>
                    </a:lnTo>
                    <a:lnTo>
                      <a:pt x="47" y="30"/>
                    </a:lnTo>
                    <a:lnTo>
                      <a:pt x="51" y="34"/>
                    </a:lnTo>
                    <a:lnTo>
                      <a:pt x="37" y="38"/>
                    </a:lnTo>
                    <a:lnTo>
                      <a:pt x="35" y="38"/>
                    </a:lnTo>
                    <a:lnTo>
                      <a:pt x="33" y="36"/>
                    </a:lnTo>
                    <a:lnTo>
                      <a:pt x="29" y="36"/>
                    </a:lnTo>
                    <a:lnTo>
                      <a:pt x="27" y="36"/>
                    </a:lnTo>
                    <a:lnTo>
                      <a:pt x="27" y="40"/>
                    </a:lnTo>
                    <a:lnTo>
                      <a:pt x="17" y="40"/>
                    </a:lnTo>
                    <a:lnTo>
                      <a:pt x="11" y="40"/>
                    </a:lnTo>
                    <a:lnTo>
                      <a:pt x="0" y="49"/>
                    </a:lnTo>
                    <a:lnTo>
                      <a:pt x="2" y="53"/>
                    </a:lnTo>
                    <a:lnTo>
                      <a:pt x="2" y="57"/>
                    </a:lnTo>
                    <a:lnTo>
                      <a:pt x="0" y="63"/>
                    </a:lnTo>
                    <a:lnTo>
                      <a:pt x="11" y="63"/>
                    </a:lnTo>
                    <a:lnTo>
                      <a:pt x="11" y="73"/>
                    </a:lnTo>
                    <a:lnTo>
                      <a:pt x="9" y="79"/>
                    </a:lnTo>
                    <a:lnTo>
                      <a:pt x="15" y="83"/>
                    </a:lnTo>
                    <a:lnTo>
                      <a:pt x="15" y="85"/>
                    </a:lnTo>
                    <a:lnTo>
                      <a:pt x="11" y="87"/>
                    </a:lnTo>
                    <a:lnTo>
                      <a:pt x="9" y="87"/>
                    </a:lnTo>
                    <a:lnTo>
                      <a:pt x="7" y="85"/>
                    </a:lnTo>
                    <a:lnTo>
                      <a:pt x="5" y="85"/>
                    </a:lnTo>
                    <a:lnTo>
                      <a:pt x="5" y="87"/>
                    </a:lnTo>
                    <a:lnTo>
                      <a:pt x="5" y="89"/>
                    </a:lnTo>
                    <a:lnTo>
                      <a:pt x="5" y="95"/>
                    </a:lnTo>
                    <a:lnTo>
                      <a:pt x="11" y="93"/>
                    </a:lnTo>
                    <a:lnTo>
                      <a:pt x="17" y="97"/>
                    </a:lnTo>
                    <a:lnTo>
                      <a:pt x="17" y="107"/>
                    </a:lnTo>
                    <a:lnTo>
                      <a:pt x="17" y="116"/>
                    </a:lnTo>
                    <a:lnTo>
                      <a:pt x="29" y="116"/>
                    </a:lnTo>
                    <a:lnTo>
                      <a:pt x="29" y="122"/>
                    </a:lnTo>
                    <a:lnTo>
                      <a:pt x="29" y="124"/>
                    </a:lnTo>
                    <a:lnTo>
                      <a:pt x="37" y="122"/>
                    </a:lnTo>
                    <a:lnTo>
                      <a:pt x="39" y="126"/>
                    </a:lnTo>
                    <a:lnTo>
                      <a:pt x="43" y="126"/>
                    </a:lnTo>
                    <a:lnTo>
                      <a:pt x="47" y="126"/>
                    </a:lnTo>
                    <a:lnTo>
                      <a:pt x="47" y="128"/>
                    </a:lnTo>
                    <a:lnTo>
                      <a:pt x="47" y="132"/>
                    </a:lnTo>
                    <a:lnTo>
                      <a:pt x="61" y="144"/>
                    </a:lnTo>
                    <a:lnTo>
                      <a:pt x="70" y="136"/>
                    </a:lnTo>
                    <a:lnTo>
                      <a:pt x="74" y="124"/>
                    </a:lnTo>
                    <a:lnTo>
                      <a:pt x="88" y="126"/>
                    </a:lnTo>
                    <a:lnTo>
                      <a:pt x="98" y="132"/>
                    </a:lnTo>
                    <a:lnTo>
                      <a:pt x="102" y="136"/>
                    </a:lnTo>
                    <a:lnTo>
                      <a:pt x="108" y="138"/>
                    </a:lnTo>
                    <a:lnTo>
                      <a:pt x="114" y="142"/>
                    </a:lnTo>
                    <a:lnTo>
                      <a:pt x="122" y="138"/>
                    </a:lnTo>
                    <a:lnTo>
                      <a:pt x="136" y="134"/>
                    </a:lnTo>
                    <a:lnTo>
                      <a:pt x="137" y="132"/>
                    </a:lnTo>
                    <a:lnTo>
                      <a:pt x="139" y="126"/>
                    </a:lnTo>
                    <a:lnTo>
                      <a:pt x="145" y="126"/>
                    </a:lnTo>
                    <a:lnTo>
                      <a:pt x="149" y="128"/>
                    </a:lnTo>
                    <a:lnTo>
                      <a:pt x="157" y="118"/>
                    </a:lnTo>
                    <a:lnTo>
                      <a:pt x="159" y="118"/>
                    </a:lnTo>
                    <a:lnTo>
                      <a:pt x="163" y="126"/>
                    </a:lnTo>
                    <a:lnTo>
                      <a:pt x="159" y="132"/>
                    </a:lnTo>
                    <a:lnTo>
                      <a:pt x="157" y="134"/>
                    </a:lnTo>
                    <a:lnTo>
                      <a:pt x="157" y="138"/>
                    </a:lnTo>
                    <a:lnTo>
                      <a:pt x="157" y="144"/>
                    </a:lnTo>
                    <a:lnTo>
                      <a:pt x="159" y="146"/>
                    </a:lnTo>
                    <a:lnTo>
                      <a:pt x="159" y="14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66" name="Freeform 28"/>
              <p:cNvSpPr>
                <a:spLocks/>
              </p:cNvSpPr>
              <p:nvPr/>
            </p:nvSpPr>
            <p:spPr bwMode="auto">
              <a:xfrm>
                <a:off x="7659688" y="4022725"/>
                <a:ext cx="195263" cy="481013"/>
              </a:xfrm>
              <a:custGeom>
                <a:avLst/>
                <a:gdLst/>
                <a:ahLst/>
                <a:cxnLst>
                  <a:cxn ang="0">
                    <a:pos x="48" y="8"/>
                  </a:cxn>
                  <a:cxn ang="0">
                    <a:pos x="50" y="23"/>
                  </a:cxn>
                  <a:cxn ang="0">
                    <a:pos x="56" y="33"/>
                  </a:cxn>
                  <a:cxn ang="0">
                    <a:pos x="60" y="47"/>
                  </a:cxn>
                  <a:cxn ang="0">
                    <a:pos x="77" y="33"/>
                  </a:cxn>
                  <a:cxn ang="0">
                    <a:pos x="85" y="39"/>
                  </a:cxn>
                  <a:cxn ang="0">
                    <a:pos x="107" y="55"/>
                  </a:cxn>
                  <a:cxn ang="0">
                    <a:pos x="113" y="77"/>
                  </a:cxn>
                  <a:cxn ang="0">
                    <a:pos x="119" y="94"/>
                  </a:cxn>
                  <a:cxn ang="0">
                    <a:pos x="117" y="108"/>
                  </a:cxn>
                  <a:cxn ang="0">
                    <a:pos x="99" y="124"/>
                  </a:cxn>
                  <a:cxn ang="0">
                    <a:pos x="79" y="128"/>
                  </a:cxn>
                  <a:cxn ang="0">
                    <a:pos x="75" y="154"/>
                  </a:cxn>
                  <a:cxn ang="0">
                    <a:pos x="83" y="183"/>
                  </a:cxn>
                  <a:cxn ang="0">
                    <a:pos x="75" y="171"/>
                  </a:cxn>
                  <a:cxn ang="0">
                    <a:pos x="65" y="155"/>
                  </a:cxn>
                  <a:cxn ang="0">
                    <a:pos x="52" y="146"/>
                  </a:cxn>
                  <a:cxn ang="0">
                    <a:pos x="40" y="144"/>
                  </a:cxn>
                  <a:cxn ang="0">
                    <a:pos x="38" y="155"/>
                  </a:cxn>
                  <a:cxn ang="0">
                    <a:pos x="38" y="173"/>
                  </a:cxn>
                  <a:cxn ang="0">
                    <a:pos x="32" y="197"/>
                  </a:cxn>
                  <a:cxn ang="0">
                    <a:pos x="24" y="222"/>
                  </a:cxn>
                  <a:cxn ang="0">
                    <a:pos x="32" y="232"/>
                  </a:cxn>
                  <a:cxn ang="0">
                    <a:pos x="40" y="242"/>
                  </a:cxn>
                  <a:cxn ang="0">
                    <a:pos x="50" y="268"/>
                  </a:cxn>
                  <a:cxn ang="0">
                    <a:pos x="60" y="272"/>
                  </a:cxn>
                  <a:cxn ang="0">
                    <a:pos x="67" y="282"/>
                  </a:cxn>
                  <a:cxn ang="0">
                    <a:pos x="67" y="301"/>
                  </a:cxn>
                  <a:cxn ang="0">
                    <a:pos x="56" y="303"/>
                  </a:cxn>
                  <a:cxn ang="0">
                    <a:pos x="40" y="293"/>
                  </a:cxn>
                  <a:cxn ang="0">
                    <a:pos x="36" y="272"/>
                  </a:cxn>
                  <a:cxn ang="0">
                    <a:pos x="28" y="262"/>
                  </a:cxn>
                  <a:cxn ang="0">
                    <a:pos x="12" y="234"/>
                  </a:cxn>
                  <a:cxn ang="0">
                    <a:pos x="20" y="215"/>
                  </a:cxn>
                  <a:cxn ang="0">
                    <a:pos x="14" y="205"/>
                  </a:cxn>
                  <a:cxn ang="0">
                    <a:pos x="20" y="187"/>
                  </a:cxn>
                  <a:cxn ang="0">
                    <a:pos x="24" y="171"/>
                  </a:cxn>
                  <a:cxn ang="0">
                    <a:pos x="28" y="138"/>
                  </a:cxn>
                  <a:cxn ang="0">
                    <a:pos x="8" y="98"/>
                  </a:cxn>
                  <a:cxn ang="0">
                    <a:pos x="10" y="79"/>
                  </a:cxn>
                  <a:cxn ang="0">
                    <a:pos x="2" y="45"/>
                  </a:cxn>
                  <a:cxn ang="0">
                    <a:pos x="2" y="20"/>
                  </a:cxn>
                  <a:cxn ang="0">
                    <a:pos x="18" y="14"/>
                  </a:cxn>
                  <a:cxn ang="0">
                    <a:pos x="24" y="0"/>
                  </a:cxn>
                  <a:cxn ang="0">
                    <a:pos x="42" y="4"/>
                  </a:cxn>
                </a:cxnLst>
                <a:rect l="0" t="0" r="r" b="b"/>
                <a:pathLst>
                  <a:path w="123" h="303">
                    <a:moveTo>
                      <a:pt x="42" y="4"/>
                    </a:moveTo>
                    <a:lnTo>
                      <a:pt x="42" y="8"/>
                    </a:lnTo>
                    <a:lnTo>
                      <a:pt x="48" y="8"/>
                    </a:lnTo>
                    <a:lnTo>
                      <a:pt x="52" y="8"/>
                    </a:lnTo>
                    <a:lnTo>
                      <a:pt x="56" y="14"/>
                    </a:lnTo>
                    <a:lnTo>
                      <a:pt x="50" y="23"/>
                    </a:lnTo>
                    <a:lnTo>
                      <a:pt x="52" y="25"/>
                    </a:lnTo>
                    <a:lnTo>
                      <a:pt x="52" y="29"/>
                    </a:lnTo>
                    <a:lnTo>
                      <a:pt x="56" y="33"/>
                    </a:lnTo>
                    <a:lnTo>
                      <a:pt x="58" y="39"/>
                    </a:lnTo>
                    <a:lnTo>
                      <a:pt x="56" y="45"/>
                    </a:lnTo>
                    <a:lnTo>
                      <a:pt x="60" y="47"/>
                    </a:lnTo>
                    <a:lnTo>
                      <a:pt x="65" y="45"/>
                    </a:lnTo>
                    <a:lnTo>
                      <a:pt x="67" y="39"/>
                    </a:lnTo>
                    <a:lnTo>
                      <a:pt x="77" y="33"/>
                    </a:lnTo>
                    <a:lnTo>
                      <a:pt x="83" y="35"/>
                    </a:lnTo>
                    <a:lnTo>
                      <a:pt x="83" y="37"/>
                    </a:lnTo>
                    <a:lnTo>
                      <a:pt x="85" y="39"/>
                    </a:lnTo>
                    <a:lnTo>
                      <a:pt x="93" y="45"/>
                    </a:lnTo>
                    <a:lnTo>
                      <a:pt x="99" y="45"/>
                    </a:lnTo>
                    <a:lnTo>
                      <a:pt x="107" y="55"/>
                    </a:lnTo>
                    <a:lnTo>
                      <a:pt x="107" y="63"/>
                    </a:lnTo>
                    <a:lnTo>
                      <a:pt x="107" y="73"/>
                    </a:lnTo>
                    <a:lnTo>
                      <a:pt x="113" y="77"/>
                    </a:lnTo>
                    <a:lnTo>
                      <a:pt x="117" y="83"/>
                    </a:lnTo>
                    <a:lnTo>
                      <a:pt x="119" y="87"/>
                    </a:lnTo>
                    <a:lnTo>
                      <a:pt x="119" y="94"/>
                    </a:lnTo>
                    <a:lnTo>
                      <a:pt x="123" y="96"/>
                    </a:lnTo>
                    <a:lnTo>
                      <a:pt x="119" y="104"/>
                    </a:lnTo>
                    <a:lnTo>
                      <a:pt x="117" y="108"/>
                    </a:lnTo>
                    <a:lnTo>
                      <a:pt x="113" y="114"/>
                    </a:lnTo>
                    <a:lnTo>
                      <a:pt x="107" y="118"/>
                    </a:lnTo>
                    <a:lnTo>
                      <a:pt x="99" y="124"/>
                    </a:lnTo>
                    <a:lnTo>
                      <a:pt x="95" y="124"/>
                    </a:lnTo>
                    <a:lnTo>
                      <a:pt x="87" y="124"/>
                    </a:lnTo>
                    <a:lnTo>
                      <a:pt x="79" y="128"/>
                    </a:lnTo>
                    <a:lnTo>
                      <a:pt x="75" y="132"/>
                    </a:lnTo>
                    <a:lnTo>
                      <a:pt x="75" y="142"/>
                    </a:lnTo>
                    <a:lnTo>
                      <a:pt x="75" y="154"/>
                    </a:lnTo>
                    <a:lnTo>
                      <a:pt x="79" y="161"/>
                    </a:lnTo>
                    <a:lnTo>
                      <a:pt x="83" y="171"/>
                    </a:lnTo>
                    <a:lnTo>
                      <a:pt x="83" y="183"/>
                    </a:lnTo>
                    <a:lnTo>
                      <a:pt x="79" y="177"/>
                    </a:lnTo>
                    <a:lnTo>
                      <a:pt x="77" y="173"/>
                    </a:lnTo>
                    <a:lnTo>
                      <a:pt x="75" y="171"/>
                    </a:lnTo>
                    <a:lnTo>
                      <a:pt x="73" y="171"/>
                    </a:lnTo>
                    <a:lnTo>
                      <a:pt x="69" y="163"/>
                    </a:lnTo>
                    <a:lnTo>
                      <a:pt x="65" y="155"/>
                    </a:lnTo>
                    <a:lnTo>
                      <a:pt x="58" y="155"/>
                    </a:lnTo>
                    <a:lnTo>
                      <a:pt x="56" y="148"/>
                    </a:lnTo>
                    <a:lnTo>
                      <a:pt x="52" y="146"/>
                    </a:lnTo>
                    <a:lnTo>
                      <a:pt x="48" y="144"/>
                    </a:lnTo>
                    <a:lnTo>
                      <a:pt x="40" y="142"/>
                    </a:lnTo>
                    <a:lnTo>
                      <a:pt x="40" y="144"/>
                    </a:lnTo>
                    <a:lnTo>
                      <a:pt x="38" y="144"/>
                    </a:lnTo>
                    <a:lnTo>
                      <a:pt x="38" y="152"/>
                    </a:lnTo>
                    <a:lnTo>
                      <a:pt x="38" y="155"/>
                    </a:lnTo>
                    <a:lnTo>
                      <a:pt x="38" y="161"/>
                    </a:lnTo>
                    <a:lnTo>
                      <a:pt x="38" y="167"/>
                    </a:lnTo>
                    <a:lnTo>
                      <a:pt x="38" y="173"/>
                    </a:lnTo>
                    <a:lnTo>
                      <a:pt x="36" y="177"/>
                    </a:lnTo>
                    <a:lnTo>
                      <a:pt x="32" y="187"/>
                    </a:lnTo>
                    <a:lnTo>
                      <a:pt x="32" y="197"/>
                    </a:lnTo>
                    <a:lnTo>
                      <a:pt x="30" y="201"/>
                    </a:lnTo>
                    <a:lnTo>
                      <a:pt x="28" y="213"/>
                    </a:lnTo>
                    <a:lnTo>
                      <a:pt x="24" y="222"/>
                    </a:lnTo>
                    <a:lnTo>
                      <a:pt x="28" y="226"/>
                    </a:lnTo>
                    <a:lnTo>
                      <a:pt x="30" y="230"/>
                    </a:lnTo>
                    <a:lnTo>
                      <a:pt x="32" y="232"/>
                    </a:lnTo>
                    <a:lnTo>
                      <a:pt x="36" y="244"/>
                    </a:lnTo>
                    <a:lnTo>
                      <a:pt x="38" y="244"/>
                    </a:lnTo>
                    <a:lnTo>
                      <a:pt x="40" y="242"/>
                    </a:lnTo>
                    <a:lnTo>
                      <a:pt x="42" y="258"/>
                    </a:lnTo>
                    <a:lnTo>
                      <a:pt x="46" y="264"/>
                    </a:lnTo>
                    <a:lnTo>
                      <a:pt x="50" y="268"/>
                    </a:lnTo>
                    <a:lnTo>
                      <a:pt x="56" y="268"/>
                    </a:lnTo>
                    <a:lnTo>
                      <a:pt x="60" y="270"/>
                    </a:lnTo>
                    <a:lnTo>
                      <a:pt x="60" y="272"/>
                    </a:lnTo>
                    <a:lnTo>
                      <a:pt x="60" y="274"/>
                    </a:lnTo>
                    <a:lnTo>
                      <a:pt x="65" y="280"/>
                    </a:lnTo>
                    <a:lnTo>
                      <a:pt x="67" y="282"/>
                    </a:lnTo>
                    <a:lnTo>
                      <a:pt x="69" y="289"/>
                    </a:lnTo>
                    <a:lnTo>
                      <a:pt x="67" y="291"/>
                    </a:lnTo>
                    <a:lnTo>
                      <a:pt x="67" y="301"/>
                    </a:lnTo>
                    <a:lnTo>
                      <a:pt x="60" y="299"/>
                    </a:lnTo>
                    <a:lnTo>
                      <a:pt x="60" y="303"/>
                    </a:lnTo>
                    <a:lnTo>
                      <a:pt x="56" y="303"/>
                    </a:lnTo>
                    <a:lnTo>
                      <a:pt x="56" y="295"/>
                    </a:lnTo>
                    <a:lnTo>
                      <a:pt x="48" y="291"/>
                    </a:lnTo>
                    <a:lnTo>
                      <a:pt x="40" y="293"/>
                    </a:lnTo>
                    <a:lnTo>
                      <a:pt x="40" y="284"/>
                    </a:lnTo>
                    <a:lnTo>
                      <a:pt x="38" y="274"/>
                    </a:lnTo>
                    <a:lnTo>
                      <a:pt x="36" y="272"/>
                    </a:lnTo>
                    <a:lnTo>
                      <a:pt x="36" y="270"/>
                    </a:lnTo>
                    <a:lnTo>
                      <a:pt x="32" y="264"/>
                    </a:lnTo>
                    <a:lnTo>
                      <a:pt x="28" y="262"/>
                    </a:lnTo>
                    <a:lnTo>
                      <a:pt x="18" y="250"/>
                    </a:lnTo>
                    <a:lnTo>
                      <a:pt x="12" y="242"/>
                    </a:lnTo>
                    <a:lnTo>
                      <a:pt x="12" y="234"/>
                    </a:lnTo>
                    <a:lnTo>
                      <a:pt x="12" y="224"/>
                    </a:lnTo>
                    <a:lnTo>
                      <a:pt x="14" y="217"/>
                    </a:lnTo>
                    <a:lnTo>
                      <a:pt x="20" y="215"/>
                    </a:lnTo>
                    <a:lnTo>
                      <a:pt x="18" y="213"/>
                    </a:lnTo>
                    <a:lnTo>
                      <a:pt x="18" y="207"/>
                    </a:lnTo>
                    <a:lnTo>
                      <a:pt x="14" y="205"/>
                    </a:lnTo>
                    <a:lnTo>
                      <a:pt x="14" y="201"/>
                    </a:lnTo>
                    <a:lnTo>
                      <a:pt x="20" y="193"/>
                    </a:lnTo>
                    <a:lnTo>
                      <a:pt x="20" y="187"/>
                    </a:lnTo>
                    <a:lnTo>
                      <a:pt x="22" y="187"/>
                    </a:lnTo>
                    <a:lnTo>
                      <a:pt x="22" y="181"/>
                    </a:lnTo>
                    <a:lnTo>
                      <a:pt x="24" y="171"/>
                    </a:lnTo>
                    <a:lnTo>
                      <a:pt x="32" y="161"/>
                    </a:lnTo>
                    <a:lnTo>
                      <a:pt x="32" y="152"/>
                    </a:lnTo>
                    <a:lnTo>
                      <a:pt x="28" y="138"/>
                    </a:lnTo>
                    <a:lnTo>
                      <a:pt x="18" y="128"/>
                    </a:lnTo>
                    <a:lnTo>
                      <a:pt x="12" y="114"/>
                    </a:lnTo>
                    <a:lnTo>
                      <a:pt x="8" y="98"/>
                    </a:lnTo>
                    <a:lnTo>
                      <a:pt x="18" y="94"/>
                    </a:lnTo>
                    <a:lnTo>
                      <a:pt x="18" y="87"/>
                    </a:lnTo>
                    <a:lnTo>
                      <a:pt x="10" y="79"/>
                    </a:lnTo>
                    <a:lnTo>
                      <a:pt x="2" y="69"/>
                    </a:lnTo>
                    <a:lnTo>
                      <a:pt x="0" y="55"/>
                    </a:lnTo>
                    <a:lnTo>
                      <a:pt x="2" y="45"/>
                    </a:lnTo>
                    <a:lnTo>
                      <a:pt x="2" y="37"/>
                    </a:lnTo>
                    <a:lnTo>
                      <a:pt x="0" y="27"/>
                    </a:lnTo>
                    <a:lnTo>
                      <a:pt x="2" y="20"/>
                    </a:lnTo>
                    <a:lnTo>
                      <a:pt x="8" y="20"/>
                    </a:lnTo>
                    <a:lnTo>
                      <a:pt x="12" y="14"/>
                    </a:lnTo>
                    <a:lnTo>
                      <a:pt x="18" y="14"/>
                    </a:lnTo>
                    <a:lnTo>
                      <a:pt x="18" y="8"/>
                    </a:lnTo>
                    <a:lnTo>
                      <a:pt x="20" y="0"/>
                    </a:lnTo>
                    <a:lnTo>
                      <a:pt x="24" y="0"/>
                    </a:lnTo>
                    <a:lnTo>
                      <a:pt x="30" y="4"/>
                    </a:lnTo>
                    <a:lnTo>
                      <a:pt x="42" y="4"/>
                    </a:lnTo>
                    <a:lnTo>
                      <a:pt x="42"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67" name="Freeform 29"/>
              <p:cNvSpPr>
                <a:spLocks/>
              </p:cNvSpPr>
              <p:nvPr/>
            </p:nvSpPr>
            <p:spPr bwMode="auto">
              <a:xfrm>
                <a:off x="7659688" y="4022725"/>
                <a:ext cx="195263" cy="481013"/>
              </a:xfrm>
              <a:custGeom>
                <a:avLst/>
                <a:gdLst/>
                <a:ahLst/>
                <a:cxnLst>
                  <a:cxn ang="0">
                    <a:pos x="48" y="8"/>
                  </a:cxn>
                  <a:cxn ang="0">
                    <a:pos x="50" y="23"/>
                  </a:cxn>
                  <a:cxn ang="0">
                    <a:pos x="56" y="33"/>
                  </a:cxn>
                  <a:cxn ang="0">
                    <a:pos x="60" y="47"/>
                  </a:cxn>
                  <a:cxn ang="0">
                    <a:pos x="77" y="33"/>
                  </a:cxn>
                  <a:cxn ang="0">
                    <a:pos x="85" y="39"/>
                  </a:cxn>
                  <a:cxn ang="0">
                    <a:pos x="107" y="55"/>
                  </a:cxn>
                  <a:cxn ang="0">
                    <a:pos x="113" y="77"/>
                  </a:cxn>
                  <a:cxn ang="0">
                    <a:pos x="119" y="94"/>
                  </a:cxn>
                  <a:cxn ang="0">
                    <a:pos x="117" y="108"/>
                  </a:cxn>
                  <a:cxn ang="0">
                    <a:pos x="99" y="124"/>
                  </a:cxn>
                  <a:cxn ang="0">
                    <a:pos x="79" y="128"/>
                  </a:cxn>
                  <a:cxn ang="0">
                    <a:pos x="75" y="154"/>
                  </a:cxn>
                  <a:cxn ang="0">
                    <a:pos x="83" y="183"/>
                  </a:cxn>
                  <a:cxn ang="0">
                    <a:pos x="75" y="171"/>
                  </a:cxn>
                  <a:cxn ang="0">
                    <a:pos x="65" y="155"/>
                  </a:cxn>
                  <a:cxn ang="0">
                    <a:pos x="52" y="146"/>
                  </a:cxn>
                  <a:cxn ang="0">
                    <a:pos x="40" y="144"/>
                  </a:cxn>
                  <a:cxn ang="0">
                    <a:pos x="38" y="155"/>
                  </a:cxn>
                  <a:cxn ang="0">
                    <a:pos x="38" y="173"/>
                  </a:cxn>
                  <a:cxn ang="0">
                    <a:pos x="32" y="197"/>
                  </a:cxn>
                  <a:cxn ang="0">
                    <a:pos x="24" y="222"/>
                  </a:cxn>
                  <a:cxn ang="0">
                    <a:pos x="32" y="232"/>
                  </a:cxn>
                  <a:cxn ang="0">
                    <a:pos x="40" y="242"/>
                  </a:cxn>
                  <a:cxn ang="0">
                    <a:pos x="50" y="268"/>
                  </a:cxn>
                  <a:cxn ang="0">
                    <a:pos x="60" y="272"/>
                  </a:cxn>
                  <a:cxn ang="0">
                    <a:pos x="67" y="282"/>
                  </a:cxn>
                  <a:cxn ang="0">
                    <a:pos x="67" y="301"/>
                  </a:cxn>
                  <a:cxn ang="0">
                    <a:pos x="56" y="303"/>
                  </a:cxn>
                  <a:cxn ang="0">
                    <a:pos x="40" y="293"/>
                  </a:cxn>
                  <a:cxn ang="0">
                    <a:pos x="36" y="272"/>
                  </a:cxn>
                  <a:cxn ang="0">
                    <a:pos x="28" y="262"/>
                  </a:cxn>
                  <a:cxn ang="0">
                    <a:pos x="12" y="234"/>
                  </a:cxn>
                  <a:cxn ang="0">
                    <a:pos x="20" y="215"/>
                  </a:cxn>
                  <a:cxn ang="0">
                    <a:pos x="14" y="205"/>
                  </a:cxn>
                  <a:cxn ang="0">
                    <a:pos x="20" y="187"/>
                  </a:cxn>
                  <a:cxn ang="0">
                    <a:pos x="24" y="171"/>
                  </a:cxn>
                  <a:cxn ang="0">
                    <a:pos x="28" y="138"/>
                  </a:cxn>
                  <a:cxn ang="0">
                    <a:pos x="8" y="98"/>
                  </a:cxn>
                  <a:cxn ang="0">
                    <a:pos x="10" y="79"/>
                  </a:cxn>
                  <a:cxn ang="0">
                    <a:pos x="2" y="45"/>
                  </a:cxn>
                  <a:cxn ang="0">
                    <a:pos x="2" y="20"/>
                  </a:cxn>
                  <a:cxn ang="0">
                    <a:pos x="18" y="14"/>
                  </a:cxn>
                  <a:cxn ang="0">
                    <a:pos x="24" y="0"/>
                  </a:cxn>
                  <a:cxn ang="0">
                    <a:pos x="42" y="4"/>
                  </a:cxn>
                </a:cxnLst>
                <a:rect l="0" t="0" r="r" b="b"/>
                <a:pathLst>
                  <a:path w="123" h="303">
                    <a:moveTo>
                      <a:pt x="42" y="4"/>
                    </a:moveTo>
                    <a:lnTo>
                      <a:pt x="42" y="8"/>
                    </a:lnTo>
                    <a:lnTo>
                      <a:pt x="48" y="8"/>
                    </a:lnTo>
                    <a:lnTo>
                      <a:pt x="52" y="8"/>
                    </a:lnTo>
                    <a:lnTo>
                      <a:pt x="56" y="14"/>
                    </a:lnTo>
                    <a:lnTo>
                      <a:pt x="50" y="23"/>
                    </a:lnTo>
                    <a:lnTo>
                      <a:pt x="52" y="25"/>
                    </a:lnTo>
                    <a:lnTo>
                      <a:pt x="52" y="29"/>
                    </a:lnTo>
                    <a:lnTo>
                      <a:pt x="56" y="33"/>
                    </a:lnTo>
                    <a:lnTo>
                      <a:pt x="58" y="39"/>
                    </a:lnTo>
                    <a:lnTo>
                      <a:pt x="56" y="45"/>
                    </a:lnTo>
                    <a:lnTo>
                      <a:pt x="60" y="47"/>
                    </a:lnTo>
                    <a:lnTo>
                      <a:pt x="65" y="45"/>
                    </a:lnTo>
                    <a:lnTo>
                      <a:pt x="67" y="39"/>
                    </a:lnTo>
                    <a:lnTo>
                      <a:pt x="77" y="33"/>
                    </a:lnTo>
                    <a:lnTo>
                      <a:pt x="83" y="35"/>
                    </a:lnTo>
                    <a:lnTo>
                      <a:pt x="83" y="37"/>
                    </a:lnTo>
                    <a:lnTo>
                      <a:pt x="85" y="39"/>
                    </a:lnTo>
                    <a:lnTo>
                      <a:pt x="93" y="45"/>
                    </a:lnTo>
                    <a:lnTo>
                      <a:pt x="99" y="45"/>
                    </a:lnTo>
                    <a:lnTo>
                      <a:pt x="107" y="55"/>
                    </a:lnTo>
                    <a:lnTo>
                      <a:pt x="107" y="63"/>
                    </a:lnTo>
                    <a:lnTo>
                      <a:pt x="107" y="73"/>
                    </a:lnTo>
                    <a:lnTo>
                      <a:pt x="113" y="77"/>
                    </a:lnTo>
                    <a:lnTo>
                      <a:pt x="117" y="83"/>
                    </a:lnTo>
                    <a:lnTo>
                      <a:pt x="119" y="87"/>
                    </a:lnTo>
                    <a:lnTo>
                      <a:pt x="119" y="94"/>
                    </a:lnTo>
                    <a:lnTo>
                      <a:pt x="123" y="96"/>
                    </a:lnTo>
                    <a:lnTo>
                      <a:pt x="119" y="104"/>
                    </a:lnTo>
                    <a:lnTo>
                      <a:pt x="117" y="108"/>
                    </a:lnTo>
                    <a:lnTo>
                      <a:pt x="113" y="114"/>
                    </a:lnTo>
                    <a:lnTo>
                      <a:pt x="107" y="118"/>
                    </a:lnTo>
                    <a:lnTo>
                      <a:pt x="99" y="124"/>
                    </a:lnTo>
                    <a:lnTo>
                      <a:pt x="95" y="124"/>
                    </a:lnTo>
                    <a:lnTo>
                      <a:pt x="87" y="124"/>
                    </a:lnTo>
                    <a:lnTo>
                      <a:pt x="79" y="128"/>
                    </a:lnTo>
                    <a:lnTo>
                      <a:pt x="75" y="132"/>
                    </a:lnTo>
                    <a:lnTo>
                      <a:pt x="75" y="142"/>
                    </a:lnTo>
                    <a:lnTo>
                      <a:pt x="75" y="154"/>
                    </a:lnTo>
                    <a:lnTo>
                      <a:pt x="79" y="161"/>
                    </a:lnTo>
                    <a:lnTo>
                      <a:pt x="83" y="171"/>
                    </a:lnTo>
                    <a:lnTo>
                      <a:pt x="83" y="183"/>
                    </a:lnTo>
                    <a:lnTo>
                      <a:pt x="79" y="177"/>
                    </a:lnTo>
                    <a:lnTo>
                      <a:pt x="77" y="173"/>
                    </a:lnTo>
                    <a:lnTo>
                      <a:pt x="75" y="171"/>
                    </a:lnTo>
                    <a:lnTo>
                      <a:pt x="73" y="171"/>
                    </a:lnTo>
                    <a:lnTo>
                      <a:pt x="69" y="163"/>
                    </a:lnTo>
                    <a:lnTo>
                      <a:pt x="65" y="155"/>
                    </a:lnTo>
                    <a:lnTo>
                      <a:pt x="58" y="155"/>
                    </a:lnTo>
                    <a:lnTo>
                      <a:pt x="56" y="148"/>
                    </a:lnTo>
                    <a:lnTo>
                      <a:pt x="52" y="146"/>
                    </a:lnTo>
                    <a:lnTo>
                      <a:pt x="48" y="144"/>
                    </a:lnTo>
                    <a:lnTo>
                      <a:pt x="40" y="142"/>
                    </a:lnTo>
                    <a:lnTo>
                      <a:pt x="40" y="144"/>
                    </a:lnTo>
                    <a:lnTo>
                      <a:pt x="38" y="144"/>
                    </a:lnTo>
                    <a:lnTo>
                      <a:pt x="38" y="152"/>
                    </a:lnTo>
                    <a:lnTo>
                      <a:pt x="38" y="155"/>
                    </a:lnTo>
                    <a:lnTo>
                      <a:pt x="38" y="161"/>
                    </a:lnTo>
                    <a:lnTo>
                      <a:pt x="38" y="167"/>
                    </a:lnTo>
                    <a:lnTo>
                      <a:pt x="38" y="173"/>
                    </a:lnTo>
                    <a:lnTo>
                      <a:pt x="36" y="177"/>
                    </a:lnTo>
                    <a:lnTo>
                      <a:pt x="32" y="187"/>
                    </a:lnTo>
                    <a:lnTo>
                      <a:pt x="32" y="197"/>
                    </a:lnTo>
                    <a:lnTo>
                      <a:pt x="30" y="201"/>
                    </a:lnTo>
                    <a:lnTo>
                      <a:pt x="28" y="213"/>
                    </a:lnTo>
                    <a:lnTo>
                      <a:pt x="24" y="222"/>
                    </a:lnTo>
                    <a:lnTo>
                      <a:pt x="28" y="226"/>
                    </a:lnTo>
                    <a:lnTo>
                      <a:pt x="30" y="230"/>
                    </a:lnTo>
                    <a:lnTo>
                      <a:pt x="32" y="232"/>
                    </a:lnTo>
                    <a:lnTo>
                      <a:pt x="36" y="244"/>
                    </a:lnTo>
                    <a:lnTo>
                      <a:pt x="38" y="244"/>
                    </a:lnTo>
                    <a:lnTo>
                      <a:pt x="40" y="242"/>
                    </a:lnTo>
                    <a:lnTo>
                      <a:pt x="42" y="258"/>
                    </a:lnTo>
                    <a:lnTo>
                      <a:pt x="46" y="264"/>
                    </a:lnTo>
                    <a:lnTo>
                      <a:pt x="50" y="268"/>
                    </a:lnTo>
                    <a:lnTo>
                      <a:pt x="56" y="268"/>
                    </a:lnTo>
                    <a:lnTo>
                      <a:pt x="60" y="270"/>
                    </a:lnTo>
                    <a:lnTo>
                      <a:pt x="60" y="272"/>
                    </a:lnTo>
                    <a:lnTo>
                      <a:pt x="60" y="274"/>
                    </a:lnTo>
                    <a:lnTo>
                      <a:pt x="65" y="280"/>
                    </a:lnTo>
                    <a:lnTo>
                      <a:pt x="67" y="282"/>
                    </a:lnTo>
                    <a:lnTo>
                      <a:pt x="69" y="289"/>
                    </a:lnTo>
                    <a:lnTo>
                      <a:pt x="67" y="291"/>
                    </a:lnTo>
                    <a:lnTo>
                      <a:pt x="67" y="301"/>
                    </a:lnTo>
                    <a:lnTo>
                      <a:pt x="60" y="299"/>
                    </a:lnTo>
                    <a:lnTo>
                      <a:pt x="60" y="303"/>
                    </a:lnTo>
                    <a:lnTo>
                      <a:pt x="56" y="303"/>
                    </a:lnTo>
                    <a:lnTo>
                      <a:pt x="56" y="295"/>
                    </a:lnTo>
                    <a:lnTo>
                      <a:pt x="48" y="291"/>
                    </a:lnTo>
                    <a:lnTo>
                      <a:pt x="40" y="293"/>
                    </a:lnTo>
                    <a:lnTo>
                      <a:pt x="40" y="284"/>
                    </a:lnTo>
                    <a:lnTo>
                      <a:pt x="38" y="274"/>
                    </a:lnTo>
                    <a:lnTo>
                      <a:pt x="36" y="272"/>
                    </a:lnTo>
                    <a:lnTo>
                      <a:pt x="36" y="270"/>
                    </a:lnTo>
                    <a:lnTo>
                      <a:pt x="32" y="264"/>
                    </a:lnTo>
                    <a:lnTo>
                      <a:pt x="28" y="262"/>
                    </a:lnTo>
                    <a:lnTo>
                      <a:pt x="18" y="250"/>
                    </a:lnTo>
                    <a:lnTo>
                      <a:pt x="12" y="242"/>
                    </a:lnTo>
                    <a:lnTo>
                      <a:pt x="12" y="234"/>
                    </a:lnTo>
                    <a:lnTo>
                      <a:pt x="12" y="224"/>
                    </a:lnTo>
                    <a:lnTo>
                      <a:pt x="14" y="217"/>
                    </a:lnTo>
                    <a:lnTo>
                      <a:pt x="20" y="215"/>
                    </a:lnTo>
                    <a:lnTo>
                      <a:pt x="18" y="213"/>
                    </a:lnTo>
                    <a:lnTo>
                      <a:pt x="18" y="207"/>
                    </a:lnTo>
                    <a:lnTo>
                      <a:pt x="14" y="205"/>
                    </a:lnTo>
                    <a:lnTo>
                      <a:pt x="14" y="201"/>
                    </a:lnTo>
                    <a:lnTo>
                      <a:pt x="20" y="193"/>
                    </a:lnTo>
                    <a:lnTo>
                      <a:pt x="20" y="187"/>
                    </a:lnTo>
                    <a:lnTo>
                      <a:pt x="22" y="187"/>
                    </a:lnTo>
                    <a:lnTo>
                      <a:pt x="22" y="181"/>
                    </a:lnTo>
                    <a:lnTo>
                      <a:pt x="24" y="171"/>
                    </a:lnTo>
                    <a:lnTo>
                      <a:pt x="32" y="161"/>
                    </a:lnTo>
                    <a:lnTo>
                      <a:pt x="32" y="152"/>
                    </a:lnTo>
                    <a:lnTo>
                      <a:pt x="28" y="138"/>
                    </a:lnTo>
                    <a:lnTo>
                      <a:pt x="18" y="128"/>
                    </a:lnTo>
                    <a:lnTo>
                      <a:pt x="12" y="114"/>
                    </a:lnTo>
                    <a:lnTo>
                      <a:pt x="8" y="98"/>
                    </a:lnTo>
                    <a:lnTo>
                      <a:pt x="18" y="94"/>
                    </a:lnTo>
                    <a:lnTo>
                      <a:pt x="18" y="87"/>
                    </a:lnTo>
                    <a:lnTo>
                      <a:pt x="10" y="79"/>
                    </a:lnTo>
                    <a:lnTo>
                      <a:pt x="2" y="69"/>
                    </a:lnTo>
                    <a:lnTo>
                      <a:pt x="0" y="55"/>
                    </a:lnTo>
                    <a:lnTo>
                      <a:pt x="2" y="45"/>
                    </a:lnTo>
                    <a:lnTo>
                      <a:pt x="2" y="37"/>
                    </a:lnTo>
                    <a:lnTo>
                      <a:pt x="0" y="27"/>
                    </a:lnTo>
                    <a:lnTo>
                      <a:pt x="2" y="20"/>
                    </a:lnTo>
                    <a:lnTo>
                      <a:pt x="8" y="20"/>
                    </a:lnTo>
                    <a:lnTo>
                      <a:pt x="12" y="14"/>
                    </a:lnTo>
                    <a:lnTo>
                      <a:pt x="18" y="14"/>
                    </a:lnTo>
                    <a:lnTo>
                      <a:pt x="18" y="8"/>
                    </a:lnTo>
                    <a:lnTo>
                      <a:pt x="20" y="0"/>
                    </a:lnTo>
                    <a:lnTo>
                      <a:pt x="24" y="0"/>
                    </a:lnTo>
                    <a:lnTo>
                      <a:pt x="30" y="4"/>
                    </a:lnTo>
                    <a:lnTo>
                      <a:pt x="42" y="4"/>
                    </a:lnTo>
                    <a:lnTo>
                      <a:pt x="42"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768" name="Group 767"/>
              <p:cNvGrpSpPr/>
              <p:nvPr/>
            </p:nvGrpSpPr>
            <p:grpSpPr>
              <a:xfrm>
                <a:off x="6994525" y="2808288"/>
                <a:ext cx="1635125" cy="1289050"/>
                <a:chOff x="6994525" y="2808288"/>
                <a:chExt cx="1635125" cy="1289050"/>
              </a:xfrm>
              <a:grpFill/>
            </p:grpSpPr>
            <p:sp>
              <p:nvSpPr>
                <p:cNvPr id="1165" name="Freeform 8"/>
                <p:cNvSpPr>
                  <a:spLocks noEditPoints="1"/>
                </p:cNvSpPr>
                <p:nvPr/>
              </p:nvSpPr>
              <p:spPr bwMode="auto">
                <a:xfrm>
                  <a:off x="6994525" y="2808288"/>
                  <a:ext cx="1635125" cy="1289050"/>
                </a:xfrm>
                <a:custGeom>
                  <a:avLst/>
                  <a:gdLst/>
                  <a:ahLst/>
                  <a:cxnLst>
                    <a:cxn ang="0">
                      <a:pos x="601" y="783"/>
                    </a:cxn>
                    <a:cxn ang="0">
                      <a:pos x="630" y="800"/>
                    </a:cxn>
                    <a:cxn ang="0">
                      <a:pos x="788" y="515"/>
                    </a:cxn>
                    <a:cxn ang="0">
                      <a:pos x="776" y="457"/>
                    </a:cxn>
                    <a:cxn ang="0">
                      <a:pos x="806" y="408"/>
                    </a:cxn>
                    <a:cxn ang="0">
                      <a:pos x="825" y="383"/>
                    </a:cxn>
                    <a:cxn ang="0">
                      <a:pos x="778" y="390"/>
                    </a:cxn>
                    <a:cxn ang="0">
                      <a:pos x="748" y="369"/>
                    </a:cxn>
                    <a:cxn ang="0">
                      <a:pos x="788" y="329"/>
                    </a:cxn>
                    <a:cxn ang="0">
                      <a:pos x="809" y="333"/>
                    </a:cxn>
                    <a:cxn ang="0">
                      <a:pos x="817" y="351"/>
                    </a:cxn>
                    <a:cxn ang="0">
                      <a:pos x="873" y="322"/>
                    </a:cxn>
                    <a:cxn ang="0">
                      <a:pos x="928" y="280"/>
                    </a:cxn>
                    <a:cxn ang="0">
                      <a:pos x="967" y="251"/>
                    </a:cxn>
                    <a:cxn ang="0">
                      <a:pos x="991" y="203"/>
                    </a:cxn>
                    <a:cxn ang="0">
                      <a:pos x="1030" y="154"/>
                    </a:cxn>
                    <a:cxn ang="0">
                      <a:pos x="993" y="144"/>
                    </a:cxn>
                    <a:cxn ang="0">
                      <a:pos x="947" y="97"/>
                    </a:cxn>
                    <a:cxn ang="0">
                      <a:pos x="890" y="36"/>
                    </a:cxn>
                    <a:cxn ang="0">
                      <a:pos x="813" y="6"/>
                    </a:cxn>
                    <a:cxn ang="0">
                      <a:pos x="794" y="60"/>
                    </a:cxn>
                    <a:cxn ang="0">
                      <a:pos x="750" y="105"/>
                    </a:cxn>
                    <a:cxn ang="0">
                      <a:pos x="729" y="148"/>
                    </a:cxn>
                    <a:cxn ang="0">
                      <a:pos x="770" y="168"/>
                    </a:cxn>
                    <a:cxn ang="0">
                      <a:pos x="713" y="197"/>
                    </a:cxn>
                    <a:cxn ang="0">
                      <a:pos x="638" y="243"/>
                    </a:cxn>
                    <a:cxn ang="0">
                      <a:pos x="547" y="286"/>
                    </a:cxn>
                    <a:cxn ang="0">
                      <a:pos x="417" y="270"/>
                    </a:cxn>
                    <a:cxn ang="0">
                      <a:pos x="341" y="213"/>
                    </a:cxn>
                    <a:cxn ang="0">
                      <a:pos x="287" y="146"/>
                    </a:cxn>
                    <a:cxn ang="0">
                      <a:pos x="215" y="132"/>
                    </a:cxn>
                    <a:cxn ang="0">
                      <a:pos x="157" y="197"/>
                    </a:cxn>
                    <a:cxn ang="0">
                      <a:pos x="126" y="251"/>
                    </a:cxn>
                    <a:cxn ang="0">
                      <a:pos x="84" y="296"/>
                    </a:cxn>
                    <a:cxn ang="0">
                      <a:pos x="51" y="322"/>
                    </a:cxn>
                    <a:cxn ang="0">
                      <a:pos x="12" y="331"/>
                    </a:cxn>
                    <a:cxn ang="0">
                      <a:pos x="18" y="369"/>
                    </a:cxn>
                    <a:cxn ang="0">
                      <a:pos x="63" y="428"/>
                    </a:cxn>
                    <a:cxn ang="0">
                      <a:pos x="100" y="450"/>
                    </a:cxn>
                    <a:cxn ang="0">
                      <a:pos x="102" y="505"/>
                    </a:cxn>
                    <a:cxn ang="0">
                      <a:pos x="136" y="554"/>
                    </a:cxn>
                    <a:cxn ang="0">
                      <a:pos x="201" y="584"/>
                    </a:cxn>
                    <a:cxn ang="0">
                      <a:pos x="280" y="597"/>
                    </a:cxn>
                    <a:cxn ang="0">
                      <a:pos x="360" y="588"/>
                    </a:cxn>
                    <a:cxn ang="0">
                      <a:pos x="410" y="609"/>
                    </a:cxn>
                    <a:cxn ang="0">
                      <a:pos x="419" y="666"/>
                    </a:cxn>
                    <a:cxn ang="0">
                      <a:pos x="441" y="692"/>
                    </a:cxn>
                    <a:cxn ang="0">
                      <a:pos x="461" y="741"/>
                    </a:cxn>
                    <a:cxn ang="0">
                      <a:pos x="510" y="714"/>
                    </a:cxn>
                    <a:cxn ang="0">
                      <a:pos x="575" y="735"/>
                    </a:cxn>
                    <a:cxn ang="0">
                      <a:pos x="612" y="741"/>
                    </a:cxn>
                    <a:cxn ang="0">
                      <a:pos x="624" y="745"/>
                    </a:cxn>
                    <a:cxn ang="0">
                      <a:pos x="658" y="727"/>
                    </a:cxn>
                    <a:cxn ang="0">
                      <a:pos x="689" y="714"/>
                    </a:cxn>
                    <a:cxn ang="0">
                      <a:pos x="725" y="706"/>
                    </a:cxn>
                    <a:cxn ang="0">
                      <a:pos x="748" y="682"/>
                    </a:cxn>
                    <a:cxn ang="0">
                      <a:pos x="772" y="656"/>
                    </a:cxn>
                    <a:cxn ang="0">
                      <a:pos x="780" y="633"/>
                    </a:cxn>
                    <a:cxn ang="0">
                      <a:pos x="798" y="597"/>
                    </a:cxn>
                    <a:cxn ang="0">
                      <a:pos x="809" y="570"/>
                    </a:cxn>
                    <a:cxn ang="0">
                      <a:pos x="815" y="546"/>
                    </a:cxn>
                  </a:cxnLst>
                  <a:rect l="0" t="0" r="r" b="b"/>
                  <a:pathLst>
                    <a:path w="1030" h="812">
                      <a:moveTo>
                        <a:pt x="632" y="771"/>
                      </a:moveTo>
                      <a:lnTo>
                        <a:pt x="632" y="771"/>
                      </a:lnTo>
                      <a:lnTo>
                        <a:pt x="622" y="773"/>
                      </a:lnTo>
                      <a:lnTo>
                        <a:pt x="614" y="775"/>
                      </a:lnTo>
                      <a:lnTo>
                        <a:pt x="610" y="775"/>
                      </a:lnTo>
                      <a:lnTo>
                        <a:pt x="605" y="777"/>
                      </a:lnTo>
                      <a:lnTo>
                        <a:pt x="605" y="781"/>
                      </a:lnTo>
                      <a:lnTo>
                        <a:pt x="605" y="783"/>
                      </a:lnTo>
                      <a:lnTo>
                        <a:pt x="603" y="783"/>
                      </a:lnTo>
                      <a:lnTo>
                        <a:pt x="601" y="783"/>
                      </a:lnTo>
                      <a:lnTo>
                        <a:pt x="593" y="787"/>
                      </a:lnTo>
                      <a:lnTo>
                        <a:pt x="593" y="796"/>
                      </a:lnTo>
                      <a:lnTo>
                        <a:pt x="595" y="804"/>
                      </a:lnTo>
                      <a:lnTo>
                        <a:pt x="599" y="804"/>
                      </a:lnTo>
                      <a:lnTo>
                        <a:pt x="603" y="806"/>
                      </a:lnTo>
                      <a:lnTo>
                        <a:pt x="610" y="812"/>
                      </a:lnTo>
                      <a:lnTo>
                        <a:pt x="622" y="806"/>
                      </a:lnTo>
                      <a:lnTo>
                        <a:pt x="622" y="802"/>
                      </a:lnTo>
                      <a:lnTo>
                        <a:pt x="628" y="802"/>
                      </a:lnTo>
                      <a:lnTo>
                        <a:pt x="630" y="800"/>
                      </a:lnTo>
                      <a:lnTo>
                        <a:pt x="630" y="796"/>
                      </a:lnTo>
                      <a:lnTo>
                        <a:pt x="630" y="792"/>
                      </a:lnTo>
                      <a:lnTo>
                        <a:pt x="632" y="790"/>
                      </a:lnTo>
                      <a:lnTo>
                        <a:pt x="636" y="783"/>
                      </a:lnTo>
                      <a:lnTo>
                        <a:pt x="638" y="781"/>
                      </a:lnTo>
                      <a:lnTo>
                        <a:pt x="638" y="777"/>
                      </a:lnTo>
                      <a:lnTo>
                        <a:pt x="638" y="773"/>
                      </a:lnTo>
                      <a:lnTo>
                        <a:pt x="632" y="771"/>
                      </a:lnTo>
                      <a:lnTo>
                        <a:pt x="632" y="771"/>
                      </a:lnTo>
                      <a:close/>
                      <a:moveTo>
                        <a:pt x="788" y="515"/>
                      </a:moveTo>
                      <a:lnTo>
                        <a:pt x="788" y="515"/>
                      </a:lnTo>
                      <a:lnTo>
                        <a:pt x="798" y="511"/>
                      </a:lnTo>
                      <a:lnTo>
                        <a:pt x="808" y="515"/>
                      </a:lnTo>
                      <a:lnTo>
                        <a:pt x="808" y="509"/>
                      </a:lnTo>
                      <a:lnTo>
                        <a:pt x="796" y="495"/>
                      </a:lnTo>
                      <a:lnTo>
                        <a:pt x="790" y="485"/>
                      </a:lnTo>
                      <a:lnTo>
                        <a:pt x="788" y="475"/>
                      </a:lnTo>
                      <a:lnTo>
                        <a:pt x="780" y="477"/>
                      </a:lnTo>
                      <a:lnTo>
                        <a:pt x="784" y="471"/>
                      </a:lnTo>
                      <a:lnTo>
                        <a:pt x="776" y="457"/>
                      </a:lnTo>
                      <a:lnTo>
                        <a:pt x="772" y="448"/>
                      </a:lnTo>
                      <a:lnTo>
                        <a:pt x="776" y="438"/>
                      </a:lnTo>
                      <a:lnTo>
                        <a:pt x="778" y="434"/>
                      </a:lnTo>
                      <a:lnTo>
                        <a:pt x="780" y="432"/>
                      </a:lnTo>
                      <a:lnTo>
                        <a:pt x="786" y="430"/>
                      </a:lnTo>
                      <a:lnTo>
                        <a:pt x="786" y="422"/>
                      </a:lnTo>
                      <a:lnTo>
                        <a:pt x="790" y="418"/>
                      </a:lnTo>
                      <a:lnTo>
                        <a:pt x="796" y="412"/>
                      </a:lnTo>
                      <a:lnTo>
                        <a:pt x="798" y="410"/>
                      </a:lnTo>
                      <a:lnTo>
                        <a:pt x="806" y="408"/>
                      </a:lnTo>
                      <a:lnTo>
                        <a:pt x="808" y="402"/>
                      </a:lnTo>
                      <a:lnTo>
                        <a:pt x="813" y="402"/>
                      </a:lnTo>
                      <a:lnTo>
                        <a:pt x="815" y="400"/>
                      </a:lnTo>
                      <a:lnTo>
                        <a:pt x="817" y="398"/>
                      </a:lnTo>
                      <a:lnTo>
                        <a:pt x="823" y="400"/>
                      </a:lnTo>
                      <a:lnTo>
                        <a:pt x="825" y="398"/>
                      </a:lnTo>
                      <a:lnTo>
                        <a:pt x="827" y="398"/>
                      </a:lnTo>
                      <a:lnTo>
                        <a:pt x="833" y="389"/>
                      </a:lnTo>
                      <a:lnTo>
                        <a:pt x="833" y="385"/>
                      </a:lnTo>
                      <a:lnTo>
                        <a:pt x="825" y="383"/>
                      </a:lnTo>
                      <a:lnTo>
                        <a:pt x="821" y="383"/>
                      </a:lnTo>
                      <a:lnTo>
                        <a:pt x="817" y="385"/>
                      </a:lnTo>
                      <a:lnTo>
                        <a:pt x="813" y="385"/>
                      </a:lnTo>
                      <a:lnTo>
                        <a:pt x="808" y="385"/>
                      </a:lnTo>
                      <a:lnTo>
                        <a:pt x="806" y="381"/>
                      </a:lnTo>
                      <a:lnTo>
                        <a:pt x="798" y="381"/>
                      </a:lnTo>
                      <a:lnTo>
                        <a:pt x="788" y="381"/>
                      </a:lnTo>
                      <a:lnTo>
                        <a:pt x="788" y="385"/>
                      </a:lnTo>
                      <a:lnTo>
                        <a:pt x="780" y="389"/>
                      </a:lnTo>
                      <a:lnTo>
                        <a:pt x="778" y="390"/>
                      </a:lnTo>
                      <a:lnTo>
                        <a:pt x="778" y="392"/>
                      </a:lnTo>
                      <a:lnTo>
                        <a:pt x="770" y="392"/>
                      </a:lnTo>
                      <a:lnTo>
                        <a:pt x="768" y="394"/>
                      </a:lnTo>
                      <a:lnTo>
                        <a:pt x="762" y="394"/>
                      </a:lnTo>
                      <a:lnTo>
                        <a:pt x="760" y="390"/>
                      </a:lnTo>
                      <a:lnTo>
                        <a:pt x="760" y="385"/>
                      </a:lnTo>
                      <a:lnTo>
                        <a:pt x="758" y="381"/>
                      </a:lnTo>
                      <a:lnTo>
                        <a:pt x="756" y="375"/>
                      </a:lnTo>
                      <a:lnTo>
                        <a:pt x="752" y="375"/>
                      </a:lnTo>
                      <a:lnTo>
                        <a:pt x="748" y="369"/>
                      </a:lnTo>
                      <a:lnTo>
                        <a:pt x="744" y="361"/>
                      </a:lnTo>
                      <a:lnTo>
                        <a:pt x="744" y="353"/>
                      </a:lnTo>
                      <a:lnTo>
                        <a:pt x="748" y="351"/>
                      </a:lnTo>
                      <a:lnTo>
                        <a:pt x="758" y="351"/>
                      </a:lnTo>
                      <a:lnTo>
                        <a:pt x="766" y="351"/>
                      </a:lnTo>
                      <a:lnTo>
                        <a:pt x="768" y="345"/>
                      </a:lnTo>
                      <a:lnTo>
                        <a:pt x="772" y="339"/>
                      </a:lnTo>
                      <a:lnTo>
                        <a:pt x="784" y="331"/>
                      </a:lnTo>
                      <a:lnTo>
                        <a:pt x="786" y="331"/>
                      </a:lnTo>
                      <a:lnTo>
                        <a:pt x="788" y="329"/>
                      </a:lnTo>
                      <a:lnTo>
                        <a:pt x="790" y="324"/>
                      </a:lnTo>
                      <a:lnTo>
                        <a:pt x="794" y="324"/>
                      </a:lnTo>
                      <a:lnTo>
                        <a:pt x="796" y="322"/>
                      </a:lnTo>
                      <a:lnTo>
                        <a:pt x="796" y="316"/>
                      </a:lnTo>
                      <a:lnTo>
                        <a:pt x="800" y="310"/>
                      </a:lnTo>
                      <a:lnTo>
                        <a:pt x="806" y="304"/>
                      </a:lnTo>
                      <a:lnTo>
                        <a:pt x="827" y="312"/>
                      </a:lnTo>
                      <a:lnTo>
                        <a:pt x="821" y="322"/>
                      </a:lnTo>
                      <a:lnTo>
                        <a:pt x="813" y="331"/>
                      </a:lnTo>
                      <a:lnTo>
                        <a:pt x="809" y="333"/>
                      </a:lnTo>
                      <a:lnTo>
                        <a:pt x="809" y="339"/>
                      </a:lnTo>
                      <a:lnTo>
                        <a:pt x="809" y="343"/>
                      </a:lnTo>
                      <a:lnTo>
                        <a:pt x="817" y="343"/>
                      </a:lnTo>
                      <a:lnTo>
                        <a:pt x="813" y="349"/>
                      </a:lnTo>
                      <a:lnTo>
                        <a:pt x="809" y="353"/>
                      </a:lnTo>
                      <a:lnTo>
                        <a:pt x="809" y="355"/>
                      </a:lnTo>
                      <a:lnTo>
                        <a:pt x="813" y="355"/>
                      </a:lnTo>
                      <a:lnTo>
                        <a:pt x="817" y="355"/>
                      </a:lnTo>
                      <a:lnTo>
                        <a:pt x="817" y="353"/>
                      </a:lnTo>
                      <a:lnTo>
                        <a:pt x="817" y="351"/>
                      </a:lnTo>
                      <a:lnTo>
                        <a:pt x="833" y="339"/>
                      </a:lnTo>
                      <a:lnTo>
                        <a:pt x="845" y="331"/>
                      </a:lnTo>
                      <a:lnTo>
                        <a:pt x="851" y="331"/>
                      </a:lnTo>
                      <a:lnTo>
                        <a:pt x="855" y="331"/>
                      </a:lnTo>
                      <a:lnTo>
                        <a:pt x="861" y="333"/>
                      </a:lnTo>
                      <a:lnTo>
                        <a:pt x="863" y="333"/>
                      </a:lnTo>
                      <a:lnTo>
                        <a:pt x="863" y="331"/>
                      </a:lnTo>
                      <a:lnTo>
                        <a:pt x="865" y="331"/>
                      </a:lnTo>
                      <a:lnTo>
                        <a:pt x="865" y="333"/>
                      </a:lnTo>
                      <a:lnTo>
                        <a:pt x="873" y="322"/>
                      </a:lnTo>
                      <a:lnTo>
                        <a:pt x="878" y="314"/>
                      </a:lnTo>
                      <a:lnTo>
                        <a:pt x="886" y="304"/>
                      </a:lnTo>
                      <a:lnTo>
                        <a:pt x="890" y="296"/>
                      </a:lnTo>
                      <a:lnTo>
                        <a:pt x="900" y="286"/>
                      </a:lnTo>
                      <a:lnTo>
                        <a:pt x="900" y="276"/>
                      </a:lnTo>
                      <a:lnTo>
                        <a:pt x="908" y="274"/>
                      </a:lnTo>
                      <a:lnTo>
                        <a:pt x="914" y="282"/>
                      </a:lnTo>
                      <a:lnTo>
                        <a:pt x="918" y="284"/>
                      </a:lnTo>
                      <a:lnTo>
                        <a:pt x="928" y="286"/>
                      </a:lnTo>
                      <a:lnTo>
                        <a:pt x="928" y="280"/>
                      </a:lnTo>
                      <a:lnTo>
                        <a:pt x="928" y="274"/>
                      </a:lnTo>
                      <a:lnTo>
                        <a:pt x="934" y="270"/>
                      </a:lnTo>
                      <a:lnTo>
                        <a:pt x="941" y="270"/>
                      </a:lnTo>
                      <a:lnTo>
                        <a:pt x="945" y="266"/>
                      </a:lnTo>
                      <a:lnTo>
                        <a:pt x="945" y="262"/>
                      </a:lnTo>
                      <a:lnTo>
                        <a:pt x="953" y="260"/>
                      </a:lnTo>
                      <a:lnTo>
                        <a:pt x="953" y="247"/>
                      </a:lnTo>
                      <a:lnTo>
                        <a:pt x="965" y="262"/>
                      </a:lnTo>
                      <a:lnTo>
                        <a:pt x="967" y="257"/>
                      </a:lnTo>
                      <a:lnTo>
                        <a:pt x="967" y="251"/>
                      </a:lnTo>
                      <a:lnTo>
                        <a:pt x="971" y="247"/>
                      </a:lnTo>
                      <a:lnTo>
                        <a:pt x="973" y="241"/>
                      </a:lnTo>
                      <a:lnTo>
                        <a:pt x="971" y="227"/>
                      </a:lnTo>
                      <a:lnTo>
                        <a:pt x="973" y="221"/>
                      </a:lnTo>
                      <a:lnTo>
                        <a:pt x="973" y="213"/>
                      </a:lnTo>
                      <a:lnTo>
                        <a:pt x="979" y="207"/>
                      </a:lnTo>
                      <a:lnTo>
                        <a:pt x="983" y="205"/>
                      </a:lnTo>
                      <a:lnTo>
                        <a:pt x="983" y="203"/>
                      </a:lnTo>
                      <a:lnTo>
                        <a:pt x="983" y="201"/>
                      </a:lnTo>
                      <a:lnTo>
                        <a:pt x="991" y="203"/>
                      </a:lnTo>
                      <a:lnTo>
                        <a:pt x="993" y="207"/>
                      </a:lnTo>
                      <a:lnTo>
                        <a:pt x="999" y="203"/>
                      </a:lnTo>
                      <a:lnTo>
                        <a:pt x="1005" y="197"/>
                      </a:lnTo>
                      <a:lnTo>
                        <a:pt x="1008" y="193"/>
                      </a:lnTo>
                      <a:lnTo>
                        <a:pt x="1012" y="192"/>
                      </a:lnTo>
                      <a:lnTo>
                        <a:pt x="1018" y="184"/>
                      </a:lnTo>
                      <a:lnTo>
                        <a:pt x="1022" y="176"/>
                      </a:lnTo>
                      <a:lnTo>
                        <a:pt x="1026" y="164"/>
                      </a:lnTo>
                      <a:lnTo>
                        <a:pt x="1026" y="156"/>
                      </a:lnTo>
                      <a:lnTo>
                        <a:pt x="1030" y="154"/>
                      </a:lnTo>
                      <a:lnTo>
                        <a:pt x="1030" y="144"/>
                      </a:lnTo>
                      <a:lnTo>
                        <a:pt x="1026" y="138"/>
                      </a:lnTo>
                      <a:lnTo>
                        <a:pt x="1026" y="134"/>
                      </a:lnTo>
                      <a:lnTo>
                        <a:pt x="1030" y="125"/>
                      </a:lnTo>
                      <a:lnTo>
                        <a:pt x="1020" y="126"/>
                      </a:lnTo>
                      <a:lnTo>
                        <a:pt x="1018" y="132"/>
                      </a:lnTo>
                      <a:lnTo>
                        <a:pt x="1010" y="134"/>
                      </a:lnTo>
                      <a:lnTo>
                        <a:pt x="1005" y="134"/>
                      </a:lnTo>
                      <a:lnTo>
                        <a:pt x="999" y="138"/>
                      </a:lnTo>
                      <a:lnTo>
                        <a:pt x="993" y="144"/>
                      </a:lnTo>
                      <a:lnTo>
                        <a:pt x="985" y="146"/>
                      </a:lnTo>
                      <a:lnTo>
                        <a:pt x="981" y="148"/>
                      </a:lnTo>
                      <a:lnTo>
                        <a:pt x="973" y="144"/>
                      </a:lnTo>
                      <a:lnTo>
                        <a:pt x="965" y="142"/>
                      </a:lnTo>
                      <a:lnTo>
                        <a:pt x="963" y="134"/>
                      </a:lnTo>
                      <a:lnTo>
                        <a:pt x="963" y="126"/>
                      </a:lnTo>
                      <a:lnTo>
                        <a:pt x="961" y="119"/>
                      </a:lnTo>
                      <a:lnTo>
                        <a:pt x="953" y="113"/>
                      </a:lnTo>
                      <a:lnTo>
                        <a:pt x="951" y="105"/>
                      </a:lnTo>
                      <a:lnTo>
                        <a:pt x="947" y="97"/>
                      </a:lnTo>
                      <a:lnTo>
                        <a:pt x="943" y="91"/>
                      </a:lnTo>
                      <a:lnTo>
                        <a:pt x="934" y="89"/>
                      </a:lnTo>
                      <a:lnTo>
                        <a:pt x="926" y="87"/>
                      </a:lnTo>
                      <a:lnTo>
                        <a:pt x="918" y="87"/>
                      </a:lnTo>
                      <a:lnTo>
                        <a:pt x="914" y="83"/>
                      </a:lnTo>
                      <a:lnTo>
                        <a:pt x="908" y="73"/>
                      </a:lnTo>
                      <a:lnTo>
                        <a:pt x="900" y="60"/>
                      </a:lnTo>
                      <a:lnTo>
                        <a:pt x="898" y="50"/>
                      </a:lnTo>
                      <a:lnTo>
                        <a:pt x="898" y="44"/>
                      </a:lnTo>
                      <a:lnTo>
                        <a:pt x="890" y="36"/>
                      </a:lnTo>
                      <a:lnTo>
                        <a:pt x="888" y="28"/>
                      </a:lnTo>
                      <a:lnTo>
                        <a:pt x="878" y="20"/>
                      </a:lnTo>
                      <a:lnTo>
                        <a:pt x="865" y="20"/>
                      </a:lnTo>
                      <a:lnTo>
                        <a:pt x="861" y="14"/>
                      </a:lnTo>
                      <a:lnTo>
                        <a:pt x="853" y="8"/>
                      </a:lnTo>
                      <a:lnTo>
                        <a:pt x="845" y="2"/>
                      </a:lnTo>
                      <a:lnTo>
                        <a:pt x="835" y="0"/>
                      </a:lnTo>
                      <a:lnTo>
                        <a:pt x="831" y="2"/>
                      </a:lnTo>
                      <a:lnTo>
                        <a:pt x="823" y="6"/>
                      </a:lnTo>
                      <a:lnTo>
                        <a:pt x="813" y="6"/>
                      </a:lnTo>
                      <a:lnTo>
                        <a:pt x="806" y="10"/>
                      </a:lnTo>
                      <a:lnTo>
                        <a:pt x="798" y="18"/>
                      </a:lnTo>
                      <a:lnTo>
                        <a:pt x="794" y="26"/>
                      </a:lnTo>
                      <a:lnTo>
                        <a:pt x="790" y="28"/>
                      </a:lnTo>
                      <a:lnTo>
                        <a:pt x="788" y="34"/>
                      </a:lnTo>
                      <a:lnTo>
                        <a:pt x="796" y="30"/>
                      </a:lnTo>
                      <a:lnTo>
                        <a:pt x="796" y="40"/>
                      </a:lnTo>
                      <a:lnTo>
                        <a:pt x="796" y="48"/>
                      </a:lnTo>
                      <a:lnTo>
                        <a:pt x="790" y="54"/>
                      </a:lnTo>
                      <a:lnTo>
                        <a:pt x="794" y="60"/>
                      </a:lnTo>
                      <a:lnTo>
                        <a:pt x="786" y="69"/>
                      </a:lnTo>
                      <a:lnTo>
                        <a:pt x="780" y="77"/>
                      </a:lnTo>
                      <a:lnTo>
                        <a:pt x="776" y="83"/>
                      </a:lnTo>
                      <a:lnTo>
                        <a:pt x="772" y="85"/>
                      </a:lnTo>
                      <a:lnTo>
                        <a:pt x="772" y="87"/>
                      </a:lnTo>
                      <a:lnTo>
                        <a:pt x="776" y="89"/>
                      </a:lnTo>
                      <a:lnTo>
                        <a:pt x="772" y="91"/>
                      </a:lnTo>
                      <a:lnTo>
                        <a:pt x="768" y="95"/>
                      </a:lnTo>
                      <a:lnTo>
                        <a:pt x="762" y="97"/>
                      </a:lnTo>
                      <a:lnTo>
                        <a:pt x="750" y="105"/>
                      </a:lnTo>
                      <a:lnTo>
                        <a:pt x="742" y="99"/>
                      </a:lnTo>
                      <a:lnTo>
                        <a:pt x="733" y="95"/>
                      </a:lnTo>
                      <a:lnTo>
                        <a:pt x="725" y="97"/>
                      </a:lnTo>
                      <a:lnTo>
                        <a:pt x="717" y="117"/>
                      </a:lnTo>
                      <a:lnTo>
                        <a:pt x="721" y="125"/>
                      </a:lnTo>
                      <a:lnTo>
                        <a:pt x="721" y="128"/>
                      </a:lnTo>
                      <a:lnTo>
                        <a:pt x="717" y="132"/>
                      </a:lnTo>
                      <a:lnTo>
                        <a:pt x="715" y="136"/>
                      </a:lnTo>
                      <a:lnTo>
                        <a:pt x="715" y="144"/>
                      </a:lnTo>
                      <a:lnTo>
                        <a:pt x="729" y="148"/>
                      </a:lnTo>
                      <a:lnTo>
                        <a:pt x="741" y="146"/>
                      </a:lnTo>
                      <a:lnTo>
                        <a:pt x="748" y="138"/>
                      </a:lnTo>
                      <a:lnTo>
                        <a:pt x="752" y="138"/>
                      </a:lnTo>
                      <a:lnTo>
                        <a:pt x="758" y="144"/>
                      </a:lnTo>
                      <a:lnTo>
                        <a:pt x="766" y="152"/>
                      </a:lnTo>
                      <a:lnTo>
                        <a:pt x="778" y="156"/>
                      </a:lnTo>
                      <a:lnTo>
                        <a:pt x="786" y="164"/>
                      </a:lnTo>
                      <a:lnTo>
                        <a:pt x="780" y="172"/>
                      </a:lnTo>
                      <a:lnTo>
                        <a:pt x="776" y="168"/>
                      </a:lnTo>
                      <a:lnTo>
                        <a:pt x="770" y="168"/>
                      </a:lnTo>
                      <a:lnTo>
                        <a:pt x="768" y="172"/>
                      </a:lnTo>
                      <a:lnTo>
                        <a:pt x="762" y="174"/>
                      </a:lnTo>
                      <a:lnTo>
                        <a:pt x="758" y="176"/>
                      </a:lnTo>
                      <a:lnTo>
                        <a:pt x="756" y="182"/>
                      </a:lnTo>
                      <a:lnTo>
                        <a:pt x="744" y="178"/>
                      </a:lnTo>
                      <a:lnTo>
                        <a:pt x="733" y="188"/>
                      </a:lnTo>
                      <a:lnTo>
                        <a:pt x="725" y="184"/>
                      </a:lnTo>
                      <a:lnTo>
                        <a:pt x="721" y="184"/>
                      </a:lnTo>
                      <a:lnTo>
                        <a:pt x="717" y="193"/>
                      </a:lnTo>
                      <a:lnTo>
                        <a:pt x="713" y="197"/>
                      </a:lnTo>
                      <a:lnTo>
                        <a:pt x="689" y="203"/>
                      </a:lnTo>
                      <a:lnTo>
                        <a:pt x="687" y="215"/>
                      </a:lnTo>
                      <a:lnTo>
                        <a:pt x="674" y="223"/>
                      </a:lnTo>
                      <a:lnTo>
                        <a:pt x="664" y="217"/>
                      </a:lnTo>
                      <a:lnTo>
                        <a:pt x="656" y="211"/>
                      </a:lnTo>
                      <a:lnTo>
                        <a:pt x="648" y="207"/>
                      </a:lnTo>
                      <a:lnTo>
                        <a:pt x="640" y="213"/>
                      </a:lnTo>
                      <a:lnTo>
                        <a:pt x="638" y="223"/>
                      </a:lnTo>
                      <a:lnTo>
                        <a:pt x="636" y="231"/>
                      </a:lnTo>
                      <a:lnTo>
                        <a:pt x="638" y="243"/>
                      </a:lnTo>
                      <a:lnTo>
                        <a:pt x="640" y="251"/>
                      </a:lnTo>
                      <a:lnTo>
                        <a:pt x="636" y="257"/>
                      </a:lnTo>
                      <a:lnTo>
                        <a:pt x="628" y="262"/>
                      </a:lnTo>
                      <a:lnTo>
                        <a:pt x="614" y="264"/>
                      </a:lnTo>
                      <a:lnTo>
                        <a:pt x="599" y="270"/>
                      </a:lnTo>
                      <a:lnTo>
                        <a:pt x="583" y="270"/>
                      </a:lnTo>
                      <a:lnTo>
                        <a:pt x="573" y="272"/>
                      </a:lnTo>
                      <a:lnTo>
                        <a:pt x="567" y="272"/>
                      </a:lnTo>
                      <a:lnTo>
                        <a:pt x="557" y="282"/>
                      </a:lnTo>
                      <a:lnTo>
                        <a:pt x="547" y="286"/>
                      </a:lnTo>
                      <a:lnTo>
                        <a:pt x="536" y="286"/>
                      </a:lnTo>
                      <a:lnTo>
                        <a:pt x="522" y="290"/>
                      </a:lnTo>
                      <a:lnTo>
                        <a:pt x="508" y="290"/>
                      </a:lnTo>
                      <a:lnTo>
                        <a:pt x="498" y="284"/>
                      </a:lnTo>
                      <a:lnTo>
                        <a:pt x="490" y="274"/>
                      </a:lnTo>
                      <a:lnTo>
                        <a:pt x="484" y="272"/>
                      </a:lnTo>
                      <a:lnTo>
                        <a:pt x="461" y="272"/>
                      </a:lnTo>
                      <a:lnTo>
                        <a:pt x="445" y="270"/>
                      </a:lnTo>
                      <a:lnTo>
                        <a:pt x="431" y="270"/>
                      </a:lnTo>
                      <a:lnTo>
                        <a:pt x="417" y="270"/>
                      </a:lnTo>
                      <a:lnTo>
                        <a:pt x="408" y="270"/>
                      </a:lnTo>
                      <a:lnTo>
                        <a:pt x="400" y="262"/>
                      </a:lnTo>
                      <a:lnTo>
                        <a:pt x="390" y="255"/>
                      </a:lnTo>
                      <a:lnTo>
                        <a:pt x="380" y="247"/>
                      </a:lnTo>
                      <a:lnTo>
                        <a:pt x="376" y="243"/>
                      </a:lnTo>
                      <a:lnTo>
                        <a:pt x="372" y="233"/>
                      </a:lnTo>
                      <a:lnTo>
                        <a:pt x="364" y="225"/>
                      </a:lnTo>
                      <a:lnTo>
                        <a:pt x="354" y="223"/>
                      </a:lnTo>
                      <a:lnTo>
                        <a:pt x="350" y="217"/>
                      </a:lnTo>
                      <a:lnTo>
                        <a:pt x="341" y="213"/>
                      </a:lnTo>
                      <a:lnTo>
                        <a:pt x="331" y="211"/>
                      </a:lnTo>
                      <a:lnTo>
                        <a:pt x="321" y="207"/>
                      </a:lnTo>
                      <a:lnTo>
                        <a:pt x="317" y="201"/>
                      </a:lnTo>
                      <a:lnTo>
                        <a:pt x="321" y="192"/>
                      </a:lnTo>
                      <a:lnTo>
                        <a:pt x="323" y="184"/>
                      </a:lnTo>
                      <a:lnTo>
                        <a:pt x="317" y="174"/>
                      </a:lnTo>
                      <a:lnTo>
                        <a:pt x="307" y="172"/>
                      </a:lnTo>
                      <a:lnTo>
                        <a:pt x="307" y="164"/>
                      </a:lnTo>
                      <a:lnTo>
                        <a:pt x="297" y="154"/>
                      </a:lnTo>
                      <a:lnTo>
                        <a:pt x="287" y="146"/>
                      </a:lnTo>
                      <a:lnTo>
                        <a:pt x="278" y="148"/>
                      </a:lnTo>
                      <a:lnTo>
                        <a:pt x="268" y="146"/>
                      </a:lnTo>
                      <a:lnTo>
                        <a:pt x="262" y="142"/>
                      </a:lnTo>
                      <a:lnTo>
                        <a:pt x="260" y="136"/>
                      </a:lnTo>
                      <a:lnTo>
                        <a:pt x="258" y="125"/>
                      </a:lnTo>
                      <a:lnTo>
                        <a:pt x="260" y="107"/>
                      </a:lnTo>
                      <a:lnTo>
                        <a:pt x="250" y="115"/>
                      </a:lnTo>
                      <a:lnTo>
                        <a:pt x="228" y="117"/>
                      </a:lnTo>
                      <a:lnTo>
                        <a:pt x="220" y="125"/>
                      </a:lnTo>
                      <a:lnTo>
                        <a:pt x="215" y="132"/>
                      </a:lnTo>
                      <a:lnTo>
                        <a:pt x="205" y="134"/>
                      </a:lnTo>
                      <a:lnTo>
                        <a:pt x="203" y="138"/>
                      </a:lnTo>
                      <a:lnTo>
                        <a:pt x="201" y="148"/>
                      </a:lnTo>
                      <a:lnTo>
                        <a:pt x="187" y="154"/>
                      </a:lnTo>
                      <a:lnTo>
                        <a:pt x="177" y="154"/>
                      </a:lnTo>
                      <a:lnTo>
                        <a:pt x="169" y="158"/>
                      </a:lnTo>
                      <a:lnTo>
                        <a:pt x="165" y="168"/>
                      </a:lnTo>
                      <a:lnTo>
                        <a:pt x="157" y="174"/>
                      </a:lnTo>
                      <a:lnTo>
                        <a:pt x="155" y="186"/>
                      </a:lnTo>
                      <a:lnTo>
                        <a:pt x="157" y="197"/>
                      </a:lnTo>
                      <a:lnTo>
                        <a:pt x="163" y="203"/>
                      </a:lnTo>
                      <a:lnTo>
                        <a:pt x="159" y="207"/>
                      </a:lnTo>
                      <a:lnTo>
                        <a:pt x="142" y="207"/>
                      </a:lnTo>
                      <a:lnTo>
                        <a:pt x="130" y="215"/>
                      </a:lnTo>
                      <a:lnTo>
                        <a:pt x="118" y="217"/>
                      </a:lnTo>
                      <a:lnTo>
                        <a:pt x="112" y="221"/>
                      </a:lnTo>
                      <a:lnTo>
                        <a:pt x="114" y="227"/>
                      </a:lnTo>
                      <a:lnTo>
                        <a:pt x="126" y="235"/>
                      </a:lnTo>
                      <a:lnTo>
                        <a:pt x="128" y="243"/>
                      </a:lnTo>
                      <a:lnTo>
                        <a:pt x="126" y="251"/>
                      </a:lnTo>
                      <a:lnTo>
                        <a:pt x="120" y="257"/>
                      </a:lnTo>
                      <a:lnTo>
                        <a:pt x="120" y="270"/>
                      </a:lnTo>
                      <a:lnTo>
                        <a:pt x="108" y="276"/>
                      </a:lnTo>
                      <a:lnTo>
                        <a:pt x="100" y="284"/>
                      </a:lnTo>
                      <a:lnTo>
                        <a:pt x="94" y="284"/>
                      </a:lnTo>
                      <a:lnTo>
                        <a:pt x="90" y="286"/>
                      </a:lnTo>
                      <a:lnTo>
                        <a:pt x="88" y="292"/>
                      </a:lnTo>
                      <a:lnTo>
                        <a:pt x="88" y="294"/>
                      </a:lnTo>
                      <a:lnTo>
                        <a:pt x="88" y="296"/>
                      </a:lnTo>
                      <a:lnTo>
                        <a:pt x="84" y="296"/>
                      </a:lnTo>
                      <a:lnTo>
                        <a:pt x="77" y="296"/>
                      </a:lnTo>
                      <a:lnTo>
                        <a:pt x="67" y="300"/>
                      </a:lnTo>
                      <a:lnTo>
                        <a:pt x="63" y="302"/>
                      </a:lnTo>
                      <a:lnTo>
                        <a:pt x="61" y="304"/>
                      </a:lnTo>
                      <a:lnTo>
                        <a:pt x="61" y="310"/>
                      </a:lnTo>
                      <a:lnTo>
                        <a:pt x="61" y="312"/>
                      </a:lnTo>
                      <a:lnTo>
                        <a:pt x="57" y="316"/>
                      </a:lnTo>
                      <a:lnTo>
                        <a:pt x="57" y="320"/>
                      </a:lnTo>
                      <a:lnTo>
                        <a:pt x="53" y="322"/>
                      </a:lnTo>
                      <a:lnTo>
                        <a:pt x="51" y="322"/>
                      </a:lnTo>
                      <a:lnTo>
                        <a:pt x="43" y="324"/>
                      </a:lnTo>
                      <a:lnTo>
                        <a:pt x="37" y="325"/>
                      </a:lnTo>
                      <a:lnTo>
                        <a:pt x="35" y="325"/>
                      </a:lnTo>
                      <a:lnTo>
                        <a:pt x="33" y="325"/>
                      </a:lnTo>
                      <a:lnTo>
                        <a:pt x="29" y="324"/>
                      </a:lnTo>
                      <a:lnTo>
                        <a:pt x="29" y="322"/>
                      </a:lnTo>
                      <a:lnTo>
                        <a:pt x="27" y="320"/>
                      </a:lnTo>
                      <a:lnTo>
                        <a:pt x="23" y="320"/>
                      </a:lnTo>
                      <a:lnTo>
                        <a:pt x="18" y="324"/>
                      </a:lnTo>
                      <a:lnTo>
                        <a:pt x="12" y="331"/>
                      </a:lnTo>
                      <a:lnTo>
                        <a:pt x="6" y="333"/>
                      </a:lnTo>
                      <a:lnTo>
                        <a:pt x="0" y="339"/>
                      </a:lnTo>
                      <a:lnTo>
                        <a:pt x="2" y="341"/>
                      </a:lnTo>
                      <a:lnTo>
                        <a:pt x="2" y="349"/>
                      </a:lnTo>
                      <a:lnTo>
                        <a:pt x="2" y="353"/>
                      </a:lnTo>
                      <a:lnTo>
                        <a:pt x="8" y="359"/>
                      </a:lnTo>
                      <a:lnTo>
                        <a:pt x="18" y="353"/>
                      </a:lnTo>
                      <a:lnTo>
                        <a:pt x="19" y="355"/>
                      </a:lnTo>
                      <a:lnTo>
                        <a:pt x="19" y="361"/>
                      </a:lnTo>
                      <a:lnTo>
                        <a:pt x="18" y="369"/>
                      </a:lnTo>
                      <a:lnTo>
                        <a:pt x="19" y="379"/>
                      </a:lnTo>
                      <a:lnTo>
                        <a:pt x="23" y="385"/>
                      </a:lnTo>
                      <a:lnTo>
                        <a:pt x="25" y="390"/>
                      </a:lnTo>
                      <a:lnTo>
                        <a:pt x="27" y="394"/>
                      </a:lnTo>
                      <a:lnTo>
                        <a:pt x="19" y="398"/>
                      </a:lnTo>
                      <a:lnTo>
                        <a:pt x="19" y="402"/>
                      </a:lnTo>
                      <a:lnTo>
                        <a:pt x="33" y="402"/>
                      </a:lnTo>
                      <a:lnTo>
                        <a:pt x="51" y="414"/>
                      </a:lnTo>
                      <a:lnTo>
                        <a:pt x="55" y="420"/>
                      </a:lnTo>
                      <a:lnTo>
                        <a:pt x="63" y="428"/>
                      </a:lnTo>
                      <a:lnTo>
                        <a:pt x="71" y="420"/>
                      </a:lnTo>
                      <a:lnTo>
                        <a:pt x="73" y="418"/>
                      </a:lnTo>
                      <a:lnTo>
                        <a:pt x="81" y="418"/>
                      </a:lnTo>
                      <a:lnTo>
                        <a:pt x="88" y="420"/>
                      </a:lnTo>
                      <a:lnTo>
                        <a:pt x="94" y="420"/>
                      </a:lnTo>
                      <a:lnTo>
                        <a:pt x="100" y="428"/>
                      </a:lnTo>
                      <a:lnTo>
                        <a:pt x="102" y="432"/>
                      </a:lnTo>
                      <a:lnTo>
                        <a:pt x="108" y="440"/>
                      </a:lnTo>
                      <a:lnTo>
                        <a:pt x="102" y="446"/>
                      </a:lnTo>
                      <a:lnTo>
                        <a:pt x="100" y="450"/>
                      </a:lnTo>
                      <a:lnTo>
                        <a:pt x="98" y="456"/>
                      </a:lnTo>
                      <a:lnTo>
                        <a:pt x="92" y="459"/>
                      </a:lnTo>
                      <a:lnTo>
                        <a:pt x="90" y="467"/>
                      </a:lnTo>
                      <a:lnTo>
                        <a:pt x="84" y="471"/>
                      </a:lnTo>
                      <a:lnTo>
                        <a:pt x="83" y="477"/>
                      </a:lnTo>
                      <a:lnTo>
                        <a:pt x="90" y="481"/>
                      </a:lnTo>
                      <a:lnTo>
                        <a:pt x="92" y="489"/>
                      </a:lnTo>
                      <a:lnTo>
                        <a:pt x="92" y="499"/>
                      </a:lnTo>
                      <a:lnTo>
                        <a:pt x="98" y="501"/>
                      </a:lnTo>
                      <a:lnTo>
                        <a:pt x="102" y="505"/>
                      </a:lnTo>
                      <a:lnTo>
                        <a:pt x="102" y="509"/>
                      </a:lnTo>
                      <a:lnTo>
                        <a:pt x="100" y="519"/>
                      </a:lnTo>
                      <a:lnTo>
                        <a:pt x="100" y="523"/>
                      </a:lnTo>
                      <a:lnTo>
                        <a:pt x="98" y="526"/>
                      </a:lnTo>
                      <a:lnTo>
                        <a:pt x="100" y="532"/>
                      </a:lnTo>
                      <a:lnTo>
                        <a:pt x="108" y="536"/>
                      </a:lnTo>
                      <a:lnTo>
                        <a:pt x="114" y="540"/>
                      </a:lnTo>
                      <a:lnTo>
                        <a:pt x="126" y="544"/>
                      </a:lnTo>
                      <a:lnTo>
                        <a:pt x="130" y="548"/>
                      </a:lnTo>
                      <a:lnTo>
                        <a:pt x="136" y="554"/>
                      </a:lnTo>
                      <a:lnTo>
                        <a:pt x="140" y="554"/>
                      </a:lnTo>
                      <a:lnTo>
                        <a:pt x="148" y="554"/>
                      </a:lnTo>
                      <a:lnTo>
                        <a:pt x="155" y="554"/>
                      </a:lnTo>
                      <a:lnTo>
                        <a:pt x="163" y="556"/>
                      </a:lnTo>
                      <a:lnTo>
                        <a:pt x="169" y="568"/>
                      </a:lnTo>
                      <a:lnTo>
                        <a:pt x="177" y="568"/>
                      </a:lnTo>
                      <a:lnTo>
                        <a:pt x="185" y="566"/>
                      </a:lnTo>
                      <a:lnTo>
                        <a:pt x="193" y="570"/>
                      </a:lnTo>
                      <a:lnTo>
                        <a:pt x="193" y="578"/>
                      </a:lnTo>
                      <a:lnTo>
                        <a:pt x="201" y="584"/>
                      </a:lnTo>
                      <a:lnTo>
                        <a:pt x="207" y="589"/>
                      </a:lnTo>
                      <a:lnTo>
                        <a:pt x="213" y="595"/>
                      </a:lnTo>
                      <a:lnTo>
                        <a:pt x="220" y="595"/>
                      </a:lnTo>
                      <a:lnTo>
                        <a:pt x="228" y="599"/>
                      </a:lnTo>
                      <a:lnTo>
                        <a:pt x="242" y="603"/>
                      </a:lnTo>
                      <a:lnTo>
                        <a:pt x="252" y="605"/>
                      </a:lnTo>
                      <a:lnTo>
                        <a:pt x="260" y="599"/>
                      </a:lnTo>
                      <a:lnTo>
                        <a:pt x="268" y="603"/>
                      </a:lnTo>
                      <a:lnTo>
                        <a:pt x="272" y="609"/>
                      </a:lnTo>
                      <a:lnTo>
                        <a:pt x="280" y="597"/>
                      </a:lnTo>
                      <a:lnTo>
                        <a:pt x="285" y="595"/>
                      </a:lnTo>
                      <a:lnTo>
                        <a:pt x="295" y="593"/>
                      </a:lnTo>
                      <a:lnTo>
                        <a:pt x="303" y="597"/>
                      </a:lnTo>
                      <a:lnTo>
                        <a:pt x="311" y="597"/>
                      </a:lnTo>
                      <a:lnTo>
                        <a:pt x="323" y="597"/>
                      </a:lnTo>
                      <a:lnTo>
                        <a:pt x="331" y="595"/>
                      </a:lnTo>
                      <a:lnTo>
                        <a:pt x="341" y="593"/>
                      </a:lnTo>
                      <a:lnTo>
                        <a:pt x="345" y="588"/>
                      </a:lnTo>
                      <a:lnTo>
                        <a:pt x="354" y="586"/>
                      </a:lnTo>
                      <a:lnTo>
                        <a:pt x="360" y="588"/>
                      </a:lnTo>
                      <a:lnTo>
                        <a:pt x="364" y="584"/>
                      </a:lnTo>
                      <a:lnTo>
                        <a:pt x="372" y="584"/>
                      </a:lnTo>
                      <a:lnTo>
                        <a:pt x="382" y="588"/>
                      </a:lnTo>
                      <a:lnTo>
                        <a:pt x="382" y="595"/>
                      </a:lnTo>
                      <a:lnTo>
                        <a:pt x="386" y="599"/>
                      </a:lnTo>
                      <a:lnTo>
                        <a:pt x="392" y="597"/>
                      </a:lnTo>
                      <a:lnTo>
                        <a:pt x="396" y="599"/>
                      </a:lnTo>
                      <a:lnTo>
                        <a:pt x="404" y="603"/>
                      </a:lnTo>
                      <a:lnTo>
                        <a:pt x="408" y="605"/>
                      </a:lnTo>
                      <a:lnTo>
                        <a:pt x="410" y="609"/>
                      </a:lnTo>
                      <a:lnTo>
                        <a:pt x="413" y="615"/>
                      </a:lnTo>
                      <a:lnTo>
                        <a:pt x="417" y="615"/>
                      </a:lnTo>
                      <a:lnTo>
                        <a:pt x="423" y="615"/>
                      </a:lnTo>
                      <a:lnTo>
                        <a:pt x="425" y="623"/>
                      </a:lnTo>
                      <a:lnTo>
                        <a:pt x="427" y="627"/>
                      </a:lnTo>
                      <a:lnTo>
                        <a:pt x="425" y="637"/>
                      </a:lnTo>
                      <a:lnTo>
                        <a:pt x="427" y="643"/>
                      </a:lnTo>
                      <a:lnTo>
                        <a:pt x="427" y="647"/>
                      </a:lnTo>
                      <a:lnTo>
                        <a:pt x="425" y="658"/>
                      </a:lnTo>
                      <a:lnTo>
                        <a:pt x="419" y="666"/>
                      </a:lnTo>
                      <a:lnTo>
                        <a:pt x="415" y="674"/>
                      </a:lnTo>
                      <a:lnTo>
                        <a:pt x="415" y="678"/>
                      </a:lnTo>
                      <a:lnTo>
                        <a:pt x="417" y="684"/>
                      </a:lnTo>
                      <a:lnTo>
                        <a:pt x="417" y="692"/>
                      </a:lnTo>
                      <a:lnTo>
                        <a:pt x="419" y="694"/>
                      </a:lnTo>
                      <a:lnTo>
                        <a:pt x="423" y="694"/>
                      </a:lnTo>
                      <a:lnTo>
                        <a:pt x="425" y="688"/>
                      </a:lnTo>
                      <a:lnTo>
                        <a:pt x="433" y="686"/>
                      </a:lnTo>
                      <a:lnTo>
                        <a:pt x="437" y="686"/>
                      </a:lnTo>
                      <a:lnTo>
                        <a:pt x="441" y="692"/>
                      </a:lnTo>
                      <a:lnTo>
                        <a:pt x="441" y="696"/>
                      </a:lnTo>
                      <a:lnTo>
                        <a:pt x="443" y="704"/>
                      </a:lnTo>
                      <a:lnTo>
                        <a:pt x="447" y="704"/>
                      </a:lnTo>
                      <a:lnTo>
                        <a:pt x="447" y="708"/>
                      </a:lnTo>
                      <a:lnTo>
                        <a:pt x="443" y="716"/>
                      </a:lnTo>
                      <a:lnTo>
                        <a:pt x="443" y="721"/>
                      </a:lnTo>
                      <a:lnTo>
                        <a:pt x="451" y="723"/>
                      </a:lnTo>
                      <a:lnTo>
                        <a:pt x="455" y="723"/>
                      </a:lnTo>
                      <a:lnTo>
                        <a:pt x="457" y="733"/>
                      </a:lnTo>
                      <a:lnTo>
                        <a:pt x="461" y="741"/>
                      </a:lnTo>
                      <a:lnTo>
                        <a:pt x="473" y="743"/>
                      </a:lnTo>
                      <a:lnTo>
                        <a:pt x="471" y="751"/>
                      </a:lnTo>
                      <a:lnTo>
                        <a:pt x="480" y="751"/>
                      </a:lnTo>
                      <a:lnTo>
                        <a:pt x="484" y="743"/>
                      </a:lnTo>
                      <a:lnTo>
                        <a:pt x="484" y="731"/>
                      </a:lnTo>
                      <a:lnTo>
                        <a:pt x="480" y="721"/>
                      </a:lnTo>
                      <a:lnTo>
                        <a:pt x="484" y="714"/>
                      </a:lnTo>
                      <a:lnTo>
                        <a:pt x="492" y="716"/>
                      </a:lnTo>
                      <a:lnTo>
                        <a:pt x="500" y="712"/>
                      </a:lnTo>
                      <a:lnTo>
                        <a:pt x="510" y="714"/>
                      </a:lnTo>
                      <a:lnTo>
                        <a:pt x="520" y="712"/>
                      </a:lnTo>
                      <a:lnTo>
                        <a:pt x="534" y="712"/>
                      </a:lnTo>
                      <a:lnTo>
                        <a:pt x="540" y="704"/>
                      </a:lnTo>
                      <a:lnTo>
                        <a:pt x="547" y="706"/>
                      </a:lnTo>
                      <a:lnTo>
                        <a:pt x="553" y="708"/>
                      </a:lnTo>
                      <a:lnTo>
                        <a:pt x="559" y="712"/>
                      </a:lnTo>
                      <a:lnTo>
                        <a:pt x="557" y="721"/>
                      </a:lnTo>
                      <a:lnTo>
                        <a:pt x="563" y="727"/>
                      </a:lnTo>
                      <a:lnTo>
                        <a:pt x="567" y="733"/>
                      </a:lnTo>
                      <a:lnTo>
                        <a:pt x="575" y="735"/>
                      </a:lnTo>
                      <a:lnTo>
                        <a:pt x="581" y="735"/>
                      </a:lnTo>
                      <a:lnTo>
                        <a:pt x="587" y="737"/>
                      </a:lnTo>
                      <a:lnTo>
                        <a:pt x="591" y="733"/>
                      </a:lnTo>
                      <a:lnTo>
                        <a:pt x="595" y="733"/>
                      </a:lnTo>
                      <a:lnTo>
                        <a:pt x="603" y="733"/>
                      </a:lnTo>
                      <a:lnTo>
                        <a:pt x="605" y="735"/>
                      </a:lnTo>
                      <a:lnTo>
                        <a:pt x="609" y="735"/>
                      </a:lnTo>
                      <a:lnTo>
                        <a:pt x="610" y="735"/>
                      </a:lnTo>
                      <a:lnTo>
                        <a:pt x="610" y="737"/>
                      </a:lnTo>
                      <a:lnTo>
                        <a:pt x="612" y="741"/>
                      </a:lnTo>
                      <a:lnTo>
                        <a:pt x="610" y="745"/>
                      </a:lnTo>
                      <a:lnTo>
                        <a:pt x="610" y="753"/>
                      </a:lnTo>
                      <a:lnTo>
                        <a:pt x="612" y="753"/>
                      </a:lnTo>
                      <a:lnTo>
                        <a:pt x="614" y="765"/>
                      </a:lnTo>
                      <a:lnTo>
                        <a:pt x="624" y="763"/>
                      </a:lnTo>
                      <a:lnTo>
                        <a:pt x="624" y="755"/>
                      </a:lnTo>
                      <a:lnTo>
                        <a:pt x="620" y="751"/>
                      </a:lnTo>
                      <a:lnTo>
                        <a:pt x="622" y="751"/>
                      </a:lnTo>
                      <a:lnTo>
                        <a:pt x="624" y="747"/>
                      </a:lnTo>
                      <a:lnTo>
                        <a:pt x="624" y="745"/>
                      </a:lnTo>
                      <a:lnTo>
                        <a:pt x="630" y="745"/>
                      </a:lnTo>
                      <a:lnTo>
                        <a:pt x="636" y="743"/>
                      </a:lnTo>
                      <a:lnTo>
                        <a:pt x="640" y="735"/>
                      </a:lnTo>
                      <a:lnTo>
                        <a:pt x="646" y="735"/>
                      </a:lnTo>
                      <a:lnTo>
                        <a:pt x="646" y="733"/>
                      </a:lnTo>
                      <a:lnTo>
                        <a:pt x="648" y="733"/>
                      </a:lnTo>
                      <a:lnTo>
                        <a:pt x="650" y="727"/>
                      </a:lnTo>
                      <a:lnTo>
                        <a:pt x="652" y="727"/>
                      </a:lnTo>
                      <a:lnTo>
                        <a:pt x="656" y="731"/>
                      </a:lnTo>
                      <a:lnTo>
                        <a:pt x="658" y="727"/>
                      </a:lnTo>
                      <a:lnTo>
                        <a:pt x="666" y="727"/>
                      </a:lnTo>
                      <a:lnTo>
                        <a:pt x="674" y="727"/>
                      </a:lnTo>
                      <a:lnTo>
                        <a:pt x="679" y="714"/>
                      </a:lnTo>
                      <a:lnTo>
                        <a:pt x="683" y="714"/>
                      </a:lnTo>
                      <a:lnTo>
                        <a:pt x="685" y="712"/>
                      </a:lnTo>
                      <a:lnTo>
                        <a:pt x="685" y="708"/>
                      </a:lnTo>
                      <a:lnTo>
                        <a:pt x="683" y="708"/>
                      </a:lnTo>
                      <a:lnTo>
                        <a:pt x="683" y="706"/>
                      </a:lnTo>
                      <a:lnTo>
                        <a:pt x="687" y="706"/>
                      </a:lnTo>
                      <a:lnTo>
                        <a:pt x="689" y="714"/>
                      </a:lnTo>
                      <a:lnTo>
                        <a:pt x="695" y="714"/>
                      </a:lnTo>
                      <a:lnTo>
                        <a:pt x="697" y="714"/>
                      </a:lnTo>
                      <a:lnTo>
                        <a:pt x="701" y="716"/>
                      </a:lnTo>
                      <a:lnTo>
                        <a:pt x="703" y="714"/>
                      </a:lnTo>
                      <a:lnTo>
                        <a:pt x="703" y="712"/>
                      </a:lnTo>
                      <a:lnTo>
                        <a:pt x="713" y="708"/>
                      </a:lnTo>
                      <a:lnTo>
                        <a:pt x="717" y="712"/>
                      </a:lnTo>
                      <a:lnTo>
                        <a:pt x="721" y="712"/>
                      </a:lnTo>
                      <a:lnTo>
                        <a:pt x="721" y="708"/>
                      </a:lnTo>
                      <a:lnTo>
                        <a:pt x="725" y="706"/>
                      </a:lnTo>
                      <a:lnTo>
                        <a:pt x="729" y="702"/>
                      </a:lnTo>
                      <a:lnTo>
                        <a:pt x="725" y="698"/>
                      </a:lnTo>
                      <a:lnTo>
                        <a:pt x="725" y="696"/>
                      </a:lnTo>
                      <a:lnTo>
                        <a:pt x="735" y="692"/>
                      </a:lnTo>
                      <a:lnTo>
                        <a:pt x="735" y="688"/>
                      </a:lnTo>
                      <a:lnTo>
                        <a:pt x="739" y="688"/>
                      </a:lnTo>
                      <a:lnTo>
                        <a:pt x="741" y="688"/>
                      </a:lnTo>
                      <a:lnTo>
                        <a:pt x="742" y="686"/>
                      </a:lnTo>
                      <a:lnTo>
                        <a:pt x="742" y="682"/>
                      </a:lnTo>
                      <a:lnTo>
                        <a:pt x="748" y="682"/>
                      </a:lnTo>
                      <a:lnTo>
                        <a:pt x="750" y="682"/>
                      </a:lnTo>
                      <a:lnTo>
                        <a:pt x="752" y="676"/>
                      </a:lnTo>
                      <a:lnTo>
                        <a:pt x="752" y="668"/>
                      </a:lnTo>
                      <a:lnTo>
                        <a:pt x="770" y="666"/>
                      </a:lnTo>
                      <a:lnTo>
                        <a:pt x="770" y="664"/>
                      </a:lnTo>
                      <a:lnTo>
                        <a:pt x="768" y="664"/>
                      </a:lnTo>
                      <a:lnTo>
                        <a:pt x="768" y="662"/>
                      </a:lnTo>
                      <a:lnTo>
                        <a:pt x="770" y="658"/>
                      </a:lnTo>
                      <a:lnTo>
                        <a:pt x="772" y="658"/>
                      </a:lnTo>
                      <a:lnTo>
                        <a:pt x="772" y="656"/>
                      </a:lnTo>
                      <a:lnTo>
                        <a:pt x="770" y="656"/>
                      </a:lnTo>
                      <a:lnTo>
                        <a:pt x="770" y="655"/>
                      </a:lnTo>
                      <a:lnTo>
                        <a:pt x="772" y="653"/>
                      </a:lnTo>
                      <a:lnTo>
                        <a:pt x="780" y="653"/>
                      </a:lnTo>
                      <a:lnTo>
                        <a:pt x="780" y="649"/>
                      </a:lnTo>
                      <a:lnTo>
                        <a:pt x="784" y="649"/>
                      </a:lnTo>
                      <a:lnTo>
                        <a:pt x="780" y="637"/>
                      </a:lnTo>
                      <a:lnTo>
                        <a:pt x="776" y="637"/>
                      </a:lnTo>
                      <a:lnTo>
                        <a:pt x="776" y="633"/>
                      </a:lnTo>
                      <a:lnTo>
                        <a:pt x="780" y="633"/>
                      </a:lnTo>
                      <a:lnTo>
                        <a:pt x="780" y="623"/>
                      </a:lnTo>
                      <a:lnTo>
                        <a:pt x="786" y="619"/>
                      </a:lnTo>
                      <a:lnTo>
                        <a:pt x="790" y="617"/>
                      </a:lnTo>
                      <a:lnTo>
                        <a:pt x="790" y="615"/>
                      </a:lnTo>
                      <a:lnTo>
                        <a:pt x="798" y="609"/>
                      </a:lnTo>
                      <a:lnTo>
                        <a:pt x="798" y="603"/>
                      </a:lnTo>
                      <a:lnTo>
                        <a:pt x="798" y="599"/>
                      </a:lnTo>
                      <a:lnTo>
                        <a:pt x="800" y="599"/>
                      </a:lnTo>
                      <a:lnTo>
                        <a:pt x="800" y="597"/>
                      </a:lnTo>
                      <a:lnTo>
                        <a:pt x="798" y="597"/>
                      </a:lnTo>
                      <a:lnTo>
                        <a:pt x="800" y="597"/>
                      </a:lnTo>
                      <a:lnTo>
                        <a:pt x="806" y="597"/>
                      </a:lnTo>
                      <a:lnTo>
                        <a:pt x="806" y="593"/>
                      </a:lnTo>
                      <a:lnTo>
                        <a:pt x="808" y="589"/>
                      </a:lnTo>
                      <a:lnTo>
                        <a:pt x="813" y="589"/>
                      </a:lnTo>
                      <a:lnTo>
                        <a:pt x="813" y="586"/>
                      </a:lnTo>
                      <a:lnTo>
                        <a:pt x="808" y="584"/>
                      </a:lnTo>
                      <a:lnTo>
                        <a:pt x="809" y="580"/>
                      </a:lnTo>
                      <a:lnTo>
                        <a:pt x="809" y="578"/>
                      </a:lnTo>
                      <a:lnTo>
                        <a:pt x="809" y="570"/>
                      </a:lnTo>
                      <a:lnTo>
                        <a:pt x="821" y="570"/>
                      </a:lnTo>
                      <a:lnTo>
                        <a:pt x="817" y="568"/>
                      </a:lnTo>
                      <a:lnTo>
                        <a:pt x="817" y="564"/>
                      </a:lnTo>
                      <a:lnTo>
                        <a:pt x="821" y="560"/>
                      </a:lnTo>
                      <a:lnTo>
                        <a:pt x="817" y="558"/>
                      </a:lnTo>
                      <a:lnTo>
                        <a:pt x="823" y="556"/>
                      </a:lnTo>
                      <a:lnTo>
                        <a:pt x="825" y="556"/>
                      </a:lnTo>
                      <a:lnTo>
                        <a:pt x="823" y="550"/>
                      </a:lnTo>
                      <a:lnTo>
                        <a:pt x="817" y="550"/>
                      </a:lnTo>
                      <a:lnTo>
                        <a:pt x="815" y="546"/>
                      </a:lnTo>
                      <a:lnTo>
                        <a:pt x="808" y="548"/>
                      </a:lnTo>
                      <a:lnTo>
                        <a:pt x="806" y="548"/>
                      </a:lnTo>
                      <a:lnTo>
                        <a:pt x="800" y="548"/>
                      </a:lnTo>
                      <a:lnTo>
                        <a:pt x="800" y="546"/>
                      </a:lnTo>
                      <a:lnTo>
                        <a:pt x="800" y="544"/>
                      </a:lnTo>
                      <a:lnTo>
                        <a:pt x="815" y="532"/>
                      </a:lnTo>
                      <a:lnTo>
                        <a:pt x="788" y="515"/>
                      </a:lnTo>
                      <a:lnTo>
                        <a:pt x="788" y="51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66" name="Freeform 30"/>
                <p:cNvSpPr>
                  <a:spLocks/>
                </p:cNvSpPr>
                <p:nvPr/>
              </p:nvSpPr>
              <p:spPr bwMode="auto">
                <a:xfrm>
                  <a:off x="8245475" y="3844925"/>
                  <a:ext cx="52388" cy="106363"/>
                </a:xfrm>
                <a:custGeom>
                  <a:avLst/>
                  <a:gdLst/>
                  <a:ahLst/>
                  <a:cxnLst>
                    <a:cxn ang="0">
                      <a:pos x="23" y="0"/>
                    </a:cxn>
                    <a:cxn ang="0">
                      <a:pos x="23" y="0"/>
                    </a:cxn>
                    <a:cxn ang="0">
                      <a:pos x="18" y="3"/>
                    </a:cxn>
                    <a:cxn ang="0">
                      <a:pos x="16" y="11"/>
                    </a:cxn>
                    <a:cxn ang="0">
                      <a:pos x="10" y="15"/>
                    </a:cxn>
                    <a:cxn ang="0">
                      <a:pos x="8" y="21"/>
                    </a:cxn>
                    <a:cxn ang="0">
                      <a:pos x="8" y="25"/>
                    </a:cxn>
                    <a:cxn ang="0">
                      <a:pos x="8" y="29"/>
                    </a:cxn>
                    <a:cxn ang="0">
                      <a:pos x="4" y="33"/>
                    </a:cxn>
                    <a:cxn ang="0">
                      <a:pos x="0" y="41"/>
                    </a:cxn>
                    <a:cxn ang="0">
                      <a:pos x="0" y="51"/>
                    </a:cxn>
                    <a:cxn ang="0">
                      <a:pos x="4" y="57"/>
                    </a:cxn>
                    <a:cxn ang="0">
                      <a:pos x="6" y="61"/>
                    </a:cxn>
                    <a:cxn ang="0">
                      <a:pos x="10" y="67"/>
                    </a:cxn>
                    <a:cxn ang="0">
                      <a:pos x="14" y="59"/>
                    </a:cxn>
                    <a:cxn ang="0">
                      <a:pos x="18" y="57"/>
                    </a:cxn>
                    <a:cxn ang="0">
                      <a:pos x="21" y="53"/>
                    </a:cxn>
                    <a:cxn ang="0">
                      <a:pos x="21" y="49"/>
                    </a:cxn>
                    <a:cxn ang="0">
                      <a:pos x="23" y="43"/>
                    </a:cxn>
                    <a:cxn ang="0">
                      <a:pos x="23" y="29"/>
                    </a:cxn>
                    <a:cxn ang="0">
                      <a:pos x="33" y="3"/>
                    </a:cxn>
                    <a:cxn ang="0">
                      <a:pos x="31" y="2"/>
                    </a:cxn>
                    <a:cxn ang="0">
                      <a:pos x="29" y="0"/>
                    </a:cxn>
                    <a:cxn ang="0">
                      <a:pos x="23" y="0"/>
                    </a:cxn>
                    <a:cxn ang="0">
                      <a:pos x="23" y="0"/>
                    </a:cxn>
                  </a:cxnLst>
                  <a:rect l="0" t="0" r="r" b="b"/>
                  <a:pathLst>
                    <a:path w="33" h="67">
                      <a:moveTo>
                        <a:pt x="23" y="0"/>
                      </a:moveTo>
                      <a:lnTo>
                        <a:pt x="23" y="0"/>
                      </a:lnTo>
                      <a:lnTo>
                        <a:pt x="18" y="3"/>
                      </a:lnTo>
                      <a:lnTo>
                        <a:pt x="16" y="11"/>
                      </a:lnTo>
                      <a:lnTo>
                        <a:pt x="10" y="15"/>
                      </a:lnTo>
                      <a:lnTo>
                        <a:pt x="8" y="21"/>
                      </a:lnTo>
                      <a:lnTo>
                        <a:pt x="8" y="25"/>
                      </a:lnTo>
                      <a:lnTo>
                        <a:pt x="8" y="29"/>
                      </a:lnTo>
                      <a:lnTo>
                        <a:pt x="4" y="33"/>
                      </a:lnTo>
                      <a:lnTo>
                        <a:pt x="0" y="41"/>
                      </a:lnTo>
                      <a:lnTo>
                        <a:pt x="0" y="51"/>
                      </a:lnTo>
                      <a:lnTo>
                        <a:pt x="4" y="57"/>
                      </a:lnTo>
                      <a:lnTo>
                        <a:pt x="6" y="61"/>
                      </a:lnTo>
                      <a:lnTo>
                        <a:pt x="10" y="67"/>
                      </a:lnTo>
                      <a:lnTo>
                        <a:pt x="14" y="59"/>
                      </a:lnTo>
                      <a:lnTo>
                        <a:pt x="18" y="57"/>
                      </a:lnTo>
                      <a:lnTo>
                        <a:pt x="21" y="53"/>
                      </a:lnTo>
                      <a:lnTo>
                        <a:pt x="21" y="49"/>
                      </a:lnTo>
                      <a:lnTo>
                        <a:pt x="23" y="43"/>
                      </a:lnTo>
                      <a:lnTo>
                        <a:pt x="23" y="29"/>
                      </a:lnTo>
                      <a:lnTo>
                        <a:pt x="33" y="3"/>
                      </a:lnTo>
                      <a:lnTo>
                        <a:pt x="31" y="2"/>
                      </a:lnTo>
                      <a:lnTo>
                        <a:pt x="29" y="0"/>
                      </a:lnTo>
                      <a:lnTo>
                        <a:pt x="23" y="0"/>
                      </a:lnTo>
                      <a:lnTo>
                        <a:pt x="23"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769" name="Freeform 31"/>
              <p:cNvSpPr>
                <a:spLocks/>
              </p:cNvSpPr>
              <p:nvPr/>
            </p:nvSpPr>
            <p:spPr bwMode="auto">
              <a:xfrm>
                <a:off x="5218113" y="3030538"/>
                <a:ext cx="122238" cy="87313"/>
              </a:xfrm>
              <a:custGeom>
                <a:avLst/>
                <a:gdLst/>
                <a:ahLst/>
                <a:cxnLst>
                  <a:cxn ang="0">
                    <a:pos x="73" y="26"/>
                  </a:cxn>
                  <a:cxn ang="0">
                    <a:pos x="73" y="24"/>
                  </a:cxn>
                  <a:cxn ang="0">
                    <a:pos x="69" y="16"/>
                  </a:cxn>
                  <a:cxn ang="0">
                    <a:pos x="57" y="2"/>
                  </a:cxn>
                  <a:cxn ang="0">
                    <a:pos x="49" y="0"/>
                  </a:cxn>
                  <a:cxn ang="0">
                    <a:pos x="43" y="2"/>
                  </a:cxn>
                  <a:cxn ang="0">
                    <a:pos x="33" y="8"/>
                  </a:cxn>
                  <a:cxn ang="0">
                    <a:pos x="29" y="8"/>
                  </a:cxn>
                  <a:cxn ang="0">
                    <a:pos x="27" y="12"/>
                  </a:cxn>
                  <a:cxn ang="0">
                    <a:pos x="19" y="18"/>
                  </a:cxn>
                  <a:cxn ang="0">
                    <a:pos x="12" y="28"/>
                  </a:cxn>
                  <a:cxn ang="0">
                    <a:pos x="0" y="46"/>
                  </a:cxn>
                  <a:cxn ang="0">
                    <a:pos x="4" y="48"/>
                  </a:cxn>
                  <a:cxn ang="0">
                    <a:pos x="10" y="46"/>
                  </a:cxn>
                  <a:cxn ang="0">
                    <a:pos x="12" y="52"/>
                  </a:cxn>
                  <a:cxn ang="0">
                    <a:pos x="19" y="52"/>
                  </a:cxn>
                  <a:cxn ang="0">
                    <a:pos x="21" y="55"/>
                  </a:cxn>
                  <a:cxn ang="0">
                    <a:pos x="27" y="55"/>
                  </a:cxn>
                  <a:cxn ang="0">
                    <a:pos x="31" y="52"/>
                  </a:cxn>
                  <a:cxn ang="0">
                    <a:pos x="37" y="48"/>
                  </a:cxn>
                  <a:cxn ang="0">
                    <a:pos x="37" y="42"/>
                  </a:cxn>
                  <a:cxn ang="0">
                    <a:pos x="41" y="48"/>
                  </a:cxn>
                  <a:cxn ang="0">
                    <a:pos x="51" y="52"/>
                  </a:cxn>
                  <a:cxn ang="0">
                    <a:pos x="57" y="52"/>
                  </a:cxn>
                  <a:cxn ang="0">
                    <a:pos x="57" y="44"/>
                  </a:cxn>
                  <a:cxn ang="0">
                    <a:pos x="61" y="42"/>
                  </a:cxn>
                  <a:cxn ang="0">
                    <a:pos x="63" y="36"/>
                  </a:cxn>
                  <a:cxn ang="0">
                    <a:pos x="69" y="36"/>
                  </a:cxn>
                  <a:cxn ang="0">
                    <a:pos x="73" y="34"/>
                  </a:cxn>
                  <a:cxn ang="0">
                    <a:pos x="73" y="30"/>
                  </a:cxn>
                  <a:cxn ang="0">
                    <a:pos x="73" y="28"/>
                  </a:cxn>
                  <a:cxn ang="0">
                    <a:pos x="73" y="26"/>
                  </a:cxn>
                </a:cxnLst>
                <a:rect l="0" t="0" r="r" b="b"/>
                <a:pathLst>
                  <a:path w="77" h="55">
                    <a:moveTo>
                      <a:pt x="73" y="26"/>
                    </a:moveTo>
                    <a:lnTo>
                      <a:pt x="73" y="26"/>
                    </a:lnTo>
                    <a:lnTo>
                      <a:pt x="77" y="24"/>
                    </a:lnTo>
                    <a:lnTo>
                      <a:pt x="73" y="24"/>
                    </a:lnTo>
                    <a:lnTo>
                      <a:pt x="69" y="20"/>
                    </a:lnTo>
                    <a:lnTo>
                      <a:pt x="69" y="16"/>
                    </a:lnTo>
                    <a:lnTo>
                      <a:pt x="71" y="12"/>
                    </a:lnTo>
                    <a:lnTo>
                      <a:pt x="57" y="2"/>
                    </a:lnTo>
                    <a:lnTo>
                      <a:pt x="51" y="0"/>
                    </a:lnTo>
                    <a:lnTo>
                      <a:pt x="49" y="0"/>
                    </a:lnTo>
                    <a:lnTo>
                      <a:pt x="47" y="0"/>
                    </a:lnTo>
                    <a:lnTo>
                      <a:pt x="43" y="2"/>
                    </a:lnTo>
                    <a:lnTo>
                      <a:pt x="37" y="8"/>
                    </a:lnTo>
                    <a:lnTo>
                      <a:pt x="33" y="8"/>
                    </a:lnTo>
                    <a:lnTo>
                      <a:pt x="31" y="8"/>
                    </a:lnTo>
                    <a:lnTo>
                      <a:pt x="29" y="8"/>
                    </a:lnTo>
                    <a:lnTo>
                      <a:pt x="27" y="8"/>
                    </a:lnTo>
                    <a:lnTo>
                      <a:pt x="27" y="12"/>
                    </a:lnTo>
                    <a:lnTo>
                      <a:pt x="21" y="16"/>
                    </a:lnTo>
                    <a:lnTo>
                      <a:pt x="19" y="18"/>
                    </a:lnTo>
                    <a:lnTo>
                      <a:pt x="18" y="20"/>
                    </a:lnTo>
                    <a:lnTo>
                      <a:pt x="12" y="28"/>
                    </a:lnTo>
                    <a:lnTo>
                      <a:pt x="2" y="42"/>
                    </a:lnTo>
                    <a:lnTo>
                      <a:pt x="0" y="46"/>
                    </a:lnTo>
                    <a:lnTo>
                      <a:pt x="0" y="48"/>
                    </a:lnTo>
                    <a:lnTo>
                      <a:pt x="4" y="48"/>
                    </a:lnTo>
                    <a:lnTo>
                      <a:pt x="8" y="46"/>
                    </a:lnTo>
                    <a:lnTo>
                      <a:pt x="10" y="46"/>
                    </a:lnTo>
                    <a:lnTo>
                      <a:pt x="12" y="48"/>
                    </a:lnTo>
                    <a:lnTo>
                      <a:pt x="12" y="52"/>
                    </a:lnTo>
                    <a:lnTo>
                      <a:pt x="14" y="52"/>
                    </a:lnTo>
                    <a:lnTo>
                      <a:pt x="19" y="52"/>
                    </a:lnTo>
                    <a:lnTo>
                      <a:pt x="19" y="53"/>
                    </a:lnTo>
                    <a:lnTo>
                      <a:pt x="21" y="55"/>
                    </a:lnTo>
                    <a:lnTo>
                      <a:pt x="23" y="55"/>
                    </a:lnTo>
                    <a:lnTo>
                      <a:pt x="27" y="55"/>
                    </a:lnTo>
                    <a:lnTo>
                      <a:pt x="29" y="53"/>
                    </a:lnTo>
                    <a:lnTo>
                      <a:pt x="31" y="52"/>
                    </a:lnTo>
                    <a:lnTo>
                      <a:pt x="33" y="52"/>
                    </a:lnTo>
                    <a:lnTo>
                      <a:pt x="37" y="48"/>
                    </a:lnTo>
                    <a:lnTo>
                      <a:pt x="37" y="44"/>
                    </a:lnTo>
                    <a:lnTo>
                      <a:pt x="37" y="42"/>
                    </a:lnTo>
                    <a:lnTo>
                      <a:pt x="39" y="44"/>
                    </a:lnTo>
                    <a:lnTo>
                      <a:pt x="41" y="48"/>
                    </a:lnTo>
                    <a:lnTo>
                      <a:pt x="47" y="48"/>
                    </a:lnTo>
                    <a:lnTo>
                      <a:pt x="51" y="52"/>
                    </a:lnTo>
                    <a:lnTo>
                      <a:pt x="53" y="52"/>
                    </a:lnTo>
                    <a:lnTo>
                      <a:pt x="57" y="52"/>
                    </a:lnTo>
                    <a:lnTo>
                      <a:pt x="53" y="46"/>
                    </a:lnTo>
                    <a:lnTo>
                      <a:pt x="57" y="44"/>
                    </a:lnTo>
                    <a:lnTo>
                      <a:pt x="59" y="42"/>
                    </a:lnTo>
                    <a:lnTo>
                      <a:pt x="61" y="42"/>
                    </a:lnTo>
                    <a:lnTo>
                      <a:pt x="61" y="38"/>
                    </a:lnTo>
                    <a:lnTo>
                      <a:pt x="63" y="36"/>
                    </a:lnTo>
                    <a:lnTo>
                      <a:pt x="67" y="34"/>
                    </a:lnTo>
                    <a:lnTo>
                      <a:pt x="69" y="36"/>
                    </a:lnTo>
                    <a:lnTo>
                      <a:pt x="71" y="36"/>
                    </a:lnTo>
                    <a:lnTo>
                      <a:pt x="73" y="34"/>
                    </a:lnTo>
                    <a:lnTo>
                      <a:pt x="77" y="34"/>
                    </a:lnTo>
                    <a:lnTo>
                      <a:pt x="73" y="30"/>
                    </a:lnTo>
                    <a:lnTo>
                      <a:pt x="71" y="30"/>
                    </a:lnTo>
                    <a:lnTo>
                      <a:pt x="73" y="28"/>
                    </a:lnTo>
                    <a:lnTo>
                      <a:pt x="73" y="26"/>
                    </a:lnTo>
                    <a:lnTo>
                      <a:pt x="73" y="2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70" name="Freeform 32"/>
              <p:cNvSpPr>
                <a:spLocks/>
              </p:cNvSpPr>
              <p:nvPr/>
            </p:nvSpPr>
            <p:spPr bwMode="auto">
              <a:xfrm>
                <a:off x="7162800" y="4364038"/>
                <a:ext cx="60325" cy="123825"/>
              </a:xfrm>
              <a:custGeom>
                <a:avLst/>
                <a:gdLst/>
                <a:ahLst/>
                <a:cxnLst>
                  <a:cxn ang="0">
                    <a:pos x="6" y="0"/>
                  </a:cxn>
                  <a:cxn ang="0">
                    <a:pos x="6" y="0"/>
                  </a:cxn>
                  <a:cxn ang="0">
                    <a:pos x="6" y="2"/>
                  </a:cxn>
                  <a:cxn ang="0">
                    <a:pos x="6" y="7"/>
                  </a:cxn>
                  <a:cxn ang="0">
                    <a:pos x="8" y="9"/>
                  </a:cxn>
                  <a:cxn ang="0">
                    <a:pos x="8" y="11"/>
                  </a:cxn>
                  <a:cxn ang="0">
                    <a:pos x="6" y="15"/>
                  </a:cxn>
                  <a:cxn ang="0">
                    <a:pos x="6" y="21"/>
                  </a:cxn>
                  <a:cxn ang="0">
                    <a:pos x="0" y="35"/>
                  </a:cxn>
                  <a:cxn ang="0">
                    <a:pos x="0" y="45"/>
                  </a:cxn>
                  <a:cxn ang="0">
                    <a:pos x="2" y="55"/>
                  </a:cxn>
                  <a:cxn ang="0">
                    <a:pos x="2" y="63"/>
                  </a:cxn>
                  <a:cxn ang="0">
                    <a:pos x="6" y="69"/>
                  </a:cxn>
                  <a:cxn ang="0">
                    <a:pos x="8" y="72"/>
                  </a:cxn>
                  <a:cxn ang="0">
                    <a:pos x="10" y="76"/>
                  </a:cxn>
                  <a:cxn ang="0">
                    <a:pos x="18" y="78"/>
                  </a:cxn>
                  <a:cxn ang="0">
                    <a:pos x="26" y="74"/>
                  </a:cxn>
                  <a:cxn ang="0">
                    <a:pos x="34" y="69"/>
                  </a:cxn>
                  <a:cxn ang="0">
                    <a:pos x="36" y="65"/>
                  </a:cxn>
                  <a:cxn ang="0">
                    <a:pos x="38" y="59"/>
                  </a:cxn>
                  <a:cxn ang="0">
                    <a:pos x="38" y="47"/>
                  </a:cxn>
                  <a:cxn ang="0">
                    <a:pos x="36" y="47"/>
                  </a:cxn>
                  <a:cxn ang="0">
                    <a:pos x="36" y="37"/>
                  </a:cxn>
                  <a:cxn ang="0">
                    <a:pos x="30" y="31"/>
                  </a:cxn>
                  <a:cxn ang="0">
                    <a:pos x="28" y="25"/>
                  </a:cxn>
                  <a:cxn ang="0">
                    <a:pos x="26" y="25"/>
                  </a:cxn>
                  <a:cxn ang="0">
                    <a:pos x="20" y="19"/>
                  </a:cxn>
                  <a:cxn ang="0">
                    <a:pos x="20" y="17"/>
                  </a:cxn>
                  <a:cxn ang="0">
                    <a:pos x="16" y="15"/>
                  </a:cxn>
                  <a:cxn ang="0">
                    <a:pos x="12" y="7"/>
                  </a:cxn>
                  <a:cxn ang="0">
                    <a:pos x="10" y="0"/>
                  </a:cxn>
                  <a:cxn ang="0">
                    <a:pos x="6" y="0"/>
                  </a:cxn>
                  <a:cxn ang="0">
                    <a:pos x="6" y="0"/>
                  </a:cxn>
                </a:cxnLst>
                <a:rect l="0" t="0" r="r" b="b"/>
                <a:pathLst>
                  <a:path w="38" h="78">
                    <a:moveTo>
                      <a:pt x="6" y="0"/>
                    </a:moveTo>
                    <a:lnTo>
                      <a:pt x="6" y="0"/>
                    </a:lnTo>
                    <a:lnTo>
                      <a:pt x="6" y="2"/>
                    </a:lnTo>
                    <a:lnTo>
                      <a:pt x="6" y="7"/>
                    </a:lnTo>
                    <a:lnTo>
                      <a:pt x="8" y="9"/>
                    </a:lnTo>
                    <a:lnTo>
                      <a:pt x="8" y="11"/>
                    </a:lnTo>
                    <a:lnTo>
                      <a:pt x="6" y="15"/>
                    </a:lnTo>
                    <a:lnTo>
                      <a:pt x="6" y="21"/>
                    </a:lnTo>
                    <a:lnTo>
                      <a:pt x="0" y="35"/>
                    </a:lnTo>
                    <a:lnTo>
                      <a:pt x="0" y="45"/>
                    </a:lnTo>
                    <a:lnTo>
                      <a:pt x="2" y="55"/>
                    </a:lnTo>
                    <a:lnTo>
                      <a:pt x="2" y="63"/>
                    </a:lnTo>
                    <a:lnTo>
                      <a:pt x="6" y="69"/>
                    </a:lnTo>
                    <a:lnTo>
                      <a:pt x="8" y="72"/>
                    </a:lnTo>
                    <a:lnTo>
                      <a:pt x="10" y="76"/>
                    </a:lnTo>
                    <a:lnTo>
                      <a:pt x="18" y="78"/>
                    </a:lnTo>
                    <a:lnTo>
                      <a:pt x="26" y="74"/>
                    </a:lnTo>
                    <a:lnTo>
                      <a:pt x="34" y="69"/>
                    </a:lnTo>
                    <a:lnTo>
                      <a:pt x="36" y="65"/>
                    </a:lnTo>
                    <a:lnTo>
                      <a:pt x="38" y="59"/>
                    </a:lnTo>
                    <a:lnTo>
                      <a:pt x="38" y="47"/>
                    </a:lnTo>
                    <a:lnTo>
                      <a:pt x="36" y="47"/>
                    </a:lnTo>
                    <a:lnTo>
                      <a:pt x="36" y="37"/>
                    </a:lnTo>
                    <a:lnTo>
                      <a:pt x="30" y="31"/>
                    </a:lnTo>
                    <a:lnTo>
                      <a:pt x="28" y="25"/>
                    </a:lnTo>
                    <a:lnTo>
                      <a:pt x="26" y="25"/>
                    </a:lnTo>
                    <a:lnTo>
                      <a:pt x="20" y="19"/>
                    </a:lnTo>
                    <a:lnTo>
                      <a:pt x="20" y="17"/>
                    </a:lnTo>
                    <a:lnTo>
                      <a:pt x="16" y="15"/>
                    </a:lnTo>
                    <a:lnTo>
                      <a:pt x="12" y="7"/>
                    </a:lnTo>
                    <a:lnTo>
                      <a:pt x="10" y="0"/>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71" name="Freeform 33"/>
              <p:cNvSpPr>
                <a:spLocks/>
              </p:cNvSpPr>
              <p:nvPr/>
            </p:nvSpPr>
            <p:spPr bwMode="auto">
              <a:xfrm>
                <a:off x="7162800" y="4364038"/>
                <a:ext cx="60325" cy="123825"/>
              </a:xfrm>
              <a:custGeom>
                <a:avLst/>
                <a:gdLst/>
                <a:ahLst/>
                <a:cxnLst>
                  <a:cxn ang="0">
                    <a:pos x="6" y="0"/>
                  </a:cxn>
                  <a:cxn ang="0">
                    <a:pos x="6" y="0"/>
                  </a:cxn>
                  <a:cxn ang="0">
                    <a:pos x="6" y="2"/>
                  </a:cxn>
                  <a:cxn ang="0">
                    <a:pos x="6" y="7"/>
                  </a:cxn>
                  <a:cxn ang="0">
                    <a:pos x="8" y="9"/>
                  </a:cxn>
                  <a:cxn ang="0">
                    <a:pos x="8" y="11"/>
                  </a:cxn>
                  <a:cxn ang="0">
                    <a:pos x="6" y="15"/>
                  </a:cxn>
                  <a:cxn ang="0">
                    <a:pos x="6" y="21"/>
                  </a:cxn>
                  <a:cxn ang="0">
                    <a:pos x="0" y="35"/>
                  </a:cxn>
                  <a:cxn ang="0">
                    <a:pos x="0" y="45"/>
                  </a:cxn>
                  <a:cxn ang="0">
                    <a:pos x="2" y="55"/>
                  </a:cxn>
                  <a:cxn ang="0">
                    <a:pos x="2" y="63"/>
                  </a:cxn>
                  <a:cxn ang="0">
                    <a:pos x="6" y="69"/>
                  </a:cxn>
                  <a:cxn ang="0">
                    <a:pos x="8" y="72"/>
                  </a:cxn>
                  <a:cxn ang="0">
                    <a:pos x="10" y="76"/>
                  </a:cxn>
                  <a:cxn ang="0">
                    <a:pos x="18" y="78"/>
                  </a:cxn>
                  <a:cxn ang="0">
                    <a:pos x="26" y="74"/>
                  </a:cxn>
                  <a:cxn ang="0">
                    <a:pos x="34" y="69"/>
                  </a:cxn>
                  <a:cxn ang="0">
                    <a:pos x="36" y="65"/>
                  </a:cxn>
                  <a:cxn ang="0">
                    <a:pos x="38" y="59"/>
                  </a:cxn>
                  <a:cxn ang="0">
                    <a:pos x="38" y="47"/>
                  </a:cxn>
                  <a:cxn ang="0">
                    <a:pos x="36" y="47"/>
                  </a:cxn>
                  <a:cxn ang="0">
                    <a:pos x="36" y="37"/>
                  </a:cxn>
                  <a:cxn ang="0">
                    <a:pos x="30" y="31"/>
                  </a:cxn>
                  <a:cxn ang="0">
                    <a:pos x="28" y="25"/>
                  </a:cxn>
                  <a:cxn ang="0">
                    <a:pos x="26" y="25"/>
                  </a:cxn>
                  <a:cxn ang="0">
                    <a:pos x="20" y="19"/>
                  </a:cxn>
                  <a:cxn ang="0">
                    <a:pos x="20" y="17"/>
                  </a:cxn>
                  <a:cxn ang="0">
                    <a:pos x="16" y="15"/>
                  </a:cxn>
                  <a:cxn ang="0">
                    <a:pos x="12" y="7"/>
                  </a:cxn>
                  <a:cxn ang="0">
                    <a:pos x="10" y="0"/>
                  </a:cxn>
                  <a:cxn ang="0">
                    <a:pos x="6" y="0"/>
                  </a:cxn>
                  <a:cxn ang="0">
                    <a:pos x="6" y="0"/>
                  </a:cxn>
                </a:cxnLst>
                <a:rect l="0" t="0" r="r" b="b"/>
                <a:pathLst>
                  <a:path w="38" h="78">
                    <a:moveTo>
                      <a:pt x="6" y="0"/>
                    </a:moveTo>
                    <a:lnTo>
                      <a:pt x="6" y="0"/>
                    </a:lnTo>
                    <a:lnTo>
                      <a:pt x="6" y="2"/>
                    </a:lnTo>
                    <a:lnTo>
                      <a:pt x="6" y="7"/>
                    </a:lnTo>
                    <a:lnTo>
                      <a:pt x="8" y="9"/>
                    </a:lnTo>
                    <a:lnTo>
                      <a:pt x="8" y="11"/>
                    </a:lnTo>
                    <a:lnTo>
                      <a:pt x="6" y="15"/>
                    </a:lnTo>
                    <a:lnTo>
                      <a:pt x="6" y="21"/>
                    </a:lnTo>
                    <a:lnTo>
                      <a:pt x="0" y="35"/>
                    </a:lnTo>
                    <a:lnTo>
                      <a:pt x="0" y="45"/>
                    </a:lnTo>
                    <a:lnTo>
                      <a:pt x="2" y="55"/>
                    </a:lnTo>
                    <a:lnTo>
                      <a:pt x="2" y="63"/>
                    </a:lnTo>
                    <a:lnTo>
                      <a:pt x="6" y="69"/>
                    </a:lnTo>
                    <a:lnTo>
                      <a:pt x="8" y="72"/>
                    </a:lnTo>
                    <a:lnTo>
                      <a:pt x="10" y="76"/>
                    </a:lnTo>
                    <a:lnTo>
                      <a:pt x="18" y="78"/>
                    </a:lnTo>
                    <a:lnTo>
                      <a:pt x="26" y="74"/>
                    </a:lnTo>
                    <a:lnTo>
                      <a:pt x="34" y="69"/>
                    </a:lnTo>
                    <a:lnTo>
                      <a:pt x="36" y="65"/>
                    </a:lnTo>
                    <a:lnTo>
                      <a:pt x="38" y="59"/>
                    </a:lnTo>
                    <a:lnTo>
                      <a:pt x="38" y="47"/>
                    </a:lnTo>
                    <a:lnTo>
                      <a:pt x="36" y="47"/>
                    </a:lnTo>
                    <a:lnTo>
                      <a:pt x="36" y="37"/>
                    </a:lnTo>
                    <a:lnTo>
                      <a:pt x="30" y="31"/>
                    </a:lnTo>
                    <a:lnTo>
                      <a:pt x="28" y="25"/>
                    </a:lnTo>
                    <a:lnTo>
                      <a:pt x="26" y="25"/>
                    </a:lnTo>
                    <a:lnTo>
                      <a:pt x="20" y="19"/>
                    </a:lnTo>
                    <a:lnTo>
                      <a:pt x="20" y="17"/>
                    </a:lnTo>
                    <a:lnTo>
                      <a:pt x="16" y="15"/>
                    </a:lnTo>
                    <a:lnTo>
                      <a:pt x="12" y="7"/>
                    </a:lnTo>
                    <a:lnTo>
                      <a:pt x="10" y="0"/>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72" name="Freeform 38"/>
              <p:cNvSpPr>
                <a:spLocks/>
              </p:cNvSpPr>
              <p:nvPr/>
            </p:nvSpPr>
            <p:spPr bwMode="auto">
              <a:xfrm>
                <a:off x="8407400" y="3394075"/>
                <a:ext cx="80963" cy="142875"/>
              </a:xfrm>
              <a:custGeom>
                <a:avLst/>
                <a:gdLst/>
                <a:ahLst/>
                <a:cxnLst>
                  <a:cxn ang="0">
                    <a:pos x="8" y="12"/>
                  </a:cxn>
                  <a:cxn ang="0">
                    <a:pos x="8" y="12"/>
                  </a:cxn>
                  <a:cxn ang="0">
                    <a:pos x="10" y="23"/>
                  </a:cxn>
                  <a:cxn ang="0">
                    <a:pos x="14" y="23"/>
                  </a:cxn>
                  <a:cxn ang="0">
                    <a:pos x="14" y="25"/>
                  </a:cxn>
                  <a:cxn ang="0">
                    <a:pos x="14" y="27"/>
                  </a:cxn>
                  <a:cxn ang="0">
                    <a:pos x="6" y="27"/>
                  </a:cxn>
                  <a:cxn ang="0">
                    <a:pos x="6" y="33"/>
                  </a:cxn>
                  <a:cxn ang="0">
                    <a:pos x="14" y="39"/>
                  </a:cxn>
                  <a:cxn ang="0">
                    <a:pos x="8" y="41"/>
                  </a:cxn>
                  <a:cxn ang="0">
                    <a:pos x="8" y="43"/>
                  </a:cxn>
                  <a:cxn ang="0">
                    <a:pos x="8" y="45"/>
                  </a:cxn>
                  <a:cxn ang="0">
                    <a:pos x="14" y="53"/>
                  </a:cxn>
                  <a:cxn ang="0">
                    <a:pos x="10" y="59"/>
                  </a:cxn>
                  <a:cxn ang="0">
                    <a:pos x="6" y="63"/>
                  </a:cxn>
                  <a:cxn ang="0">
                    <a:pos x="6" y="69"/>
                  </a:cxn>
                  <a:cxn ang="0">
                    <a:pos x="6" y="73"/>
                  </a:cxn>
                  <a:cxn ang="0">
                    <a:pos x="4" y="79"/>
                  </a:cxn>
                  <a:cxn ang="0">
                    <a:pos x="4" y="83"/>
                  </a:cxn>
                  <a:cxn ang="0">
                    <a:pos x="4" y="85"/>
                  </a:cxn>
                  <a:cxn ang="0">
                    <a:pos x="0" y="88"/>
                  </a:cxn>
                  <a:cxn ang="0">
                    <a:pos x="6" y="90"/>
                  </a:cxn>
                  <a:cxn ang="0">
                    <a:pos x="8" y="90"/>
                  </a:cxn>
                  <a:cxn ang="0">
                    <a:pos x="18" y="85"/>
                  </a:cxn>
                  <a:cxn ang="0">
                    <a:pos x="18" y="81"/>
                  </a:cxn>
                  <a:cxn ang="0">
                    <a:pos x="28" y="79"/>
                  </a:cxn>
                  <a:cxn ang="0">
                    <a:pos x="40" y="79"/>
                  </a:cxn>
                  <a:cxn ang="0">
                    <a:pos x="40" y="73"/>
                  </a:cxn>
                  <a:cxn ang="0">
                    <a:pos x="40" y="71"/>
                  </a:cxn>
                  <a:cxn ang="0">
                    <a:pos x="46" y="71"/>
                  </a:cxn>
                  <a:cxn ang="0">
                    <a:pos x="49" y="69"/>
                  </a:cxn>
                  <a:cxn ang="0">
                    <a:pos x="51" y="63"/>
                  </a:cxn>
                  <a:cxn ang="0">
                    <a:pos x="51" y="49"/>
                  </a:cxn>
                  <a:cxn ang="0">
                    <a:pos x="51" y="27"/>
                  </a:cxn>
                  <a:cxn ang="0">
                    <a:pos x="49" y="23"/>
                  </a:cxn>
                  <a:cxn ang="0">
                    <a:pos x="44" y="20"/>
                  </a:cxn>
                  <a:cxn ang="0">
                    <a:pos x="44" y="14"/>
                  </a:cxn>
                  <a:cxn ang="0">
                    <a:pos x="42" y="12"/>
                  </a:cxn>
                  <a:cxn ang="0">
                    <a:pos x="40" y="12"/>
                  </a:cxn>
                  <a:cxn ang="0">
                    <a:pos x="40" y="6"/>
                  </a:cxn>
                  <a:cxn ang="0">
                    <a:pos x="40" y="4"/>
                  </a:cxn>
                  <a:cxn ang="0">
                    <a:pos x="40" y="2"/>
                  </a:cxn>
                  <a:cxn ang="0">
                    <a:pos x="28" y="4"/>
                  </a:cxn>
                  <a:cxn ang="0">
                    <a:pos x="22" y="0"/>
                  </a:cxn>
                  <a:cxn ang="0">
                    <a:pos x="16" y="2"/>
                  </a:cxn>
                  <a:cxn ang="0">
                    <a:pos x="6" y="12"/>
                  </a:cxn>
                  <a:cxn ang="0">
                    <a:pos x="8" y="12"/>
                  </a:cxn>
                  <a:cxn ang="0">
                    <a:pos x="8" y="12"/>
                  </a:cxn>
                </a:cxnLst>
                <a:rect l="0" t="0" r="r" b="b"/>
                <a:pathLst>
                  <a:path w="51" h="90">
                    <a:moveTo>
                      <a:pt x="8" y="12"/>
                    </a:moveTo>
                    <a:lnTo>
                      <a:pt x="8" y="12"/>
                    </a:lnTo>
                    <a:lnTo>
                      <a:pt x="10" y="23"/>
                    </a:lnTo>
                    <a:lnTo>
                      <a:pt x="14" y="23"/>
                    </a:lnTo>
                    <a:lnTo>
                      <a:pt x="14" y="25"/>
                    </a:lnTo>
                    <a:lnTo>
                      <a:pt x="14" y="27"/>
                    </a:lnTo>
                    <a:lnTo>
                      <a:pt x="6" y="27"/>
                    </a:lnTo>
                    <a:lnTo>
                      <a:pt x="6" y="33"/>
                    </a:lnTo>
                    <a:lnTo>
                      <a:pt x="14" y="39"/>
                    </a:lnTo>
                    <a:lnTo>
                      <a:pt x="8" y="41"/>
                    </a:lnTo>
                    <a:lnTo>
                      <a:pt x="8" y="43"/>
                    </a:lnTo>
                    <a:lnTo>
                      <a:pt x="8" y="45"/>
                    </a:lnTo>
                    <a:lnTo>
                      <a:pt x="14" y="53"/>
                    </a:lnTo>
                    <a:lnTo>
                      <a:pt x="10" y="59"/>
                    </a:lnTo>
                    <a:lnTo>
                      <a:pt x="6" y="63"/>
                    </a:lnTo>
                    <a:lnTo>
                      <a:pt x="6" y="69"/>
                    </a:lnTo>
                    <a:lnTo>
                      <a:pt x="6" y="73"/>
                    </a:lnTo>
                    <a:lnTo>
                      <a:pt x="4" y="79"/>
                    </a:lnTo>
                    <a:lnTo>
                      <a:pt x="4" y="83"/>
                    </a:lnTo>
                    <a:lnTo>
                      <a:pt x="4" y="85"/>
                    </a:lnTo>
                    <a:lnTo>
                      <a:pt x="0" y="88"/>
                    </a:lnTo>
                    <a:lnTo>
                      <a:pt x="6" y="90"/>
                    </a:lnTo>
                    <a:lnTo>
                      <a:pt x="8" y="90"/>
                    </a:lnTo>
                    <a:lnTo>
                      <a:pt x="18" y="85"/>
                    </a:lnTo>
                    <a:lnTo>
                      <a:pt x="18" y="81"/>
                    </a:lnTo>
                    <a:lnTo>
                      <a:pt x="28" y="79"/>
                    </a:lnTo>
                    <a:lnTo>
                      <a:pt x="40" y="79"/>
                    </a:lnTo>
                    <a:lnTo>
                      <a:pt x="40" y="73"/>
                    </a:lnTo>
                    <a:lnTo>
                      <a:pt x="40" y="71"/>
                    </a:lnTo>
                    <a:lnTo>
                      <a:pt x="46" y="71"/>
                    </a:lnTo>
                    <a:lnTo>
                      <a:pt x="49" y="69"/>
                    </a:lnTo>
                    <a:lnTo>
                      <a:pt x="51" y="63"/>
                    </a:lnTo>
                    <a:lnTo>
                      <a:pt x="51" y="49"/>
                    </a:lnTo>
                    <a:lnTo>
                      <a:pt x="51" y="27"/>
                    </a:lnTo>
                    <a:lnTo>
                      <a:pt x="49" y="23"/>
                    </a:lnTo>
                    <a:lnTo>
                      <a:pt x="44" y="20"/>
                    </a:lnTo>
                    <a:lnTo>
                      <a:pt x="44" y="14"/>
                    </a:lnTo>
                    <a:lnTo>
                      <a:pt x="42" y="12"/>
                    </a:lnTo>
                    <a:lnTo>
                      <a:pt x="40" y="12"/>
                    </a:lnTo>
                    <a:lnTo>
                      <a:pt x="40" y="6"/>
                    </a:lnTo>
                    <a:lnTo>
                      <a:pt x="40" y="4"/>
                    </a:lnTo>
                    <a:lnTo>
                      <a:pt x="40" y="2"/>
                    </a:lnTo>
                    <a:lnTo>
                      <a:pt x="28" y="4"/>
                    </a:lnTo>
                    <a:lnTo>
                      <a:pt x="22" y="0"/>
                    </a:lnTo>
                    <a:lnTo>
                      <a:pt x="16" y="2"/>
                    </a:lnTo>
                    <a:lnTo>
                      <a:pt x="6" y="12"/>
                    </a:lnTo>
                    <a:lnTo>
                      <a:pt x="8" y="12"/>
                    </a:lnTo>
                    <a:lnTo>
                      <a:pt x="8"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73" name="Freeform 51"/>
              <p:cNvSpPr>
                <a:spLocks/>
              </p:cNvSpPr>
              <p:nvPr/>
            </p:nvSpPr>
            <p:spPr bwMode="auto">
              <a:xfrm>
                <a:off x="5408613" y="3052763"/>
                <a:ext cx="90488" cy="84138"/>
              </a:xfrm>
              <a:custGeom>
                <a:avLst/>
                <a:gdLst/>
                <a:ahLst/>
                <a:cxnLst>
                  <a:cxn ang="0">
                    <a:pos x="8" y="41"/>
                  </a:cxn>
                  <a:cxn ang="0">
                    <a:pos x="8" y="41"/>
                  </a:cxn>
                  <a:cxn ang="0">
                    <a:pos x="8" y="43"/>
                  </a:cxn>
                  <a:cxn ang="0">
                    <a:pos x="8" y="45"/>
                  </a:cxn>
                  <a:cxn ang="0">
                    <a:pos x="6" y="45"/>
                  </a:cxn>
                  <a:cxn ang="0">
                    <a:pos x="6" y="51"/>
                  </a:cxn>
                  <a:cxn ang="0">
                    <a:pos x="2" y="51"/>
                  </a:cxn>
                  <a:cxn ang="0">
                    <a:pos x="6" y="53"/>
                  </a:cxn>
                  <a:cxn ang="0">
                    <a:pos x="16" y="51"/>
                  </a:cxn>
                  <a:cxn ang="0">
                    <a:pos x="20" y="49"/>
                  </a:cxn>
                  <a:cxn ang="0">
                    <a:pos x="26" y="45"/>
                  </a:cxn>
                  <a:cxn ang="0">
                    <a:pos x="28" y="41"/>
                  </a:cxn>
                  <a:cxn ang="0">
                    <a:pos x="26" y="36"/>
                  </a:cxn>
                  <a:cxn ang="0">
                    <a:pos x="28" y="34"/>
                  </a:cxn>
                  <a:cxn ang="0">
                    <a:pos x="28" y="36"/>
                  </a:cxn>
                  <a:cxn ang="0">
                    <a:pos x="29" y="39"/>
                  </a:cxn>
                  <a:cxn ang="0">
                    <a:pos x="33" y="39"/>
                  </a:cxn>
                  <a:cxn ang="0">
                    <a:pos x="35" y="39"/>
                  </a:cxn>
                  <a:cxn ang="0">
                    <a:pos x="37" y="34"/>
                  </a:cxn>
                  <a:cxn ang="0">
                    <a:pos x="39" y="24"/>
                  </a:cxn>
                  <a:cxn ang="0">
                    <a:pos x="43" y="22"/>
                  </a:cxn>
                  <a:cxn ang="0">
                    <a:pos x="45" y="22"/>
                  </a:cxn>
                  <a:cxn ang="0">
                    <a:pos x="49" y="22"/>
                  </a:cxn>
                  <a:cxn ang="0">
                    <a:pos x="53" y="16"/>
                  </a:cxn>
                  <a:cxn ang="0">
                    <a:pos x="55" y="14"/>
                  </a:cxn>
                  <a:cxn ang="0">
                    <a:pos x="57" y="12"/>
                  </a:cxn>
                  <a:cxn ang="0">
                    <a:pos x="57" y="6"/>
                  </a:cxn>
                  <a:cxn ang="0">
                    <a:pos x="55" y="2"/>
                  </a:cxn>
                  <a:cxn ang="0">
                    <a:pos x="55" y="0"/>
                  </a:cxn>
                  <a:cxn ang="0">
                    <a:pos x="47" y="4"/>
                  </a:cxn>
                  <a:cxn ang="0">
                    <a:pos x="43" y="4"/>
                  </a:cxn>
                  <a:cxn ang="0">
                    <a:pos x="37" y="2"/>
                  </a:cxn>
                  <a:cxn ang="0">
                    <a:pos x="33" y="4"/>
                  </a:cxn>
                  <a:cxn ang="0">
                    <a:pos x="28" y="6"/>
                  </a:cxn>
                  <a:cxn ang="0">
                    <a:pos x="26" y="12"/>
                  </a:cxn>
                  <a:cxn ang="0">
                    <a:pos x="18" y="10"/>
                  </a:cxn>
                  <a:cxn ang="0">
                    <a:pos x="10" y="10"/>
                  </a:cxn>
                  <a:cxn ang="0">
                    <a:pos x="10" y="12"/>
                  </a:cxn>
                  <a:cxn ang="0">
                    <a:pos x="8" y="14"/>
                  </a:cxn>
                  <a:cxn ang="0">
                    <a:pos x="2" y="14"/>
                  </a:cxn>
                  <a:cxn ang="0">
                    <a:pos x="0" y="20"/>
                  </a:cxn>
                  <a:cxn ang="0">
                    <a:pos x="0" y="24"/>
                  </a:cxn>
                  <a:cxn ang="0">
                    <a:pos x="2" y="26"/>
                  </a:cxn>
                  <a:cxn ang="0">
                    <a:pos x="6" y="26"/>
                  </a:cxn>
                  <a:cxn ang="0">
                    <a:pos x="8" y="32"/>
                  </a:cxn>
                  <a:cxn ang="0">
                    <a:pos x="6" y="36"/>
                  </a:cxn>
                  <a:cxn ang="0">
                    <a:pos x="6" y="39"/>
                  </a:cxn>
                  <a:cxn ang="0">
                    <a:pos x="8" y="39"/>
                  </a:cxn>
                  <a:cxn ang="0">
                    <a:pos x="8" y="41"/>
                  </a:cxn>
                  <a:cxn ang="0">
                    <a:pos x="8" y="41"/>
                  </a:cxn>
                </a:cxnLst>
                <a:rect l="0" t="0" r="r" b="b"/>
                <a:pathLst>
                  <a:path w="57" h="53">
                    <a:moveTo>
                      <a:pt x="8" y="41"/>
                    </a:moveTo>
                    <a:lnTo>
                      <a:pt x="8" y="41"/>
                    </a:lnTo>
                    <a:lnTo>
                      <a:pt x="8" y="43"/>
                    </a:lnTo>
                    <a:lnTo>
                      <a:pt x="8" y="45"/>
                    </a:lnTo>
                    <a:lnTo>
                      <a:pt x="6" y="45"/>
                    </a:lnTo>
                    <a:lnTo>
                      <a:pt x="6" y="51"/>
                    </a:lnTo>
                    <a:lnTo>
                      <a:pt x="2" y="51"/>
                    </a:lnTo>
                    <a:lnTo>
                      <a:pt x="6" y="53"/>
                    </a:lnTo>
                    <a:lnTo>
                      <a:pt x="16" y="51"/>
                    </a:lnTo>
                    <a:lnTo>
                      <a:pt x="20" y="49"/>
                    </a:lnTo>
                    <a:lnTo>
                      <a:pt x="26" y="45"/>
                    </a:lnTo>
                    <a:lnTo>
                      <a:pt x="28" y="41"/>
                    </a:lnTo>
                    <a:lnTo>
                      <a:pt x="26" y="36"/>
                    </a:lnTo>
                    <a:lnTo>
                      <a:pt x="28" y="34"/>
                    </a:lnTo>
                    <a:lnTo>
                      <a:pt x="28" y="36"/>
                    </a:lnTo>
                    <a:lnTo>
                      <a:pt x="29" y="39"/>
                    </a:lnTo>
                    <a:lnTo>
                      <a:pt x="33" y="39"/>
                    </a:lnTo>
                    <a:lnTo>
                      <a:pt x="35" y="39"/>
                    </a:lnTo>
                    <a:lnTo>
                      <a:pt x="37" y="34"/>
                    </a:lnTo>
                    <a:lnTo>
                      <a:pt x="39" y="24"/>
                    </a:lnTo>
                    <a:lnTo>
                      <a:pt x="43" y="22"/>
                    </a:lnTo>
                    <a:lnTo>
                      <a:pt x="45" y="22"/>
                    </a:lnTo>
                    <a:lnTo>
                      <a:pt x="49" y="22"/>
                    </a:lnTo>
                    <a:lnTo>
                      <a:pt x="53" y="16"/>
                    </a:lnTo>
                    <a:lnTo>
                      <a:pt x="55" y="14"/>
                    </a:lnTo>
                    <a:lnTo>
                      <a:pt x="57" y="12"/>
                    </a:lnTo>
                    <a:lnTo>
                      <a:pt x="57" y="6"/>
                    </a:lnTo>
                    <a:lnTo>
                      <a:pt x="55" y="2"/>
                    </a:lnTo>
                    <a:lnTo>
                      <a:pt x="55" y="0"/>
                    </a:lnTo>
                    <a:lnTo>
                      <a:pt x="47" y="4"/>
                    </a:lnTo>
                    <a:lnTo>
                      <a:pt x="43" y="4"/>
                    </a:lnTo>
                    <a:lnTo>
                      <a:pt x="37" y="2"/>
                    </a:lnTo>
                    <a:lnTo>
                      <a:pt x="33" y="4"/>
                    </a:lnTo>
                    <a:lnTo>
                      <a:pt x="28" y="6"/>
                    </a:lnTo>
                    <a:lnTo>
                      <a:pt x="26" y="12"/>
                    </a:lnTo>
                    <a:lnTo>
                      <a:pt x="18" y="10"/>
                    </a:lnTo>
                    <a:lnTo>
                      <a:pt x="10" y="10"/>
                    </a:lnTo>
                    <a:lnTo>
                      <a:pt x="10" y="12"/>
                    </a:lnTo>
                    <a:lnTo>
                      <a:pt x="8" y="14"/>
                    </a:lnTo>
                    <a:lnTo>
                      <a:pt x="2" y="14"/>
                    </a:lnTo>
                    <a:lnTo>
                      <a:pt x="0" y="20"/>
                    </a:lnTo>
                    <a:lnTo>
                      <a:pt x="0" y="24"/>
                    </a:lnTo>
                    <a:lnTo>
                      <a:pt x="2" y="26"/>
                    </a:lnTo>
                    <a:lnTo>
                      <a:pt x="6" y="26"/>
                    </a:lnTo>
                    <a:lnTo>
                      <a:pt x="8" y="32"/>
                    </a:lnTo>
                    <a:lnTo>
                      <a:pt x="6" y="36"/>
                    </a:lnTo>
                    <a:lnTo>
                      <a:pt x="6" y="39"/>
                    </a:lnTo>
                    <a:lnTo>
                      <a:pt x="8" y="39"/>
                    </a:lnTo>
                    <a:lnTo>
                      <a:pt x="8" y="41"/>
                    </a:lnTo>
                    <a:lnTo>
                      <a:pt x="8" y="4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74" name="Freeform 52"/>
              <p:cNvSpPr>
                <a:spLocks/>
              </p:cNvSpPr>
              <p:nvPr/>
            </p:nvSpPr>
            <p:spPr bwMode="auto">
              <a:xfrm>
                <a:off x="5505450" y="2949575"/>
                <a:ext cx="190500" cy="77788"/>
              </a:xfrm>
              <a:custGeom>
                <a:avLst/>
                <a:gdLst/>
                <a:ahLst/>
                <a:cxnLst>
                  <a:cxn ang="0">
                    <a:pos x="120" y="30"/>
                  </a:cxn>
                  <a:cxn ang="0">
                    <a:pos x="114" y="32"/>
                  </a:cxn>
                  <a:cxn ang="0">
                    <a:pos x="112" y="39"/>
                  </a:cxn>
                  <a:cxn ang="0">
                    <a:pos x="110" y="39"/>
                  </a:cxn>
                  <a:cxn ang="0">
                    <a:pos x="104" y="37"/>
                  </a:cxn>
                  <a:cxn ang="0">
                    <a:pos x="102" y="36"/>
                  </a:cxn>
                  <a:cxn ang="0">
                    <a:pos x="99" y="36"/>
                  </a:cxn>
                  <a:cxn ang="0">
                    <a:pos x="93" y="37"/>
                  </a:cxn>
                  <a:cxn ang="0">
                    <a:pos x="85" y="37"/>
                  </a:cxn>
                  <a:cxn ang="0">
                    <a:pos x="77" y="37"/>
                  </a:cxn>
                  <a:cxn ang="0">
                    <a:pos x="71" y="41"/>
                  </a:cxn>
                  <a:cxn ang="0">
                    <a:pos x="69" y="41"/>
                  </a:cxn>
                  <a:cxn ang="0">
                    <a:pos x="67" y="45"/>
                  </a:cxn>
                  <a:cxn ang="0">
                    <a:pos x="65" y="41"/>
                  </a:cxn>
                  <a:cxn ang="0">
                    <a:pos x="61" y="41"/>
                  </a:cxn>
                  <a:cxn ang="0">
                    <a:pos x="61" y="39"/>
                  </a:cxn>
                  <a:cxn ang="0">
                    <a:pos x="59" y="39"/>
                  </a:cxn>
                  <a:cxn ang="0">
                    <a:pos x="49" y="41"/>
                  </a:cxn>
                  <a:cxn ang="0">
                    <a:pos x="41" y="45"/>
                  </a:cxn>
                  <a:cxn ang="0">
                    <a:pos x="41" y="49"/>
                  </a:cxn>
                  <a:cxn ang="0">
                    <a:pos x="34" y="49"/>
                  </a:cxn>
                  <a:cxn ang="0">
                    <a:pos x="24" y="47"/>
                  </a:cxn>
                  <a:cxn ang="0">
                    <a:pos x="20" y="47"/>
                  </a:cxn>
                  <a:cxn ang="0">
                    <a:pos x="12" y="45"/>
                  </a:cxn>
                  <a:cxn ang="0">
                    <a:pos x="8" y="41"/>
                  </a:cxn>
                  <a:cxn ang="0">
                    <a:pos x="4" y="36"/>
                  </a:cxn>
                  <a:cxn ang="0">
                    <a:pos x="0" y="32"/>
                  </a:cxn>
                  <a:cxn ang="0">
                    <a:pos x="0" y="30"/>
                  </a:cxn>
                  <a:cxn ang="0">
                    <a:pos x="4" y="26"/>
                  </a:cxn>
                  <a:cxn ang="0">
                    <a:pos x="4" y="22"/>
                  </a:cxn>
                  <a:cxn ang="0">
                    <a:pos x="8" y="20"/>
                  </a:cxn>
                  <a:cxn ang="0">
                    <a:pos x="12" y="18"/>
                  </a:cxn>
                  <a:cxn ang="0">
                    <a:pos x="14" y="16"/>
                  </a:cxn>
                  <a:cxn ang="0">
                    <a:pos x="14" y="12"/>
                  </a:cxn>
                  <a:cxn ang="0">
                    <a:pos x="14" y="10"/>
                  </a:cxn>
                  <a:cxn ang="0">
                    <a:pos x="24" y="8"/>
                  </a:cxn>
                  <a:cxn ang="0">
                    <a:pos x="32" y="8"/>
                  </a:cxn>
                  <a:cxn ang="0">
                    <a:pos x="37" y="6"/>
                  </a:cxn>
                  <a:cxn ang="0">
                    <a:pos x="41" y="8"/>
                  </a:cxn>
                  <a:cxn ang="0">
                    <a:pos x="49" y="12"/>
                  </a:cxn>
                  <a:cxn ang="0">
                    <a:pos x="57" y="16"/>
                  </a:cxn>
                  <a:cxn ang="0">
                    <a:pos x="59" y="16"/>
                  </a:cxn>
                  <a:cxn ang="0">
                    <a:pos x="61" y="12"/>
                  </a:cxn>
                  <a:cxn ang="0">
                    <a:pos x="65" y="10"/>
                  </a:cxn>
                  <a:cxn ang="0">
                    <a:pos x="67" y="10"/>
                  </a:cxn>
                  <a:cxn ang="0">
                    <a:pos x="71" y="8"/>
                  </a:cxn>
                  <a:cxn ang="0">
                    <a:pos x="77" y="6"/>
                  </a:cxn>
                  <a:cxn ang="0">
                    <a:pos x="83" y="4"/>
                  </a:cxn>
                  <a:cxn ang="0">
                    <a:pos x="85" y="0"/>
                  </a:cxn>
                  <a:cxn ang="0">
                    <a:pos x="89" y="0"/>
                  </a:cxn>
                  <a:cxn ang="0">
                    <a:pos x="95" y="6"/>
                  </a:cxn>
                  <a:cxn ang="0">
                    <a:pos x="99" y="8"/>
                  </a:cxn>
                  <a:cxn ang="0">
                    <a:pos x="102" y="8"/>
                  </a:cxn>
                  <a:cxn ang="0">
                    <a:pos x="104" y="10"/>
                  </a:cxn>
                  <a:cxn ang="0">
                    <a:pos x="110" y="16"/>
                  </a:cxn>
                  <a:cxn ang="0">
                    <a:pos x="112" y="18"/>
                  </a:cxn>
                  <a:cxn ang="0">
                    <a:pos x="112" y="22"/>
                  </a:cxn>
                  <a:cxn ang="0">
                    <a:pos x="116" y="28"/>
                  </a:cxn>
                  <a:cxn ang="0">
                    <a:pos x="120" y="30"/>
                  </a:cxn>
                  <a:cxn ang="0">
                    <a:pos x="120" y="30"/>
                  </a:cxn>
                </a:cxnLst>
                <a:rect l="0" t="0" r="r" b="b"/>
                <a:pathLst>
                  <a:path w="120" h="49">
                    <a:moveTo>
                      <a:pt x="120" y="30"/>
                    </a:moveTo>
                    <a:lnTo>
                      <a:pt x="114" y="32"/>
                    </a:lnTo>
                    <a:lnTo>
                      <a:pt x="112" y="39"/>
                    </a:lnTo>
                    <a:lnTo>
                      <a:pt x="110" y="39"/>
                    </a:lnTo>
                    <a:lnTo>
                      <a:pt x="104" y="37"/>
                    </a:lnTo>
                    <a:lnTo>
                      <a:pt x="102" y="36"/>
                    </a:lnTo>
                    <a:lnTo>
                      <a:pt x="99" y="36"/>
                    </a:lnTo>
                    <a:lnTo>
                      <a:pt x="93" y="37"/>
                    </a:lnTo>
                    <a:lnTo>
                      <a:pt x="85" y="37"/>
                    </a:lnTo>
                    <a:lnTo>
                      <a:pt x="77" y="37"/>
                    </a:lnTo>
                    <a:lnTo>
                      <a:pt x="71" y="41"/>
                    </a:lnTo>
                    <a:lnTo>
                      <a:pt x="69" y="41"/>
                    </a:lnTo>
                    <a:lnTo>
                      <a:pt x="67" y="45"/>
                    </a:lnTo>
                    <a:lnTo>
                      <a:pt x="65" y="41"/>
                    </a:lnTo>
                    <a:lnTo>
                      <a:pt x="61" y="41"/>
                    </a:lnTo>
                    <a:lnTo>
                      <a:pt x="61" y="39"/>
                    </a:lnTo>
                    <a:lnTo>
                      <a:pt x="59" y="39"/>
                    </a:lnTo>
                    <a:lnTo>
                      <a:pt x="49" y="41"/>
                    </a:lnTo>
                    <a:lnTo>
                      <a:pt x="41" y="45"/>
                    </a:lnTo>
                    <a:lnTo>
                      <a:pt x="41" y="49"/>
                    </a:lnTo>
                    <a:lnTo>
                      <a:pt x="34" y="49"/>
                    </a:lnTo>
                    <a:lnTo>
                      <a:pt x="24" y="47"/>
                    </a:lnTo>
                    <a:lnTo>
                      <a:pt x="20" y="47"/>
                    </a:lnTo>
                    <a:lnTo>
                      <a:pt x="12" y="45"/>
                    </a:lnTo>
                    <a:lnTo>
                      <a:pt x="8" y="41"/>
                    </a:lnTo>
                    <a:lnTo>
                      <a:pt x="4" y="36"/>
                    </a:lnTo>
                    <a:lnTo>
                      <a:pt x="0" y="32"/>
                    </a:lnTo>
                    <a:lnTo>
                      <a:pt x="0" y="30"/>
                    </a:lnTo>
                    <a:lnTo>
                      <a:pt x="4" y="26"/>
                    </a:lnTo>
                    <a:lnTo>
                      <a:pt x="4" y="22"/>
                    </a:lnTo>
                    <a:lnTo>
                      <a:pt x="8" y="20"/>
                    </a:lnTo>
                    <a:lnTo>
                      <a:pt x="12" y="18"/>
                    </a:lnTo>
                    <a:lnTo>
                      <a:pt x="14" y="16"/>
                    </a:lnTo>
                    <a:lnTo>
                      <a:pt x="14" y="12"/>
                    </a:lnTo>
                    <a:lnTo>
                      <a:pt x="14" y="10"/>
                    </a:lnTo>
                    <a:lnTo>
                      <a:pt x="24" y="8"/>
                    </a:lnTo>
                    <a:lnTo>
                      <a:pt x="32" y="8"/>
                    </a:lnTo>
                    <a:lnTo>
                      <a:pt x="37" y="6"/>
                    </a:lnTo>
                    <a:lnTo>
                      <a:pt x="41" y="8"/>
                    </a:lnTo>
                    <a:lnTo>
                      <a:pt x="49" y="12"/>
                    </a:lnTo>
                    <a:lnTo>
                      <a:pt x="57" y="16"/>
                    </a:lnTo>
                    <a:lnTo>
                      <a:pt x="59" y="16"/>
                    </a:lnTo>
                    <a:lnTo>
                      <a:pt x="61" y="12"/>
                    </a:lnTo>
                    <a:lnTo>
                      <a:pt x="65" y="10"/>
                    </a:lnTo>
                    <a:lnTo>
                      <a:pt x="67" y="10"/>
                    </a:lnTo>
                    <a:lnTo>
                      <a:pt x="71" y="8"/>
                    </a:lnTo>
                    <a:lnTo>
                      <a:pt x="77" y="6"/>
                    </a:lnTo>
                    <a:lnTo>
                      <a:pt x="83" y="4"/>
                    </a:lnTo>
                    <a:lnTo>
                      <a:pt x="85" y="0"/>
                    </a:lnTo>
                    <a:lnTo>
                      <a:pt x="89" y="0"/>
                    </a:lnTo>
                    <a:lnTo>
                      <a:pt x="95" y="6"/>
                    </a:lnTo>
                    <a:lnTo>
                      <a:pt x="99" y="8"/>
                    </a:lnTo>
                    <a:lnTo>
                      <a:pt x="102" y="8"/>
                    </a:lnTo>
                    <a:lnTo>
                      <a:pt x="104" y="10"/>
                    </a:lnTo>
                    <a:lnTo>
                      <a:pt x="110" y="16"/>
                    </a:lnTo>
                    <a:lnTo>
                      <a:pt x="112" y="18"/>
                    </a:lnTo>
                    <a:lnTo>
                      <a:pt x="112" y="22"/>
                    </a:lnTo>
                    <a:lnTo>
                      <a:pt x="116" y="28"/>
                    </a:lnTo>
                    <a:lnTo>
                      <a:pt x="120" y="30"/>
                    </a:lnTo>
                    <a:lnTo>
                      <a:pt x="120" y="3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75" name="Freeform 53"/>
              <p:cNvSpPr>
                <a:spLocks/>
              </p:cNvSpPr>
              <p:nvPr/>
            </p:nvSpPr>
            <p:spPr bwMode="auto">
              <a:xfrm>
                <a:off x="7900988" y="2824163"/>
                <a:ext cx="3175" cy="3175"/>
              </a:xfrm>
              <a:custGeom>
                <a:avLst/>
                <a:gdLst/>
                <a:ahLst/>
                <a:cxnLst>
                  <a:cxn ang="0">
                    <a:pos x="0" y="0"/>
                  </a:cxn>
                  <a:cxn ang="0">
                    <a:pos x="0" y="0"/>
                  </a:cxn>
                  <a:cxn ang="0">
                    <a:pos x="0" y="2"/>
                  </a:cxn>
                  <a:cxn ang="0">
                    <a:pos x="2" y="2"/>
                  </a:cxn>
                  <a:cxn ang="0">
                    <a:pos x="2" y="0"/>
                  </a:cxn>
                  <a:cxn ang="0">
                    <a:pos x="0" y="0"/>
                  </a:cxn>
                  <a:cxn ang="0">
                    <a:pos x="0" y="0"/>
                  </a:cxn>
                </a:cxnLst>
                <a:rect l="0" t="0" r="r" b="b"/>
                <a:pathLst>
                  <a:path w="2" h="2">
                    <a:moveTo>
                      <a:pt x="0" y="0"/>
                    </a:moveTo>
                    <a:lnTo>
                      <a:pt x="0" y="0"/>
                    </a:lnTo>
                    <a:lnTo>
                      <a:pt x="0" y="2"/>
                    </a:lnTo>
                    <a:lnTo>
                      <a:pt x="2" y="2"/>
                    </a:lnTo>
                    <a:lnTo>
                      <a:pt x="2" y="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76" name="Freeform 54"/>
              <p:cNvSpPr>
                <a:spLocks/>
              </p:cNvSpPr>
              <p:nvPr/>
            </p:nvSpPr>
            <p:spPr bwMode="auto">
              <a:xfrm>
                <a:off x="7900988" y="2824163"/>
                <a:ext cx="3175" cy="3175"/>
              </a:xfrm>
              <a:custGeom>
                <a:avLst/>
                <a:gdLst/>
                <a:ahLst/>
                <a:cxnLst>
                  <a:cxn ang="0">
                    <a:pos x="0" y="0"/>
                  </a:cxn>
                  <a:cxn ang="0">
                    <a:pos x="0" y="0"/>
                  </a:cxn>
                  <a:cxn ang="0">
                    <a:pos x="0" y="2"/>
                  </a:cxn>
                  <a:cxn ang="0">
                    <a:pos x="2" y="2"/>
                  </a:cxn>
                  <a:cxn ang="0">
                    <a:pos x="2" y="0"/>
                  </a:cxn>
                  <a:cxn ang="0">
                    <a:pos x="0" y="0"/>
                  </a:cxn>
                  <a:cxn ang="0">
                    <a:pos x="0" y="0"/>
                  </a:cxn>
                </a:cxnLst>
                <a:rect l="0" t="0" r="r" b="b"/>
                <a:pathLst>
                  <a:path w="2" h="2">
                    <a:moveTo>
                      <a:pt x="0" y="0"/>
                    </a:moveTo>
                    <a:lnTo>
                      <a:pt x="0" y="0"/>
                    </a:lnTo>
                    <a:lnTo>
                      <a:pt x="0" y="2"/>
                    </a:lnTo>
                    <a:lnTo>
                      <a:pt x="2" y="2"/>
                    </a:lnTo>
                    <a:lnTo>
                      <a:pt x="2" y="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77" name="Freeform 75"/>
              <p:cNvSpPr>
                <a:spLocks/>
              </p:cNvSpPr>
              <p:nvPr/>
            </p:nvSpPr>
            <p:spPr bwMode="auto">
              <a:xfrm>
                <a:off x="5621338" y="3008313"/>
                <a:ext cx="231775" cy="176213"/>
              </a:xfrm>
              <a:custGeom>
                <a:avLst/>
                <a:gdLst/>
                <a:ahLst/>
                <a:cxnLst>
                  <a:cxn ang="0">
                    <a:pos x="146" y="73"/>
                  </a:cxn>
                  <a:cxn ang="0">
                    <a:pos x="138" y="73"/>
                  </a:cxn>
                  <a:cxn ang="0">
                    <a:pos x="136" y="77"/>
                  </a:cxn>
                  <a:cxn ang="0">
                    <a:pos x="130" y="73"/>
                  </a:cxn>
                  <a:cxn ang="0">
                    <a:pos x="124" y="71"/>
                  </a:cxn>
                  <a:cxn ang="0">
                    <a:pos x="120" y="67"/>
                  </a:cxn>
                  <a:cxn ang="0">
                    <a:pos x="120" y="62"/>
                  </a:cxn>
                  <a:cxn ang="0">
                    <a:pos x="120" y="52"/>
                  </a:cxn>
                  <a:cxn ang="0">
                    <a:pos x="124" y="48"/>
                  </a:cxn>
                  <a:cxn ang="0">
                    <a:pos x="120" y="42"/>
                  </a:cxn>
                  <a:cxn ang="0">
                    <a:pos x="120" y="38"/>
                  </a:cxn>
                  <a:cxn ang="0">
                    <a:pos x="118" y="30"/>
                  </a:cxn>
                  <a:cxn ang="0">
                    <a:pos x="108" y="18"/>
                  </a:cxn>
                  <a:cxn ang="0">
                    <a:pos x="100" y="2"/>
                  </a:cxn>
                  <a:cxn ang="0">
                    <a:pos x="93" y="0"/>
                  </a:cxn>
                  <a:cxn ang="0">
                    <a:pos x="87" y="8"/>
                  </a:cxn>
                  <a:cxn ang="0">
                    <a:pos x="79" y="10"/>
                  </a:cxn>
                  <a:cxn ang="0">
                    <a:pos x="73" y="14"/>
                  </a:cxn>
                  <a:cxn ang="0">
                    <a:pos x="65" y="12"/>
                  </a:cxn>
                  <a:cxn ang="0">
                    <a:pos x="55" y="10"/>
                  </a:cxn>
                  <a:cxn ang="0">
                    <a:pos x="43" y="8"/>
                  </a:cxn>
                  <a:cxn ang="0">
                    <a:pos x="39" y="2"/>
                  </a:cxn>
                  <a:cxn ang="0">
                    <a:pos x="33" y="22"/>
                  </a:cxn>
                  <a:cxn ang="0">
                    <a:pos x="24" y="32"/>
                  </a:cxn>
                  <a:cxn ang="0">
                    <a:pos x="22" y="50"/>
                  </a:cxn>
                  <a:cxn ang="0">
                    <a:pos x="14" y="62"/>
                  </a:cxn>
                  <a:cxn ang="0">
                    <a:pos x="6" y="67"/>
                  </a:cxn>
                  <a:cxn ang="0">
                    <a:pos x="6" y="71"/>
                  </a:cxn>
                  <a:cxn ang="0">
                    <a:pos x="12" y="79"/>
                  </a:cxn>
                  <a:cxn ang="0">
                    <a:pos x="14" y="83"/>
                  </a:cxn>
                  <a:cxn ang="0">
                    <a:pos x="18" y="89"/>
                  </a:cxn>
                  <a:cxn ang="0">
                    <a:pos x="24" y="89"/>
                  </a:cxn>
                  <a:cxn ang="0">
                    <a:pos x="26" y="83"/>
                  </a:cxn>
                  <a:cxn ang="0">
                    <a:pos x="35" y="89"/>
                  </a:cxn>
                  <a:cxn ang="0">
                    <a:pos x="35" y="91"/>
                  </a:cxn>
                  <a:cxn ang="0">
                    <a:pos x="31" y="93"/>
                  </a:cxn>
                  <a:cxn ang="0">
                    <a:pos x="39" y="101"/>
                  </a:cxn>
                  <a:cxn ang="0">
                    <a:pos x="45" y="103"/>
                  </a:cxn>
                  <a:cxn ang="0">
                    <a:pos x="49" y="107"/>
                  </a:cxn>
                  <a:cxn ang="0">
                    <a:pos x="45" y="111"/>
                  </a:cxn>
                  <a:cxn ang="0">
                    <a:pos x="53" y="111"/>
                  </a:cxn>
                  <a:cxn ang="0">
                    <a:pos x="61" y="109"/>
                  </a:cxn>
                  <a:cxn ang="0">
                    <a:pos x="71" y="111"/>
                  </a:cxn>
                  <a:cxn ang="0">
                    <a:pos x="83" y="109"/>
                  </a:cxn>
                  <a:cxn ang="0">
                    <a:pos x="93" y="101"/>
                  </a:cxn>
                  <a:cxn ang="0">
                    <a:pos x="102" y="103"/>
                  </a:cxn>
                  <a:cxn ang="0">
                    <a:pos x="110" y="103"/>
                  </a:cxn>
                  <a:cxn ang="0">
                    <a:pos x="120" y="101"/>
                  </a:cxn>
                  <a:cxn ang="0">
                    <a:pos x="134" y="103"/>
                  </a:cxn>
                  <a:cxn ang="0">
                    <a:pos x="134" y="99"/>
                  </a:cxn>
                  <a:cxn ang="0">
                    <a:pos x="136" y="93"/>
                  </a:cxn>
                  <a:cxn ang="0">
                    <a:pos x="142" y="93"/>
                  </a:cxn>
                  <a:cxn ang="0">
                    <a:pos x="144" y="89"/>
                  </a:cxn>
                  <a:cxn ang="0">
                    <a:pos x="146" y="79"/>
                  </a:cxn>
                  <a:cxn ang="0">
                    <a:pos x="144" y="77"/>
                  </a:cxn>
                  <a:cxn ang="0">
                    <a:pos x="146" y="73"/>
                  </a:cxn>
                </a:cxnLst>
                <a:rect l="0" t="0" r="r" b="b"/>
                <a:pathLst>
                  <a:path w="146" h="111">
                    <a:moveTo>
                      <a:pt x="146" y="73"/>
                    </a:moveTo>
                    <a:lnTo>
                      <a:pt x="146" y="73"/>
                    </a:lnTo>
                    <a:lnTo>
                      <a:pt x="144" y="73"/>
                    </a:lnTo>
                    <a:lnTo>
                      <a:pt x="138" y="73"/>
                    </a:lnTo>
                    <a:lnTo>
                      <a:pt x="136" y="73"/>
                    </a:lnTo>
                    <a:lnTo>
                      <a:pt x="136" y="77"/>
                    </a:lnTo>
                    <a:lnTo>
                      <a:pt x="134" y="77"/>
                    </a:lnTo>
                    <a:lnTo>
                      <a:pt x="130" y="73"/>
                    </a:lnTo>
                    <a:lnTo>
                      <a:pt x="128" y="73"/>
                    </a:lnTo>
                    <a:lnTo>
                      <a:pt x="124" y="71"/>
                    </a:lnTo>
                    <a:lnTo>
                      <a:pt x="120" y="69"/>
                    </a:lnTo>
                    <a:lnTo>
                      <a:pt x="120" y="67"/>
                    </a:lnTo>
                    <a:lnTo>
                      <a:pt x="124" y="64"/>
                    </a:lnTo>
                    <a:lnTo>
                      <a:pt x="120" y="62"/>
                    </a:lnTo>
                    <a:lnTo>
                      <a:pt x="120" y="60"/>
                    </a:lnTo>
                    <a:lnTo>
                      <a:pt x="120" y="52"/>
                    </a:lnTo>
                    <a:lnTo>
                      <a:pt x="120" y="50"/>
                    </a:lnTo>
                    <a:lnTo>
                      <a:pt x="124" y="48"/>
                    </a:lnTo>
                    <a:lnTo>
                      <a:pt x="120" y="44"/>
                    </a:lnTo>
                    <a:lnTo>
                      <a:pt x="120" y="42"/>
                    </a:lnTo>
                    <a:lnTo>
                      <a:pt x="120" y="40"/>
                    </a:lnTo>
                    <a:lnTo>
                      <a:pt x="120" y="38"/>
                    </a:lnTo>
                    <a:lnTo>
                      <a:pt x="120" y="34"/>
                    </a:lnTo>
                    <a:lnTo>
                      <a:pt x="118" y="30"/>
                    </a:lnTo>
                    <a:lnTo>
                      <a:pt x="114" y="22"/>
                    </a:lnTo>
                    <a:lnTo>
                      <a:pt x="108" y="18"/>
                    </a:lnTo>
                    <a:lnTo>
                      <a:pt x="108" y="12"/>
                    </a:lnTo>
                    <a:lnTo>
                      <a:pt x="100" y="2"/>
                    </a:lnTo>
                    <a:lnTo>
                      <a:pt x="96" y="0"/>
                    </a:lnTo>
                    <a:lnTo>
                      <a:pt x="93" y="0"/>
                    </a:lnTo>
                    <a:lnTo>
                      <a:pt x="89" y="4"/>
                    </a:lnTo>
                    <a:lnTo>
                      <a:pt x="87" y="8"/>
                    </a:lnTo>
                    <a:lnTo>
                      <a:pt x="81" y="10"/>
                    </a:lnTo>
                    <a:lnTo>
                      <a:pt x="79" y="10"/>
                    </a:lnTo>
                    <a:lnTo>
                      <a:pt x="79" y="12"/>
                    </a:lnTo>
                    <a:lnTo>
                      <a:pt x="73" y="14"/>
                    </a:lnTo>
                    <a:lnTo>
                      <a:pt x="69" y="18"/>
                    </a:lnTo>
                    <a:lnTo>
                      <a:pt x="65" y="12"/>
                    </a:lnTo>
                    <a:lnTo>
                      <a:pt x="61" y="10"/>
                    </a:lnTo>
                    <a:lnTo>
                      <a:pt x="55" y="10"/>
                    </a:lnTo>
                    <a:lnTo>
                      <a:pt x="49" y="10"/>
                    </a:lnTo>
                    <a:lnTo>
                      <a:pt x="43" y="8"/>
                    </a:lnTo>
                    <a:lnTo>
                      <a:pt x="41" y="2"/>
                    </a:lnTo>
                    <a:lnTo>
                      <a:pt x="39" y="2"/>
                    </a:lnTo>
                    <a:lnTo>
                      <a:pt x="35" y="18"/>
                    </a:lnTo>
                    <a:lnTo>
                      <a:pt x="33" y="22"/>
                    </a:lnTo>
                    <a:lnTo>
                      <a:pt x="26" y="28"/>
                    </a:lnTo>
                    <a:lnTo>
                      <a:pt x="24" y="32"/>
                    </a:lnTo>
                    <a:lnTo>
                      <a:pt x="22" y="40"/>
                    </a:lnTo>
                    <a:lnTo>
                      <a:pt x="22" y="50"/>
                    </a:lnTo>
                    <a:lnTo>
                      <a:pt x="18" y="58"/>
                    </a:lnTo>
                    <a:lnTo>
                      <a:pt x="14" y="62"/>
                    </a:lnTo>
                    <a:lnTo>
                      <a:pt x="12" y="64"/>
                    </a:lnTo>
                    <a:lnTo>
                      <a:pt x="6" y="67"/>
                    </a:lnTo>
                    <a:lnTo>
                      <a:pt x="0" y="67"/>
                    </a:lnTo>
                    <a:lnTo>
                      <a:pt x="6" y="71"/>
                    </a:lnTo>
                    <a:lnTo>
                      <a:pt x="8" y="73"/>
                    </a:lnTo>
                    <a:lnTo>
                      <a:pt x="12" y="79"/>
                    </a:lnTo>
                    <a:lnTo>
                      <a:pt x="8" y="83"/>
                    </a:lnTo>
                    <a:lnTo>
                      <a:pt x="14" y="83"/>
                    </a:lnTo>
                    <a:lnTo>
                      <a:pt x="16" y="83"/>
                    </a:lnTo>
                    <a:lnTo>
                      <a:pt x="18" y="89"/>
                    </a:lnTo>
                    <a:lnTo>
                      <a:pt x="22" y="91"/>
                    </a:lnTo>
                    <a:lnTo>
                      <a:pt x="24" y="89"/>
                    </a:lnTo>
                    <a:lnTo>
                      <a:pt x="26" y="87"/>
                    </a:lnTo>
                    <a:lnTo>
                      <a:pt x="26" y="83"/>
                    </a:lnTo>
                    <a:lnTo>
                      <a:pt x="31" y="83"/>
                    </a:lnTo>
                    <a:lnTo>
                      <a:pt x="35" y="89"/>
                    </a:lnTo>
                    <a:lnTo>
                      <a:pt x="39" y="91"/>
                    </a:lnTo>
                    <a:lnTo>
                      <a:pt x="35" y="91"/>
                    </a:lnTo>
                    <a:lnTo>
                      <a:pt x="31" y="91"/>
                    </a:lnTo>
                    <a:lnTo>
                      <a:pt x="31" y="93"/>
                    </a:lnTo>
                    <a:lnTo>
                      <a:pt x="33" y="99"/>
                    </a:lnTo>
                    <a:lnTo>
                      <a:pt x="39" y="101"/>
                    </a:lnTo>
                    <a:lnTo>
                      <a:pt x="41" y="101"/>
                    </a:lnTo>
                    <a:lnTo>
                      <a:pt x="45" y="103"/>
                    </a:lnTo>
                    <a:lnTo>
                      <a:pt x="49" y="103"/>
                    </a:lnTo>
                    <a:lnTo>
                      <a:pt x="49" y="107"/>
                    </a:lnTo>
                    <a:lnTo>
                      <a:pt x="45" y="109"/>
                    </a:lnTo>
                    <a:lnTo>
                      <a:pt x="45" y="111"/>
                    </a:lnTo>
                    <a:lnTo>
                      <a:pt x="49" y="111"/>
                    </a:lnTo>
                    <a:lnTo>
                      <a:pt x="53" y="111"/>
                    </a:lnTo>
                    <a:lnTo>
                      <a:pt x="59" y="111"/>
                    </a:lnTo>
                    <a:lnTo>
                      <a:pt x="61" y="109"/>
                    </a:lnTo>
                    <a:lnTo>
                      <a:pt x="63" y="111"/>
                    </a:lnTo>
                    <a:lnTo>
                      <a:pt x="71" y="111"/>
                    </a:lnTo>
                    <a:lnTo>
                      <a:pt x="79" y="111"/>
                    </a:lnTo>
                    <a:lnTo>
                      <a:pt x="83" y="109"/>
                    </a:lnTo>
                    <a:lnTo>
                      <a:pt x="89" y="107"/>
                    </a:lnTo>
                    <a:lnTo>
                      <a:pt x="93" y="101"/>
                    </a:lnTo>
                    <a:lnTo>
                      <a:pt x="98" y="101"/>
                    </a:lnTo>
                    <a:lnTo>
                      <a:pt x="102" y="103"/>
                    </a:lnTo>
                    <a:lnTo>
                      <a:pt x="106" y="107"/>
                    </a:lnTo>
                    <a:lnTo>
                      <a:pt x="110" y="103"/>
                    </a:lnTo>
                    <a:lnTo>
                      <a:pt x="116" y="101"/>
                    </a:lnTo>
                    <a:lnTo>
                      <a:pt x="120" y="101"/>
                    </a:lnTo>
                    <a:lnTo>
                      <a:pt x="128" y="107"/>
                    </a:lnTo>
                    <a:lnTo>
                      <a:pt x="134" y="103"/>
                    </a:lnTo>
                    <a:lnTo>
                      <a:pt x="134" y="101"/>
                    </a:lnTo>
                    <a:lnTo>
                      <a:pt x="134" y="99"/>
                    </a:lnTo>
                    <a:lnTo>
                      <a:pt x="134" y="97"/>
                    </a:lnTo>
                    <a:lnTo>
                      <a:pt x="136" y="93"/>
                    </a:lnTo>
                    <a:lnTo>
                      <a:pt x="142" y="97"/>
                    </a:lnTo>
                    <a:lnTo>
                      <a:pt x="142" y="93"/>
                    </a:lnTo>
                    <a:lnTo>
                      <a:pt x="144" y="93"/>
                    </a:lnTo>
                    <a:lnTo>
                      <a:pt x="144" y="89"/>
                    </a:lnTo>
                    <a:lnTo>
                      <a:pt x="144" y="81"/>
                    </a:lnTo>
                    <a:lnTo>
                      <a:pt x="146" y="79"/>
                    </a:lnTo>
                    <a:lnTo>
                      <a:pt x="144" y="79"/>
                    </a:lnTo>
                    <a:lnTo>
                      <a:pt x="144" y="77"/>
                    </a:lnTo>
                    <a:lnTo>
                      <a:pt x="146" y="77"/>
                    </a:lnTo>
                    <a:lnTo>
                      <a:pt x="146" y="73"/>
                    </a:lnTo>
                    <a:lnTo>
                      <a:pt x="146" y="7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78" name="Freeform 76"/>
              <p:cNvSpPr>
                <a:spLocks/>
              </p:cNvSpPr>
              <p:nvPr/>
            </p:nvSpPr>
            <p:spPr bwMode="auto">
              <a:xfrm>
                <a:off x="6399213" y="3819525"/>
                <a:ext cx="25400" cy="33338"/>
              </a:xfrm>
              <a:custGeom>
                <a:avLst/>
                <a:gdLst/>
                <a:ahLst/>
                <a:cxnLst>
                  <a:cxn ang="0">
                    <a:pos x="0" y="16"/>
                  </a:cxn>
                  <a:cxn ang="0">
                    <a:pos x="0" y="16"/>
                  </a:cxn>
                  <a:cxn ang="0">
                    <a:pos x="0" y="12"/>
                  </a:cxn>
                  <a:cxn ang="0">
                    <a:pos x="8" y="8"/>
                  </a:cxn>
                  <a:cxn ang="0">
                    <a:pos x="10" y="0"/>
                  </a:cxn>
                  <a:cxn ang="0">
                    <a:pos x="14" y="0"/>
                  </a:cxn>
                  <a:cxn ang="0">
                    <a:pos x="16" y="10"/>
                  </a:cxn>
                  <a:cxn ang="0">
                    <a:pos x="16" y="21"/>
                  </a:cxn>
                  <a:cxn ang="0">
                    <a:pos x="8" y="19"/>
                  </a:cxn>
                  <a:cxn ang="0">
                    <a:pos x="0" y="16"/>
                  </a:cxn>
                  <a:cxn ang="0">
                    <a:pos x="0" y="16"/>
                  </a:cxn>
                </a:cxnLst>
                <a:rect l="0" t="0" r="r" b="b"/>
                <a:pathLst>
                  <a:path w="16" h="21">
                    <a:moveTo>
                      <a:pt x="0" y="16"/>
                    </a:moveTo>
                    <a:lnTo>
                      <a:pt x="0" y="16"/>
                    </a:lnTo>
                    <a:lnTo>
                      <a:pt x="0" y="12"/>
                    </a:lnTo>
                    <a:lnTo>
                      <a:pt x="8" y="8"/>
                    </a:lnTo>
                    <a:lnTo>
                      <a:pt x="10" y="0"/>
                    </a:lnTo>
                    <a:lnTo>
                      <a:pt x="14" y="0"/>
                    </a:lnTo>
                    <a:lnTo>
                      <a:pt x="16" y="10"/>
                    </a:lnTo>
                    <a:lnTo>
                      <a:pt x="16" y="21"/>
                    </a:lnTo>
                    <a:lnTo>
                      <a:pt x="8" y="19"/>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79" name="Freeform 77"/>
              <p:cNvSpPr>
                <a:spLocks/>
              </p:cNvSpPr>
              <p:nvPr/>
            </p:nvSpPr>
            <p:spPr bwMode="auto">
              <a:xfrm>
                <a:off x="6399213" y="3819525"/>
                <a:ext cx="25400" cy="33338"/>
              </a:xfrm>
              <a:custGeom>
                <a:avLst/>
                <a:gdLst/>
                <a:ahLst/>
                <a:cxnLst>
                  <a:cxn ang="0">
                    <a:pos x="0" y="16"/>
                  </a:cxn>
                  <a:cxn ang="0">
                    <a:pos x="0" y="16"/>
                  </a:cxn>
                  <a:cxn ang="0">
                    <a:pos x="0" y="12"/>
                  </a:cxn>
                  <a:cxn ang="0">
                    <a:pos x="8" y="8"/>
                  </a:cxn>
                  <a:cxn ang="0">
                    <a:pos x="10" y="0"/>
                  </a:cxn>
                  <a:cxn ang="0">
                    <a:pos x="14" y="0"/>
                  </a:cxn>
                  <a:cxn ang="0">
                    <a:pos x="16" y="10"/>
                  </a:cxn>
                  <a:cxn ang="0">
                    <a:pos x="16" y="21"/>
                  </a:cxn>
                  <a:cxn ang="0">
                    <a:pos x="8" y="19"/>
                  </a:cxn>
                  <a:cxn ang="0">
                    <a:pos x="0" y="16"/>
                  </a:cxn>
                  <a:cxn ang="0">
                    <a:pos x="0" y="16"/>
                  </a:cxn>
                </a:cxnLst>
                <a:rect l="0" t="0" r="r" b="b"/>
                <a:pathLst>
                  <a:path w="16" h="21">
                    <a:moveTo>
                      <a:pt x="0" y="16"/>
                    </a:moveTo>
                    <a:lnTo>
                      <a:pt x="0" y="16"/>
                    </a:lnTo>
                    <a:lnTo>
                      <a:pt x="0" y="12"/>
                    </a:lnTo>
                    <a:lnTo>
                      <a:pt x="8" y="8"/>
                    </a:lnTo>
                    <a:lnTo>
                      <a:pt x="10" y="0"/>
                    </a:lnTo>
                    <a:lnTo>
                      <a:pt x="14" y="0"/>
                    </a:lnTo>
                    <a:lnTo>
                      <a:pt x="16" y="10"/>
                    </a:lnTo>
                    <a:lnTo>
                      <a:pt x="16" y="21"/>
                    </a:lnTo>
                    <a:lnTo>
                      <a:pt x="8" y="19"/>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80" name="Freeform 78"/>
              <p:cNvSpPr>
                <a:spLocks/>
              </p:cNvSpPr>
              <p:nvPr/>
            </p:nvSpPr>
            <p:spPr bwMode="auto">
              <a:xfrm>
                <a:off x="5437188" y="2759075"/>
                <a:ext cx="287338" cy="238125"/>
              </a:xfrm>
              <a:custGeom>
                <a:avLst/>
                <a:gdLst/>
                <a:ahLst/>
                <a:cxnLst>
                  <a:cxn ang="0">
                    <a:pos x="92" y="12"/>
                  </a:cxn>
                  <a:cxn ang="0">
                    <a:pos x="90" y="6"/>
                  </a:cxn>
                  <a:cxn ang="0">
                    <a:pos x="82" y="10"/>
                  </a:cxn>
                  <a:cxn ang="0">
                    <a:pos x="75" y="10"/>
                  </a:cxn>
                  <a:cxn ang="0">
                    <a:pos x="73" y="4"/>
                  </a:cxn>
                  <a:cxn ang="0">
                    <a:pos x="77" y="4"/>
                  </a:cxn>
                  <a:cxn ang="0">
                    <a:pos x="75" y="2"/>
                  </a:cxn>
                  <a:cxn ang="0">
                    <a:pos x="55" y="4"/>
                  </a:cxn>
                  <a:cxn ang="0">
                    <a:pos x="43" y="10"/>
                  </a:cxn>
                  <a:cxn ang="0">
                    <a:pos x="35" y="14"/>
                  </a:cxn>
                  <a:cxn ang="0">
                    <a:pos x="29" y="14"/>
                  </a:cxn>
                  <a:cxn ang="0">
                    <a:pos x="10" y="20"/>
                  </a:cxn>
                  <a:cxn ang="0">
                    <a:pos x="2" y="25"/>
                  </a:cxn>
                  <a:cxn ang="0">
                    <a:pos x="0" y="41"/>
                  </a:cxn>
                  <a:cxn ang="0">
                    <a:pos x="6" y="49"/>
                  </a:cxn>
                  <a:cxn ang="0">
                    <a:pos x="6" y="67"/>
                  </a:cxn>
                  <a:cxn ang="0">
                    <a:pos x="8" y="92"/>
                  </a:cxn>
                  <a:cxn ang="0">
                    <a:pos x="23" y="96"/>
                  </a:cxn>
                  <a:cxn ang="0">
                    <a:pos x="25" y="100"/>
                  </a:cxn>
                  <a:cxn ang="0">
                    <a:pos x="29" y="100"/>
                  </a:cxn>
                  <a:cxn ang="0">
                    <a:pos x="35" y="102"/>
                  </a:cxn>
                  <a:cxn ang="0">
                    <a:pos x="47" y="110"/>
                  </a:cxn>
                  <a:cxn ang="0">
                    <a:pos x="55" y="110"/>
                  </a:cxn>
                  <a:cxn ang="0">
                    <a:pos x="61" y="116"/>
                  </a:cxn>
                  <a:cxn ang="0">
                    <a:pos x="63" y="118"/>
                  </a:cxn>
                  <a:cxn ang="0">
                    <a:pos x="67" y="128"/>
                  </a:cxn>
                  <a:cxn ang="0">
                    <a:pos x="80" y="126"/>
                  </a:cxn>
                  <a:cxn ang="0">
                    <a:pos x="92" y="132"/>
                  </a:cxn>
                  <a:cxn ang="0">
                    <a:pos x="102" y="136"/>
                  </a:cxn>
                  <a:cxn ang="0">
                    <a:pos x="108" y="130"/>
                  </a:cxn>
                  <a:cxn ang="0">
                    <a:pos x="116" y="128"/>
                  </a:cxn>
                  <a:cxn ang="0">
                    <a:pos x="126" y="122"/>
                  </a:cxn>
                  <a:cxn ang="0">
                    <a:pos x="132" y="120"/>
                  </a:cxn>
                  <a:cxn ang="0">
                    <a:pos x="143" y="128"/>
                  </a:cxn>
                  <a:cxn ang="0">
                    <a:pos x="147" y="130"/>
                  </a:cxn>
                  <a:cxn ang="0">
                    <a:pos x="155" y="138"/>
                  </a:cxn>
                  <a:cxn ang="0">
                    <a:pos x="159" y="148"/>
                  </a:cxn>
                  <a:cxn ang="0">
                    <a:pos x="167" y="148"/>
                  </a:cxn>
                  <a:cxn ang="0">
                    <a:pos x="173" y="142"/>
                  </a:cxn>
                  <a:cxn ang="0">
                    <a:pos x="169" y="132"/>
                  </a:cxn>
                  <a:cxn ang="0">
                    <a:pos x="175" y="120"/>
                  </a:cxn>
                  <a:cxn ang="0">
                    <a:pos x="177" y="106"/>
                  </a:cxn>
                  <a:cxn ang="0">
                    <a:pos x="175" y="98"/>
                  </a:cxn>
                  <a:cxn ang="0">
                    <a:pos x="177" y="87"/>
                  </a:cxn>
                  <a:cxn ang="0">
                    <a:pos x="177" y="81"/>
                  </a:cxn>
                  <a:cxn ang="0">
                    <a:pos x="175" y="71"/>
                  </a:cxn>
                  <a:cxn ang="0">
                    <a:pos x="175" y="57"/>
                  </a:cxn>
                  <a:cxn ang="0">
                    <a:pos x="181" y="43"/>
                  </a:cxn>
                  <a:cxn ang="0">
                    <a:pos x="177" y="35"/>
                  </a:cxn>
                  <a:cxn ang="0">
                    <a:pos x="175" y="25"/>
                  </a:cxn>
                  <a:cxn ang="0">
                    <a:pos x="173" y="22"/>
                  </a:cxn>
                  <a:cxn ang="0">
                    <a:pos x="149" y="20"/>
                  </a:cxn>
                  <a:cxn ang="0">
                    <a:pos x="132" y="22"/>
                  </a:cxn>
                  <a:cxn ang="0">
                    <a:pos x="110" y="20"/>
                  </a:cxn>
                  <a:cxn ang="0">
                    <a:pos x="92" y="10"/>
                  </a:cxn>
                  <a:cxn ang="0">
                    <a:pos x="92" y="12"/>
                  </a:cxn>
                </a:cxnLst>
                <a:rect l="0" t="0" r="r" b="b"/>
                <a:pathLst>
                  <a:path w="181" h="150">
                    <a:moveTo>
                      <a:pt x="92" y="12"/>
                    </a:moveTo>
                    <a:lnTo>
                      <a:pt x="92" y="12"/>
                    </a:lnTo>
                    <a:lnTo>
                      <a:pt x="90" y="10"/>
                    </a:lnTo>
                    <a:lnTo>
                      <a:pt x="90" y="6"/>
                    </a:lnTo>
                    <a:lnTo>
                      <a:pt x="88" y="6"/>
                    </a:lnTo>
                    <a:lnTo>
                      <a:pt x="82" y="10"/>
                    </a:lnTo>
                    <a:lnTo>
                      <a:pt x="77" y="12"/>
                    </a:lnTo>
                    <a:lnTo>
                      <a:pt x="75" y="10"/>
                    </a:lnTo>
                    <a:lnTo>
                      <a:pt x="73" y="10"/>
                    </a:lnTo>
                    <a:lnTo>
                      <a:pt x="73" y="4"/>
                    </a:lnTo>
                    <a:lnTo>
                      <a:pt x="75" y="6"/>
                    </a:lnTo>
                    <a:lnTo>
                      <a:pt x="77" y="4"/>
                    </a:lnTo>
                    <a:lnTo>
                      <a:pt x="77" y="2"/>
                    </a:lnTo>
                    <a:lnTo>
                      <a:pt x="75" y="2"/>
                    </a:lnTo>
                    <a:lnTo>
                      <a:pt x="73" y="0"/>
                    </a:lnTo>
                    <a:lnTo>
                      <a:pt x="55" y="4"/>
                    </a:lnTo>
                    <a:lnTo>
                      <a:pt x="51" y="10"/>
                    </a:lnTo>
                    <a:lnTo>
                      <a:pt x="43" y="10"/>
                    </a:lnTo>
                    <a:lnTo>
                      <a:pt x="39" y="12"/>
                    </a:lnTo>
                    <a:lnTo>
                      <a:pt x="35" y="14"/>
                    </a:lnTo>
                    <a:lnTo>
                      <a:pt x="33" y="14"/>
                    </a:lnTo>
                    <a:lnTo>
                      <a:pt x="29" y="14"/>
                    </a:lnTo>
                    <a:lnTo>
                      <a:pt x="27" y="16"/>
                    </a:lnTo>
                    <a:lnTo>
                      <a:pt x="10" y="20"/>
                    </a:lnTo>
                    <a:lnTo>
                      <a:pt x="2" y="20"/>
                    </a:lnTo>
                    <a:lnTo>
                      <a:pt x="2" y="25"/>
                    </a:lnTo>
                    <a:lnTo>
                      <a:pt x="0" y="39"/>
                    </a:lnTo>
                    <a:lnTo>
                      <a:pt x="0" y="41"/>
                    </a:lnTo>
                    <a:lnTo>
                      <a:pt x="2" y="45"/>
                    </a:lnTo>
                    <a:lnTo>
                      <a:pt x="6" y="49"/>
                    </a:lnTo>
                    <a:lnTo>
                      <a:pt x="2" y="61"/>
                    </a:lnTo>
                    <a:lnTo>
                      <a:pt x="6" y="67"/>
                    </a:lnTo>
                    <a:lnTo>
                      <a:pt x="6" y="71"/>
                    </a:lnTo>
                    <a:lnTo>
                      <a:pt x="8" y="92"/>
                    </a:lnTo>
                    <a:lnTo>
                      <a:pt x="11" y="96"/>
                    </a:lnTo>
                    <a:lnTo>
                      <a:pt x="23" y="96"/>
                    </a:lnTo>
                    <a:lnTo>
                      <a:pt x="25" y="98"/>
                    </a:lnTo>
                    <a:lnTo>
                      <a:pt x="25" y="100"/>
                    </a:lnTo>
                    <a:lnTo>
                      <a:pt x="27" y="100"/>
                    </a:lnTo>
                    <a:lnTo>
                      <a:pt x="29" y="100"/>
                    </a:lnTo>
                    <a:lnTo>
                      <a:pt x="33" y="100"/>
                    </a:lnTo>
                    <a:lnTo>
                      <a:pt x="35" y="102"/>
                    </a:lnTo>
                    <a:lnTo>
                      <a:pt x="39" y="108"/>
                    </a:lnTo>
                    <a:lnTo>
                      <a:pt x="47" y="110"/>
                    </a:lnTo>
                    <a:lnTo>
                      <a:pt x="53" y="110"/>
                    </a:lnTo>
                    <a:lnTo>
                      <a:pt x="55" y="110"/>
                    </a:lnTo>
                    <a:lnTo>
                      <a:pt x="57" y="112"/>
                    </a:lnTo>
                    <a:lnTo>
                      <a:pt x="61" y="116"/>
                    </a:lnTo>
                    <a:lnTo>
                      <a:pt x="61" y="118"/>
                    </a:lnTo>
                    <a:lnTo>
                      <a:pt x="63" y="118"/>
                    </a:lnTo>
                    <a:lnTo>
                      <a:pt x="65" y="120"/>
                    </a:lnTo>
                    <a:lnTo>
                      <a:pt x="67" y="128"/>
                    </a:lnTo>
                    <a:lnTo>
                      <a:pt x="75" y="128"/>
                    </a:lnTo>
                    <a:lnTo>
                      <a:pt x="80" y="126"/>
                    </a:lnTo>
                    <a:lnTo>
                      <a:pt x="84" y="128"/>
                    </a:lnTo>
                    <a:lnTo>
                      <a:pt x="92" y="132"/>
                    </a:lnTo>
                    <a:lnTo>
                      <a:pt x="100" y="136"/>
                    </a:lnTo>
                    <a:lnTo>
                      <a:pt x="102" y="136"/>
                    </a:lnTo>
                    <a:lnTo>
                      <a:pt x="104" y="132"/>
                    </a:lnTo>
                    <a:lnTo>
                      <a:pt x="108" y="130"/>
                    </a:lnTo>
                    <a:lnTo>
                      <a:pt x="110" y="130"/>
                    </a:lnTo>
                    <a:lnTo>
                      <a:pt x="116" y="128"/>
                    </a:lnTo>
                    <a:lnTo>
                      <a:pt x="120" y="126"/>
                    </a:lnTo>
                    <a:lnTo>
                      <a:pt x="126" y="122"/>
                    </a:lnTo>
                    <a:lnTo>
                      <a:pt x="128" y="120"/>
                    </a:lnTo>
                    <a:lnTo>
                      <a:pt x="132" y="120"/>
                    </a:lnTo>
                    <a:lnTo>
                      <a:pt x="138" y="126"/>
                    </a:lnTo>
                    <a:lnTo>
                      <a:pt x="143" y="128"/>
                    </a:lnTo>
                    <a:lnTo>
                      <a:pt x="145" y="128"/>
                    </a:lnTo>
                    <a:lnTo>
                      <a:pt x="147" y="130"/>
                    </a:lnTo>
                    <a:lnTo>
                      <a:pt x="153" y="136"/>
                    </a:lnTo>
                    <a:lnTo>
                      <a:pt x="155" y="138"/>
                    </a:lnTo>
                    <a:lnTo>
                      <a:pt x="155" y="142"/>
                    </a:lnTo>
                    <a:lnTo>
                      <a:pt x="159" y="148"/>
                    </a:lnTo>
                    <a:lnTo>
                      <a:pt x="163" y="150"/>
                    </a:lnTo>
                    <a:lnTo>
                      <a:pt x="167" y="148"/>
                    </a:lnTo>
                    <a:lnTo>
                      <a:pt x="173" y="146"/>
                    </a:lnTo>
                    <a:lnTo>
                      <a:pt x="173" y="142"/>
                    </a:lnTo>
                    <a:lnTo>
                      <a:pt x="169" y="138"/>
                    </a:lnTo>
                    <a:lnTo>
                      <a:pt x="169" y="132"/>
                    </a:lnTo>
                    <a:lnTo>
                      <a:pt x="169" y="130"/>
                    </a:lnTo>
                    <a:lnTo>
                      <a:pt x="175" y="120"/>
                    </a:lnTo>
                    <a:lnTo>
                      <a:pt x="181" y="110"/>
                    </a:lnTo>
                    <a:lnTo>
                      <a:pt x="177" y="106"/>
                    </a:lnTo>
                    <a:lnTo>
                      <a:pt x="175" y="100"/>
                    </a:lnTo>
                    <a:lnTo>
                      <a:pt x="175" y="98"/>
                    </a:lnTo>
                    <a:lnTo>
                      <a:pt x="175" y="92"/>
                    </a:lnTo>
                    <a:lnTo>
                      <a:pt x="177" y="87"/>
                    </a:lnTo>
                    <a:lnTo>
                      <a:pt x="177" y="83"/>
                    </a:lnTo>
                    <a:lnTo>
                      <a:pt x="177" y="81"/>
                    </a:lnTo>
                    <a:lnTo>
                      <a:pt x="175" y="73"/>
                    </a:lnTo>
                    <a:lnTo>
                      <a:pt x="175" y="71"/>
                    </a:lnTo>
                    <a:lnTo>
                      <a:pt x="177" y="69"/>
                    </a:lnTo>
                    <a:lnTo>
                      <a:pt x="175" y="57"/>
                    </a:lnTo>
                    <a:lnTo>
                      <a:pt x="181" y="49"/>
                    </a:lnTo>
                    <a:lnTo>
                      <a:pt x="181" y="43"/>
                    </a:lnTo>
                    <a:lnTo>
                      <a:pt x="181" y="41"/>
                    </a:lnTo>
                    <a:lnTo>
                      <a:pt x="177" y="35"/>
                    </a:lnTo>
                    <a:lnTo>
                      <a:pt x="175" y="31"/>
                    </a:lnTo>
                    <a:lnTo>
                      <a:pt x="175" y="25"/>
                    </a:lnTo>
                    <a:lnTo>
                      <a:pt x="175" y="24"/>
                    </a:lnTo>
                    <a:lnTo>
                      <a:pt x="173" y="22"/>
                    </a:lnTo>
                    <a:lnTo>
                      <a:pt x="159" y="20"/>
                    </a:lnTo>
                    <a:lnTo>
                      <a:pt x="149" y="20"/>
                    </a:lnTo>
                    <a:lnTo>
                      <a:pt x="143" y="22"/>
                    </a:lnTo>
                    <a:lnTo>
                      <a:pt x="132" y="22"/>
                    </a:lnTo>
                    <a:lnTo>
                      <a:pt x="126" y="22"/>
                    </a:lnTo>
                    <a:lnTo>
                      <a:pt x="110" y="20"/>
                    </a:lnTo>
                    <a:lnTo>
                      <a:pt x="98" y="14"/>
                    </a:lnTo>
                    <a:lnTo>
                      <a:pt x="92" y="10"/>
                    </a:lnTo>
                    <a:lnTo>
                      <a:pt x="92" y="12"/>
                    </a:lnTo>
                    <a:lnTo>
                      <a:pt x="92"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81" name="Freeform 79"/>
              <p:cNvSpPr>
                <a:spLocks noEditPoints="1"/>
              </p:cNvSpPr>
              <p:nvPr/>
            </p:nvSpPr>
            <p:spPr bwMode="auto">
              <a:xfrm>
                <a:off x="8154988" y="4065588"/>
                <a:ext cx="249238" cy="434975"/>
              </a:xfrm>
              <a:custGeom>
                <a:avLst/>
                <a:gdLst/>
                <a:ahLst/>
                <a:cxnLst>
                  <a:cxn ang="0">
                    <a:pos x="140" y="207"/>
                  </a:cxn>
                  <a:cxn ang="0">
                    <a:pos x="120" y="213"/>
                  </a:cxn>
                  <a:cxn ang="0">
                    <a:pos x="108" y="215"/>
                  </a:cxn>
                  <a:cxn ang="0">
                    <a:pos x="96" y="215"/>
                  </a:cxn>
                  <a:cxn ang="0">
                    <a:pos x="78" y="241"/>
                  </a:cxn>
                  <a:cxn ang="0">
                    <a:pos x="92" y="233"/>
                  </a:cxn>
                  <a:cxn ang="0">
                    <a:pos x="116" y="237"/>
                  </a:cxn>
                  <a:cxn ang="0">
                    <a:pos x="112" y="255"/>
                  </a:cxn>
                  <a:cxn ang="0">
                    <a:pos x="136" y="270"/>
                  </a:cxn>
                  <a:cxn ang="0">
                    <a:pos x="140" y="253"/>
                  </a:cxn>
                  <a:cxn ang="0">
                    <a:pos x="145" y="243"/>
                  </a:cxn>
                  <a:cxn ang="0">
                    <a:pos x="157" y="223"/>
                  </a:cxn>
                  <a:cxn ang="0">
                    <a:pos x="120" y="178"/>
                  </a:cxn>
                  <a:cxn ang="0">
                    <a:pos x="128" y="188"/>
                  </a:cxn>
                  <a:cxn ang="0">
                    <a:pos x="100" y="164"/>
                  </a:cxn>
                  <a:cxn ang="0">
                    <a:pos x="88" y="188"/>
                  </a:cxn>
                  <a:cxn ang="0">
                    <a:pos x="102" y="182"/>
                  </a:cxn>
                  <a:cxn ang="0">
                    <a:pos x="100" y="164"/>
                  </a:cxn>
                  <a:cxn ang="0">
                    <a:pos x="106" y="184"/>
                  </a:cxn>
                  <a:cxn ang="0">
                    <a:pos x="110" y="178"/>
                  </a:cxn>
                  <a:cxn ang="0">
                    <a:pos x="116" y="158"/>
                  </a:cxn>
                  <a:cxn ang="0">
                    <a:pos x="31" y="172"/>
                  </a:cxn>
                  <a:cxn ang="0">
                    <a:pos x="25" y="186"/>
                  </a:cxn>
                  <a:cxn ang="0">
                    <a:pos x="10" y="203"/>
                  </a:cxn>
                  <a:cxn ang="0">
                    <a:pos x="23" y="195"/>
                  </a:cxn>
                  <a:cxn ang="0">
                    <a:pos x="37" y="182"/>
                  </a:cxn>
                  <a:cxn ang="0">
                    <a:pos x="37" y="156"/>
                  </a:cxn>
                  <a:cxn ang="0">
                    <a:pos x="134" y="158"/>
                  </a:cxn>
                  <a:cxn ang="0">
                    <a:pos x="134" y="168"/>
                  </a:cxn>
                  <a:cxn ang="0">
                    <a:pos x="143" y="182"/>
                  </a:cxn>
                  <a:cxn ang="0">
                    <a:pos x="138" y="162"/>
                  </a:cxn>
                  <a:cxn ang="0">
                    <a:pos x="126" y="154"/>
                  </a:cxn>
                  <a:cxn ang="0">
                    <a:pos x="96" y="166"/>
                  </a:cxn>
                  <a:cxn ang="0">
                    <a:pos x="82" y="148"/>
                  </a:cxn>
                  <a:cxn ang="0">
                    <a:pos x="112" y="146"/>
                  </a:cxn>
                  <a:cxn ang="0">
                    <a:pos x="128" y="127"/>
                  </a:cxn>
                  <a:cxn ang="0">
                    <a:pos x="134" y="146"/>
                  </a:cxn>
                  <a:cxn ang="0">
                    <a:pos x="143" y="154"/>
                  </a:cxn>
                  <a:cxn ang="0">
                    <a:pos x="140" y="132"/>
                  </a:cxn>
                  <a:cxn ang="0">
                    <a:pos x="59" y="109"/>
                  </a:cxn>
                  <a:cxn ang="0">
                    <a:pos x="61" y="115"/>
                  </a:cxn>
                  <a:cxn ang="0">
                    <a:pos x="73" y="136"/>
                  </a:cxn>
                  <a:cxn ang="0">
                    <a:pos x="63" y="109"/>
                  </a:cxn>
                  <a:cxn ang="0">
                    <a:pos x="61" y="10"/>
                  </a:cxn>
                  <a:cxn ang="0">
                    <a:pos x="59" y="36"/>
                  </a:cxn>
                  <a:cxn ang="0">
                    <a:pos x="53" y="56"/>
                  </a:cxn>
                  <a:cxn ang="0">
                    <a:pos x="45" y="61"/>
                  </a:cxn>
                  <a:cxn ang="0">
                    <a:pos x="63" y="79"/>
                  </a:cxn>
                  <a:cxn ang="0">
                    <a:pos x="75" y="105"/>
                  </a:cxn>
                  <a:cxn ang="0">
                    <a:pos x="90" y="109"/>
                  </a:cxn>
                  <a:cxn ang="0">
                    <a:pos x="98" y="101"/>
                  </a:cxn>
                  <a:cxn ang="0">
                    <a:pos x="112" y="121"/>
                  </a:cxn>
                  <a:cxn ang="0">
                    <a:pos x="112" y="111"/>
                  </a:cxn>
                  <a:cxn ang="0">
                    <a:pos x="102" y="99"/>
                  </a:cxn>
                  <a:cxn ang="0">
                    <a:pos x="88" y="91"/>
                  </a:cxn>
                  <a:cxn ang="0">
                    <a:pos x="73" y="69"/>
                  </a:cxn>
                  <a:cxn ang="0">
                    <a:pos x="82" y="50"/>
                  </a:cxn>
                  <a:cxn ang="0">
                    <a:pos x="90" y="26"/>
                  </a:cxn>
                  <a:cxn ang="0">
                    <a:pos x="78" y="6"/>
                  </a:cxn>
                  <a:cxn ang="0">
                    <a:pos x="63" y="0"/>
                  </a:cxn>
                </a:cxnLst>
                <a:rect l="0" t="0" r="r" b="b"/>
                <a:pathLst>
                  <a:path w="157" h="274">
                    <a:moveTo>
                      <a:pt x="143" y="195"/>
                    </a:moveTo>
                    <a:lnTo>
                      <a:pt x="143" y="195"/>
                    </a:lnTo>
                    <a:lnTo>
                      <a:pt x="140" y="195"/>
                    </a:lnTo>
                    <a:lnTo>
                      <a:pt x="140" y="203"/>
                    </a:lnTo>
                    <a:lnTo>
                      <a:pt x="140" y="207"/>
                    </a:lnTo>
                    <a:lnTo>
                      <a:pt x="136" y="207"/>
                    </a:lnTo>
                    <a:lnTo>
                      <a:pt x="134" y="205"/>
                    </a:lnTo>
                    <a:lnTo>
                      <a:pt x="130" y="207"/>
                    </a:lnTo>
                    <a:lnTo>
                      <a:pt x="128" y="215"/>
                    </a:lnTo>
                    <a:lnTo>
                      <a:pt x="120" y="213"/>
                    </a:lnTo>
                    <a:lnTo>
                      <a:pt x="118" y="215"/>
                    </a:lnTo>
                    <a:lnTo>
                      <a:pt x="118" y="217"/>
                    </a:lnTo>
                    <a:lnTo>
                      <a:pt x="108" y="221"/>
                    </a:lnTo>
                    <a:lnTo>
                      <a:pt x="108" y="217"/>
                    </a:lnTo>
                    <a:lnTo>
                      <a:pt x="108" y="215"/>
                    </a:lnTo>
                    <a:lnTo>
                      <a:pt x="108" y="213"/>
                    </a:lnTo>
                    <a:lnTo>
                      <a:pt x="106" y="211"/>
                    </a:lnTo>
                    <a:lnTo>
                      <a:pt x="106" y="213"/>
                    </a:lnTo>
                    <a:lnTo>
                      <a:pt x="100" y="213"/>
                    </a:lnTo>
                    <a:lnTo>
                      <a:pt x="96" y="215"/>
                    </a:lnTo>
                    <a:lnTo>
                      <a:pt x="96" y="221"/>
                    </a:lnTo>
                    <a:lnTo>
                      <a:pt x="82" y="223"/>
                    </a:lnTo>
                    <a:lnTo>
                      <a:pt x="82" y="231"/>
                    </a:lnTo>
                    <a:lnTo>
                      <a:pt x="82" y="235"/>
                    </a:lnTo>
                    <a:lnTo>
                      <a:pt x="78" y="241"/>
                    </a:lnTo>
                    <a:lnTo>
                      <a:pt x="80" y="241"/>
                    </a:lnTo>
                    <a:lnTo>
                      <a:pt x="80" y="243"/>
                    </a:lnTo>
                    <a:lnTo>
                      <a:pt x="86" y="243"/>
                    </a:lnTo>
                    <a:lnTo>
                      <a:pt x="88" y="237"/>
                    </a:lnTo>
                    <a:lnTo>
                      <a:pt x="92" y="233"/>
                    </a:lnTo>
                    <a:lnTo>
                      <a:pt x="96" y="237"/>
                    </a:lnTo>
                    <a:lnTo>
                      <a:pt x="108" y="237"/>
                    </a:lnTo>
                    <a:lnTo>
                      <a:pt x="108" y="235"/>
                    </a:lnTo>
                    <a:lnTo>
                      <a:pt x="110" y="235"/>
                    </a:lnTo>
                    <a:lnTo>
                      <a:pt x="116" y="237"/>
                    </a:lnTo>
                    <a:lnTo>
                      <a:pt x="118" y="241"/>
                    </a:lnTo>
                    <a:lnTo>
                      <a:pt x="118" y="243"/>
                    </a:lnTo>
                    <a:lnTo>
                      <a:pt x="116" y="243"/>
                    </a:lnTo>
                    <a:lnTo>
                      <a:pt x="112" y="251"/>
                    </a:lnTo>
                    <a:lnTo>
                      <a:pt x="112" y="255"/>
                    </a:lnTo>
                    <a:lnTo>
                      <a:pt x="112" y="260"/>
                    </a:lnTo>
                    <a:lnTo>
                      <a:pt x="120" y="262"/>
                    </a:lnTo>
                    <a:lnTo>
                      <a:pt x="126" y="266"/>
                    </a:lnTo>
                    <a:lnTo>
                      <a:pt x="136" y="266"/>
                    </a:lnTo>
                    <a:lnTo>
                      <a:pt x="136" y="270"/>
                    </a:lnTo>
                    <a:lnTo>
                      <a:pt x="136" y="274"/>
                    </a:lnTo>
                    <a:lnTo>
                      <a:pt x="140" y="272"/>
                    </a:lnTo>
                    <a:lnTo>
                      <a:pt x="143" y="266"/>
                    </a:lnTo>
                    <a:lnTo>
                      <a:pt x="143" y="262"/>
                    </a:lnTo>
                    <a:lnTo>
                      <a:pt x="140" y="253"/>
                    </a:lnTo>
                    <a:lnTo>
                      <a:pt x="143" y="253"/>
                    </a:lnTo>
                    <a:lnTo>
                      <a:pt x="145" y="253"/>
                    </a:lnTo>
                    <a:lnTo>
                      <a:pt x="145" y="257"/>
                    </a:lnTo>
                    <a:lnTo>
                      <a:pt x="147" y="257"/>
                    </a:lnTo>
                    <a:lnTo>
                      <a:pt x="145" y="243"/>
                    </a:lnTo>
                    <a:lnTo>
                      <a:pt x="149" y="237"/>
                    </a:lnTo>
                    <a:lnTo>
                      <a:pt x="153" y="233"/>
                    </a:lnTo>
                    <a:lnTo>
                      <a:pt x="155" y="231"/>
                    </a:lnTo>
                    <a:lnTo>
                      <a:pt x="157" y="231"/>
                    </a:lnTo>
                    <a:lnTo>
                      <a:pt x="157" y="223"/>
                    </a:lnTo>
                    <a:lnTo>
                      <a:pt x="155" y="215"/>
                    </a:lnTo>
                    <a:lnTo>
                      <a:pt x="149" y="195"/>
                    </a:lnTo>
                    <a:lnTo>
                      <a:pt x="143" y="195"/>
                    </a:lnTo>
                    <a:lnTo>
                      <a:pt x="143" y="195"/>
                    </a:lnTo>
                    <a:close/>
                    <a:moveTo>
                      <a:pt x="120" y="178"/>
                    </a:moveTo>
                    <a:lnTo>
                      <a:pt x="120" y="178"/>
                    </a:lnTo>
                    <a:lnTo>
                      <a:pt x="116" y="184"/>
                    </a:lnTo>
                    <a:lnTo>
                      <a:pt x="116" y="186"/>
                    </a:lnTo>
                    <a:lnTo>
                      <a:pt x="124" y="188"/>
                    </a:lnTo>
                    <a:lnTo>
                      <a:pt x="128" y="188"/>
                    </a:lnTo>
                    <a:lnTo>
                      <a:pt x="130" y="184"/>
                    </a:lnTo>
                    <a:lnTo>
                      <a:pt x="126" y="178"/>
                    </a:lnTo>
                    <a:lnTo>
                      <a:pt x="120" y="178"/>
                    </a:lnTo>
                    <a:lnTo>
                      <a:pt x="120" y="178"/>
                    </a:lnTo>
                    <a:close/>
                    <a:moveTo>
                      <a:pt x="100" y="164"/>
                    </a:moveTo>
                    <a:lnTo>
                      <a:pt x="100" y="164"/>
                    </a:lnTo>
                    <a:lnTo>
                      <a:pt x="98" y="176"/>
                    </a:lnTo>
                    <a:lnTo>
                      <a:pt x="88" y="178"/>
                    </a:lnTo>
                    <a:lnTo>
                      <a:pt x="86" y="184"/>
                    </a:lnTo>
                    <a:lnTo>
                      <a:pt x="88" y="188"/>
                    </a:lnTo>
                    <a:lnTo>
                      <a:pt x="92" y="192"/>
                    </a:lnTo>
                    <a:lnTo>
                      <a:pt x="98" y="193"/>
                    </a:lnTo>
                    <a:lnTo>
                      <a:pt x="102" y="197"/>
                    </a:lnTo>
                    <a:lnTo>
                      <a:pt x="102" y="192"/>
                    </a:lnTo>
                    <a:lnTo>
                      <a:pt x="102" y="182"/>
                    </a:lnTo>
                    <a:lnTo>
                      <a:pt x="108" y="172"/>
                    </a:lnTo>
                    <a:lnTo>
                      <a:pt x="108" y="166"/>
                    </a:lnTo>
                    <a:lnTo>
                      <a:pt x="106" y="164"/>
                    </a:lnTo>
                    <a:lnTo>
                      <a:pt x="100" y="164"/>
                    </a:lnTo>
                    <a:lnTo>
                      <a:pt x="100" y="164"/>
                    </a:lnTo>
                    <a:close/>
                    <a:moveTo>
                      <a:pt x="116" y="158"/>
                    </a:moveTo>
                    <a:lnTo>
                      <a:pt x="116" y="158"/>
                    </a:lnTo>
                    <a:lnTo>
                      <a:pt x="116" y="166"/>
                    </a:lnTo>
                    <a:lnTo>
                      <a:pt x="108" y="176"/>
                    </a:lnTo>
                    <a:lnTo>
                      <a:pt x="106" y="184"/>
                    </a:lnTo>
                    <a:lnTo>
                      <a:pt x="106" y="186"/>
                    </a:lnTo>
                    <a:lnTo>
                      <a:pt x="108" y="188"/>
                    </a:lnTo>
                    <a:lnTo>
                      <a:pt x="110" y="186"/>
                    </a:lnTo>
                    <a:lnTo>
                      <a:pt x="110" y="182"/>
                    </a:lnTo>
                    <a:lnTo>
                      <a:pt x="110" y="178"/>
                    </a:lnTo>
                    <a:lnTo>
                      <a:pt x="116" y="176"/>
                    </a:lnTo>
                    <a:lnTo>
                      <a:pt x="118" y="174"/>
                    </a:lnTo>
                    <a:lnTo>
                      <a:pt x="118" y="172"/>
                    </a:lnTo>
                    <a:lnTo>
                      <a:pt x="118" y="162"/>
                    </a:lnTo>
                    <a:lnTo>
                      <a:pt x="116" y="158"/>
                    </a:lnTo>
                    <a:lnTo>
                      <a:pt x="116" y="158"/>
                    </a:lnTo>
                    <a:close/>
                    <a:moveTo>
                      <a:pt x="37" y="156"/>
                    </a:moveTo>
                    <a:lnTo>
                      <a:pt x="37" y="156"/>
                    </a:lnTo>
                    <a:lnTo>
                      <a:pt x="37" y="164"/>
                    </a:lnTo>
                    <a:lnTo>
                      <a:pt x="31" y="172"/>
                    </a:lnTo>
                    <a:lnTo>
                      <a:pt x="31" y="174"/>
                    </a:lnTo>
                    <a:lnTo>
                      <a:pt x="31" y="176"/>
                    </a:lnTo>
                    <a:lnTo>
                      <a:pt x="27" y="178"/>
                    </a:lnTo>
                    <a:lnTo>
                      <a:pt x="25" y="182"/>
                    </a:lnTo>
                    <a:lnTo>
                      <a:pt x="25" y="186"/>
                    </a:lnTo>
                    <a:lnTo>
                      <a:pt x="23" y="192"/>
                    </a:lnTo>
                    <a:lnTo>
                      <a:pt x="17" y="193"/>
                    </a:lnTo>
                    <a:lnTo>
                      <a:pt x="17" y="197"/>
                    </a:lnTo>
                    <a:lnTo>
                      <a:pt x="10" y="197"/>
                    </a:lnTo>
                    <a:lnTo>
                      <a:pt x="10" y="203"/>
                    </a:lnTo>
                    <a:lnTo>
                      <a:pt x="6" y="203"/>
                    </a:lnTo>
                    <a:lnTo>
                      <a:pt x="0" y="215"/>
                    </a:lnTo>
                    <a:lnTo>
                      <a:pt x="13" y="207"/>
                    </a:lnTo>
                    <a:lnTo>
                      <a:pt x="23" y="201"/>
                    </a:lnTo>
                    <a:lnTo>
                      <a:pt x="23" y="195"/>
                    </a:lnTo>
                    <a:lnTo>
                      <a:pt x="27" y="188"/>
                    </a:lnTo>
                    <a:lnTo>
                      <a:pt x="31" y="188"/>
                    </a:lnTo>
                    <a:lnTo>
                      <a:pt x="31" y="186"/>
                    </a:lnTo>
                    <a:lnTo>
                      <a:pt x="33" y="184"/>
                    </a:lnTo>
                    <a:lnTo>
                      <a:pt x="37" y="182"/>
                    </a:lnTo>
                    <a:lnTo>
                      <a:pt x="37" y="176"/>
                    </a:lnTo>
                    <a:lnTo>
                      <a:pt x="43" y="174"/>
                    </a:lnTo>
                    <a:lnTo>
                      <a:pt x="43" y="158"/>
                    </a:lnTo>
                    <a:lnTo>
                      <a:pt x="43" y="156"/>
                    </a:lnTo>
                    <a:lnTo>
                      <a:pt x="37" y="156"/>
                    </a:lnTo>
                    <a:lnTo>
                      <a:pt x="37" y="156"/>
                    </a:lnTo>
                    <a:close/>
                    <a:moveTo>
                      <a:pt x="126" y="154"/>
                    </a:moveTo>
                    <a:lnTo>
                      <a:pt x="126" y="154"/>
                    </a:lnTo>
                    <a:lnTo>
                      <a:pt x="126" y="158"/>
                    </a:lnTo>
                    <a:lnTo>
                      <a:pt x="134" y="158"/>
                    </a:lnTo>
                    <a:lnTo>
                      <a:pt x="134" y="162"/>
                    </a:lnTo>
                    <a:lnTo>
                      <a:pt x="134" y="164"/>
                    </a:lnTo>
                    <a:lnTo>
                      <a:pt x="130" y="164"/>
                    </a:lnTo>
                    <a:lnTo>
                      <a:pt x="130" y="166"/>
                    </a:lnTo>
                    <a:lnTo>
                      <a:pt x="134" y="168"/>
                    </a:lnTo>
                    <a:lnTo>
                      <a:pt x="134" y="172"/>
                    </a:lnTo>
                    <a:lnTo>
                      <a:pt x="136" y="174"/>
                    </a:lnTo>
                    <a:lnTo>
                      <a:pt x="136" y="176"/>
                    </a:lnTo>
                    <a:lnTo>
                      <a:pt x="138" y="178"/>
                    </a:lnTo>
                    <a:lnTo>
                      <a:pt x="143" y="182"/>
                    </a:lnTo>
                    <a:lnTo>
                      <a:pt x="140" y="176"/>
                    </a:lnTo>
                    <a:lnTo>
                      <a:pt x="140" y="174"/>
                    </a:lnTo>
                    <a:lnTo>
                      <a:pt x="140" y="168"/>
                    </a:lnTo>
                    <a:lnTo>
                      <a:pt x="138" y="164"/>
                    </a:lnTo>
                    <a:lnTo>
                      <a:pt x="138" y="162"/>
                    </a:lnTo>
                    <a:lnTo>
                      <a:pt x="140" y="158"/>
                    </a:lnTo>
                    <a:lnTo>
                      <a:pt x="138" y="156"/>
                    </a:lnTo>
                    <a:lnTo>
                      <a:pt x="134" y="154"/>
                    </a:lnTo>
                    <a:lnTo>
                      <a:pt x="126" y="154"/>
                    </a:lnTo>
                    <a:lnTo>
                      <a:pt x="126" y="154"/>
                    </a:lnTo>
                    <a:close/>
                    <a:moveTo>
                      <a:pt x="82" y="148"/>
                    </a:moveTo>
                    <a:lnTo>
                      <a:pt x="82" y="148"/>
                    </a:lnTo>
                    <a:lnTo>
                      <a:pt x="78" y="174"/>
                    </a:lnTo>
                    <a:lnTo>
                      <a:pt x="90" y="166"/>
                    </a:lnTo>
                    <a:lnTo>
                      <a:pt x="96" y="166"/>
                    </a:lnTo>
                    <a:lnTo>
                      <a:pt x="96" y="162"/>
                    </a:lnTo>
                    <a:lnTo>
                      <a:pt x="98" y="162"/>
                    </a:lnTo>
                    <a:lnTo>
                      <a:pt x="98" y="154"/>
                    </a:lnTo>
                    <a:lnTo>
                      <a:pt x="82" y="148"/>
                    </a:lnTo>
                    <a:lnTo>
                      <a:pt x="82" y="148"/>
                    </a:lnTo>
                    <a:close/>
                    <a:moveTo>
                      <a:pt x="102" y="136"/>
                    </a:moveTo>
                    <a:lnTo>
                      <a:pt x="102" y="138"/>
                    </a:lnTo>
                    <a:lnTo>
                      <a:pt x="102" y="142"/>
                    </a:lnTo>
                    <a:lnTo>
                      <a:pt x="102" y="144"/>
                    </a:lnTo>
                    <a:lnTo>
                      <a:pt x="112" y="146"/>
                    </a:lnTo>
                    <a:lnTo>
                      <a:pt x="118" y="146"/>
                    </a:lnTo>
                    <a:lnTo>
                      <a:pt x="116" y="142"/>
                    </a:lnTo>
                    <a:lnTo>
                      <a:pt x="102" y="136"/>
                    </a:lnTo>
                    <a:lnTo>
                      <a:pt x="102" y="136"/>
                    </a:lnTo>
                    <a:close/>
                    <a:moveTo>
                      <a:pt x="128" y="127"/>
                    </a:moveTo>
                    <a:lnTo>
                      <a:pt x="128" y="127"/>
                    </a:lnTo>
                    <a:lnTo>
                      <a:pt x="124" y="132"/>
                    </a:lnTo>
                    <a:lnTo>
                      <a:pt x="124" y="136"/>
                    </a:lnTo>
                    <a:lnTo>
                      <a:pt x="128" y="142"/>
                    </a:lnTo>
                    <a:lnTo>
                      <a:pt x="134" y="146"/>
                    </a:lnTo>
                    <a:lnTo>
                      <a:pt x="134" y="148"/>
                    </a:lnTo>
                    <a:lnTo>
                      <a:pt x="134" y="152"/>
                    </a:lnTo>
                    <a:lnTo>
                      <a:pt x="138" y="154"/>
                    </a:lnTo>
                    <a:lnTo>
                      <a:pt x="140" y="154"/>
                    </a:lnTo>
                    <a:lnTo>
                      <a:pt x="143" y="154"/>
                    </a:lnTo>
                    <a:lnTo>
                      <a:pt x="145" y="158"/>
                    </a:lnTo>
                    <a:lnTo>
                      <a:pt x="140" y="148"/>
                    </a:lnTo>
                    <a:lnTo>
                      <a:pt x="138" y="146"/>
                    </a:lnTo>
                    <a:lnTo>
                      <a:pt x="138" y="138"/>
                    </a:lnTo>
                    <a:lnTo>
                      <a:pt x="140" y="132"/>
                    </a:lnTo>
                    <a:lnTo>
                      <a:pt x="138" y="132"/>
                    </a:lnTo>
                    <a:lnTo>
                      <a:pt x="136" y="127"/>
                    </a:lnTo>
                    <a:lnTo>
                      <a:pt x="128" y="127"/>
                    </a:lnTo>
                    <a:lnTo>
                      <a:pt x="128" y="127"/>
                    </a:lnTo>
                    <a:close/>
                    <a:moveTo>
                      <a:pt x="59" y="109"/>
                    </a:moveTo>
                    <a:lnTo>
                      <a:pt x="59" y="109"/>
                    </a:lnTo>
                    <a:lnTo>
                      <a:pt x="55" y="109"/>
                    </a:lnTo>
                    <a:lnTo>
                      <a:pt x="53" y="111"/>
                    </a:lnTo>
                    <a:lnTo>
                      <a:pt x="55" y="111"/>
                    </a:lnTo>
                    <a:lnTo>
                      <a:pt x="61" y="115"/>
                    </a:lnTo>
                    <a:lnTo>
                      <a:pt x="63" y="119"/>
                    </a:lnTo>
                    <a:lnTo>
                      <a:pt x="65" y="125"/>
                    </a:lnTo>
                    <a:lnTo>
                      <a:pt x="71" y="127"/>
                    </a:lnTo>
                    <a:lnTo>
                      <a:pt x="71" y="132"/>
                    </a:lnTo>
                    <a:lnTo>
                      <a:pt x="73" y="136"/>
                    </a:lnTo>
                    <a:lnTo>
                      <a:pt x="75" y="132"/>
                    </a:lnTo>
                    <a:lnTo>
                      <a:pt x="75" y="128"/>
                    </a:lnTo>
                    <a:lnTo>
                      <a:pt x="73" y="119"/>
                    </a:lnTo>
                    <a:lnTo>
                      <a:pt x="69" y="111"/>
                    </a:lnTo>
                    <a:lnTo>
                      <a:pt x="63" y="109"/>
                    </a:lnTo>
                    <a:lnTo>
                      <a:pt x="59" y="109"/>
                    </a:lnTo>
                    <a:lnTo>
                      <a:pt x="59" y="109"/>
                    </a:lnTo>
                    <a:close/>
                    <a:moveTo>
                      <a:pt x="63" y="0"/>
                    </a:moveTo>
                    <a:lnTo>
                      <a:pt x="63" y="0"/>
                    </a:lnTo>
                    <a:lnTo>
                      <a:pt x="61" y="10"/>
                    </a:lnTo>
                    <a:lnTo>
                      <a:pt x="61" y="16"/>
                    </a:lnTo>
                    <a:lnTo>
                      <a:pt x="55" y="26"/>
                    </a:lnTo>
                    <a:lnTo>
                      <a:pt x="55" y="30"/>
                    </a:lnTo>
                    <a:lnTo>
                      <a:pt x="59" y="32"/>
                    </a:lnTo>
                    <a:lnTo>
                      <a:pt x="59" y="36"/>
                    </a:lnTo>
                    <a:lnTo>
                      <a:pt x="59" y="40"/>
                    </a:lnTo>
                    <a:lnTo>
                      <a:pt x="55" y="42"/>
                    </a:lnTo>
                    <a:lnTo>
                      <a:pt x="55" y="48"/>
                    </a:lnTo>
                    <a:lnTo>
                      <a:pt x="55" y="56"/>
                    </a:lnTo>
                    <a:lnTo>
                      <a:pt x="53" y="56"/>
                    </a:lnTo>
                    <a:lnTo>
                      <a:pt x="51" y="58"/>
                    </a:lnTo>
                    <a:lnTo>
                      <a:pt x="47" y="52"/>
                    </a:lnTo>
                    <a:lnTo>
                      <a:pt x="45" y="52"/>
                    </a:lnTo>
                    <a:lnTo>
                      <a:pt x="45" y="56"/>
                    </a:lnTo>
                    <a:lnTo>
                      <a:pt x="45" y="61"/>
                    </a:lnTo>
                    <a:lnTo>
                      <a:pt x="51" y="65"/>
                    </a:lnTo>
                    <a:lnTo>
                      <a:pt x="51" y="75"/>
                    </a:lnTo>
                    <a:lnTo>
                      <a:pt x="59" y="85"/>
                    </a:lnTo>
                    <a:lnTo>
                      <a:pt x="61" y="79"/>
                    </a:lnTo>
                    <a:lnTo>
                      <a:pt x="63" y="79"/>
                    </a:lnTo>
                    <a:lnTo>
                      <a:pt x="61" y="89"/>
                    </a:lnTo>
                    <a:lnTo>
                      <a:pt x="61" y="97"/>
                    </a:lnTo>
                    <a:lnTo>
                      <a:pt x="69" y="109"/>
                    </a:lnTo>
                    <a:lnTo>
                      <a:pt x="73" y="107"/>
                    </a:lnTo>
                    <a:lnTo>
                      <a:pt x="75" y="105"/>
                    </a:lnTo>
                    <a:lnTo>
                      <a:pt x="78" y="101"/>
                    </a:lnTo>
                    <a:lnTo>
                      <a:pt x="82" y="101"/>
                    </a:lnTo>
                    <a:lnTo>
                      <a:pt x="86" y="105"/>
                    </a:lnTo>
                    <a:lnTo>
                      <a:pt x="90" y="105"/>
                    </a:lnTo>
                    <a:lnTo>
                      <a:pt x="90" y="109"/>
                    </a:lnTo>
                    <a:lnTo>
                      <a:pt x="92" y="111"/>
                    </a:lnTo>
                    <a:lnTo>
                      <a:pt x="96" y="111"/>
                    </a:lnTo>
                    <a:lnTo>
                      <a:pt x="96" y="107"/>
                    </a:lnTo>
                    <a:lnTo>
                      <a:pt x="92" y="105"/>
                    </a:lnTo>
                    <a:lnTo>
                      <a:pt x="98" y="101"/>
                    </a:lnTo>
                    <a:lnTo>
                      <a:pt x="98" y="107"/>
                    </a:lnTo>
                    <a:lnTo>
                      <a:pt x="102" y="111"/>
                    </a:lnTo>
                    <a:lnTo>
                      <a:pt x="106" y="119"/>
                    </a:lnTo>
                    <a:lnTo>
                      <a:pt x="110" y="119"/>
                    </a:lnTo>
                    <a:lnTo>
                      <a:pt x="112" y="121"/>
                    </a:lnTo>
                    <a:lnTo>
                      <a:pt x="112" y="125"/>
                    </a:lnTo>
                    <a:lnTo>
                      <a:pt x="116" y="125"/>
                    </a:lnTo>
                    <a:lnTo>
                      <a:pt x="118" y="117"/>
                    </a:lnTo>
                    <a:lnTo>
                      <a:pt x="116" y="115"/>
                    </a:lnTo>
                    <a:lnTo>
                      <a:pt x="112" y="111"/>
                    </a:lnTo>
                    <a:lnTo>
                      <a:pt x="110" y="107"/>
                    </a:lnTo>
                    <a:lnTo>
                      <a:pt x="112" y="101"/>
                    </a:lnTo>
                    <a:lnTo>
                      <a:pt x="112" y="99"/>
                    </a:lnTo>
                    <a:lnTo>
                      <a:pt x="108" y="95"/>
                    </a:lnTo>
                    <a:lnTo>
                      <a:pt x="102" y="99"/>
                    </a:lnTo>
                    <a:lnTo>
                      <a:pt x="100" y="97"/>
                    </a:lnTo>
                    <a:lnTo>
                      <a:pt x="100" y="91"/>
                    </a:lnTo>
                    <a:lnTo>
                      <a:pt x="98" y="89"/>
                    </a:lnTo>
                    <a:lnTo>
                      <a:pt x="96" y="91"/>
                    </a:lnTo>
                    <a:lnTo>
                      <a:pt x="88" y="91"/>
                    </a:lnTo>
                    <a:lnTo>
                      <a:pt x="80" y="97"/>
                    </a:lnTo>
                    <a:lnTo>
                      <a:pt x="75" y="95"/>
                    </a:lnTo>
                    <a:lnTo>
                      <a:pt x="75" y="81"/>
                    </a:lnTo>
                    <a:lnTo>
                      <a:pt x="73" y="81"/>
                    </a:lnTo>
                    <a:lnTo>
                      <a:pt x="73" y="69"/>
                    </a:lnTo>
                    <a:lnTo>
                      <a:pt x="75" y="61"/>
                    </a:lnTo>
                    <a:lnTo>
                      <a:pt x="75" y="58"/>
                    </a:lnTo>
                    <a:lnTo>
                      <a:pt x="78" y="58"/>
                    </a:lnTo>
                    <a:lnTo>
                      <a:pt x="80" y="58"/>
                    </a:lnTo>
                    <a:lnTo>
                      <a:pt x="82" y="50"/>
                    </a:lnTo>
                    <a:lnTo>
                      <a:pt x="82" y="42"/>
                    </a:lnTo>
                    <a:lnTo>
                      <a:pt x="88" y="42"/>
                    </a:lnTo>
                    <a:lnTo>
                      <a:pt x="90" y="42"/>
                    </a:lnTo>
                    <a:lnTo>
                      <a:pt x="92" y="38"/>
                    </a:lnTo>
                    <a:lnTo>
                      <a:pt x="90" y="26"/>
                    </a:lnTo>
                    <a:lnTo>
                      <a:pt x="86" y="22"/>
                    </a:lnTo>
                    <a:lnTo>
                      <a:pt x="86" y="12"/>
                    </a:lnTo>
                    <a:lnTo>
                      <a:pt x="88" y="6"/>
                    </a:lnTo>
                    <a:lnTo>
                      <a:pt x="88" y="0"/>
                    </a:lnTo>
                    <a:lnTo>
                      <a:pt x="78" y="6"/>
                    </a:lnTo>
                    <a:lnTo>
                      <a:pt x="73" y="8"/>
                    </a:lnTo>
                    <a:lnTo>
                      <a:pt x="71" y="2"/>
                    </a:lnTo>
                    <a:lnTo>
                      <a:pt x="69" y="0"/>
                    </a:lnTo>
                    <a:lnTo>
                      <a:pt x="63" y="0"/>
                    </a:lnTo>
                    <a:lnTo>
                      <a:pt x="63"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82" name="Freeform 90"/>
              <p:cNvSpPr>
                <a:spLocks/>
              </p:cNvSpPr>
              <p:nvPr/>
            </p:nvSpPr>
            <p:spPr bwMode="auto">
              <a:xfrm>
                <a:off x="2849563" y="4360863"/>
                <a:ext cx="160338" cy="87313"/>
              </a:xfrm>
              <a:custGeom>
                <a:avLst/>
                <a:gdLst/>
                <a:ahLst/>
                <a:cxnLst>
                  <a:cxn ang="0">
                    <a:pos x="99" y="25"/>
                  </a:cxn>
                  <a:cxn ang="0">
                    <a:pos x="91" y="17"/>
                  </a:cxn>
                  <a:cxn ang="0">
                    <a:pos x="83" y="6"/>
                  </a:cxn>
                  <a:cxn ang="0">
                    <a:pos x="81" y="2"/>
                  </a:cxn>
                  <a:cxn ang="0">
                    <a:pos x="62" y="0"/>
                  </a:cxn>
                  <a:cxn ang="0">
                    <a:pos x="52" y="7"/>
                  </a:cxn>
                  <a:cxn ang="0">
                    <a:pos x="38" y="11"/>
                  </a:cxn>
                  <a:cxn ang="0">
                    <a:pos x="32" y="15"/>
                  </a:cxn>
                  <a:cxn ang="0">
                    <a:pos x="24" y="9"/>
                  </a:cxn>
                  <a:cxn ang="0">
                    <a:pos x="14" y="7"/>
                  </a:cxn>
                  <a:cxn ang="0">
                    <a:pos x="14" y="0"/>
                  </a:cxn>
                  <a:cxn ang="0">
                    <a:pos x="4" y="0"/>
                  </a:cxn>
                  <a:cxn ang="0">
                    <a:pos x="4" y="7"/>
                  </a:cxn>
                  <a:cxn ang="0">
                    <a:pos x="4" y="15"/>
                  </a:cxn>
                  <a:cxn ang="0">
                    <a:pos x="6" y="19"/>
                  </a:cxn>
                  <a:cxn ang="0">
                    <a:pos x="8" y="25"/>
                  </a:cxn>
                  <a:cxn ang="0">
                    <a:pos x="14" y="27"/>
                  </a:cxn>
                  <a:cxn ang="0">
                    <a:pos x="24" y="27"/>
                  </a:cxn>
                  <a:cxn ang="0">
                    <a:pos x="36" y="37"/>
                  </a:cxn>
                  <a:cxn ang="0">
                    <a:pos x="46" y="45"/>
                  </a:cxn>
                  <a:cxn ang="0">
                    <a:pos x="54" y="39"/>
                  </a:cxn>
                  <a:cxn ang="0">
                    <a:pos x="48" y="29"/>
                  </a:cxn>
                  <a:cxn ang="0">
                    <a:pos x="44" y="27"/>
                  </a:cxn>
                  <a:cxn ang="0">
                    <a:pos x="58" y="19"/>
                  </a:cxn>
                  <a:cxn ang="0">
                    <a:pos x="69" y="15"/>
                  </a:cxn>
                  <a:cxn ang="0">
                    <a:pos x="75" y="29"/>
                  </a:cxn>
                  <a:cxn ang="0">
                    <a:pos x="85" y="31"/>
                  </a:cxn>
                  <a:cxn ang="0">
                    <a:pos x="81" y="37"/>
                  </a:cxn>
                  <a:cxn ang="0">
                    <a:pos x="81" y="49"/>
                  </a:cxn>
                  <a:cxn ang="0">
                    <a:pos x="93" y="55"/>
                  </a:cxn>
                  <a:cxn ang="0">
                    <a:pos x="99" y="47"/>
                  </a:cxn>
                  <a:cxn ang="0">
                    <a:pos x="99" y="33"/>
                  </a:cxn>
                  <a:cxn ang="0">
                    <a:pos x="99" y="25"/>
                  </a:cxn>
                </a:cxnLst>
                <a:rect l="0" t="0" r="r" b="b"/>
                <a:pathLst>
                  <a:path w="101" h="55">
                    <a:moveTo>
                      <a:pt x="99" y="25"/>
                    </a:moveTo>
                    <a:lnTo>
                      <a:pt x="99" y="25"/>
                    </a:lnTo>
                    <a:lnTo>
                      <a:pt x="91" y="21"/>
                    </a:lnTo>
                    <a:lnTo>
                      <a:pt x="91" y="17"/>
                    </a:lnTo>
                    <a:lnTo>
                      <a:pt x="81" y="11"/>
                    </a:lnTo>
                    <a:lnTo>
                      <a:pt x="83" y="6"/>
                    </a:lnTo>
                    <a:lnTo>
                      <a:pt x="81" y="7"/>
                    </a:lnTo>
                    <a:lnTo>
                      <a:pt x="81" y="2"/>
                    </a:lnTo>
                    <a:lnTo>
                      <a:pt x="71" y="0"/>
                    </a:lnTo>
                    <a:lnTo>
                      <a:pt x="62" y="0"/>
                    </a:lnTo>
                    <a:lnTo>
                      <a:pt x="58" y="6"/>
                    </a:lnTo>
                    <a:lnTo>
                      <a:pt x="52" y="7"/>
                    </a:lnTo>
                    <a:lnTo>
                      <a:pt x="44" y="9"/>
                    </a:lnTo>
                    <a:lnTo>
                      <a:pt x="38" y="11"/>
                    </a:lnTo>
                    <a:lnTo>
                      <a:pt x="34" y="15"/>
                    </a:lnTo>
                    <a:lnTo>
                      <a:pt x="32" y="15"/>
                    </a:lnTo>
                    <a:lnTo>
                      <a:pt x="28" y="11"/>
                    </a:lnTo>
                    <a:lnTo>
                      <a:pt x="24" y="9"/>
                    </a:lnTo>
                    <a:lnTo>
                      <a:pt x="16" y="11"/>
                    </a:lnTo>
                    <a:lnTo>
                      <a:pt x="14" y="7"/>
                    </a:lnTo>
                    <a:lnTo>
                      <a:pt x="14" y="6"/>
                    </a:lnTo>
                    <a:lnTo>
                      <a:pt x="14" y="0"/>
                    </a:lnTo>
                    <a:lnTo>
                      <a:pt x="6" y="0"/>
                    </a:lnTo>
                    <a:lnTo>
                      <a:pt x="4" y="0"/>
                    </a:lnTo>
                    <a:lnTo>
                      <a:pt x="4" y="2"/>
                    </a:lnTo>
                    <a:lnTo>
                      <a:pt x="4" y="7"/>
                    </a:lnTo>
                    <a:lnTo>
                      <a:pt x="0" y="11"/>
                    </a:lnTo>
                    <a:lnTo>
                      <a:pt x="4" y="15"/>
                    </a:lnTo>
                    <a:lnTo>
                      <a:pt x="6" y="17"/>
                    </a:lnTo>
                    <a:lnTo>
                      <a:pt x="6" y="19"/>
                    </a:lnTo>
                    <a:lnTo>
                      <a:pt x="4" y="27"/>
                    </a:lnTo>
                    <a:lnTo>
                      <a:pt x="8" y="25"/>
                    </a:lnTo>
                    <a:lnTo>
                      <a:pt x="14" y="25"/>
                    </a:lnTo>
                    <a:lnTo>
                      <a:pt x="14" y="27"/>
                    </a:lnTo>
                    <a:lnTo>
                      <a:pt x="22" y="27"/>
                    </a:lnTo>
                    <a:lnTo>
                      <a:pt x="24" y="27"/>
                    </a:lnTo>
                    <a:lnTo>
                      <a:pt x="28" y="37"/>
                    </a:lnTo>
                    <a:lnTo>
                      <a:pt x="36" y="37"/>
                    </a:lnTo>
                    <a:lnTo>
                      <a:pt x="42" y="47"/>
                    </a:lnTo>
                    <a:lnTo>
                      <a:pt x="46" y="45"/>
                    </a:lnTo>
                    <a:lnTo>
                      <a:pt x="48" y="39"/>
                    </a:lnTo>
                    <a:lnTo>
                      <a:pt x="54" y="39"/>
                    </a:lnTo>
                    <a:lnTo>
                      <a:pt x="54" y="33"/>
                    </a:lnTo>
                    <a:lnTo>
                      <a:pt x="48" y="29"/>
                    </a:lnTo>
                    <a:lnTo>
                      <a:pt x="46" y="29"/>
                    </a:lnTo>
                    <a:lnTo>
                      <a:pt x="44" y="27"/>
                    </a:lnTo>
                    <a:lnTo>
                      <a:pt x="54" y="25"/>
                    </a:lnTo>
                    <a:lnTo>
                      <a:pt x="58" y="19"/>
                    </a:lnTo>
                    <a:lnTo>
                      <a:pt x="63" y="11"/>
                    </a:lnTo>
                    <a:lnTo>
                      <a:pt x="69" y="15"/>
                    </a:lnTo>
                    <a:lnTo>
                      <a:pt x="73" y="21"/>
                    </a:lnTo>
                    <a:lnTo>
                      <a:pt x="75" y="29"/>
                    </a:lnTo>
                    <a:lnTo>
                      <a:pt x="85" y="27"/>
                    </a:lnTo>
                    <a:lnTo>
                      <a:pt x="85" y="31"/>
                    </a:lnTo>
                    <a:lnTo>
                      <a:pt x="83" y="33"/>
                    </a:lnTo>
                    <a:lnTo>
                      <a:pt x="81" y="37"/>
                    </a:lnTo>
                    <a:lnTo>
                      <a:pt x="79" y="45"/>
                    </a:lnTo>
                    <a:lnTo>
                      <a:pt x="81" y="49"/>
                    </a:lnTo>
                    <a:lnTo>
                      <a:pt x="85" y="51"/>
                    </a:lnTo>
                    <a:lnTo>
                      <a:pt x="93" y="55"/>
                    </a:lnTo>
                    <a:lnTo>
                      <a:pt x="95" y="49"/>
                    </a:lnTo>
                    <a:lnTo>
                      <a:pt x="99" y="47"/>
                    </a:lnTo>
                    <a:lnTo>
                      <a:pt x="101" y="39"/>
                    </a:lnTo>
                    <a:lnTo>
                      <a:pt x="99" y="33"/>
                    </a:lnTo>
                    <a:lnTo>
                      <a:pt x="95" y="31"/>
                    </a:lnTo>
                    <a:lnTo>
                      <a:pt x="99" y="25"/>
                    </a:lnTo>
                    <a:lnTo>
                      <a:pt x="99" y="2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83" name="Freeform 91"/>
              <p:cNvSpPr>
                <a:spLocks/>
              </p:cNvSpPr>
              <p:nvPr/>
            </p:nvSpPr>
            <p:spPr bwMode="auto">
              <a:xfrm>
                <a:off x="6688138" y="3446463"/>
                <a:ext cx="409575" cy="450850"/>
              </a:xfrm>
              <a:custGeom>
                <a:avLst/>
                <a:gdLst/>
                <a:ahLst/>
                <a:cxnLst>
                  <a:cxn ang="0">
                    <a:pos x="248" y="40"/>
                  </a:cxn>
                  <a:cxn ang="0">
                    <a:pos x="222" y="54"/>
                  </a:cxn>
                  <a:cxn ang="0">
                    <a:pos x="211" y="65"/>
                  </a:cxn>
                  <a:cxn ang="0">
                    <a:pos x="189" y="67"/>
                  </a:cxn>
                  <a:cxn ang="0">
                    <a:pos x="199" y="97"/>
                  </a:cxn>
                  <a:cxn ang="0">
                    <a:pos x="214" y="111"/>
                  </a:cxn>
                  <a:cxn ang="0">
                    <a:pos x="205" y="136"/>
                  </a:cxn>
                  <a:cxn ang="0">
                    <a:pos x="195" y="164"/>
                  </a:cxn>
                  <a:cxn ang="0">
                    <a:pos x="175" y="182"/>
                  </a:cxn>
                  <a:cxn ang="0">
                    <a:pos x="151" y="203"/>
                  </a:cxn>
                  <a:cxn ang="0">
                    <a:pos x="140" y="213"/>
                  </a:cxn>
                  <a:cxn ang="0">
                    <a:pos x="142" y="231"/>
                  </a:cxn>
                  <a:cxn ang="0">
                    <a:pos x="147" y="247"/>
                  </a:cxn>
                  <a:cxn ang="0">
                    <a:pos x="145" y="272"/>
                  </a:cxn>
                  <a:cxn ang="0">
                    <a:pos x="122" y="276"/>
                  </a:cxn>
                  <a:cxn ang="0">
                    <a:pos x="112" y="280"/>
                  </a:cxn>
                  <a:cxn ang="0">
                    <a:pos x="102" y="274"/>
                  </a:cxn>
                  <a:cxn ang="0">
                    <a:pos x="86" y="262"/>
                  </a:cxn>
                  <a:cxn ang="0">
                    <a:pos x="84" y="253"/>
                  </a:cxn>
                  <a:cxn ang="0">
                    <a:pos x="69" y="247"/>
                  </a:cxn>
                  <a:cxn ang="0">
                    <a:pos x="45" y="253"/>
                  </a:cxn>
                  <a:cxn ang="0">
                    <a:pos x="25" y="254"/>
                  </a:cxn>
                  <a:cxn ang="0">
                    <a:pos x="12" y="254"/>
                  </a:cxn>
                  <a:cxn ang="0">
                    <a:pos x="0" y="256"/>
                  </a:cxn>
                  <a:cxn ang="0">
                    <a:pos x="21" y="221"/>
                  </a:cxn>
                  <a:cxn ang="0">
                    <a:pos x="39" y="205"/>
                  </a:cxn>
                  <a:cxn ang="0">
                    <a:pos x="27" y="186"/>
                  </a:cxn>
                  <a:cxn ang="0">
                    <a:pos x="10" y="166"/>
                  </a:cxn>
                  <a:cxn ang="0">
                    <a:pos x="21" y="154"/>
                  </a:cxn>
                  <a:cxn ang="0">
                    <a:pos x="49" y="152"/>
                  </a:cxn>
                  <a:cxn ang="0">
                    <a:pos x="69" y="146"/>
                  </a:cxn>
                  <a:cxn ang="0">
                    <a:pos x="82" y="126"/>
                  </a:cxn>
                  <a:cxn ang="0">
                    <a:pos x="102" y="111"/>
                  </a:cxn>
                  <a:cxn ang="0">
                    <a:pos x="106" y="95"/>
                  </a:cxn>
                  <a:cxn ang="0">
                    <a:pos x="122" y="97"/>
                  </a:cxn>
                  <a:cxn ang="0">
                    <a:pos x="130" y="79"/>
                  </a:cxn>
                  <a:cxn ang="0">
                    <a:pos x="132" y="59"/>
                  </a:cxn>
                  <a:cxn ang="0">
                    <a:pos x="149" y="54"/>
                  </a:cxn>
                  <a:cxn ang="0">
                    <a:pos x="155" y="32"/>
                  </a:cxn>
                  <a:cxn ang="0">
                    <a:pos x="185" y="8"/>
                  </a:cxn>
                  <a:cxn ang="0">
                    <a:pos x="212" y="6"/>
                  </a:cxn>
                  <a:cxn ang="0">
                    <a:pos x="244" y="12"/>
                  </a:cxn>
                  <a:cxn ang="0">
                    <a:pos x="258" y="26"/>
                  </a:cxn>
                </a:cxnLst>
                <a:rect l="0" t="0" r="r" b="b"/>
                <a:pathLst>
                  <a:path w="258" h="284">
                    <a:moveTo>
                      <a:pt x="258" y="26"/>
                    </a:moveTo>
                    <a:lnTo>
                      <a:pt x="252" y="32"/>
                    </a:lnTo>
                    <a:lnTo>
                      <a:pt x="248" y="40"/>
                    </a:lnTo>
                    <a:lnTo>
                      <a:pt x="242" y="44"/>
                    </a:lnTo>
                    <a:lnTo>
                      <a:pt x="234" y="50"/>
                    </a:lnTo>
                    <a:lnTo>
                      <a:pt x="222" y="54"/>
                    </a:lnTo>
                    <a:lnTo>
                      <a:pt x="214" y="57"/>
                    </a:lnTo>
                    <a:lnTo>
                      <a:pt x="214" y="59"/>
                    </a:lnTo>
                    <a:lnTo>
                      <a:pt x="211" y="65"/>
                    </a:lnTo>
                    <a:lnTo>
                      <a:pt x="205" y="59"/>
                    </a:lnTo>
                    <a:lnTo>
                      <a:pt x="197" y="65"/>
                    </a:lnTo>
                    <a:lnTo>
                      <a:pt x="189" y="67"/>
                    </a:lnTo>
                    <a:lnTo>
                      <a:pt x="189" y="73"/>
                    </a:lnTo>
                    <a:lnTo>
                      <a:pt x="197" y="79"/>
                    </a:lnTo>
                    <a:lnTo>
                      <a:pt x="199" y="97"/>
                    </a:lnTo>
                    <a:lnTo>
                      <a:pt x="203" y="99"/>
                    </a:lnTo>
                    <a:lnTo>
                      <a:pt x="207" y="105"/>
                    </a:lnTo>
                    <a:lnTo>
                      <a:pt x="214" y="111"/>
                    </a:lnTo>
                    <a:lnTo>
                      <a:pt x="214" y="121"/>
                    </a:lnTo>
                    <a:lnTo>
                      <a:pt x="211" y="128"/>
                    </a:lnTo>
                    <a:lnTo>
                      <a:pt x="205" y="136"/>
                    </a:lnTo>
                    <a:lnTo>
                      <a:pt x="205" y="148"/>
                    </a:lnTo>
                    <a:lnTo>
                      <a:pt x="203" y="158"/>
                    </a:lnTo>
                    <a:lnTo>
                      <a:pt x="195" y="164"/>
                    </a:lnTo>
                    <a:lnTo>
                      <a:pt x="189" y="168"/>
                    </a:lnTo>
                    <a:lnTo>
                      <a:pt x="185" y="176"/>
                    </a:lnTo>
                    <a:lnTo>
                      <a:pt x="175" y="182"/>
                    </a:lnTo>
                    <a:lnTo>
                      <a:pt x="167" y="193"/>
                    </a:lnTo>
                    <a:lnTo>
                      <a:pt x="159" y="201"/>
                    </a:lnTo>
                    <a:lnTo>
                      <a:pt x="151" y="203"/>
                    </a:lnTo>
                    <a:lnTo>
                      <a:pt x="149" y="197"/>
                    </a:lnTo>
                    <a:lnTo>
                      <a:pt x="145" y="207"/>
                    </a:lnTo>
                    <a:lnTo>
                      <a:pt x="140" y="213"/>
                    </a:lnTo>
                    <a:lnTo>
                      <a:pt x="134" y="223"/>
                    </a:lnTo>
                    <a:lnTo>
                      <a:pt x="140" y="227"/>
                    </a:lnTo>
                    <a:lnTo>
                      <a:pt x="142" y="231"/>
                    </a:lnTo>
                    <a:lnTo>
                      <a:pt x="140" y="237"/>
                    </a:lnTo>
                    <a:lnTo>
                      <a:pt x="140" y="245"/>
                    </a:lnTo>
                    <a:lnTo>
                      <a:pt x="147" y="247"/>
                    </a:lnTo>
                    <a:lnTo>
                      <a:pt x="149" y="254"/>
                    </a:lnTo>
                    <a:lnTo>
                      <a:pt x="149" y="274"/>
                    </a:lnTo>
                    <a:lnTo>
                      <a:pt x="145" y="272"/>
                    </a:lnTo>
                    <a:lnTo>
                      <a:pt x="134" y="272"/>
                    </a:lnTo>
                    <a:lnTo>
                      <a:pt x="130" y="272"/>
                    </a:lnTo>
                    <a:lnTo>
                      <a:pt x="122" y="276"/>
                    </a:lnTo>
                    <a:lnTo>
                      <a:pt x="120" y="284"/>
                    </a:lnTo>
                    <a:lnTo>
                      <a:pt x="112" y="284"/>
                    </a:lnTo>
                    <a:lnTo>
                      <a:pt x="112" y="280"/>
                    </a:lnTo>
                    <a:lnTo>
                      <a:pt x="110" y="280"/>
                    </a:lnTo>
                    <a:lnTo>
                      <a:pt x="104" y="280"/>
                    </a:lnTo>
                    <a:lnTo>
                      <a:pt x="102" y="274"/>
                    </a:lnTo>
                    <a:lnTo>
                      <a:pt x="100" y="266"/>
                    </a:lnTo>
                    <a:lnTo>
                      <a:pt x="94" y="264"/>
                    </a:lnTo>
                    <a:lnTo>
                      <a:pt x="86" y="262"/>
                    </a:lnTo>
                    <a:lnTo>
                      <a:pt x="86" y="256"/>
                    </a:lnTo>
                    <a:lnTo>
                      <a:pt x="86" y="253"/>
                    </a:lnTo>
                    <a:lnTo>
                      <a:pt x="84" y="253"/>
                    </a:lnTo>
                    <a:lnTo>
                      <a:pt x="84" y="245"/>
                    </a:lnTo>
                    <a:lnTo>
                      <a:pt x="73" y="247"/>
                    </a:lnTo>
                    <a:lnTo>
                      <a:pt x="69" y="247"/>
                    </a:lnTo>
                    <a:lnTo>
                      <a:pt x="65" y="247"/>
                    </a:lnTo>
                    <a:lnTo>
                      <a:pt x="55" y="253"/>
                    </a:lnTo>
                    <a:lnTo>
                      <a:pt x="45" y="253"/>
                    </a:lnTo>
                    <a:lnTo>
                      <a:pt x="35" y="253"/>
                    </a:lnTo>
                    <a:lnTo>
                      <a:pt x="31" y="254"/>
                    </a:lnTo>
                    <a:lnTo>
                      <a:pt x="25" y="254"/>
                    </a:lnTo>
                    <a:lnTo>
                      <a:pt x="17" y="253"/>
                    </a:lnTo>
                    <a:lnTo>
                      <a:pt x="13" y="254"/>
                    </a:lnTo>
                    <a:lnTo>
                      <a:pt x="12" y="254"/>
                    </a:lnTo>
                    <a:lnTo>
                      <a:pt x="8" y="254"/>
                    </a:lnTo>
                    <a:lnTo>
                      <a:pt x="8" y="256"/>
                    </a:lnTo>
                    <a:lnTo>
                      <a:pt x="0" y="256"/>
                    </a:lnTo>
                    <a:lnTo>
                      <a:pt x="2" y="237"/>
                    </a:lnTo>
                    <a:lnTo>
                      <a:pt x="12" y="223"/>
                    </a:lnTo>
                    <a:lnTo>
                      <a:pt x="21" y="221"/>
                    </a:lnTo>
                    <a:lnTo>
                      <a:pt x="31" y="217"/>
                    </a:lnTo>
                    <a:lnTo>
                      <a:pt x="39" y="213"/>
                    </a:lnTo>
                    <a:lnTo>
                      <a:pt x="39" y="205"/>
                    </a:lnTo>
                    <a:lnTo>
                      <a:pt x="31" y="203"/>
                    </a:lnTo>
                    <a:lnTo>
                      <a:pt x="31" y="193"/>
                    </a:lnTo>
                    <a:lnTo>
                      <a:pt x="27" y="186"/>
                    </a:lnTo>
                    <a:lnTo>
                      <a:pt x="19" y="184"/>
                    </a:lnTo>
                    <a:lnTo>
                      <a:pt x="12" y="172"/>
                    </a:lnTo>
                    <a:lnTo>
                      <a:pt x="10" y="166"/>
                    </a:lnTo>
                    <a:lnTo>
                      <a:pt x="12" y="162"/>
                    </a:lnTo>
                    <a:lnTo>
                      <a:pt x="4" y="144"/>
                    </a:lnTo>
                    <a:lnTo>
                      <a:pt x="21" y="154"/>
                    </a:lnTo>
                    <a:lnTo>
                      <a:pt x="27" y="152"/>
                    </a:lnTo>
                    <a:lnTo>
                      <a:pt x="35" y="152"/>
                    </a:lnTo>
                    <a:lnTo>
                      <a:pt x="49" y="152"/>
                    </a:lnTo>
                    <a:lnTo>
                      <a:pt x="57" y="154"/>
                    </a:lnTo>
                    <a:lnTo>
                      <a:pt x="59" y="148"/>
                    </a:lnTo>
                    <a:lnTo>
                      <a:pt x="69" y="146"/>
                    </a:lnTo>
                    <a:lnTo>
                      <a:pt x="73" y="138"/>
                    </a:lnTo>
                    <a:lnTo>
                      <a:pt x="73" y="130"/>
                    </a:lnTo>
                    <a:lnTo>
                      <a:pt x="82" y="126"/>
                    </a:lnTo>
                    <a:lnTo>
                      <a:pt x="92" y="111"/>
                    </a:lnTo>
                    <a:lnTo>
                      <a:pt x="96" y="115"/>
                    </a:lnTo>
                    <a:lnTo>
                      <a:pt x="102" y="111"/>
                    </a:lnTo>
                    <a:lnTo>
                      <a:pt x="104" y="107"/>
                    </a:lnTo>
                    <a:lnTo>
                      <a:pt x="100" y="99"/>
                    </a:lnTo>
                    <a:lnTo>
                      <a:pt x="106" y="95"/>
                    </a:lnTo>
                    <a:lnTo>
                      <a:pt x="112" y="89"/>
                    </a:lnTo>
                    <a:lnTo>
                      <a:pt x="114" y="95"/>
                    </a:lnTo>
                    <a:lnTo>
                      <a:pt x="122" y="97"/>
                    </a:lnTo>
                    <a:lnTo>
                      <a:pt x="128" y="95"/>
                    </a:lnTo>
                    <a:lnTo>
                      <a:pt x="130" y="87"/>
                    </a:lnTo>
                    <a:lnTo>
                      <a:pt x="130" y="79"/>
                    </a:lnTo>
                    <a:lnTo>
                      <a:pt x="138" y="75"/>
                    </a:lnTo>
                    <a:lnTo>
                      <a:pt x="138" y="65"/>
                    </a:lnTo>
                    <a:lnTo>
                      <a:pt x="132" y="59"/>
                    </a:lnTo>
                    <a:lnTo>
                      <a:pt x="134" y="54"/>
                    </a:lnTo>
                    <a:lnTo>
                      <a:pt x="142" y="55"/>
                    </a:lnTo>
                    <a:lnTo>
                      <a:pt x="149" y="54"/>
                    </a:lnTo>
                    <a:lnTo>
                      <a:pt x="151" y="44"/>
                    </a:lnTo>
                    <a:lnTo>
                      <a:pt x="149" y="36"/>
                    </a:lnTo>
                    <a:lnTo>
                      <a:pt x="155" y="32"/>
                    </a:lnTo>
                    <a:lnTo>
                      <a:pt x="155" y="22"/>
                    </a:lnTo>
                    <a:lnTo>
                      <a:pt x="171" y="10"/>
                    </a:lnTo>
                    <a:lnTo>
                      <a:pt x="185" y="8"/>
                    </a:lnTo>
                    <a:lnTo>
                      <a:pt x="195" y="6"/>
                    </a:lnTo>
                    <a:lnTo>
                      <a:pt x="205" y="6"/>
                    </a:lnTo>
                    <a:lnTo>
                      <a:pt x="212" y="6"/>
                    </a:lnTo>
                    <a:lnTo>
                      <a:pt x="214" y="0"/>
                    </a:lnTo>
                    <a:lnTo>
                      <a:pt x="226" y="0"/>
                    </a:lnTo>
                    <a:lnTo>
                      <a:pt x="244" y="12"/>
                    </a:lnTo>
                    <a:lnTo>
                      <a:pt x="250" y="18"/>
                    </a:lnTo>
                    <a:lnTo>
                      <a:pt x="258" y="26"/>
                    </a:lnTo>
                    <a:lnTo>
                      <a:pt x="258" y="2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84" name="Freeform 92"/>
              <p:cNvSpPr>
                <a:spLocks/>
              </p:cNvSpPr>
              <p:nvPr/>
            </p:nvSpPr>
            <p:spPr bwMode="auto">
              <a:xfrm>
                <a:off x="6543675" y="3816350"/>
                <a:ext cx="9525" cy="22225"/>
              </a:xfrm>
              <a:custGeom>
                <a:avLst/>
                <a:gdLst/>
                <a:ahLst/>
                <a:cxnLst>
                  <a:cxn ang="0">
                    <a:pos x="0" y="6"/>
                  </a:cxn>
                  <a:cxn ang="0">
                    <a:pos x="2" y="6"/>
                  </a:cxn>
                  <a:cxn ang="0">
                    <a:pos x="0" y="14"/>
                  </a:cxn>
                  <a:cxn ang="0">
                    <a:pos x="6" y="14"/>
                  </a:cxn>
                  <a:cxn ang="0">
                    <a:pos x="6" y="0"/>
                  </a:cxn>
                  <a:cxn ang="0">
                    <a:pos x="0" y="2"/>
                  </a:cxn>
                  <a:cxn ang="0">
                    <a:pos x="0" y="6"/>
                  </a:cxn>
                  <a:cxn ang="0">
                    <a:pos x="0" y="6"/>
                  </a:cxn>
                </a:cxnLst>
                <a:rect l="0" t="0" r="r" b="b"/>
                <a:pathLst>
                  <a:path w="6" h="14">
                    <a:moveTo>
                      <a:pt x="0" y="6"/>
                    </a:moveTo>
                    <a:lnTo>
                      <a:pt x="2" y="6"/>
                    </a:lnTo>
                    <a:lnTo>
                      <a:pt x="0" y="14"/>
                    </a:lnTo>
                    <a:lnTo>
                      <a:pt x="6" y="14"/>
                    </a:lnTo>
                    <a:lnTo>
                      <a:pt x="6" y="0"/>
                    </a:lnTo>
                    <a:lnTo>
                      <a:pt x="0" y="2"/>
                    </a:lnTo>
                    <a:lnTo>
                      <a:pt x="0" y="6"/>
                    </a:lnTo>
                    <a:lnTo>
                      <a:pt x="0" y="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85" name="Freeform 93"/>
              <p:cNvSpPr>
                <a:spLocks/>
              </p:cNvSpPr>
              <p:nvPr/>
            </p:nvSpPr>
            <p:spPr bwMode="auto">
              <a:xfrm>
                <a:off x="5289550" y="2392363"/>
                <a:ext cx="9525" cy="3175"/>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86" name="Freeform 94"/>
              <p:cNvSpPr>
                <a:spLocks/>
              </p:cNvSpPr>
              <p:nvPr/>
            </p:nvSpPr>
            <p:spPr bwMode="auto">
              <a:xfrm>
                <a:off x="5289550" y="2392363"/>
                <a:ext cx="9525" cy="3175"/>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87" name="Freeform 95"/>
              <p:cNvSpPr>
                <a:spLocks/>
              </p:cNvSpPr>
              <p:nvPr/>
            </p:nvSpPr>
            <p:spPr bwMode="auto">
              <a:xfrm>
                <a:off x="5251450" y="2433638"/>
                <a:ext cx="6350" cy="12700"/>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88" name="Freeform 96"/>
              <p:cNvSpPr>
                <a:spLocks/>
              </p:cNvSpPr>
              <p:nvPr/>
            </p:nvSpPr>
            <p:spPr bwMode="auto">
              <a:xfrm>
                <a:off x="5251450" y="2433638"/>
                <a:ext cx="6350" cy="12700"/>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89" name="Freeform 160"/>
              <p:cNvSpPr>
                <a:spLocks/>
              </p:cNvSpPr>
              <p:nvPr/>
            </p:nvSpPr>
            <p:spPr bwMode="auto">
              <a:xfrm>
                <a:off x="2740025" y="4184650"/>
                <a:ext cx="109538" cy="128588"/>
              </a:xfrm>
              <a:custGeom>
                <a:avLst/>
                <a:gdLst/>
                <a:ahLst/>
                <a:cxnLst>
                  <a:cxn ang="0">
                    <a:pos x="0" y="38"/>
                  </a:cxn>
                  <a:cxn ang="0">
                    <a:pos x="0" y="38"/>
                  </a:cxn>
                  <a:cxn ang="0">
                    <a:pos x="0" y="44"/>
                  </a:cxn>
                  <a:cxn ang="0">
                    <a:pos x="4" y="46"/>
                  </a:cxn>
                  <a:cxn ang="0">
                    <a:pos x="10" y="52"/>
                  </a:cxn>
                  <a:cxn ang="0">
                    <a:pos x="12" y="57"/>
                  </a:cxn>
                  <a:cxn ang="0">
                    <a:pos x="14" y="65"/>
                  </a:cxn>
                  <a:cxn ang="0">
                    <a:pos x="22" y="73"/>
                  </a:cxn>
                  <a:cxn ang="0">
                    <a:pos x="26" y="71"/>
                  </a:cxn>
                  <a:cxn ang="0">
                    <a:pos x="30" y="73"/>
                  </a:cxn>
                  <a:cxn ang="0">
                    <a:pos x="28" y="67"/>
                  </a:cxn>
                  <a:cxn ang="0">
                    <a:pos x="26" y="65"/>
                  </a:cxn>
                  <a:cxn ang="0">
                    <a:pos x="26" y="61"/>
                  </a:cxn>
                  <a:cxn ang="0">
                    <a:pos x="28" y="55"/>
                  </a:cxn>
                  <a:cxn ang="0">
                    <a:pos x="32" y="65"/>
                  </a:cxn>
                  <a:cxn ang="0">
                    <a:pos x="36" y="65"/>
                  </a:cxn>
                  <a:cxn ang="0">
                    <a:pos x="40" y="71"/>
                  </a:cxn>
                  <a:cxn ang="0">
                    <a:pos x="42" y="77"/>
                  </a:cxn>
                  <a:cxn ang="0">
                    <a:pos x="48" y="77"/>
                  </a:cxn>
                  <a:cxn ang="0">
                    <a:pos x="50" y="77"/>
                  </a:cxn>
                  <a:cxn ang="0">
                    <a:pos x="54" y="77"/>
                  </a:cxn>
                  <a:cxn ang="0">
                    <a:pos x="56" y="81"/>
                  </a:cxn>
                  <a:cxn ang="0">
                    <a:pos x="64" y="81"/>
                  </a:cxn>
                  <a:cxn ang="0">
                    <a:pos x="60" y="77"/>
                  </a:cxn>
                  <a:cxn ang="0">
                    <a:pos x="58" y="75"/>
                  </a:cxn>
                  <a:cxn ang="0">
                    <a:pos x="58" y="73"/>
                  </a:cxn>
                  <a:cxn ang="0">
                    <a:pos x="60" y="71"/>
                  </a:cxn>
                  <a:cxn ang="0">
                    <a:pos x="60" y="65"/>
                  </a:cxn>
                  <a:cxn ang="0">
                    <a:pos x="58" y="61"/>
                  </a:cxn>
                  <a:cxn ang="0">
                    <a:pos x="60" y="46"/>
                  </a:cxn>
                  <a:cxn ang="0">
                    <a:pos x="64" y="46"/>
                  </a:cxn>
                  <a:cxn ang="0">
                    <a:pos x="64" y="34"/>
                  </a:cxn>
                  <a:cxn ang="0">
                    <a:pos x="64" y="28"/>
                  </a:cxn>
                  <a:cxn ang="0">
                    <a:pos x="65" y="22"/>
                  </a:cxn>
                  <a:cxn ang="0">
                    <a:pos x="67" y="16"/>
                  </a:cxn>
                  <a:cxn ang="0">
                    <a:pos x="69" y="12"/>
                  </a:cxn>
                  <a:cxn ang="0">
                    <a:pos x="67" y="0"/>
                  </a:cxn>
                  <a:cxn ang="0">
                    <a:pos x="58" y="4"/>
                  </a:cxn>
                  <a:cxn ang="0">
                    <a:pos x="54" y="6"/>
                  </a:cxn>
                  <a:cxn ang="0">
                    <a:pos x="50" y="12"/>
                  </a:cxn>
                  <a:cxn ang="0">
                    <a:pos x="50" y="14"/>
                  </a:cxn>
                  <a:cxn ang="0">
                    <a:pos x="46" y="14"/>
                  </a:cxn>
                  <a:cxn ang="0">
                    <a:pos x="38" y="16"/>
                  </a:cxn>
                  <a:cxn ang="0">
                    <a:pos x="32" y="16"/>
                  </a:cxn>
                  <a:cxn ang="0">
                    <a:pos x="32" y="18"/>
                  </a:cxn>
                  <a:cxn ang="0">
                    <a:pos x="30" y="16"/>
                  </a:cxn>
                  <a:cxn ang="0">
                    <a:pos x="28" y="14"/>
                  </a:cxn>
                  <a:cxn ang="0">
                    <a:pos x="20" y="14"/>
                  </a:cxn>
                  <a:cxn ang="0">
                    <a:pos x="8" y="18"/>
                  </a:cxn>
                  <a:cxn ang="0">
                    <a:pos x="8" y="26"/>
                  </a:cxn>
                  <a:cxn ang="0">
                    <a:pos x="8" y="36"/>
                  </a:cxn>
                  <a:cxn ang="0">
                    <a:pos x="4" y="36"/>
                  </a:cxn>
                  <a:cxn ang="0">
                    <a:pos x="2" y="38"/>
                  </a:cxn>
                  <a:cxn ang="0">
                    <a:pos x="0" y="38"/>
                  </a:cxn>
                  <a:cxn ang="0">
                    <a:pos x="0" y="38"/>
                  </a:cxn>
                </a:cxnLst>
                <a:rect l="0" t="0" r="r" b="b"/>
                <a:pathLst>
                  <a:path w="69" h="81">
                    <a:moveTo>
                      <a:pt x="0" y="38"/>
                    </a:moveTo>
                    <a:lnTo>
                      <a:pt x="0" y="38"/>
                    </a:lnTo>
                    <a:lnTo>
                      <a:pt x="0" y="44"/>
                    </a:lnTo>
                    <a:lnTo>
                      <a:pt x="4" y="46"/>
                    </a:lnTo>
                    <a:lnTo>
                      <a:pt x="10" y="52"/>
                    </a:lnTo>
                    <a:lnTo>
                      <a:pt x="12" y="57"/>
                    </a:lnTo>
                    <a:lnTo>
                      <a:pt x="14" y="65"/>
                    </a:lnTo>
                    <a:lnTo>
                      <a:pt x="22" y="73"/>
                    </a:lnTo>
                    <a:lnTo>
                      <a:pt x="26" y="71"/>
                    </a:lnTo>
                    <a:lnTo>
                      <a:pt x="30" y="73"/>
                    </a:lnTo>
                    <a:lnTo>
                      <a:pt x="28" y="67"/>
                    </a:lnTo>
                    <a:lnTo>
                      <a:pt x="26" y="65"/>
                    </a:lnTo>
                    <a:lnTo>
                      <a:pt x="26" y="61"/>
                    </a:lnTo>
                    <a:lnTo>
                      <a:pt x="28" y="55"/>
                    </a:lnTo>
                    <a:lnTo>
                      <a:pt x="32" y="65"/>
                    </a:lnTo>
                    <a:lnTo>
                      <a:pt x="36" y="65"/>
                    </a:lnTo>
                    <a:lnTo>
                      <a:pt x="40" y="71"/>
                    </a:lnTo>
                    <a:lnTo>
                      <a:pt x="42" y="77"/>
                    </a:lnTo>
                    <a:lnTo>
                      <a:pt x="48" y="77"/>
                    </a:lnTo>
                    <a:lnTo>
                      <a:pt x="50" y="77"/>
                    </a:lnTo>
                    <a:lnTo>
                      <a:pt x="54" y="77"/>
                    </a:lnTo>
                    <a:lnTo>
                      <a:pt x="56" y="81"/>
                    </a:lnTo>
                    <a:lnTo>
                      <a:pt x="64" y="81"/>
                    </a:lnTo>
                    <a:lnTo>
                      <a:pt x="60" y="77"/>
                    </a:lnTo>
                    <a:lnTo>
                      <a:pt x="58" y="75"/>
                    </a:lnTo>
                    <a:lnTo>
                      <a:pt x="58" y="73"/>
                    </a:lnTo>
                    <a:lnTo>
                      <a:pt x="60" y="71"/>
                    </a:lnTo>
                    <a:lnTo>
                      <a:pt x="60" y="65"/>
                    </a:lnTo>
                    <a:lnTo>
                      <a:pt x="58" y="61"/>
                    </a:lnTo>
                    <a:lnTo>
                      <a:pt x="60" y="46"/>
                    </a:lnTo>
                    <a:lnTo>
                      <a:pt x="64" y="46"/>
                    </a:lnTo>
                    <a:lnTo>
                      <a:pt x="64" y="34"/>
                    </a:lnTo>
                    <a:lnTo>
                      <a:pt x="64" y="28"/>
                    </a:lnTo>
                    <a:lnTo>
                      <a:pt x="65" y="22"/>
                    </a:lnTo>
                    <a:lnTo>
                      <a:pt x="67" y="16"/>
                    </a:lnTo>
                    <a:lnTo>
                      <a:pt x="69" y="12"/>
                    </a:lnTo>
                    <a:lnTo>
                      <a:pt x="67" y="0"/>
                    </a:lnTo>
                    <a:lnTo>
                      <a:pt x="58" y="4"/>
                    </a:lnTo>
                    <a:lnTo>
                      <a:pt x="54" y="6"/>
                    </a:lnTo>
                    <a:lnTo>
                      <a:pt x="50" y="12"/>
                    </a:lnTo>
                    <a:lnTo>
                      <a:pt x="50" y="14"/>
                    </a:lnTo>
                    <a:lnTo>
                      <a:pt x="46" y="14"/>
                    </a:lnTo>
                    <a:lnTo>
                      <a:pt x="38" y="16"/>
                    </a:lnTo>
                    <a:lnTo>
                      <a:pt x="32" y="16"/>
                    </a:lnTo>
                    <a:lnTo>
                      <a:pt x="32" y="18"/>
                    </a:lnTo>
                    <a:lnTo>
                      <a:pt x="30" y="16"/>
                    </a:lnTo>
                    <a:lnTo>
                      <a:pt x="28" y="14"/>
                    </a:lnTo>
                    <a:lnTo>
                      <a:pt x="20" y="14"/>
                    </a:lnTo>
                    <a:lnTo>
                      <a:pt x="8" y="18"/>
                    </a:lnTo>
                    <a:lnTo>
                      <a:pt x="8" y="26"/>
                    </a:lnTo>
                    <a:lnTo>
                      <a:pt x="8" y="36"/>
                    </a:lnTo>
                    <a:lnTo>
                      <a:pt x="4" y="36"/>
                    </a:lnTo>
                    <a:lnTo>
                      <a:pt x="2" y="38"/>
                    </a:lnTo>
                    <a:lnTo>
                      <a:pt x="0" y="38"/>
                    </a:lnTo>
                    <a:lnTo>
                      <a:pt x="0" y="38"/>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90" name="Freeform 161"/>
              <p:cNvSpPr>
                <a:spLocks/>
              </p:cNvSpPr>
              <p:nvPr/>
            </p:nvSpPr>
            <p:spPr bwMode="auto">
              <a:xfrm>
                <a:off x="5148263" y="2817813"/>
                <a:ext cx="115888" cy="93663"/>
              </a:xfrm>
              <a:custGeom>
                <a:avLst/>
                <a:gdLst/>
                <a:ahLst/>
                <a:cxnLst>
                  <a:cxn ang="0">
                    <a:pos x="73" y="12"/>
                  </a:cxn>
                  <a:cxn ang="0">
                    <a:pos x="73" y="12"/>
                  </a:cxn>
                  <a:cxn ang="0">
                    <a:pos x="67" y="8"/>
                  </a:cxn>
                  <a:cxn ang="0">
                    <a:pos x="67" y="4"/>
                  </a:cxn>
                  <a:cxn ang="0">
                    <a:pos x="63" y="0"/>
                  </a:cxn>
                  <a:cxn ang="0">
                    <a:pos x="58" y="0"/>
                  </a:cxn>
                  <a:cxn ang="0">
                    <a:pos x="56" y="4"/>
                  </a:cxn>
                  <a:cxn ang="0">
                    <a:pos x="54" y="0"/>
                  </a:cxn>
                  <a:cxn ang="0">
                    <a:pos x="48" y="0"/>
                  </a:cxn>
                  <a:cxn ang="0">
                    <a:pos x="46" y="0"/>
                  </a:cxn>
                  <a:cxn ang="0">
                    <a:pos x="40" y="4"/>
                  </a:cxn>
                  <a:cxn ang="0">
                    <a:pos x="40" y="6"/>
                  </a:cxn>
                  <a:cxn ang="0">
                    <a:pos x="38" y="8"/>
                  </a:cxn>
                  <a:cxn ang="0">
                    <a:pos x="32" y="12"/>
                  </a:cxn>
                  <a:cxn ang="0">
                    <a:pos x="28" y="12"/>
                  </a:cxn>
                  <a:cxn ang="0">
                    <a:pos x="22" y="18"/>
                  </a:cxn>
                  <a:cxn ang="0">
                    <a:pos x="22" y="24"/>
                  </a:cxn>
                  <a:cxn ang="0">
                    <a:pos x="20" y="28"/>
                  </a:cxn>
                  <a:cxn ang="0">
                    <a:pos x="20" y="32"/>
                  </a:cxn>
                  <a:cxn ang="0">
                    <a:pos x="22" y="34"/>
                  </a:cxn>
                  <a:cxn ang="0">
                    <a:pos x="18" y="40"/>
                  </a:cxn>
                  <a:cxn ang="0">
                    <a:pos x="18" y="44"/>
                  </a:cxn>
                  <a:cxn ang="0">
                    <a:pos x="14" y="46"/>
                  </a:cxn>
                  <a:cxn ang="0">
                    <a:pos x="8" y="46"/>
                  </a:cxn>
                  <a:cxn ang="0">
                    <a:pos x="4" y="46"/>
                  </a:cxn>
                  <a:cxn ang="0">
                    <a:pos x="0" y="44"/>
                  </a:cxn>
                  <a:cxn ang="0">
                    <a:pos x="2" y="50"/>
                  </a:cxn>
                  <a:cxn ang="0">
                    <a:pos x="8" y="54"/>
                  </a:cxn>
                  <a:cxn ang="0">
                    <a:pos x="12" y="55"/>
                  </a:cxn>
                  <a:cxn ang="0">
                    <a:pos x="14" y="55"/>
                  </a:cxn>
                  <a:cxn ang="0">
                    <a:pos x="18" y="54"/>
                  </a:cxn>
                  <a:cxn ang="0">
                    <a:pos x="22" y="52"/>
                  </a:cxn>
                  <a:cxn ang="0">
                    <a:pos x="28" y="52"/>
                  </a:cxn>
                  <a:cxn ang="0">
                    <a:pos x="30" y="52"/>
                  </a:cxn>
                  <a:cxn ang="0">
                    <a:pos x="30" y="54"/>
                  </a:cxn>
                  <a:cxn ang="0">
                    <a:pos x="32" y="55"/>
                  </a:cxn>
                  <a:cxn ang="0">
                    <a:pos x="36" y="59"/>
                  </a:cxn>
                  <a:cxn ang="0">
                    <a:pos x="38" y="59"/>
                  </a:cxn>
                  <a:cxn ang="0">
                    <a:pos x="44" y="42"/>
                  </a:cxn>
                  <a:cxn ang="0">
                    <a:pos x="46" y="36"/>
                  </a:cxn>
                  <a:cxn ang="0">
                    <a:pos x="48" y="36"/>
                  </a:cxn>
                  <a:cxn ang="0">
                    <a:pos x="54" y="36"/>
                  </a:cxn>
                  <a:cxn ang="0">
                    <a:pos x="58" y="40"/>
                  </a:cxn>
                  <a:cxn ang="0">
                    <a:pos x="62" y="36"/>
                  </a:cxn>
                  <a:cxn ang="0">
                    <a:pos x="62" y="34"/>
                  </a:cxn>
                  <a:cxn ang="0">
                    <a:pos x="65" y="32"/>
                  </a:cxn>
                  <a:cxn ang="0">
                    <a:pos x="67" y="32"/>
                  </a:cxn>
                  <a:cxn ang="0">
                    <a:pos x="67" y="28"/>
                  </a:cxn>
                  <a:cxn ang="0">
                    <a:pos x="65" y="24"/>
                  </a:cxn>
                  <a:cxn ang="0">
                    <a:pos x="67" y="24"/>
                  </a:cxn>
                  <a:cxn ang="0">
                    <a:pos x="71" y="22"/>
                  </a:cxn>
                  <a:cxn ang="0">
                    <a:pos x="73" y="18"/>
                  </a:cxn>
                  <a:cxn ang="0">
                    <a:pos x="73" y="12"/>
                  </a:cxn>
                  <a:cxn ang="0">
                    <a:pos x="73" y="12"/>
                  </a:cxn>
                </a:cxnLst>
                <a:rect l="0" t="0" r="r" b="b"/>
                <a:pathLst>
                  <a:path w="73" h="59">
                    <a:moveTo>
                      <a:pt x="73" y="12"/>
                    </a:moveTo>
                    <a:lnTo>
                      <a:pt x="73" y="12"/>
                    </a:lnTo>
                    <a:lnTo>
                      <a:pt x="67" y="8"/>
                    </a:lnTo>
                    <a:lnTo>
                      <a:pt x="67" y="4"/>
                    </a:lnTo>
                    <a:lnTo>
                      <a:pt x="63" y="0"/>
                    </a:lnTo>
                    <a:lnTo>
                      <a:pt x="58" y="0"/>
                    </a:lnTo>
                    <a:lnTo>
                      <a:pt x="56" y="4"/>
                    </a:lnTo>
                    <a:lnTo>
                      <a:pt x="54" y="0"/>
                    </a:lnTo>
                    <a:lnTo>
                      <a:pt x="48" y="0"/>
                    </a:lnTo>
                    <a:lnTo>
                      <a:pt x="46" y="0"/>
                    </a:lnTo>
                    <a:lnTo>
                      <a:pt x="40" y="4"/>
                    </a:lnTo>
                    <a:lnTo>
                      <a:pt x="40" y="6"/>
                    </a:lnTo>
                    <a:lnTo>
                      <a:pt x="38" y="8"/>
                    </a:lnTo>
                    <a:lnTo>
                      <a:pt x="32" y="12"/>
                    </a:lnTo>
                    <a:lnTo>
                      <a:pt x="28" y="12"/>
                    </a:lnTo>
                    <a:lnTo>
                      <a:pt x="22" y="18"/>
                    </a:lnTo>
                    <a:lnTo>
                      <a:pt x="22" y="24"/>
                    </a:lnTo>
                    <a:lnTo>
                      <a:pt x="20" y="28"/>
                    </a:lnTo>
                    <a:lnTo>
                      <a:pt x="20" y="32"/>
                    </a:lnTo>
                    <a:lnTo>
                      <a:pt x="22" y="34"/>
                    </a:lnTo>
                    <a:lnTo>
                      <a:pt x="18" y="40"/>
                    </a:lnTo>
                    <a:lnTo>
                      <a:pt x="18" y="44"/>
                    </a:lnTo>
                    <a:lnTo>
                      <a:pt x="14" y="46"/>
                    </a:lnTo>
                    <a:lnTo>
                      <a:pt x="8" y="46"/>
                    </a:lnTo>
                    <a:lnTo>
                      <a:pt x="4" y="46"/>
                    </a:lnTo>
                    <a:lnTo>
                      <a:pt x="0" y="44"/>
                    </a:lnTo>
                    <a:lnTo>
                      <a:pt x="2" y="50"/>
                    </a:lnTo>
                    <a:lnTo>
                      <a:pt x="8" y="54"/>
                    </a:lnTo>
                    <a:lnTo>
                      <a:pt x="12" y="55"/>
                    </a:lnTo>
                    <a:lnTo>
                      <a:pt x="14" y="55"/>
                    </a:lnTo>
                    <a:lnTo>
                      <a:pt x="18" y="54"/>
                    </a:lnTo>
                    <a:lnTo>
                      <a:pt x="22" y="52"/>
                    </a:lnTo>
                    <a:lnTo>
                      <a:pt x="28" y="52"/>
                    </a:lnTo>
                    <a:lnTo>
                      <a:pt x="30" y="52"/>
                    </a:lnTo>
                    <a:lnTo>
                      <a:pt x="30" y="54"/>
                    </a:lnTo>
                    <a:lnTo>
                      <a:pt x="32" y="55"/>
                    </a:lnTo>
                    <a:lnTo>
                      <a:pt x="36" y="59"/>
                    </a:lnTo>
                    <a:lnTo>
                      <a:pt x="38" y="59"/>
                    </a:lnTo>
                    <a:lnTo>
                      <a:pt x="44" y="42"/>
                    </a:lnTo>
                    <a:lnTo>
                      <a:pt x="46" y="36"/>
                    </a:lnTo>
                    <a:lnTo>
                      <a:pt x="48" y="36"/>
                    </a:lnTo>
                    <a:lnTo>
                      <a:pt x="54" y="36"/>
                    </a:lnTo>
                    <a:lnTo>
                      <a:pt x="58" y="40"/>
                    </a:lnTo>
                    <a:lnTo>
                      <a:pt x="62" y="36"/>
                    </a:lnTo>
                    <a:lnTo>
                      <a:pt x="62" y="34"/>
                    </a:lnTo>
                    <a:lnTo>
                      <a:pt x="65" y="32"/>
                    </a:lnTo>
                    <a:lnTo>
                      <a:pt x="67" y="32"/>
                    </a:lnTo>
                    <a:lnTo>
                      <a:pt x="67" y="28"/>
                    </a:lnTo>
                    <a:lnTo>
                      <a:pt x="65" y="24"/>
                    </a:lnTo>
                    <a:lnTo>
                      <a:pt x="67" y="24"/>
                    </a:lnTo>
                    <a:lnTo>
                      <a:pt x="71" y="22"/>
                    </a:lnTo>
                    <a:lnTo>
                      <a:pt x="73" y="18"/>
                    </a:lnTo>
                    <a:lnTo>
                      <a:pt x="73" y="12"/>
                    </a:lnTo>
                    <a:lnTo>
                      <a:pt x="73"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91" name="Freeform 163"/>
              <p:cNvSpPr>
                <a:spLocks/>
              </p:cNvSpPr>
              <p:nvPr/>
            </p:nvSpPr>
            <p:spPr bwMode="auto">
              <a:xfrm>
                <a:off x="6305550" y="3309938"/>
                <a:ext cx="22225" cy="26988"/>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92" name="Freeform 164"/>
              <p:cNvSpPr>
                <a:spLocks/>
              </p:cNvSpPr>
              <p:nvPr/>
            </p:nvSpPr>
            <p:spPr bwMode="auto">
              <a:xfrm>
                <a:off x="6305550" y="3309938"/>
                <a:ext cx="22225" cy="26988"/>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93" name="Freeform 165"/>
              <p:cNvSpPr>
                <a:spLocks/>
              </p:cNvSpPr>
              <p:nvPr/>
            </p:nvSpPr>
            <p:spPr bwMode="auto">
              <a:xfrm>
                <a:off x="5237163" y="3190875"/>
                <a:ext cx="11113" cy="635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94" name="Freeform 166"/>
              <p:cNvSpPr>
                <a:spLocks/>
              </p:cNvSpPr>
              <p:nvPr/>
            </p:nvSpPr>
            <p:spPr bwMode="auto">
              <a:xfrm>
                <a:off x="5237163" y="3190875"/>
                <a:ext cx="11113" cy="635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95" name="Freeform 167"/>
              <p:cNvSpPr>
                <a:spLocks/>
              </p:cNvSpPr>
              <p:nvPr/>
            </p:nvSpPr>
            <p:spPr bwMode="auto">
              <a:xfrm>
                <a:off x="5773738" y="2997200"/>
                <a:ext cx="98425" cy="123825"/>
              </a:xfrm>
              <a:custGeom>
                <a:avLst/>
                <a:gdLst/>
                <a:ahLst/>
                <a:cxnLst>
                  <a:cxn ang="0">
                    <a:pos x="30" y="78"/>
                  </a:cxn>
                  <a:cxn ang="0">
                    <a:pos x="30" y="78"/>
                  </a:cxn>
                  <a:cxn ang="0">
                    <a:pos x="34" y="76"/>
                  </a:cxn>
                  <a:cxn ang="0">
                    <a:pos x="38" y="69"/>
                  </a:cxn>
                  <a:cxn ang="0">
                    <a:pos x="40" y="65"/>
                  </a:cxn>
                  <a:cxn ang="0">
                    <a:pos x="42" y="61"/>
                  </a:cxn>
                  <a:cxn ang="0">
                    <a:pos x="46" y="59"/>
                  </a:cxn>
                  <a:cxn ang="0">
                    <a:pos x="48" y="59"/>
                  </a:cxn>
                  <a:cxn ang="0">
                    <a:pos x="52" y="61"/>
                  </a:cxn>
                  <a:cxn ang="0">
                    <a:pos x="60" y="65"/>
                  </a:cxn>
                  <a:cxn ang="0">
                    <a:pos x="62" y="67"/>
                  </a:cxn>
                  <a:cxn ang="0">
                    <a:pos x="52" y="51"/>
                  </a:cxn>
                  <a:cxn ang="0">
                    <a:pos x="50" y="49"/>
                  </a:cxn>
                  <a:cxn ang="0">
                    <a:pos x="48" y="47"/>
                  </a:cxn>
                  <a:cxn ang="0">
                    <a:pos x="48" y="41"/>
                  </a:cxn>
                  <a:cxn ang="0">
                    <a:pos x="48" y="37"/>
                  </a:cxn>
                  <a:cxn ang="0">
                    <a:pos x="46" y="31"/>
                  </a:cxn>
                  <a:cxn ang="0">
                    <a:pos x="42" y="29"/>
                  </a:cxn>
                  <a:cxn ang="0">
                    <a:pos x="42" y="25"/>
                  </a:cxn>
                  <a:cxn ang="0">
                    <a:pos x="40" y="17"/>
                  </a:cxn>
                  <a:cxn ang="0">
                    <a:pos x="34" y="11"/>
                  </a:cxn>
                  <a:cxn ang="0">
                    <a:pos x="28" y="7"/>
                  </a:cxn>
                  <a:cxn ang="0">
                    <a:pos x="20" y="2"/>
                  </a:cxn>
                  <a:cxn ang="0">
                    <a:pos x="14" y="0"/>
                  </a:cxn>
                  <a:cxn ang="0">
                    <a:pos x="10" y="2"/>
                  </a:cxn>
                  <a:cxn ang="0">
                    <a:pos x="4" y="2"/>
                  </a:cxn>
                  <a:cxn ang="0">
                    <a:pos x="0" y="6"/>
                  </a:cxn>
                  <a:cxn ang="0">
                    <a:pos x="0" y="7"/>
                  </a:cxn>
                  <a:cxn ang="0">
                    <a:pos x="4" y="9"/>
                  </a:cxn>
                  <a:cxn ang="0">
                    <a:pos x="12" y="19"/>
                  </a:cxn>
                  <a:cxn ang="0">
                    <a:pos x="12" y="25"/>
                  </a:cxn>
                  <a:cxn ang="0">
                    <a:pos x="18" y="29"/>
                  </a:cxn>
                  <a:cxn ang="0">
                    <a:pos x="22" y="37"/>
                  </a:cxn>
                  <a:cxn ang="0">
                    <a:pos x="24" y="41"/>
                  </a:cxn>
                  <a:cxn ang="0">
                    <a:pos x="24" y="45"/>
                  </a:cxn>
                  <a:cxn ang="0">
                    <a:pos x="24" y="47"/>
                  </a:cxn>
                  <a:cxn ang="0">
                    <a:pos x="24" y="49"/>
                  </a:cxn>
                  <a:cxn ang="0">
                    <a:pos x="24" y="51"/>
                  </a:cxn>
                  <a:cxn ang="0">
                    <a:pos x="28" y="55"/>
                  </a:cxn>
                  <a:cxn ang="0">
                    <a:pos x="24" y="57"/>
                  </a:cxn>
                  <a:cxn ang="0">
                    <a:pos x="24" y="59"/>
                  </a:cxn>
                  <a:cxn ang="0">
                    <a:pos x="24" y="67"/>
                  </a:cxn>
                  <a:cxn ang="0">
                    <a:pos x="24" y="69"/>
                  </a:cxn>
                  <a:cxn ang="0">
                    <a:pos x="28" y="71"/>
                  </a:cxn>
                  <a:cxn ang="0">
                    <a:pos x="24" y="74"/>
                  </a:cxn>
                  <a:cxn ang="0">
                    <a:pos x="24" y="76"/>
                  </a:cxn>
                  <a:cxn ang="0">
                    <a:pos x="28" y="78"/>
                  </a:cxn>
                  <a:cxn ang="0">
                    <a:pos x="30" y="78"/>
                  </a:cxn>
                  <a:cxn ang="0">
                    <a:pos x="30" y="78"/>
                  </a:cxn>
                </a:cxnLst>
                <a:rect l="0" t="0" r="r" b="b"/>
                <a:pathLst>
                  <a:path w="62" h="78">
                    <a:moveTo>
                      <a:pt x="30" y="78"/>
                    </a:moveTo>
                    <a:lnTo>
                      <a:pt x="30" y="78"/>
                    </a:lnTo>
                    <a:lnTo>
                      <a:pt x="34" y="76"/>
                    </a:lnTo>
                    <a:lnTo>
                      <a:pt x="38" y="69"/>
                    </a:lnTo>
                    <a:lnTo>
                      <a:pt x="40" y="65"/>
                    </a:lnTo>
                    <a:lnTo>
                      <a:pt x="42" y="61"/>
                    </a:lnTo>
                    <a:lnTo>
                      <a:pt x="46" y="59"/>
                    </a:lnTo>
                    <a:lnTo>
                      <a:pt x="48" y="59"/>
                    </a:lnTo>
                    <a:lnTo>
                      <a:pt x="52" y="61"/>
                    </a:lnTo>
                    <a:lnTo>
                      <a:pt x="60" y="65"/>
                    </a:lnTo>
                    <a:lnTo>
                      <a:pt x="62" y="67"/>
                    </a:lnTo>
                    <a:lnTo>
                      <a:pt x="52" y="51"/>
                    </a:lnTo>
                    <a:lnTo>
                      <a:pt x="50" y="49"/>
                    </a:lnTo>
                    <a:lnTo>
                      <a:pt x="48" y="47"/>
                    </a:lnTo>
                    <a:lnTo>
                      <a:pt x="48" y="41"/>
                    </a:lnTo>
                    <a:lnTo>
                      <a:pt x="48" y="37"/>
                    </a:lnTo>
                    <a:lnTo>
                      <a:pt x="46" y="31"/>
                    </a:lnTo>
                    <a:lnTo>
                      <a:pt x="42" y="29"/>
                    </a:lnTo>
                    <a:lnTo>
                      <a:pt x="42" y="25"/>
                    </a:lnTo>
                    <a:lnTo>
                      <a:pt x="40" y="17"/>
                    </a:lnTo>
                    <a:lnTo>
                      <a:pt x="34" y="11"/>
                    </a:lnTo>
                    <a:lnTo>
                      <a:pt x="28" y="7"/>
                    </a:lnTo>
                    <a:lnTo>
                      <a:pt x="20" y="2"/>
                    </a:lnTo>
                    <a:lnTo>
                      <a:pt x="14" y="0"/>
                    </a:lnTo>
                    <a:lnTo>
                      <a:pt x="10" y="2"/>
                    </a:lnTo>
                    <a:lnTo>
                      <a:pt x="4" y="2"/>
                    </a:lnTo>
                    <a:lnTo>
                      <a:pt x="0" y="6"/>
                    </a:lnTo>
                    <a:lnTo>
                      <a:pt x="0" y="7"/>
                    </a:lnTo>
                    <a:lnTo>
                      <a:pt x="4" y="9"/>
                    </a:lnTo>
                    <a:lnTo>
                      <a:pt x="12" y="19"/>
                    </a:lnTo>
                    <a:lnTo>
                      <a:pt x="12" y="25"/>
                    </a:lnTo>
                    <a:lnTo>
                      <a:pt x="18" y="29"/>
                    </a:lnTo>
                    <a:lnTo>
                      <a:pt x="22" y="37"/>
                    </a:lnTo>
                    <a:lnTo>
                      <a:pt x="24" y="41"/>
                    </a:lnTo>
                    <a:lnTo>
                      <a:pt x="24" y="45"/>
                    </a:lnTo>
                    <a:lnTo>
                      <a:pt x="24" y="47"/>
                    </a:lnTo>
                    <a:lnTo>
                      <a:pt x="24" y="49"/>
                    </a:lnTo>
                    <a:lnTo>
                      <a:pt x="24" y="51"/>
                    </a:lnTo>
                    <a:lnTo>
                      <a:pt x="28" y="55"/>
                    </a:lnTo>
                    <a:lnTo>
                      <a:pt x="24" y="57"/>
                    </a:lnTo>
                    <a:lnTo>
                      <a:pt x="24" y="59"/>
                    </a:lnTo>
                    <a:lnTo>
                      <a:pt x="24" y="67"/>
                    </a:lnTo>
                    <a:lnTo>
                      <a:pt x="24" y="69"/>
                    </a:lnTo>
                    <a:lnTo>
                      <a:pt x="28" y="71"/>
                    </a:lnTo>
                    <a:lnTo>
                      <a:pt x="24" y="74"/>
                    </a:lnTo>
                    <a:lnTo>
                      <a:pt x="24" y="76"/>
                    </a:lnTo>
                    <a:lnTo>
                      <a:pt x="28" y="78"/>
                    </a:lnTo>
                    <a:lnTo>
                      <a:pt x="30" y="78"/>
                    </a:lnTo>
                    <a:lnTo>
                      <a:pt x="30" y="78"/>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96" name="Freeform 168"/>
              <p:cNvSpPr>
                <a:spLocks/>
              </p:cNvSpPr>
              <p:nvPr/>
            </p:nvSpPr>
            <p:spPr bwMode="auto">
              <a:xfrm>
                <a:off x="1949450" y="3575050"/>
                <a:ext cx="800100" cy="603250"/>
              </a:xfrm>
              <a:custGeom>
                <a:avLst/>
                <a:gdLst/>
                <a:ahLst/>
                <a:cxnLst>
                  <a:cxn ang="0">
                    <a:pos x="8" y="24"/>
                  </a:cxn>
                  <a:cxn ang="0">
                    <a:pos x="20" y="45"/>
                  </a:cxn>
                  <a:cxn ang="0">
                    <a:pos x="36" y="63"/>
                  </a:cxn>
                  <a:cxn ang="0">
                    <a:pos x="47" y="95"/>
                  </a:cxn>
                  <a:cxn ang="0">
                    <a:pos x="47" y="122"/>
                  </a:cxn>
                  <a:cxn ang="0">
                    <a:pos x="77" y="142"/>
                  </a:cxn>
                  <a:cxn ang="0">
                    <a:pos x="85" y="173"/>
                  </a:cxn>
                  <a:cxn ang="0">
                    <a:pos x="118" y="211"/>
                  </a:cxn>
                  <a:cxn ang="0">
                    <a:pos x="112" y="189"/>
                  </a:cxn>
                  <a:cxn ang="0">
                    <a:pos x="104" y="172"/>
                  </a:cxn>
                  <a:cxn ang="0">
                    <a:pos x="89" y="132"/>
                  </a:cxn>
                  <a:cxn ang="0">
                    <a:pos x="73" y="105"/>
                  </a:cxn>
                  <a:cxn ang="0">
                    <a:pos x="63" y="83"/>
                  </a:cxn>
                  <a:cxn ang="0">
                    <a:pos x="61" y="73"/>
                  </a:cxn>
                  <a:cxn ang="0">
                    <a:pos x="39" y="45"/>
                  </a:cxn>
                  <a:cxn ang="0">
                    <a:pos x="34" y="18"/>
                  </a:cxn>
                  <a:cxn ang="0">
                    <a:pos x="61" y="20"/>
                  </a:cxn>
                  <a:cxn ang="0">
                    <a:pos x="75" y="57"/>
                  </a:cxn>
                  <a:cxn ang="0">
                    <a:pos x="91" y="87"/>
                  </a:cxn>
                  <a:cxn ang="0">
                    <a:pos x="112" y="106"/>
                  </a:cxn>
                  <a:cxn ang="0">
                    <a:pos x="126" y="126"/>
                  </a:cxn>
                  <a:cxn ang="0">
                    <a:pos x="128" y="140"/>
                  </a:cxn>
                  <a:cxn ang="0">
                    <a:pos x="154" y="172"/>
                  </a:cxn>
                  <a:cxn ang="0">
                    <a:pos x="175" y="199"/>
                  </a:cxn>
                  <a:cxn ang="0">
                    <a:pos x="193" y="231"/>
                  </a:cxn>
                  <a:cxn ang="0">
                    <a:pos x="191" y="262"/>
                  </a:cxn>
                  <a:cxn ang="0">
                    <a:pos x="195" y="282"/>
                  </a:cxn>
                  <a:cxn ang="0">
                    <a:pos x="219" y="302"/>
                  </a:cxn>
                  <a:cxn ang="0">
                    <a:pos x="242" y="323"/>
                  </a:cxn>
                  <a:cxn ang="0">
                    <a:pos x="276" y="339"/>
                  </a:cxn>
                  <a:cxn ang="0">
                    <a:pos x="305" y="349"/>
                  </a:cxn>
                  <a:cxn ang="0">
                    <a:pos x="323" y="359"/>
                  </a:cxn>
                  <a:cxn ang="0">
                    <a:pos x="343" y="367"/>
                  </a:cxn>
                  <a:cxn ang="0">
                    <a:pos x="372" y="357"/>
                  </a:cxn>
                  <a:cxn ang="0">
                    <a:pos x="402" y="367"/>
                  </a:cxn>
                  <a:cxn ang="0">
                    <a:pos x="414" y="370"/>
                  </a:cxn>
                  <a:cxn ang="0">
                    <a:pos x="439" y="349"/>
                  </a:cxn>
                  <a:cxn ang="0">
                    <a:pos x="437" y="319"/>
                  </a:cxn>
                  <a:cxn ang="0">
                    <a:pos x="485" y="304"/>
                  </a:cxn>
                  <a:cxn ang="0">
                    <a:pos x="498" y="284"/>
                  </a:cxn>
                  <a:cxn ang="0">
                    <a:pos x="502" y="244"/>
                  </a:cxn>
                  <a:cxn ang="0">
                    <a:pos x="475" y="248"/>
                  </a:cxn>
                  <a:cxn ang="0">
                    <a:pos x="447" y="282"/>
                  </a:cxn>
                  <a:cxn ang="0">
                    <a:pos x="430" y="309"/>
                  </a:cxn>
                  <a:cxn ang="0">
                    <a:pos x="402" y="313"/>
                  </a:cxn>
                  <a:cxn ang="0">
                    <a:pos x="365" y="307"/>
                  </a:cxn>
                  <a:cxn ang="0">
                    <a:pos x="343" y="282"/>
                  </a:cxn>
                  <a:cxn ang="0">
                    <a:pos x="325" y="254"/>
                  </a:cxn>
                  <a:cxn ang="0">
                    <a:pos x="325" y="219"/>
                  </a:cxn>
                  <a:cxn ang="0">
                    <a:pos x="323" y="189"/>
                  </a:cxn>
                  <a:cxn ang="0">
                    <a:pos x="325" y="170"/>
                  </a:cxn>
                  <a:cxn ang="0">
                    <a:pos x="333" y="152"/>
                  </a:cxn>
                  <a:cxn ang="0">
                    <a:pos x="300" y="134"/>
                  </a:cxn>
                  <a:cxn ang="0">
                    <a:pos x="278" y="89"/>
                  </a:cxn>
                  <a:cxn ang="0">
                    <a:pos x="252" y="67"/>
                  </a:cxn>
                  <a:cxn ang="0">
                    <a:pos x="221" y="77"/>
                  </a:cxn>
                  <a:cxn ang="0">
                    <a:pos x="195" y="40"/>
                  </a:cxn>
                  <a:cxn ang="0">
                    <a:pos x="91" y="30"/>
                  </a:cxn>
                </a:cxnLst>
                <a:rect l="0" t="0" r="r" b="b"/>
                <a:pathLst>
                  <a:path w="504" h="380">
                    <a:moveTo>
                      <a:pt x="0" y="6"/>
                    </a:moveTo>
                    <a:lnTo>
                      <a:pt x="0" y="6"/>
                    </a:lnTo>
                    <a:lnTo>
                      <a:pt x="0" y="8"/>
                    </a:lnTo>
                    <a:lnTo>
                      <a:pt x="2" y="14"/>
                    </a:lnTo>
                    <a:lnTo>
                      <a:pt x="8" y="18"/>
                    </a:lnTo>
                    <a:lnTo>
                      <a:pt x="8" y="24"/>
                    </a:lnTo>
                    <a:lnTo>
                      <a:pt x="10" y="26"/>
                    </a:lnTo>
                    <a:lnTo>
                      <a:pt x="14" y="30"/>
                    </a:lnTo>
                    <a:lnTo>
                      <a:pt x="14" y="36"/>
                    </a:lnTo>
                    <a:lnTo>
                      <a:pt x="14" y="40"/>
                    </a:lnTo>
                    <a:lnTo>
                      <a:pt x="16" y="45"/>
                    </a:lnTo>
                    <a:lnTo>
                      <a:pt x="20" y="45"/>
                    </a:lnTo>
                    <a:lnTo>
                      <a:pt x="20" y="49"/>
                    </a:lnTo>
                    <a:lnTo>
                      <a:pt x="26" y="53"/>
                    </a:lnTo>
                    <a:lnTo>
                      <a:pt x="28" y="57"/>
                    </a:lnTo>
                    <a:lnTo>
                      <a:pt x="30" y="57"/>
                    </a:lnTo>
                    <a:lnTo>
                      <a:pt x="34" y="57"/>
                    </a:lnTo>
                    <a:lnTo>
                      <a:pt x="36" y="63"/>
                    </a:lnTo>
                    <a:lnTo>
                      <a:pt x="39" y="65"/>
                    </a:lnTo>
                    <a:lnTo>
                      <a:pt x="43" y="69"/>
                    </a:lnTo>
                    <a:lnTo>
                      <a:pt x="43" y="73"/>
                    </a:lnTo>
                    <a:lnTo>
                      <a:pt x="45" y="79"/>
                    </a:lnTo>
                    <a:lnTo>
                      <a:pt x="47" y="85"/>
                    </a:lnTo>
                    <a:lnTo>
                      <a:pt x="47" y="95"/>
                    </a:lnTo>
                    <a:lnTo>
                      <a:pt x="45" y="105"/>
                    </a:lnTo>
                    <a:lnTo>
                      <a:pt x="34" y="105"/>
                    </a:lnTo>
                    <a:lnTo>
                      <a:pt x="34" y="106"/>
                    </a:lnTo>
                    <a:lnTo>
                      <a:pt x="43" y="114"/>
                    </a:lnTo>
                    <a:lnTo>
                      <a:pt x="45" y="116"/>
                    </a:lnTo>
                    <a:lnTo>
                      <a:pt x="47" y="122"/>
                    </a:lnTo>
                    <a:lnTo>
                      <a:pt x="53" y="122"/>
                    </a:lnTo>
                    <a:lnTo>
                      <a:pt x="53" y="124"/>
                    </a:lnTo>
                    <a:lnTo>
                      <a:pt x="53" y="126"/>
                    </a:lnTo>
                    <a:lnTo>
                      <a:pt x="61" y="126"/>
                    </a:lnTo>
                    <a:lnTo>
                      <a:pt x="71" y="134"/>
                    </a:lnTo>
                    <a:lnTo>
                      <a:pt x="77" y="142"/>
                    </a:lnTo>
                    <a:lnTo>
                      <a:pt x="77" y="144"/>
                    </a:lnTo>
                    <a:lnTo>
                      <a:pt x="77" y="146"/>
                    </a:lnTo>
                    <a:lnTo>
                      <a:pt x="81" y="156"/>
                    </a:lnTo>
                    <a:lnTo>
                      <a:pt x="81" y="164"/>
                    </a:lnTo>
                    <a:lnTo>
                      <a:pt x="81" y="172"/>
                    </a:lnTo>
                    <a:lnTo>
                      <a:pt x="85" y="173"/>
                    </a:lnTo>
                    <a:lnTo>
                      <a:pt x="91" y="173"/>
                    </a:lnTo>
                    <a:lnTo>
                      <a:pt x="91" y="179"/>
                    </a:lnTo>
                    <a:lnTo>
                      <a:pt x="99" y="183"/>
                    </a:lnTo>
                    <a:lnTo>
                      <a:pt x="112" y="203"/>
                    </a:lnTo>
                    <a:lnTo>
                      <a:pt x="112" y="211"/>
                    </a:lnTo>
                    <a:lnTo>
                      <a:pt x="118" y="211"/>
                    </a:lnTo>
                    <a:lnTo>
                      <a:pt x="118" y="209"/>
                    </a:lnTo>
                    <a:lnTo>
                      <a:pt x="120" y="205"/>
                    </a:lnTo>
                    <a:lnTo>
                      <a:pt x="122" y="203"/>
                    </a:lnTo>
                    <a:lnTo>
                      <a:pt x="122" y="201"/>
                    </a:lnTo>
                    <a:lnTo>
                      <a:pt x="120" y="195"/>
                    </a:lnTo>
                    <a:lnTo>
                      <a:pt x="112" y="189"/>
                    </a:lnTo>
                    <a:lnTo>
                      <a:pt x="112" y="183"/>
                    </a:lnTo>
                    <a:lnTo>
                      <a:pt x="110" y="181"/>
                    </a:lnTo>
                    <a:lnTo>
                      <a:pt x="104" y="181"/>
                    </a:lnTo>
                    <a:lnTo>
                      <a:pt x="102" y="179"/>
                    </a:lnTo>
                    <a:lnTo>
                      <a:pt x="102" y="175"/>
                    </a:lnTo>
                    <a:lnTo>
                      <a:pt x="104" y="172"/>
                    </a:lnTo>
                    <a:lnTo>
                      <a:pt x="101" y="166"/>
                    </a:lnTo>
                    <a:lnTo>
                      <a:pt x="101" y="162"/>
                    </a:lnTo>
                    <a:lnTo>
                      <a:pt x="101" y="160"/>
                    </a:lnTo>
                    <a:lnTo>
                      <a:pt x="93" y="146"/>
                    </a:lnTo>
                    <a:lnTo>
                      <a:pt x="93" y="142"/>
                    </a:lnTo>
                    <a:lnTo>
                      <a:pt x="89" y="132"/>
                    </a:lnTo>
                    <a:lnTo>
                      <a:pt x="81" y="124"/>
                    </a:lnTo>
                    <a:lnTo>
                      <a:pt x="81" y="120"/>
                    </a:lnTo>
                    <a:lnTo>
                      <a:pt x="81" y="114"/>
                    </a:lnTo>
                    <a:lnTo>
                      <a:pt x="75" y="112"/>
                    </a:lnTo>
                    <a:lnTo>
                      <a:pt x="75" y="106"/>
                    </a:lnTo>
                    <a:lnTo>
                      <a:pt x="73" y="105"/>
                    </a:lnTo>
                    <a:lnTo>
                      <a:pt x="71" y="103"/>
                    </a:lnTo>
                    <a:lnTo>
                      <a:pt x="71" y="95"/>
                    </a:lnTo>
                    <a:lnTo>
                      <a:pt x="67" y="87"/>
                    </a:lnTo>
                    <a:lnTo>
                      <a:pt x="65" y="87"/>
                    </a:lnTo>
                    <a:lnTo>
                      <a:pt x="65" y="83"/>
                    </a:lnTo>
                    <a:lnTo>
                      <a:pt x="63" y="83"/>
                    </a:lnTo>
                    <a:lnTo>
                      <a:pt x="61" y="83"/>
                    </a:lnTo>
                    <a:lnTo>
                      <a:pt x="57" y="79"/>
                    </a:lnTo>
                    <a:lnTo>
                      <a:pt x="57" y="77"/>
                    </a:lnTo>
                    <a:lnTo>
                      <a:pt x="57" y="75"/>
                    </a:lnTo>
                    <a:lnTo>
                      <a:pt x="61" y="75"/>
                    </a:lnTo>
                    <a:lnTo>
                      <a:pt x="61" y="73"/>
                    </a:lnTo>
                    <a:lnTo>
                      <a:pt x="55" y="63"/>
                    </a:lnTo>
                    <a:lnTo>
                      <a:pt x="51" y="63"/>
                    </a:lnTo>
                    <a:lnTo>
                      <a:pt x="47" y="59"/>
                    </a:lnTo>
                    <a:lnTo>
                      <a:pt x="47" y="57"/>
                    </a:lnTo>
                    <a:lnTo>
                      <a:pt x="43" y="49"/>
                    </a:lnTo>
                    <a:lnTo>
                      <a:pt x="39" y="45"/>
                    </a:lnTo>
                    <a:lnTo>
                      <a:pt x="37" y="38"/>
                    </a:lnTo>
                    <a:lnTo>
                      <a:pt x="34" y="34"/>
                    </a:lnTo>
                    <a:lnTo>
                      <a:pt x="34" y="26"/>
                    </a:lnTo>
                    <a:lnTo>
                      <a:pt x="36" y="20"/>
                    </a:lnTo>
                    <a:lnTo>
                      <a:pt x="34" y="20"/>
                    </a:lnTo>
                    <a:lnTo>
                      <a:pt x="34" y="18"/>
                    </a:lnTo>
                    <a:lnTo>
                      <a:pt x="39" y="18"/>
                    </a:lnTo>
                    <a:lnTo>
                      <a:pt x="45" y="24"/>
                    </a:lnTo>
                    <a:lnTo>
                      <a:pt x="51" y="26"/>
                    </a:lnTo>
                    <a:lnTo>
                      <a:pt x="53" y="24"/>
                    </a:lnTo>
                    <a:lnTo>
                      <a:pt x="55" y="20"/>
                    </a:lnTo>
                    <a:lnTo>
                      <a:pt x="61" y="20"/>
                    </a:lnTo>
                    <a:lnTo>
                      <a:pt x="61" y="26"/>
                    </a:lnTo>
                    <a:lnTo>
                      <a:pt x="65" y="30"/>
                    </a:lnTo>
                    <a:lnTo>
                      <a:pt x="65" y="43"/>
                    </a:lnTo>
                    <a:lnTo>
                      <a:pt x="71" y="49"/>
                    </a:lnTo>
                    <a:lnTo>
                      <a:pt x="73" y="49"/>
                    </a:lnTo>
                    <a:lnTo>
                      <a:pt x="75" y="57"/>
                    </a:lnTo>
                    <a:lnTo>
                      <a:pt x="75" y="65"/>
                    </a:lnTo>
                    <a:lnTo>
                      <a:pt x="85" y="77"/>
                    </a:lnTo>
                    <a:lnTo>
                      <a:pt x="91" y="77"/>
                    </a:lnTo>
                    <a:lnTo>
                      <a:pt x="91" y="83"/>
                    </a:lnTo>
                    <a:lnTo>
                      <a:pt x="91" y="85"/>
                    </a:lnTo>
                    <a:lnTo>
                      <a:pt x="91" y="87"/>
                    </a:lnTo>
                    <a:lnTo>
                      <a:pt x="99" y="89"/>
                    </a:lnTo>
                    <a:lnTo>
                      <a:pt x="101" y="97"/>
                    </a:lnTo>
                    <a:lnTo>
                      <a:pt x="102" y="103"/>
                    </a:lnTo>
                    <a:lnTo>
                      <a:pt x="104" y="105"/>
                    </a:lnTo>
                    <a:lnTo>
                      <a:pt x="110" y="105"/>
                    </a:lnTo>
                    <a:lnTo>
                      <a:pt x="112" y="106"/>
                    </a:lnTo>
                    <a:lnTo>
                      <a:pt x="112" y="108"/>
                    </a:lnTo>
                    <a:lnTo>
                      <a:pt x="110" y="114"/>
                    </a:lnTo>
                    <a:lnTo>
                      <a:pt x="116" y="116"/>
                    </a:lnTo>
                    <a:lnTo>
                      <a:pt x="120" y="120"/>
                    </a:lnTo>
                    <a:lnTo>
                      <a:pt x="120" y="126"/>
                    </a:lnTo>
                    <a:lnTo>
                      <a:pt x="126" y="126"/>
                    </a:lnTo>
                    <a:lnTo>
                      <a:pt x="128" y="126"/>
                    </a:lnTo>
                    <a:lnTo>
                      <a:pt x="130" y="130"/>
                    </a:lnTo>
                    <a:lnTo>
                      <a:pt x="132" y="132"/>
                    </a:lnTo>
                    <a:lnTo>
                      <a:pt x="136" y="132"/>
                    </a:lnTo>
                    <a:lnTo>
                      <a:pt x="132" y="136"/>
                    </a:lnTo>
                    <a:lnTo>
                      <a:pt x="128" y="140"/>
                    </a:lnTo>
                    <a:lnTo>
                      <a:pt x="128" y="146"/>
                    </a:lnTo>
                    <a:lnTo>
                      <a:pt x="136" y="150"/>
                    </a:lnTo>
                    <a:lnTo>
                      <a:pt x="136" y="154"/>
                    </a:lnTo>
                    <a:lnTo>
                      <a:pt x="140" y="156"/>
                    </a:lnTo>
                    <a:lnTo>
                      <a:pt x="142" y="160"/>
                    </a:lnTo>
                    <a:lnTo>
                      <a:pt x="154" y="172"/>
                    </a:lnTo>
                    <a:lnTo>
                      <a:pt x="156" y="175"/>
                    </a:lnTo>
                    <a:lnTo>
                      <a:pt x="158" y="179"/>
                    </a:lnTo>
                    <a:lnTo>
                      <a:pt x="160" y="181"/>
                    </a:lnTo>
                    <a:lnTo>
                      <a:pt x="166" y="185"/>
                    </a:lnTo>
                    <a:lnTo>
                      <a:pt x="166" y="191"/>
                    </a:lnTo>
                    <a:lnTo>
                      <a:pt x="175" y="199"/>
                    </a:lnTo>
                    <a:lnTo>
                      <a:pt x="175" y="201"/>
                    </a:lnTo>
                    <a:lnTo>
                      <a:pt x="177" y="203"/>
                    </a:lnTo>
                    <a:lnTo>
                      <a:pt x="181" y="213"/>
                    </a:lnTo>
                    <a:lnTo>
                      <a:pt x="185" y="221"/>
                    </a:lnTo>
                    <a:lnTo>
                      <a:pt x="191" y="229"/>
                    </a:lnTo>
                    <a:lnTo>
                      <a:pt x="193" y="231"/>
                    </a:lnTo>
                    <a:lnTo>
                      <a:pt x="193" y="240"/>
                    </a:lnTo>
                    <a:lnTo>
                      <a:pt x="195" y="242"/>
                    </a:lnTo>
                    <a:lnTo>
                      <a:pt x="197" y="248"/>
                    </a:lnTo>
                    <a:lnTo>
                      <a:pt x="197" y="252"/>
                    </a:lnTo>
                    <a:lnTo>
                      <a:pt x="193" y="260"/>
                    </a:lnTo>
                    <a:lnTo>
                      <a:pt x="191" y="262"/>
                    </a:lnTo>
                    <a:lnTo>
                      <a:pt x="193" y="262"/>
                    </a:lnTo>
                    <a:lnTo>
                      <a:pt x="195" y="264"/>
                    </a:lnTo>
                    <a:lnTo>
                      <a:pt x="193" y="268"/>
                    </a:lnTo>
                    <a:lnTo>
                      <a:pt x="191" y="270"/>
                    </a:lnTo>
                    <a:lnTo>
                      <a:pt x="191" y="272"/>
                    </a:lnTo>
                    <a:lnTo>
                      <a:pt x="195" y="282"/>
                    </a:lnTo>
                    <a:lnTo>
                      <a:pt x="197" y="282"/>
                    </a:lnTo>
                    <a:lnTo>
                      <a:pt x="197" y="288"/>
                    </a:lnTo>
                    <a:lnTo>
                      <a:pt x="207" y="298"/>
                    </a:lnTo>
                    <a:lnTo>
                      <a:pt x="215" y="298"/>
                    </a:lnTo>
                    <a:lnTo>
                      <a:pt x="215" y="300"/>
                    </a:lnTo>
                    <a:lnTo>
                      <a:pt x="219" y="302"/>
                    </a:lnTo>
                    <a:lnTo>
                      <a:pt x="221" y="304"/>
                    </a:lnTo>
                    <a:lnTo>
                      <a:pt x="225" y="307"/>
                    </a:lnTo>
                    <a:lnTo>
                      <a:pt x="231" y="313"/>
                    </a:lnTo>
                    <a:lnTo>
                      <a:pt x="234" y="321"/>
                    </a:lnTo>
                    <a:lnTo>
                      <a:pt x="240" y="323"/>
                    </a:lnTo>
                    <a:lnTo>
                      <a:pt x="242" y="323"/>
                    </a:lnTo>
                    <a:lnTo>
                      <a:pt x="248" y="323"/>
                    </a:lnTo>
                    <a:lnTo>
                      <a:pt x="252" y="323"/>
                    </a:lnTo>
                    <a:lnTo>
                      <a:pt x="256" y="329"/>
                    </a:lnTo>
                    <a:lnTo>
                      <a:pt x="260" y="331"/>
                    </a:lnTo>
                    <a:lnTo>
                      <a:pt x="268" y="337"/>
                    </a:lnTo>
                    <a:lnTo>
                      <a:pt x="276" y="339"/>
                    </a:lnTo>
                    <a:lnTo>
                      <a:pt x="278" y="343"/>
                    </a:lnTo>
                    <a:lnTo>
                      <a:pt x="288" y="347"/>
                    </a:lnTo>
                    <a:lnTo>
                      <a:pt x="296" y="347"/>
                    </a:lnTo>
                    <a:lnTo>
                      <a:pt x="298" y="349"/>
                    </a:lnTo>
                    <a:lnTo>
                      <a:pt x="303" y="349"/>
                    </a:lnTo>
                    <a:lnTo>
                      <a:pt x="305" y="349"/>
                    </a:lnTo>
                    <a:lnTo>
                      <a:pt x="307" y="351"/>
                    </a:lnTo>
                    <a:lnTo>
                      <a:pt x="313" y="351"/>
                    </a:lnTo>
                    <a:lnTo>
                      <a:pt x="317" y="357"/>
                    </a:lnTo>
                    <a:lnTo>
                      <a:pt x="317" y="361"/>
                    </a:lnTo>
                    <a:lnTo>
                      <a:pt x="321" y="359"/>
                    </a:lnTo>
                    <a:lnTo>
                      <a:pt x="323" y="359"/>
                    </a:lnTo>
                    <a:lnTo>
                      <a:pt x="325" y="359"/>
                    </a:lnTo>
                    <a:lnTo>
                      <a:pt x="327" y="361"/>
                    </a:lnTo>
                    <a:lnTo>
                      <a:pt x="333" y="361"/>
                    </a:lnTo>
                    <a:lnTo>
                      <a:pt x="337" y="361"/>
                    </a:lnTo>
                    <a:lnTo>
                      <a:pt x="337" y="365"/>
                    </a:lnTo>
                    <a:lnTo>
                      <a:pt x="343" y="367"/>
                    </a:lnTo>
                    <a:lnTo>
                      <a:pt x="347" y="367"/>
                    </a:lnTo>
                    <a:lnTo>
                      <a:pt x="351" y="365"/>
                    </a:lnTo>
                    <a:lnTo>
                      <a:pt x="355" y="361"/>
                    </a:lnTo>
                    <a:lnTo>
                      <a:pt x="363" y="359"/>
                    </a:lnTo>
                    <a:lnTo>
                      <a:pt x="368" y="361"/>
                    </a:lnTo>
                    <a:lnTo>
                      <a:pt x="372" y="357"/>
                    </a:lnTo>
                    <a:lnTo>
                      <a:pt x="374" y="357"/>
                    </a:lnTo>
                    <a:lnTo>
                      <a:pt x="378" y="359"/>
                    </a:lnTo>
                    <a:lnTo>
                      <a:pt x="386" y="359"/>
                    </a:lnTo>
                    <a:lnTo>
                      <a:pt x="392" y="361"/>
                    </a:lnTo>
                    <a:lnTo>
                      <a:pt x="398" y="367"/>
                    </a:lnTo>
                    <a:lnTo>
                      <a:pt x="402" y="367"/>
                    </a:lnTo>
                    <a:lnTo>
                      <a:pt x="408" y="370"/>
                    </a:lnTo>
                    <a:lnTo>
                      <a:pt x="410" y="378"/>
                    </a:lnTo>
                    <a:lnTo>
                      <a:pt x="410" y="380"/>
                    </a:lnTo>
                    <a:lnTo>
                      <a:pt x="414" y="376"/>
                    </a:lnTo>
                    <a:lnTo>
                      <a:pt x="414" y="374"/>
                    </a:lnTo>
                    <a:lnTo>
                      <a:pt x="414" y="370"/>
                    </a:lnTo>
                    <a:lnTo>
                      <a:pt x="414" y="367"/>
                    </a:lnTo>
                    <a:lnTo>
                      <a:pt x="416" y="361"/>
                    </a:lnTo>
                    <a:lnTo>
                      <a:pt x="424" y="355"/>
                    </a:lnTo>
                    <a:lnTo>
                      <a:pt x="443" y="357"/>
                    </a:lnTo>
                    <a:lnTo>
                      <a:pt x="443" y="351"/>
                    </a:lnTo>
                    <a:lnTo>
                      <a:pt x="439" y="349"/>
                    </a:lnTo>
                    <a:lnTo>
                      <a:pt x="437" y="343"/>
                    </a:lnTo>
                    <a:lnTo>
                      <a:pt x="433" y="339"/>
                    </a:lnTo>
                    <a:lnTo>
                      <a:pt x="430" y="333"/>
                    </a:lnTo>
                    <a:lnTo>
                      <a:pt x="430" y="329"/>
                    </a:lnTo>
                    <a:lnTo>
                      <a:pt x="435" y="329"/>
                    </a:lnTo>
                    <a:lnTo>
                      <a:pt x="437" y="319"/>
                    </a:lnTo>
                    <a:lnTo>
                      <a:pt x="465" y="319"/>
                    </a:lnTo>
                    <a:lnTo>
                      <a:pt x="473" y="317"/>
                    </a:lnTo>
                    <a:lnTo>
                      <a:pt x="475" y="313"/>
                    </a:lnTo>
                    <a:lnTo>
                      <a:pt x="477" y="311"/>
                    </a:lnTo>
                    <a:lnTo>
                      <a:pt x="481" y="313"/>
                    </a:lnTo>
                    <a:lnTo>
                      <a:pt x="485" y="304"/>
                    </a:lnTo>
                    <a:lnTo>
                      <a:pt x="485" y="309"/>
                    </a:lnTo>
                    <a:lnTo>
                      <a:pt x="485" y="311"/>
                    </a:lnTo>
                    <a:lnTo>
                      <a:pt x="493" y="317"/>
                    </a:lnTo>
                    <a:lnTo>
                      <a:pt x="493" y="302"/>
                    </a:lnTo>
                    <a:lnTo>
                      <a:pt x="495" y="284"/>
                    </a:lnTo>
                    <a:lnTo>
                      <a:pt x="498" y="284"/>
                    </a:lnTo>
                    <a:lnTo>
                      <a:pt x="498" y="282"/>
                    </a:lnTo>
                    <a:lnTo>
                      <a:pt x="495" y="278"/>
                    </a:lnTo>
                    <a:lnTo>
                      <a:pt x="498" y="270"/>
                    </a:lnTo>
                    <a:lnTo>
                      <a:pt x="502" y="260"/>
                    </a:lnTo>
                    <a:lnTo>
                      <a:pt x="504" y="250"/>
                    </a:lnTo>
                    <a:lnTo>
                      <a:pt x="502" y="244"/>
                    </a:lnTo>
                    <a:lnTo>
                      <a:pt x="500" y="242"/>
                    </a:lnTo>
                    <a:lnTo>
                      <a:pt x="498" y="242"/>
                    </a:lnTo>
                    <a:lnTo>
                      <a:pt x="495" y="240"/>
                    </a:lnTo>
                    <a:lnTo>
                      <a:pt x="485" y="240"/>
                    </a:lnTo>
                    <a:lnTo>
                      <a:pt x="481" y="242"/>
                    </a:lnTo>
                    <a:lnTo>
                      <a:pt x="475" y="248"/>
                    </a:lnTo>
                    <a:lnTo>
                      <a:pt x="467" y="250"/>
                    </a:lnTo>
                    <a:lnTo>
                      <a:pt x="463" y="252"/>
                    </a:lnTo>
                    <a:lnTo>
                      <a:pt x="455" y="254"/>
                    </a:lnTo>
                    <a:lnTo>
                      <a:pt x="453" y="258"/>
                    </a:lnTo>
                    <a:lnTo>
                      <a:pt x="451" y="270"/>
                    </a:lnTo>
                    <a:lnTo>
                      <a:pt x="447" y="282"/>
                    </a:lnTo>
                    <a:lnTo>
                      <a:pt x="443" y="288"/>
                    </a:lnTo>
                    <a:lnTo>
                      <a:pt x="443" y="292"/>
                    </a:lnTo>
                    <a:lnTo>
                      <a:pt x="443" y="298"/>
                    </a:lnTo>
                    <a:lnTo>
                      <a:pt x="439" y="298"/>
                    </a:lnTo>
                    <a:lnTo>
                      <a:pt x="435" y="302"/>
                    </a:lnTo>
                    <a:lnTo>
                      <a:pt x="430" y="309"/>
                    </a:lnTo>
                    <a:lnTo>
                      <a:pt x="426" y="309"/>
                    </a:lnTo>
                    <a:lnTo>
                      <a:pt x="424" y="309"/>
                    </a:lnTo>
                    <a:lnTo>
                      <a:pt x="420" y="304"/>
                    </a:lnTo>
                    <a:lnTo>
                      <a:pt x="414" y="307"/>
                    </a:lnTo>
                    <a:lnTo>
                      <a:pt x="406" y="311"/>
                    </a:lnTo>
                    <a:lnTo>
                      <a:pt x="402" y="313"/>
                    </a:lnTo>
                    <a:lnTo>
                      <a:pt x="392" y="313"/>
                    </a:lnTo>
                    <a:lnTo>
                      <a:pt x="392" y="319"/>
                    </a:lnTo>
                    <a:lnTo>
                      <a:pt x="378" y="319"/>
                    </a:lnTo>
                    <a:lnTo>
                      <a:pt x="372" y="311"/>
                    </a:lnTo>
                    <a:lnTo>
                      <a:pt x="370" y="307"/>
                    </a:lnTo>
                    <a:lnTo>
                      <a:pt x="365" y="307"/>
                    </a:lnTo>
                    <a:lnTo>
                      <a:pt x="355" y="307"/>
                    </a:lnTo>
                    <a:lnTo>
                      <a:pt x="355" y="302"/>
                    </a:lnTo>
                    <a:lnTo>
                      <a:pt x="353" y="294"/>
                    </a:lnTo>
                    <a:lnTo>
                      <a:pt x="347" y="290"/>
                    </a:lnTo>
                    <a:lnTo>
                      <a:pt x="347" y="282"/>
                    </a:lnTo>
                    <a:lnTo>
                      <a:pt x="343" y="282"/>
                    </a:lnTo>
                    <a:lnTo>
                      <a:pt x="341" y="278"/>
                    </a:lnTo>
                    <a:lnTo>
                      <a:pt x="337" y="272"/>
                    </a:lnTo>
                    <a:lnTo>
                      <a:pt x="333" y="270"/>
                    </a:lnTo>
                    <a:lnTo>
                      <a:pt x="331" y="264"/>
                    </a:lnTo>
                    <a:lnTo>
                      <a:pt x="331" y="260"/>
                    </a:lnTo>
                    <a:lnTo>
                      <a:pt x="325" y="254"/>
                    </a:lnTo>
                    <a:lnTo>
                      <a:pt x="325" y="248"/>
                    </a:lnTo>
                    <a:lnTo>
                      <a:pt x="321" y="250"/>
                    </a:lnTo>
                    <a:lnTo>
                      <a:pt x="323" y="240"/>
                    </a:lnTo>
                    <a:lnTo>
                      <a:pt x="323" y="231"/>
                    </a:lnTo>
                    <a:lnTo>
                      <a:pt x="325" y="225"/>
                    </a:lnTo>
                    <a:lnTo>
                      <a:pt x="325" y="219"/>
                    </a:lnTo>
                    <a:lnTo>
                      <a:pt x="323" y="213"/>
                    </a:lnTo>
                    <a:lnTo>
                      <a:pt x="323" y="209"/>
                    </a:lnTo>
                    <a:lnTo>
                      <a:pt x="323" y="205"/>
                    </a:lnTo>
                    <a:lnTo>
                      <a:pt x="321" y="203"/>
                    </a:lnTo>
                    <a:lnTo>
                      <a:pt x="321" y="195"/>
                    </a:lnTo>
                    <a:lnTo>
                      <a:pt x="323" y="189"/>
                    </a:lnTo>
                    <a:lnTo>
                      <a:pt x="321" y="183"/>
                    </a:lnTo>
                    <a:lnTo>
                      <a:pt x="321" y="179"/>
                    </a:lnTo>
                    <a:lnTo>
                      <a:pt x="321" y="175"/>
                    </a:lnTo>
                    <a:lnTo>
                      <a:pt x="321" y="173"/>
                    </a:lnTo>
                    <a:lnTo>
                      <a:pt x="323" y="172"/>
                    </a:lnTo>
                    <a:lnTo>
                      <a:pt x="325" y="170"/>
                    </a:lnTo>
                    <a:lnTo>
                      <a:pt x="325" y="164"/>
                    </a:lnTo>
                    <a:lnTo>
                      <a:pt x="331" y="164"/>
                    </a:lnTo>
                    <a:lnTo>
                      <a:pt x="333" y="162"/>
                    </a:lnTo>
                    <a:lnTo>
                      <a:pt x="333" y="156"/>
                    </a:lnTo>
                    <a:lnTo>
                      <a:pt x="335" y="154"/>
                    </a:lnTo>
                    <a:lnTo>
                      <a:pt x="333" y="152"/>
                    </a:lnTo>
                    <a:lnTo>
                      <a:pt x="325" y="152"/>
                    </a:lnTo>
                    <a:lnTo>
                      <a:pt x="321" y="150"/>
                    </a:lnTo>
                    <a:lnTo>
                      <a:pt x="313" y="146"/>
                    </a:lnTo>
                    <a:lnTo>
                      <a:pt x="307" y="144"/>
                    </a:lnTo>
                    <a:lnTo>
                      <a:pt x="300" y="142"/>
                    </a:lnTo>
                    <a:lnTo>
                      <a:pt x="300" y="134"/>
                    </a:lnTo>
                    <a:lnTo>
                      <a:pt x="298" y="122"/>
                    </a:lnTo>
                    <a:lnTo>
                      <a:pt x="294" y="116"/>
                    </a:lnTo>
                    <a:lnTo>
                      <a:pt x="288" y="112"/>
                    </a:lnTo>
                    <a:lnTo>
                      <a:pt x="286" y="106"/>
                    </a:lnTo>
                    <a:lnTo>
                      <a:pt x="280" y="97"/>
                    </a:lnTo>
                    <a:lnTo>
                      <a:pt x="278" y="89"/>
                    </a:lnTo>
                    <a:lnTo>
                      <a:pt x="276" y="87"/>
                    </a:lnTo>
                    <a:lnTo>
                      <a:pt x="272" y="79"/>
                    </a:lnTo>
                    <a:lnTo>
                      <a:pt x="268" y="75"/>
                    </a:lnTo>
                    <a:lnTo>
                      <a:pt x="262" y="69"/>
                    </a:lnTo>
                    <a:lnTo>
                      <a:pt x="258" y="67"/>
                    </a:lnTo>
                    <a:lnTo>
                      <a:pt x="252" y="67"/>
                    </a:lnTo>
                    <a:lnTo>
                      <a:pt x="244" y="69"/>
                    </a:lnTo>
                    <a:lnTo>
                      <a:pt x="240" y="77"/>
                    </a:lnTo>
                    <a:lnTo>
                      <a:pt x="234" y="79"/>
                    </a:lnTo>
                    <a:lnTo>
                      <a:pt x="231" y="79"/>
                    </a:lnTo>
                    <a:lnTo>
                      <a:pt x="225" y="79"/>
                    </a:lnTo>
                    <a:lnTo>
                      <a:pt x="221" y="77"/>
                    </a:lnTo>
                    <a:lnTo>
                      <a:pt x="215" y="69"/>
                    </a:lnTo>
                    <a:lnTo>
                      <a:pt x="211" y="65"/>
                    </a:lnTo>
                    <a:lnTo>
                      <a:pt x="211" y="59"/>
                    </a:lnTo>
                    <a:lnTo>
                      <a:pt x="205" y="53"/>
                    </a:lnTo>
                    <a:lnTo>
                      <a:pt x="201" y="45"/>
                    </a:lnTo>
                    <a:lnTo>
                      <a:pt x="195" y="40"/>
                    </a:lnTo>
                    <a:lnTo>
                      <a:pt x="193" y="38"/>
                    </a:lnTo>
                    <a:lnTo>
                      <a:pt x="187" y="34"/>
                    </a:lnTo>
                    <a:lnTo>
                      <a:pt x="181" y="24"/>
                    </a:lnTo>
                    <a:lnTo>
                      <a:pt x="146" y="24"/>
                    </a:lnTo>
                    <a:lnTo>
                      <a:pt x="146" y="34"/>
                    </a:lnTo>
                    <a:lnTo>
                      <a:pt x="91" y="30"/>
                    </a:lnTo>
                    <a:lnTo>
                      <a:pt x="45" y="8"/>
                    </a:lnTo>
                    <a:lnTo>
                      <a:pt x="45" y="0"/>
                    </a:lnTo>
                    <a:lnTo>
                      <a:pt x="0" y="6"/>
                    </a:lnTo>
                    <a:lnTo>
                      <a:pt x="0" y="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97" name="Freeform 169"/>
              <p:cNvSpPr>
                <a:spLocks noEditPoints="1"/>
              </p:cNvSpPr>
              <p:nvPr/>
            </p:nvSpPr>
            <p:spPr bwMode="auto">
              <a:xfrm>
                <a:off x="7723188" y="4454525"/>
                <a:ext cx="490538" cy="200025"/>
              </a:xfrm>
              <a:custGeom>
                <a:avLst/>
                <a:gdLst/>
                <a:ahLst/>
                <a:cxnLst>
                  <a:cxn ang="0">
                    <a:pos x="157" y="118"/>
                  </a:cxn>
                  <a:cxn ang="0">
                    <a:pos x="177" y="126"/>
                  </a:cxn>
                  <a:cxn ang="0">
                    <a:pos x="197" y="118"/>
                  </a:cxn>
                  <a:cxn ang="0">
                    <a:pos x="222" y="118"/>
                  </a:cxn>
                  <a:cxn ang="0">
                    <a:pos x="234" y="100"/>
                  </a:cxn>
                  <a:cxn ang="0">
                    <a:pos x="244" y="88"/>
                  </a:cxn>
                  <a:cxn ang="0">
                    <a:pos x="254" y="67"/>
                  </a:cxn>
                  <a:cxn ang="0">
                    <a:pos x="280" y="61"/>
                  </a:cxn>
                  <a:cxn ang="0">
                    <a:pos x="295" y="53"/>
                  </a:cxn>
                  <a:cxn ang="0">
                    <a:pos x="295" y="47"/>
                  </a:cxn>
                  <a:cxn ang="0">
                    <a:pos x="305" y="41"/>
                  </a:cxn>
                  <a:cxn ang="0">
                    <a:pos x="309" y="33"/>
                  </a:cxn>
                  <a:cxn ang="0">
                    <a:pos x="295" y="27"/>
                  </a:cxn>
                  <a:cxn ang="0">
                    <a:pos x="291" y="12"/>
                  </a:cxn>
                  <a:cxn ang="0">
                    <a:pos x="285" y="2"/>
                  </a:cxn>
                  <a:cxn ang="0">
                    <a:pos x="276" y="2"/>
                  </a:cxn>
                  <a:cxn ang="0">
                    <a:pos x="268" y="10"/>
                  </a:cxn>
                  <a:cxn ang="0">
                    <a:pos x="252" y="31"/>
                  </a:cxn>
                  <a:cxn ang="0">
                    <a:pos x="252" y="39"/>
                  </a:cxn>
                  <a:cxn ang="0">
                    <a:pos x="252" y="57"/>
                  </a:cxn>
                  <a:cxn ang="0">
                    <a:pos x="242" y="59"/>
                  </a:cxn>
                  <a:cxn ang="0">
                    <a:pos x="226" y="53"/>
                  </a:cxn>
                  <a:cxn ang="0">
                    <a:pos x="207" y="80"/>
                  </a:cxn>
                  <a:cxn ang="0">
                    <a:pos x="183" y="88"/>
                  </a:cxn>
                  <a:cxn ang="0">
                    <a:pos x="179" y="106"/>
                  </a:cxn>
                  <a:cxn ang="0">
                    <a:pos x="171" y="110"/>
                  </a:cxn>
                  <a:cxn ang="0">
                    <a:pos x="165" y="104"/>
                  </a:cxn>
                  <a:cxn ang="0">
                    <a:pos x="155" y="100"/>
                  </a:cxn>
                  <a:cxn ang="0">
                    <a:pos x="0" y="21"/>
                  </a:cxn>
                  <a:cxn ang="0">
                    <a:pos x="4" y="39"/>
                  </a:cxn>
                  <a:cxn ang="0">
                    <a:pos x="10" y="67"/>
                  </a:cxn>
                  <a:cxn ang="0">
                    <a:pos x="18" y="77"/>
                  </a:cxn>
                  <a:cxn ang="0">
                    <a:pos x="23" y="94"/>
                  </a:cxn>
                  <a:cxn ang="0">
                    <a:pos x="51" y="114"/>
                  </a:cxn>
                  <a:cxn ang="0">
                    <a:pos x="65" y="108"/>
                  </a:cxn>
                  <a:cxn ang="0">
                    <a:pos x="59" y="90"/>
                  </a:cxn>
                  <a:cxn ang="0">
                    <a:pos x="51" y="80"/>
                  </a:cxn>
                  <a:cxn ang="0">
                    <a:pos x="55" y="51"/>
                  </a:cxn>
                  <a:cxn ang="0">
                    <a:pos x="45" y="29"/>
                  </a:cxn>
                  <a:cxn ang="0">
                    <a:pos x="29" y="17"/>
                  </a:cxn>
                  <a:cxn ang="0">
                    <a:pos x="20" y="27"/>
                  </a:cxn>
                  <a:cxn ang="0">
                    <a:pos x="14" y="23"/>
                  </a:cxn>
                  <a:cxn ang="0">
                    <a:pos x="0" y="21"/>
                  </a:cxn>
                </a:cxnLst>
                <a:rect l="0" t="0" r="r" b="b"/>
                <a:pathLst>
                  <a:path w="309" h="126">
                    <a:moveTo>
                      <a:pt x="155" y="100"/>
                    </a:moveTo>
                    <a:lnTo>
                      <a:pt x="155" y="110"/>
                    </a:lnTo>
                    <a:lnTo>
                      <a:pt x="157" y="118"/>
                    </a:lnTo>
                    <a:lnTo>
                      <a:pt x="165" y="120"/>
                    </a:lnTo>
                    <a:lnTo>
                      <a:pt x="169" y="124"/>
                    </a:lnTo>
                    <a:lnTo>
                      <a:pt x="177" y="126"/>
                    </a:lnTo>
                    <a:lnTo>
                      <a:pt x="185" y="124"/>
                    </a:lnTo>
                    <a:lnTo>
                      <a:pt x="195" y="120"/>
                    </a:lnTo>
                    <a:lnTo>
                      <a:pt x="197" y="118"/>
                    </a:lnTo>
                    <a:lnTo>
                      <a:pt x="207" y="116"/>
                    </a:lnTo>
                    <a:lnTo>
                      <a:pt x="213" y="118"/>
                    </a:lnTo>
                    <a:lnTo>
                      <a:pt x="222" y="118"/>
                    </a:lnTo>
                    <a:lnTo>
                      <a:pt x="230" y="114"/>
                    </a:lnTo>
                    <a:lnTo>
                      <a:pt x="232" y="110"/>
                    </a:lnTo>
                    <a:lnTo>
                      <a:pt x="234" y="100"/>
                    </a:lnTo>
                    <a:lnTo>
                      <a:pt x="234" y="96"/>
                    </a:lnTo>
                    <a:lnTo>
                      <a:pt x="240" y="94"/>
                    </a:lnTo>
                    <a:lnTo>
                      <a:pt x="244" y="88"/>
                    </a:lnTo>
                    <a:lnTo>
                      <a:pt x="248" y="84"/>
                    </a:lnTo>
                    <a:lnTo>
                      <a:pt x="252" y="79"/>
                    </a:lnTo>
                    <a:lnTo>
                      <a:pt x="254" y="67"/>
                    </a:lnTo>
                    <a:lnTo>
                      <a:pt x="258" y="61"/>
                    </a:lnTo>
                    <a:lnTo>
                      <a:pt x="268" y="63"/>
                    </a:lnTo>
                    <a:lnTo>
                      <a:pt x="280" y="61"/>
                    </a:lnTo>
                    <a:lnTo>
                      <a:pt x="282" y="57"/>
                    </a:lnTo>
                    <a:lnTo>
                      <a:pt x="291" y="59"/>
                    </a:lnTo>
                    <a:lnTo>
                      <a:pt x="295" y="53"/>
                    </a:lnTo>
                    <a:lnTo>
                      <a:pt x="297" y="53"/>
                    </a:lnTo>
                    <a:lnTo>
                      <a:pt x="297" y="49"/>
                    </a:lnTo>
                    <a:lnTo>
                      <a:pt x="295" y="47"/>
                    </a:lnTo>
                    <a:lnTo>
                      <a:pt x="295" y="43"/>
                    </a:lnTo>
                    <a:lnTo>
                      <a:pt x="295" y="41"/>
                    </a:lnTo>
                    <a:lnTo>
                      <a:pt x="305" y="41"/>
                    </a:lnTo>
                    <a:lnTo>
                      <a:pt x="307" y="39"/>
                    </a:lnTo>
                    <a:lnTo>
                      <a:pt x="309" y="37"/>
                    </a:lnTo>
                    <a:lnTo>
                      <a:pt x="309" y="33"/>
                    </a:lnTo>
                    <a:lnTo>
                      <a:pt x="305" y="29"/>
                    </a:lnTo>
                    <a:lnTo>
                      <a:pt x="303" y="23"/>
                    </a:lnTo>
                    <a:lnTo>
                      <a:pt x="295" y="27"/>
                    </a:lnTo>
                    <a:lnTo>
                      <a:pt x="295" y="21"/>
                    </a:lnTo>
                    <a:lnTo>
                      <a:pt x="289" y="19"/>
                    </a:lnTo>
                    <a:lnTo>
                      <a:pt x="291" y="12"/>
                    </a:lnTo>
                    <a:lnTo>
                      <a:pt x="287" y="6"/>
                    </a:lnTo>
                    <a:lnTo>
                      <a:pt x="285" y="6"/>
                    </a:lnTo>
                    <a:lnTo>
                      <a:pt x="285" y="2"/>
                    </a:lnTo>
                    <a:lnTo>
                      <a:pt x="282" y="4"/>
                    </a:lnTo>
                    <a:lnTo>
                      <a:pt x="278" y="4"/>
                    </a:lnTo>
                    <a:lnTo>
                      <a:pt x="276" y="2"/>
                    </a:lnTo>
                    <a:lnTo>
                      <a:pt x="276" y="0"/>
                    </a:lnTo>
                    <a:lnTo>
                      <a:pt x="272" y="0"/>
                    </a:lnTo>
                    <a:lnTo>
                      <a:pt x="268" y="10"/>
                    </a:lnTo>
                    <a:lnTo>
                      <a:pt x="266" y="17"/>
                    </a:lnTo>
                    <a:lnTo>
                      <a:pt x="250" y="29"/>
                    </a:lnTo>
                    <a:lnTo>
                      <a:pt x="252" y="31"/>
                    </a:lnTo>
                    <a:lnTo>
                      <a:pt x="254" y="31"/>
                    </a:lnTo>
                    <a:lnTo>
                      <a:pt x="254" y="37"/>
                    </a:lnTo>
                    <a:lnTo>
                      <a:pt x="252" y="39"/>
                    </a:lnTo>
                    <a:lnTo>
                      <a:pt x="252" y="43"/>
                    </a:lnTo>
                    <a:lnTo>
                      <a:pt x="248" y="43"/>
                    </a:lnTo>
                    <a:lnTo>
                      <a:pt x="252" y="57"/>
                    </a:lnTo>
                    <a:lnTo>
                      <a:pt x="250" y="57"/>
                    </a:lnTo>
                    <a:lnTo>
                      <a:pt x="244" y="53"/>
                    </a:lnTo>
                    <a:lnTo>
                      <a:pt x="242" y="59"/>
                    </a:lnTo>
                    <a:lnTo>
                      <a:pt x="240" y="61"/>
                    </a:lnTo>
                    <a:lnTo>
                      <a:pt x="234" y="61"/>
                    </a:lnTo>
                    <a:lnTo>
                      <a:pt x="226" y="53"/>
                    </a:lnTo>
                    <a:lnTo>
                      <a:pt x="226" y="57"/>
                    </a:lnTo>
                    <a:lnTo>
                      <a:pt x="213" y="80"/>
                    </a:lnTo>
                    <a:lnTo>
                      <a:pt x="207" y="80"/>
                    </a:lnTo>
                    <a:lnTo>
                      <a:pt x="203" y="80"/>
                    </a:lnTo>
                    <a:lnTo>
                      <a:pt x="193" y="84"/>
                    </a:lnTo>
                    <a:lnTo>
                      <a:pt x="183" y="88"/>
                    </a:lnTo>
                    <a:lnTo>
                      <a:pt x="183" y="94"/>
                    </a:lnTo>
                    <a:lnTo>
                      <a:pt x="183" y="96"/>
                    </a:lnTo>
                    <a:lnTo>
                      <a:pt x="179" y="106"/>
                    </a:lnTo>
                    <a:lnTo>
                      <a:pt x="177" y="106"/>
                    </a:lnTo>
                    <a:lnTo>
                      <a:pt x="177" y="110"/>
                    </a:lnTo>
                    <a:lnTo>
                      <a:pt x="171" y="110"/>
                    </a:lnTo>
                    <a:lnTo>
                      <a:pt x="169" y="108"/>
                    </a:lnTo>
                    <a:lnTo>
                      <a:pt x="167" y="106"/>
                    </a:lnTo>
                    <a:lnTo>
                      <a:pt x="165" y="104"/>
                    </a:lnTo>
                    <a:lnTo>
                      <a:pt x="161" y="106"/>
                    </a:lnTo>
                    <a:lnTo>
                      <a:pt x="159" y="106"/>
                    </a:lnTo>
                    <a:lnTo>
                      <a:pt x="155" y="100"/>
                    </a:lnTo>
                    <a:lnTo>
                      <a:pt x="155" y="100"/>
                    </a:lnTo>
                    <a:close/>
                    <a:moveTo>
                      <a:pt x="0" y="21"/>
                    </a:moveTo>
                    <a:lnTo>
                      <a:pt x="0" y="21"/>
                    </a:lnTo>
                    <a:lnTo>
                      <a:pt x="2" y="29"/>
                    </a:lnTo>
                    <a:lnTo>
                      <a:pt x="4" y="33"/>
                    </a:lnTo>
                    <a:lnTo>
                      <a:pt x="4" y="39"/>
                    </a:lnTo>
                    <a:lnTo>
                      <a:pt x="2" y="43"/>
                    </a:lnTo>
                    <a:lnTo>
                      <a:pt x="10" y="61"/>
                    </a:lnTo>
                    <a:lnTo>
                      <a:pt x="10" y="67"/>
                    </a:lnTo>
                    <a:lnTo>
                      <a:pt x="10" y="69"/>
                    </a:lnTo>
                    <a:lnTo>
                      <a:pt x="12" y="71"/>
                    </a:lnTo>
                    <a:lnTo>
                      <a:pt x="18" y="77"/>
                    </a:lnTo>
                    <a:lnTo>
                      <a:pt x="18" y="84"/>
                    </a:lnTo>
                    <a:lnTo>
                      <a:pt x="20" y="88"/>
                    </a:lnTo>
                    <a:lnTo>
                      <a:pt x="23" y="94"/>
                    </a:lnTo>
                    <a:lnTo>
                      <a:pt x="31" y="98"/>
                    </a:lnTo>
                    <a:lnTo>
                      <a:pt x="35" y="104"/>
                    </a:lnTo>
                    <a:lnTo>
                      <a:pt x="51" y="114"/>
                    </a:lnTo>
                    <a:lnTo>
                      <a:pt x="51" y="110"/>
                    </a:lnTo>
                    <a:lnTo>
                      <a:pt x="57" y="108"/>
                    </a:lnTo>
                    <a:lnTo>
                      <a:pt x="65" y="108"/>
                    </a:lnTo>
                    <a:lnTo>
                      <a:pt x="65" y="100"/>
                    </a:lnTo>
                    <a:lnTo>
                      <a:pt x="63" y="96"/>
                    </a:lnTo>
                    <a:lnTo>
                      <a:pt x="59" y="90"/>
                    </a:lnTo>
                    <a:lnTo>
                      <a:pt x="59" y="86"/>
                    </a:lnTo>
                    <a:lnTo>
                      <a:pt x="55" y="84"/>
                    </a:lnTo>
                    <a:lnTo>
                      <a:pt x="51" y="80"/>
                    </a:lnTo>
                    <a:lnTo>
                      <a:pt x="51" y="71"/>
                    </a:lnTo>
                    <a:lnTo>
                      <a:pt x="51" y="67"/>
                    </a:lnTo>
                    <a:lnTo>
                      <a:pt x="55" y="51"/>
                    </a:lnTo>
                    <a:lnTo>
                      <a:pt x="49" y="41"/>
                    </a:lnTo>
                    <a:lnTo>
                      <a:pt x="47" y="39"/>
                    </a:lnTo>
                    <a:lnTo>
                      <a:pt x="45" y="29"/>
                    </a:lnTo>
                    <a:lnTo>
                      <a:pt x="39" y="23"/>
                    </a:lnTo>
                    <a:lnTo>
                      <a:pt x="35" y="19"/>
                    </a:lnTo>
                    <a:lnTo>
                      <a:pt x="29" y="17"/>
                    </a:lnTo>
                    <a:lnTo>
                      <a:pt x="27" y="19"/>
                    </a:lnTo>
                    <a:lnTo>
                      <a:pt x="27" y="29"/>
                    </a:lnTo>
                    <a:lnTo>
                      <a:pt x="20" y="27"/>
                    </a:lnTo>
                    <a:lnTo>
                      <a:pt x="20" y="31"/>
                    </a:lnTo>
                    <a:lnTo>
                      <a:pt x="14" y="31"/>
                    </a:lnTo>
                    <a:lnTo>
                      <a:pt x="14" y="23"/>
                    </a:lnTo>
                    <a:lnTo>
                      <a:pt x="8" y="19"/>
                    </a:lnTo>
                    <a:lnTo>
                      <a:pt x="0" y="21"/>
                    </a:lnTo>
                    <a:lnTo>
                      <a:pt x="0" y="2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98" name="Freeform 170"/>
              <p:cNvSpPr>
                <a:spLocks/>
              </p:cNvSpPr>
              <p:nvPr/>
            </p:nvSpPr>
            <p:spPr bwMode="auto">
              <a:xfrm>
                <a:off x="5611813" y="3240088"/>
                <a:ext cx="77788" cy="66675"/>
              </a:xfrm>
              <a:custGeom>
                <a:avLst/>
                <a:gdLst/>
                <a:ahLst/>
                <a:cxnLst>
                  <a:cxn ang="0">
                    <a:pos x="4" y="14"/>
                  </a:cxn>
                  <a:cxn ang="0">
                    <a:pos x="10" y="10"/>
                  </a:cxn>
                  <a:cxn ang="0">
                    <a:pos x="14" y="6"/>
                  </a:cxn>
                  <a:cxn ang="0">
                    <a:pos x="18" y="12"/>
                  </a:cxn>
                  <a:cxn ang="0">
                    <a:pos x="20" y="4"/>
                  </a:cxn>
                  <a:cxn ang="0">
                    <a:pos x="24" y="4"/>
                  </a:cxn>
                  <a:cxn ang="0">
                    <a:pos x="30" y="4"/>
                  </a:cxn>
                  <a:cxn ang="0">
                    <a:pos x="37" y="2"/>
                  </a:cxn>
                  <a:cxn ang="0">
                    <a:pos x="39" y="0"/>
                  </a:cxn>
                  <a:cxn ang="0">
                    <a:pos x="45" y="4"/>
                  </a:cxn>
                  <a:cxn ang="0">
                    <a:pos x="45" y="6"/>
                  </a:cxn>
                  <a:cxn ang="0">
                    <a:pos x="45" y="10"/>
                  </a:cxn>
                  <a:cxn ang="0">
                    <a:pos x="45" y="12"/>
                  </a:cxn>
                  <a:cxn ang="0">
                    <a:pos x="49" y="16"/>
                  </a:cxn>
                  <a:cxn ang="0">
                    <a:pos x="47" y="16"/>
                  </a:cxn>
                  <a:cxn ang="0">
                    <a:pos x="47" y="24"/>
                  </a:cxn>
                  <a:cxn ang="0">
                    <a:pos x="45" y="30"/>
                  </a:cxn>
                  <a:cxn ang="0">
                    <a:pos x="45" y="32"/>
                  </a:cxn>
                  <a:cxn ang="0">
                    <a:pos x="41" y="32"/>
                  </a:cxn>
                  <a:cxn ang="0">
                    <a:pos x="37" y="32"/>
                  </a:cxn>
                  <a:cxn ang="0">
                    <a:pos x="33" y="34"/>
                  </a:cxn>
                  <a:cxn ang="0">
                    <a:pos x="32" y="34"/>
                  </a:cxn>
                  <a:cxn ang="0">
                    <a:pos x="32" y="38"/>
                  </a:cxn>
                  <a:cxn ang="0">
                    <a:pos x="30" y="38"/>
                  </a:cxn>
                  <a:cxn ang="0">
                    <a:pos x="28" y="40"/>
                  </a:cxn>
                  <a:cxn ang="0">
                    <a:pos x="24" y="42"/>
                  </a:cxn>
                  <a:cxn ang="0">
                    <a:pos x="22" y="42"/>
                  </a:cxn>
                  <a:cxn ang="0">
                    <a:pos x="8" y="42"/>
                  </a:cxn>
                  <a:cxn ang="0">
                    <a:pos x="4" y="40"/>
                  </a:cxn>
                  <a:cxn ang="0">
                    <a:pos x="2" y="34"/>
                  </a:cxn>
                  <a:cxn ang="0">
                    <a:pos x="0" y="30"/>
                  </a:cxn>
                  <a:cxn ang="0">
                    <a:pos x="2" y="26"/>
                  </a:cxn>
                  <a:cxn ang="0">
                    <a:pos x="2" y="20"/>
                  </a:cxn>
                  <a:cxn ang="0">
                    <a:pos x="2" y="16"/>
                  </a:cxn>
                  <a:cxn ang="0">
                    <a:pos x="4" y="14"/>
                  </a:cxn>
                  <a:cxn ang="0">
                    <a:pos x="4" y="14"/>
                  </a:cxn>
                </a:cxnLst>
                <a:rect l="0" t="0" r="r" b="b"/>
                <a:pathLst>
                  <a:path w="49" h="42">
                    <a:moveTo>
                      <a:pt x="4" y="14"/>
                    </a:moveTo>
                    <a:lnTo>
                      <a:pt x="10" y="10"/>
                    </a:lnTo>
                    <a:lnTo>
                      <a:pt x="14" y="6"/>
                    </a:lnTo>
                    <a:lnTo>
                      <a:pt x="18" y="12"/>
                    </a:lnTo>
                    <a:lnTo>
                      <a:pt x="20" y="4"/>
                    </a:lnTo>
                    <a:lnTo>
                      <a:pt x="24" y="4"/>
                    </a:lnTo>
                    <a:lnTo>
                      <a:pt x="30" y="4"/>
                    </a:lnTo>
                    <a:lnTo>
                      <a:pt x="37" y="2"/>
                    </a:lnTo>
                    <a:lnTo>
                      <a:pt x="39" y="0"/>
                    </a:lnTo>
                    <a:lnTo>
                      <a:pt x="45" y="4"/>
                    </a:lnTo>
                    <a:lnTo>
                      <a:pt x="45" y="6"/>
                    </a:lnTo>
                    <a:lnTo>
                      <a:pt x="45" y="10"/>
                    </a:lnTo>
                    <a:lnTo>
                      <a:pt x="45" y="12"/>
                    </a:lnTo>
                    <a:lnTo>
                      <a:pt x="49" y="16"/>
                    </a:lnTo>
                    <a:lnTo>
                      <a:pt x="47" y="16"/>
                    </a:lnTo>
                    <a:lnTo>
                      <a:pt x="47" y="24"/>
                    </a:lnTo>
                    <a:lnTo>
                      <a:pt x="45" y="30"/>
                    </a:lnTo>
                    <a:lnTo>
                      <a:pt x="45" y="32"/>
                    </a:lnTo>
                    <a:lnTo>
                      <a:pt x="41" y="32"/>
                    </a:lnTo>
                    <a:lnTo>
                      <a:pt x="37" y="32"/>
                    </a:lnTo>
                    <a:lnTo>
                      <a:pt x="33" y="34"/>
                    </a:lnTo>
                    <a:lnTo>
                      <a:pt x="32" y="34"/>
                    </a:lnTo>
                    <a:lnTo>
                      <a:pt x="32" y="38"/>
                    </a:lnTo>
                    <a:lnTo>
                      <a:pt x="30" y="38"/>
                    </a:lnTo>
                    <a:lnTo>
                      <a:pt x="28" y="40"/>
                    </a:lnTo>
                    <a:lnTo>
                      <a:pt x="24" y="42"/>
                    </a:lnTo>
                    <a:lnTo>
                      <a:pt x="22" y="42"/>
                    </a:lnTo>
                    <a:lnTo>
                      <a:pt x="8" y="42"/>
                    </a:lnTo>
                    <a:lnTo>
                      <a:pt x="4" y="40"/>
                    </a:lnTo>
                    <a:lnTo>
                      <a:pt x="2" y="34"/>
                    </a:lnTo>
                    <a:lnTo>
                      <a:pt x="0" y="30"/>
                    </a:lnTo>
                    <a:lnTo>
                      <a:pt x="2" y="26"/>
                    </a:lnTo>
                    <a:lnTo>
                      <a:pt x="2" y="20"/>
                    </a:lnTo>
                    <a:lnTo>
                      <a:pt x="2" y="16"/>
                    </a:lnTo>
                    <a:lnTo>
                      <a:pt x="4" y="14"/>
                    </a:lnTo>
                    <a:lnTo>
                      <a:pt x="4" y="1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799" name="Freeform 171"/>
              <p:cNvSpPr>
                <a:spLocks/>
              </p:cNvSpPr>
              <p:nvPr/>
            </p:nvSpPr>
            <p:spPr bwMode="auto">
              <a:xfrm>
                <a:off x="5211763" y="2943225"/>
                <a:ext cx="15875" cy="34925"/>
              </a:xfrm>
              <a:custGeom>
                <a:avLst/>
                <a:gdLst/>
                <a:ahLst/>
                <a:cxnLst>
                  <a:cxn ang="0">
                    <a:pos x="0" y="12"/>
                  </a:cxn>
                  <a:cxn ang="0">
                    <a:pos x="0" y="12"/>
                  </a:cxn>
                  <a:cxn ang="0">
                    <a:pos x="0" y="6"/>
                  </a:cxn>
                  <a:cxn ang="0">
                    <a:pos x="0" y="2"/>
                  </a:cxn>
                  <a:cxn ang="0">
                    <a:pos x="4" y="2"/>
                  </a:cxn>
                  <a:cxn ang="0">
                    <a:pos x="6" y="0"/>
                  </a:cxn>
                  <a:cxn ang="0">
                    <a:pos x="6" y="2"/>
                  </a:cxn>
                  <a:cxn ang="0">
                    <a:pos x="8" y="4"/>
                  </a:cxn>
                  <a:cxn ang="0">
                    <a:pos x="10" y="6"/>
                  </a:cxn>
                  <a:cxn ang="0">
                    <a:pos x="10" y="12"/>
                  </a:cxn>
                  <a:cxn ang="0">
                    <a:pos x="8" y="14"/>
                  </a:cxn>
                  <a:cxn ang="0">
                    <a:pos x="8" y="20"/>
                  </a:cxn>
                  <a:cxn ang="0">
                    <a:pos x="10" y="22"/>
                  </a:cxn>
                  <a:cxn ang="0">
                    <a:pos x="4" y="20"/>
                  </a:cxn>
                  <a:cxn ang="0">
                    <a:pos x="0" y="16"/>
                  </a:cxn>
                  <a:cxn ang="0">
                    <a:pos x="0" y="14"/>
                  </a:cxn>
                  <a:cxn ang="0">
                    <a:pos x="0" y="12"/>
                  </a:cxn>
                  <a:cxn ang="0">
                    <a:pos x="0" y="12"/>
                  </a:cxn>
                </a:cxnLst>
                <a:rect l="0" t="0" r="r" b="b"/>
                <a:pathLst>
                  <a:path w="10" h="22">
                    <a:moveTo>
                      <a:pt x="0" y="12"/>
                    </a:moveTo>
                    <a:lnTo>
                      <a:pt x="0" y="12"/>
                    </a:lnTo>
                    <a:lnTo>
                      <a:pt x="0" y="6"/>
                    </a:lnTo>
                    <a:lnTo>
                      <a:pt x="0" y="2"/>
                    </a:lnTo>
                    <a:lnTo>
                      <a:pt x="4" y="2"/>
                    </a:lnTo>
                    <a:lnTo>
                      <a:pt x="6" y="0"/>
                    </a:lnTo>
                    <a:lnTo>
                      <a:pt x="6" y="2"/>
                    </a:lnTo>
                    <a:lnTo>
                      <a:pt x="8" y="4"/>
                    </a:lnTo>
                    <a:lnTo>
                      <a:pt x="10" y="6"/>
                    </a:lnTo>
                    <a:lnTo>
                      <a:pt x="10" y="12"/>
                    </a:lnTo>
                    <a:lnTo>
                      <a:pt x="8" y="14"/>
                    </a:lnTo>
                    <a:lnTo>
                      <a:pt x="8" y="20"/>
                    </a:lnTo>
                    <a:lnTo>
                      <a:pt x="10" y="22"/>
                    </a:lnTo>
                    <a:lnTo>
                      <a:pt x="4" y="20"/>
                    </a:lnTo>
                    <a:lnTo>
                      <a:pt x="0" y="16"/>
                    </a:lnTo>
                    <a:lnTo>
                      <a:pt x="0" y="14"/>
                    </a:lnTo>
                    <a:lnTo>
                      <a:pt x="0" y="12"/>
                    </a:lnTo>
                    <a:lnTo>
                      <a:pt x="0"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00" name="Freeform 172"/>
              <p:cNvSpPr>
                <a:spLocks noEditPoints="1"/>
              </p:cNvSpPr>
              <p:nvPr/>
            </p:nvSpPr>
            <p:spPr bwMode="auto">
              <a:xfrm>
                <a:off x="5611813" y="2684463"/>
                <a:ext cx="161925" cy="114300"/>
              </a:xfrm>
              <a:custGeom>
                <a:avLst/>
                <a:gdLst/>
                <a:ahLst/>
                <a:cxnLst>
                  <a:cxn ang="0">
                    <a:pos x="4" y="7"/>
                  </a:cxn>
                  <a:cxn ang="0">
                    <a:pos x="4" y="7"/>
                  </a:cxn>
                  <a:cxn ang="0">
                    <a:pos x="8" y="29"/>
                  </a:cxn>
                  <a:cxn ang="0">
                    <a:pos x="2" y="35"/>
                  </a:cxn>
                  <a:cxn ang="0">
                    <a:pos x="14" y="47"/>
                  </a:cxn>
                  <a:cxn ang="0">
                    <a:pos x="20" y="49"/>
                  </a:cxn>
                  <a:cxn ang="0">
                    <a:pos x="28" y="51"/>
                  </a:cxn>
                  <a:cxn ang="0">
                    <a:pos x="37" y="51"/>
                  </a:cxn>
                  <a:cxn ang="0">
                    <a:pos x="39" y="67"/>
                  </a:cxn>
                  <a:cxn ang="0">
                    <a:pos x="49" y="67"/>
                  </a:cxn>
                  <a:cxn ang="0">
                    <a:pos x="63" y="69"/>
                  </a:cxn>
                  <a:cxn ang="0">
                    <a:pos x="65" y="71"/>
                  </a:cxn>
                  <a:cxn ang="0">
                    <a:pos x="65" y="72"/>
                  </a:cxn>
                  <a:cxn ang="0">
                    <a:pos x="73" y="71"/>
                  </a:cxn>
                  <a:cxn ang="0">
                    <a:pos x="83" y="71"/>
                  </a:cxn>
                  <a:cxn ang="0">
                    <a:pos x="85" y="69"/>
                  </a:cxn>
                  <a:cxn ang="0">
                    <a:pos x="85" y="67"/>
                  </a:cxn>
                  <a:cxn ang="0">
                    <a:pos x="93" y="63"/>
                  </a:cxn>
                  <a:cxn ang="0">
                    <a:pos x="93" y="55"/>
                  </a:cxn>
                  <a:cxn ang="0">
                    <a:pos x="93" y="47"/>
                  </a:cxn>
                  <a:cxn ang="0">
                    <a:pos x="97" y="39"/>
                  </a:cxn>
                  <a:cxn ang="0">
                    <a:pos x="100" y="37"/>
                  </a:cxn>
                  <a:cxn ang="0">
                    <a:pos x="102" y="35"/>
                  </a:cxn>
                  <a:cxn ang="0">
                    <a:pos x="100" y="29"/>
                  </a:cxn>
                  <a:cxn ang="0">
                    <a:pos x="93" y="27"/>
                  </a:cxn>
                  <a:cxn ang="0">
                    <a:pos x="85" y="21"/>
                  </a:cxn>
                  <a:cxn ang="0">
                    <a:pos x="79" y="19"/>
                  </a:cxn>
                  <a:cxn ang="0">
                    <a:pos x="75" y="19"/>
                  </a:cxn>
                  <a:cxn ang="0">
                    <a:pos x="73" y="15"/>
                  </a:cxn>
                  <a:cxn ang="0">
                    <a:pos x="69" y="11"/>
                  </a:cxn>
                  <a:cxn ang="0">
                    <a:pos x="63" y="11"/>
                  </a:cxn>
                  <a:cxn ang="0">
                    <a:pos x="57" y="11"/>
                  </a:cxn>
                  <a:cxn ang="0">
                    <a:pos x="51" y="9"/>
                  </a:cxn>
                  <a:cxn ang="0">
                    <a:pos x="37" y="6"/>
                  </a:cxn>
                  <a:cxn ang="0">
                    <a:pos x="28" y="2"/>
                  </a:cxn>
                  <a:cxn ang="0">
                    <a:pos x="20" y="0"/>
                  </a:cxn>
                  <a:cxn ang="0">
                    <a:pos x="12" y="6"/>
                  </a:cxn>
                  <a:cxn ang="0">
                    <a:pos x="4" y="7"/>
                  </a:cxn>
                  <a:cxn ang="0">
                    <a:pos x="4" y="7"/>
                  </a:cxn>
                  <a:cxn ang="0">
                    <a:pos x="0" y="25"/>
                  </a:cxn>
                  <a:cxn ang="0">
                    <a:pos x="0" y="27"/>
                  </a:cxn>
                  <a:cxn ang="0">
                    <a:pos x="2" y="27"/>
                  </a:cxn>
                  <a:cxn ang="0">
                    <a:pos x="2" y="25"/>
                  </a:cxn>
                  <a:cxn ang="0">
                    <a:pos x="0" y="25"/>
                  </a:cxn>
                  <a:cxn ang="0">
                    <a:pos x="0" y="25"/>
                  </a:cxn>
                </a:cxnLst>
                <a:rect l="0" t="0" r="r" b="b"/>
                <a:pathLst>
                  <a:path w="102" h="72">
                    <a:moveTo>
                      <a:pt x="4" y="7"/>
                    </a:moveTo>
                    <a:lnTo>
                      <a:pt x="4" y="7"/>
                    </a:lnTo>
                    <a:lnTo>
                      <a:pt x="8" y="29"/>
                    </a:lnTo>
                    <a:lnTo>
                      <a:pt x="2" y="35"/>
                    </a:lnTo>
                    <a:lnTo>
                      <a:pt x="14" y="47"/>
                    </a:lnTo>
                    <a:lnTo>
                      <a:pt x="20" y="49"/>
                    </a:lnTo>
                    <a:lnTo>
                      <a:pt x="28" y="51"/>
                    </a:lnTo>
                    <a:lnTo>
                      <a:pt x="37" y="51"/>
                    </a:lnTo>
                    <a:lnTo>
                      <a:pt x="39" y="67"/>
                    </a:lnTo>
                    <a:lnTo>
                      <a:pt x="49" y="67"/>
                    </a:lnTo>
                    <a:lnTo>
                      <a:pt x="63" y="69"/>
                    </a:lnTo>
                    <a:lnTo>
                      <a:pt x="65" y="71"/>
                    </a:lnTo>
                    <a:lnTo>
                      <a:pt x="65" y="72"/>
                    </a:lnTo>
                    <a:lnTo>
                      <a:pt x="73" y="71"/>
                    </a:lnTo>
                    <a:lnTo>
                      <a:pt x="83" y="71"/>
                    </a:lnTo>
                    <a:lnTo>
                      <a:pt x="85" y="69"/>
                    </a:lnTo>
                    <a:lnTo>
                      <a:pt x="85" y="67"/>
                    </a:lnTo>
                    <a:lnTo>
                      <a:pt x="93" y="63"/>
                    </a:lnTo>
                    <a:lnTo>
                      <a:pt x="93" y="55"/>
                    </a:lnTo>
                    <a:lnTo>
                      <a:pt x="93" y="47"/>
                    </a:lnTo>
                    <a:lnTo>
                      <a:pt x="97" y="39"/>
                    </a:lnTo>
                    <a:lnTo>
                      <a:pt x="100" y="37"/>
                    </a:lnTo>
                    <a:lnTo>
                      <a:pt x="102" y="35"/>
                    </a:lnTo>
                    <a:lnTo>
                      <a:pt x="100" y="29"/>
                    </a:lnTo>
                    <a:lnTo>
                      <a:pt x="93" y="27"/>
                    </a:lnTo>
                    <a:lnTo>
                      <a:pt x="85" y="21"/>
                    </a:lnTo>
                    <a:lnTo>
                      <a:pt x="79" y="19"/>
                    </a:lnTo>
                    <a:lnTo>
                      <a:pt x="75" y="19"/>
                    </a:lnTo>
                    <a:lnTo>
                      <a:pt x="73" y="15"/>
                    </a:lnTo>
                    <a:lnTo>
                      <a:pt x="69" y="11"/>
                    </a:lnTo>
                    <a:lnTo>
                      <a:pt x="63" y="11"/>
                    </a:lnTo>
                    <a:lnTo>
                      <a:pt x="57" y="11"/>
                    </a:lnTo>
                    <a:lnTo>
                      <a:pt x="51" y="9"/>
                    </a:lnTo>
                    <a:lnTo>
                      <a:pt x="37" y="6"/>
                    </a:lnTo>
                    <a:lnTo>
                      <a:pt x="28" y="2"/>
                    </a:lnTo>
                    <a:lnTo>
                      <a:pt x="20" y="0"/>
                    </a:lnTo>
                    <a:lnTo>
                      <a:pt x="12" y="6"/>
                    </a:lnTo>
                    <a:lnTo>
                      <a:pt x="4" y="7"/>
                    </a:lnTo>
                    <a:lnTo>
                      <a:pt x="4" y="7"/>
                    </a:lnTo>
                    <a:close/>
                    <a:moveTo>
                      <a:pt x="0" y="25"/>
                    </a:moveTo>
                    <a:lnTo>
                      <a:pt x="0" y="27"/>
                    </a:lnTo>
                    <a:lnTo>
                      <a:pt x="2" y="27"/>
                    </a:lnTo>
                    <a:lnTo>
                      <a:pt x="2" y="25"/>
                    </a:lnTo>
                    <a:lnTo>
                      <a:pt x="0" y="25"/>
                    </a:lnTo>
                    <a:lnTo>
                      <a:pt x="0" y="2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01" name="Rectangle 173"/>
              <p:cNvSpPr>
                <a:spLocks noChangeArrowheads="1"/>
              </p:cNvSpPr>
              <p:nvPr/>
            </p:nvSpPr>
            <p:spPr bwMode="auto">
              <a:xfrm>
                <a:off x="5611813" y="2724150"/>
                <a:ext cx="3175" cy="3175"/>
              </a:xfrm>
              <a:prstGeom prst="rect">
                <a:avLst/>
              </a:prstGeom>
              <a:grpFill/>
              <a:ln w="9525">
                <a:solidFill>
                  <a:schemeClr val="bg1">
                    <a:lumMod val="50000"/>
                  </a:schemeClr>
                </a:solidFill>
                <a:miter lim="800000"/>
                <a:headEnd/>
                <a:tailEnd/>
              </a:ln>
            </p:spPr>
            <p:txBody>
              <a:bodyPr/>
              <a:lstStyle/>
              <a:p>
                <a:pPr>
                  <a:defRPr/>
                </a:pPr>
                <a:endParaRPr lang="en-GB" dirty="0"/>
              </a:p>
            </p:txBody>
          </p:sp>
          <p:sp>
            <p:nvSpPr>
              <p:cNvPr id="802" name="Rectangle 174"/>
              <p:cNvSpPr>
                <a:spLocks noChangeArrowheads="1"/>
              </p:cNvSpPr>
              <p:nvPr/>
            </p:nvSpPr>
            <p:spPr bwMode="auto">
              <a:xfrm>
                <a:off x="5611813" y="2724150"/>
                <a:ext cx="3175" cy="3175"/>
              </a:xfrm>
              <a:prstGeom prst="rect">
                <a:avLst/>
              </a:prstGeom>
              <a:grpFill/>
              <a:ln w="2" cap="flat">
                <a:solidFill>
                  <a:schemeClr val="bg1">
                    <a:lumMod val="50000"/>
                  </a:schemeClr>
                </a:solidFill>
                <a:prstDash val="solid"/>
                <a:miter lim="800000"/>
                <a:headEnd/>
                <a:tailEnd/>
              </a:ln>
            </p:spPr>
            <p:txBody>
              <a:bodyPr/>
              <a:lstStyle/>
              <a:p>
                <a:pPr>
                  <a:defRPr/>
                </a:pPr>
                <a:endParaRPr lang="en-GB" dirty="0"/>
              </a:p>
            </p:txBody>
          </p:sp>
          <p:sp>
            <p:nvSpPr>
              <p:cNvPr id="803" name="Freeform 175"/>
              <p:cNvSpPr>
                <a:spLocks/>
              </p:cNvSpPr>
              <p:nvPr/>
            </p:nvSpPr>
            <p:spPr bwMode="auto">
              <a:xfrm>
                <a:off x="5327650" y="3052763"/>
                <a:ext cx="9525" cy="15875"/>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04" name="Freeform 176"/>
              <p:cNvSpPr>
                <a:spLocks/>
              </p:cNvSpPr>
              <p:nvPr/>
            </p:nvSpPr>
            <p:spPr bwMode="auto">
              <a:xfrm>
                <a:off x="5327650" y="3052763"/>
                <a:ext cx="9525" cy="15875"/>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05" name="Freeform 177"/>
              <p:cNvSpPr>
                <a:spLocks/>
              </p:cNvSpPr>
              <p:nvPr/>
            </p:nvSpPr>
            <p:spPr bwMode="auto">
              <a:xfrm>
                <a:off x="5995988" y="3522663"/>
                <a:ext cx="53975" cy="74613"/>
              </a:xfrm>
              <a:custGeom>
                <a:avLst/>
                <a:gdLst/>
                <a:ahLst/>
                <a:cxnLst>
                  <a:cxn ang="0">
                    <a:pos x="18" y="4"/>
                  </a:cxn>
                  <a:cxn ang="0">
                    <a:pos x="18" y="4"/>
                  </a:cxn>
                  <a:cxn ang="0">
                    <a:pos x="14" y="7"/>
                  </a:cxn>
                  <a:cxn ang="0">
                    <a:pos x="12" y="13"/>
                  </a:cxn>
                  <a:cxn ang="0">
                    <a:pos x="10" y="13"/>
                  </a:cxn>
                  <a:cxn ang="0">
                    <a:pos x="8" y="17"/>
                  </a:cxn>
                  <a:cxn ang="0">
                    <a:pos x="8" y="23"/>
                  </a:cxn>
                  <a:cxn ang="0">
                    <a:pos x="8" y="35"/>
                  </a:cxn>
                  <a:cxn ang="0">
                    <a:pos x="2" y="37"/>
                  </a:cxn>
                  <a:cxn ang="0">
                    <a:pos x="0" y="41"/>
                  </a:cxn>
                  <a:cxn ang="0">
                    <a:pos x="0" y="47"/>
                  </a:cxn>
                  <a:cxn ang="0">
                    <a:pos x="4" y="47"/>
                  </a:cxn>
                  <a:cxn ang="0">
                    <a:pos x="8" y="47"/>
                  </a:cxn>
                  <a:cxn ang="0">
                    <a:pos x="10" y="45"/>
                  </a:cxn>
                  <a:cxn ang="0">
                    <a:pos x="12" y="45"/>
                  </a:cxn>
                  <a:cxn ang="0">
                    <a:pos x="18" y="37"/>
                  </a:cxn>
                  <a:cxn ang="0">
                    <a:pos x="20" y="35"/>
                  </a:cxn>
                  <a:cxn ang="0">
                    <a:pos x="22" y="31"/>
                  </a:cxn>
                  <a:cxn ang="0">
                    <a:pos x="22" y="27"/>
                  </a:cxn>
                  <a:cxn ang="0">
                    <a:pos x="26" y="21"/>
                  </a:cxn>
                  <a:cxn ang="0">
                    <a:pos x="30" y="13"/>
                  </a:cxn>
                  <a:cxn ang="0">
                    <a:pos x="34" y="4"/>
                  </a:cxn>
                  <a:cxn ang="0">
                    <a:pos x="34" y="2"/>
                  </a:cxn>
                  <a:cxn ang="0">
                    <a:pos x="30" y="2"/>
                  </a:cxn>
                  <a:cxn ang="0">
                    <a:pos x="26" y="0"/>
                  </a:cxn>
                  <a:cxn ang="0">
                    <a:pos x="22" y="0"/>
                  </a:cxn>
                  <a:cxn ang="0">
                    <a:pos x="20" y="0"/>
                  </a:cxn>
                  <a:cxn ang="0">
                    <a:pos x="18" y="4"/>
                  </a:cxn>
                  <a:cxn ang="0">
                    <a:pos x="18" y="4"/>
                  </a:cxn>
                </a:cxnLst>
                <a:rect l="0" t="0" r="r" b="b"/>
                <a:pathLst>
                  <a:path w="34" h="47">
                    <a:moveTo>
                      <a:pt x="18" y="4"/>
                    </a:moveTo>
                    <a:lnTo>
                      <a:pt x="18" y="4"/>
                    </a:lnTo>
                    <a:lnTo>
                      <a:pt x="14" y="7"/>
                    </a:lnTo>
                    <a:lnTo>
                      <a:pt x="12" y="13"/>
                    </a:lnTo>
                    <a:lnTo>
                      <a:pt x="10" y="13"/>
                    </a:lnTo>
                    <a:lnTo>
                      <a:pt x="8" y="17"/>
                    </a:lnTo>
                    <a:lnTo>
                      <a:pt x="8" y="23"/>
                    </a:lnTo>
                    <a:lnTo>
                      <a:pt x="8" y="35"/>
                    </a:lnTo>
                    <a:lnTo>
                      <a:pt x="2" y="37"/>
                    </a:lnTo>
                    <a:lnTo>
                      <a:pt x="0" y="41"/>
                    </a:lnTo>
                    <a:lnTo>
                      <a:pt x="0" y="47"/>
                    </a:lnTo>
                    <a:lnTo>
                      <a:pt x="4" y="47"/>
                    </a:lnTo>
                    <a:lnTo>
                      <a:pt x="8" y="47"/>
                    </a:lnTo>
                    <a:lnTo>
                      <a:pt x="10" y="45"/>
                    </a:lnTo>
                    <a:lnTo>
                      <a:pt x="12" y="45"/>
                    </a:lnTo>
                    <a:lnTo>
                      <a:pt x="18" y="37"/>
                    </a:lnTo>
                    <a:lnTo>
                      <a:pt x="20" y="35"/>
                    </a:lnTo>
                    <a:lnTo>
                      <a:pt x="22" y="31"/>
                    </a:lnTo>
                    <a:lnTo>
                      <a:pt x="22" y="27"/>
                    </a:lnTo>
                    <a:lnTo>
                      <a:pt x="26" y="21"/>
                    </a:lnTo>
                    <a:lnTo>
                      <a:pt x="30" y="13"/>
                    </a:lnTo>
                    <a:lnTo>
                      <a:pt x="34" y="4"/>
                    </a:lnTo>
                    <a:lnTo>
                      <a:pt x="34" y="2"/>
                    </a:lnTo>
                    <a:lnTo>
                      <a:pt x="30" y="2"/>
                    </a:lnTo>
                    <a:lnTo>
                      <a:pt x="26" y="0"/>
                    </a:lnTo>
                    <a:lnTo>
                      <a:pt x="22" y="0"/>
                    </a:lnTo>
                    <a:lnTo>
                      <a:pt x="20" y="0"/>
                    </a:lnTo>
                    <a:lnTo>
                      <a:pt x="18" y="4"/>
                    </a:lnTo>
                    <a:lnTo>
                      <a:pt x="18"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06" name="Freeform 178"/>
              <p:cNvSpPr>
                <a:spLocks/>
              </p:cNvSpPr>
              <p:nvPr/>
            </p:nvSpPr>
            <p:spPr bwMode="auto">
              <a:xfrm>
                <a:off x="5995988" y="3522663"/>
                <a:ext cx="53975" cy="74613"/>
              </a:xfrm>
              <a:custGeom>
                <a:avLst/>
                <a:gdLst/>
                <a:ahLst/>
                <a:cxnLst>
                  <a:cxn ang="0">
                    <a:pos x="18" y="4"/>
                  </a:cxn>
                  <a:cxn ang="0">
                    <a:pos x="18" y="4"/>
                  </a:cxn>
                  <a:cxn ang="0">
                    <a:pos x="14" y="7"/>
                  </a:cxn>
                  <a:cxn ang="0">
                    <a:pos x="12" y="13"/>
                  </a:cxn>
                  <a:cxn ang="0">
                    <a:pos x="10" y="13"/>
                  </a:cxn>
                  <a:cxn ang="0">
                    <a:pos x="8" y="17"/>
                  </a:cxn>
                  <a:cxn ang="0">
                    <a:pos x="8" y="23"/>
                  </a:cxn>
                  <a:cxn ang="0">
                    <a:pos x="8" y="35"/>
                  </a:cxn>
                  <a:cxn ang="0">
                    <a:pos x="2" y="37"/>
                  </a:cxn>
                  <a:cxn ang="0">
                    <a:pos x="0" y="41"/>
                  </a:cxn>
                  <a:cxn ang="0">
                    <a:pos x="0" y="47"/>
                  </a:cxn>
                  <a:cxn ang="0">
                    <a:pos x="4" y="47"/>
                  </a:cxn>
                  <a:cxn ang="0">
                    <a:pos x="8" y="47"/>
                  </a:cxn>
                  <a:cxn ang="0">
                    <a:pos x="10" y="45"/>
                  </a:cxn>
                  <a:cxn ang="0">
                    <a:pos x="12" y="45"/>
                  </a:cxn>
                  <a:cxn ang="0">
                    <a:pos x="18" y="37"/>
                  </a:cxn>
                  <a:cxn ang="0">
                    <a:pos x="20" y="35"/>
                  </a:cxn>
                  <a:cxn ang="0">
                    <a:pos x="22" y="31"/>
                  </a:cxn>
                  <a:cxn ang="0">
                    <a:pos x="22" y="27"/>
                  </a:cxn>
                  <a:cxn ang="0">
                    <a:pos x="26" y="21"/>
                  </a:cxn>
                  <a:cxn ang="0">
                    <a:pos x="30" y="13"/>
                  </a:cxn>
                  <a:cxn ang="0">
                    <a:pos x="34" y="4"/>
                  </a:cxn>
                  <a:cxn ang="0">
                    <a:pos x="34" y="2"/>
                  </a:cxn>
                  <a:cxn ang="0">
                    <a:pos x="30" y="2"/>
                  </a:cxn>
                  <a:cxn ang="0">
                    <a:pos x="26" y="0"/>
                  </a:cxn>
                  <a:cxn ang="0">
                    <a:pos x="22" y="0"/>
                  </a:cxn>
                  <a:cxn ang="0">
                    <a:pos x="20" y="0"/>
                  </a:cxn>
                  <a:cxn ang="0">
                    <a:pos x="18" y="4"/>
                  </a:cxn>
                  <a:cxn ang="0">
                    <a:pos x="18" y="4"/>
                  </a:cxn>
                </a:cxnLst>
                <a:rect l="0" t="0" r="r" b="b"/>
                <a:pathLst>
                  <a:path w="34" h="47">
                    <a:moveTo>
                      <a:pt x="18" y="4"/>
                    </a:moveTo>
                    <a:lnTo>
                      <a:pt x="18" y="4"/>
                    </a:lnTo>
                    <a:lnTo>
                      <a:pt x="14" y="7"/>
                    </a:lnTo>
                    <a:lnTo>
                      <a:pt x="12" y="13"/>
                    </a:lnTo>
                    <a:lnTo>
                      <a:pt x="10" y="13"/>
                    </a:lnTo>
                    <a:lnTo>
                      <a:pt x="8" y="17"/>
                    </a:lnTo>
                    <a:lnTo>
                      <a:pt x="8" y="23"/>
                    </a:lnTo>
                    <a:lnTo>
                      <a:pt x="8" y="35"/>
                    </a:lnTo>
                    <a:lnTo>
                      <a:pt x="2" y="37"/>
                    </a:lnTo>
                    <a:lnTo>
                      <a:pt x="0" y="41"/>
                    </a:lnTo>
                    <a:lnTo>
                      <a:pt x="0" y="47"/>
                    </a:lnTo>
                    <a:lnTo>
                      <a:pt x="4" y="47"/>
                    </a:lnTo>
                    <a:lnTo>
                      <a:pt x="8" y="47"/>
                    </a:lnTo>
                    <a:lnTo>
                      <a:pt x="10" y="45"/>
                    </a:lnTo>
                    <a:lnTo>
                      <a:pt x="12" y="45"/>
                    </a:lnTo>
                    <a:lnTo>
                      <a:pt x="18" y="37"/>
                    </a:lnTo>
                    <a:lnTo>
                      <a:pt x="20" y="35"/>
                    </a:lnTo>
                    <a:lnTo>
                      <a:pt x="22" y="31"/>
                    </a:lnTo>
                    <a:lnTo>
                      <a:pt x="22" y="27"/>
                    </a:lnTo>
                    <a:lnTo>
                      <a:pt x="26" y="21"/>
                    </a:lnTo>
                    <a:lnTo>
                      <a:pt x="30" y="13"/>
                    </a:lnTo>
                    <a:lnTo>
                      <a:pt x="34" y="4"/>
                    </a:lnTo>
                    <a:lnTo>
                      <a:pt x="34" y="2"/>
                    </a:lnTo>
                    <a:lnTo>
                      <a:pt x="30" y="2"/>
                    </a:lnTo>
                    <a:lnTo>
                      <a:pt x="26" y="0"/>
                    </a:lnTo>
                    <a:lnTo>
                      <a:pt x="22" y="0"/>
                    </a:lnTo>
                    <a:lnTo>
                      <a:pt x="20" y="0"/>
                    </a:lnTo>
                    <a:lnTo>
                      <a:pt x="18" y="4"/>
                    </a:lnTo>
                    <a:lnTo>
                      <a:pt x="18"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07" name="Freeform 179"/>
              <p:cNvSpPr>
                <a:spLocks/>
              </p:cNvSpPr>
              <p:nvPr/>
            </p:nvSpPr>
            <p:spPr bwMode="auto">
              <a:xfrm>
                <a:off x="5618163" y="2614613"/>
                <a:ext cx="206375" cy="115888"/>
              </a:xfrm>
              <a:custGeom>
                <a:avLst/>
                <a:gdLst/>
                <a:ahLst/>
                <a:cxnLst>
                  <a:cxn ang="0">
                    <a:pos x="0" y="51"/>
                  </a:cxn>
                  <a:cxn ang="0">
                    <a:pos x="0" y="51"/>
                  </a:cxn>
                  <a:cxn ang="0">
                    <a:pos x="8" y="48"/>
                  </a:cxn>
                  <a:cxn ang="0">
                    <a:pos x="16" y="44"/>
                  </a:cxn>
                  <a:cxn ang="0">
                    <a:pos x="24" y="46"/>
                  </a:cxn>
                  <a:cxn ang="0">
                    <a:pos x="33" y="48"/>
                  </a:cxn>
                  <a:cxn ang="0">
                    <a:pos x="47" y="53"/>
                  </a:cxn>
                  <a:cxn ang="0">
                    <a:pos x="53" y="55"/>
                  </a:cxn>
                  <a:cxn ang="0">
                    <a:pos x="59" y="55"/>
                  </a:cxn>
                  <a:cxn ang="0">
                    <a:pos x="65" y="55"/>
                  </a:cxn>
                  <a:cxn ang="0">
                    <a:pos x="69" y="57"/>
                  </a:cxn>
                  <a:cxn ang="0">
                    <a:pos x="71" y="63"/>
                  </a:cxn>
                  <a:cxn ang="0">
                    <a:pos x="75" y="63"/>
                  </a:cxn>
                  <a:cxn ang="0">
                    <a:pos x="81" y="65"/>
                  </a:cxn>
                  <a:cxn ang="0">
                    <a:pos x="89" y="71"/>
                  </a:cxn>
                  <a:cxn ang="0">
                    <a:pos x="95" y="73"/>
                  </a:cxn>
                  <a:cxn ang="0">
                    <a:pos x="100" y="67"/>
                  </a:cxn>
                  <a:cxn ang="0">
                    <a:pos x="102" y="65"/>
                  </a:cxn>
                  <a:cxn ang="0">
                    <a:pos x="108" y="65"/>
                  </a:cxn>
                  <a:cxn ang="0">
                    <a:pos x="112" y="67"/>
                  </a:cxn>
                  <a:cxn ang="0">
                    <a:pos x="116" y="61"/>
                  </a:cxn>
                  <a:cxn ang="0">
                    <a:pos x="116" y="53"/>
                  </a:cxn>
                  <a:cxn ang="0">
                    <a:pos x="118" y="51"/>
                  </a:cxn>
                  <a:cxn ang="0">
                    <a:pos x="122" y="53"/>
                  </a:cxn>
                  <a:cxn ang="0">
                    <a:pos x="128" y="53"/>
                  </a:cxn>
                  <a:cxn ang="0">
                    <a:pos x="130" y="51"/>
                  </a:cxn>
                  <a:cxn ang="0">
                    <a:pos x="128" y="44"/>
                  </a:cxn>
                  <a:cxn ang="0">
                    <a:pos x="122" y="36"/>
                  </a:cxn>
                  <a:cxn ang="0">
                    <a:pos x="120" y="34"/>
                  </a:cxn>
                  <a:cxn ang="0">
                    <a:pos x="118" y="34"/>
                  </a:cxn>
                  <a:cxn ang="0">
                    <a:pos x="116" y="32"/>
                  </a:cxn>
                  <a:cxn ang="0">
                    <a:pos x="116" y="20"/>
                  </a:cxn>
                  <a:cxn ang="0">
                    <a:pos x="110" y="22"/>
                  </a:cxn>
                  <a:cxn ang="0">
                    <a:pos x="108" y="22"/>
                  </a:cxn>
                  <a:cxn ang="0">
                    <a:pos x="104" y="20"/>
                  </a:cxn>
                  <a:cxn ang="0">
                    <a:pos x="104" y="14"/>
                  </a:cxn>
                  <a:cxn ang="0">
                    <a:pos x="102" y="14"/>
                  </a:cxn>
                  <a:cxn ang="0">
                    <a:pos x="95" y="16"/>
                  </a:cxn>
                  <a:cxn ang="0">
                    <a:pos x="91" y="6"/>
                  </a:cxn>
                  <a:cxn ang="0">
                    <a:pos x="85" y="6"/>
                  </a:cxn>
                  <a:cxn ang="0">
                    <a:pos x="85" y="4"/>
                  </a:cxn>
                  <a:cxn ang="0">
                    <a:pos x="81" y="2"/>
                  </a:cxn>
                  <a:cxn ang="0">
                    <a:pos x="73" y="0"/>
                  </a:cxn>
                  <a:cxn ang="0">
                    <a:pos x="69" y="0"/>
                  </a:cxn>
                  <a:cxn ang="0">
                    <a:pos x="69" y="2"/>
                  </a:cxn>
                  <a:cxn ang="0">
                    <a:pos x="63" y="2"/>
                  </a:cxn>
                  <a:cxn ang="0">
                    <a:pos x="53" y="2"/>
                  </a:cxn>
                  <a:cxn ang="0">
                    <a:pos x="53" y="12"/>
                  </a:cxn>
                  <a:cxn ang="0">
                    <a:pos x="55" y="24"/>
                  </a:cxn>
                  <a:cxn ang="0">
                    <a:pos x="45" y="28"/>
                  </a:cxn>
                  <a:cxn ang="0">
                    <a:pos x="41" y="28"/>
                  </a:cxn>
                  <a:cxn ang="0">
                    <a:pos x="35" y="26"/>
                  </a:cxn>
                  <a:cxn ang="0">
                    <a:pos x="26" y="16"/>
                  </a:cxn>
                  <a:cxn ang="0">
                    <a:pos x="26" y="14"/>
                  </a:cxn>
                  <a:cxn ang="0">
                    <a:pos x="28" y="14"/>
                  </a:cxn>
                  <a:cxn ang="0">
                    <a:pos x="28" y="10"/>
                  </a:cxn>
                  <a:cxn ang="0">
                    <a:pos x="26" y="10"/>
                  </a:cxn>
                  <a:cxn ang="0">
                    <a:pos x="24" y="12"/>
                  </a:cxn>
                  <a:cxn ang="0">
                    <a:pos x="16" y="14"/>
                  </a:cxn>
                  <a:cxn ang="0">
                    <a:pos x="14" y="22"/>
                  </a:cxn>
                  <a:cxn ang="0">
                    <a:pos x="4" y="36"/>
                  </a:cxn>
                  <a:cxn ang="0">
                    <a:pos x="0" y="51"/>
                  </a:cxn>
                  <a:cxn ang="0">
                    <a:pos x="0" y="51"/>
                  </a:cxn>
                </a:cxnLst>
                <a:rect l="0" t="0" r="r" b="b"/>
                <a:pathLst>
                  <a:path w="130" h="73">
                    <a:moveTo>
                      <a:pt x="0" y="51"/>
                    </a:moveTo>
                    <a:lnTo>
                      <a:pt x="0" y="51"/>
                    </a:lnTo>
                    <a:lnTo>
                      <a:pt x="8" y="48"/>
                    </a:lnTo>
                    <a:lnTo>
                      <a:pt x="16" y="44"/>
                    </a:lnTo>
                    <a:lnTo>
                      <a:pt x="24" y="46"/>
                    </a:lnTo>
                    <a:lnTo>
                      <a:pt x="33" y="48"/>
                    </a:lnTo>
                    <a:lnTo>
                      <a:pt x="47" y="53"/>
                    </a:lnTo>
                    <a:lnTo>
                      <a:pt x="53" y="55"/>
                    </a:lnTo>
                    <a:lnTo>
                      <a:pt x="59" y="55"/>
                    </a:lnTo>
                    <a:lnTo>
                      <a:pt x="65" y="55"/>
                    </a:lnTo>
                    <a:lnTo>
                      <a:pt x="69" y="57"/>
                    </a:lnTo>
                    <a:lnTo>
                      <a:pt x="71" y="63"/>
                    </a:lnTo>
                    <a:lnTo>
                      <a:pt x="75" y="63"/>
                    </a:lnTo>
                    <a:lnTo>
                      <a:pt x="81" y="65"/>
                    </a:lnTo>
                    <a:lnTo>
                      <a:pt x="89" y="71"/>
                    </a:lnTo>
                    <a:lnTo>
                      <a:pt x="95" y="73"/>
                    </a:lnTo>
                    <a:lnTo>
                      <a:pt x="100" y="67"/>
                    </a:lnTo>
                    <a:lnTo>
                      <a:pt x="102" y="65"/>
                    </a:lnTo>
                    <a:lnTo>
                      <a:pt x="108" y="65"/>
                    </a:lnTo>
                    <a:lnTo>
                      <a:pt x="112" y="67"/>
                    </a:lnTo>
                    <a:lnTo>
                      <a:pt x="116" y="61"/>
                    </a:lnTo>
                    <a:lnTo>
                      <a:pt x="116" y="53"/>
                    </a:lnTo>
                    <a:lnTo>
                      <a:pt x="118" y="51"/>
                    </a:lnTo>
                    <a:lnTo>
                      <a:pt x="122" y="53"/>
                    </a:lnTo>
                    <a:lnTo>
                      <a:pt x="128" y="53"/>
                    </a:lnTo>
                    <a:lnTo>
                      <a:pt x="130" y="51"/>
                    </a:lnTo>
                    <a:lnTo>
                      <a:pt x="128" y="44"/>
                    </a:lnTo>
                    <a:lnTo>
                      <a:pt x="122" y="36"/>
                    </a:lnTo>
                    <a:lnTo>
                      <a:pt x="120" y="34"/>
                    </a:lnTo>
                    <a:lnTo>
                      <a:pt x="118" y="34"/>
                    </a:lnTo>
                    <a:lnTo>
                      <a:pt x="116" y="32"/>
                    </a:lnTo>
                    <a:lnTo>
                      <a:pt x="116" y="20"/>
                    </a:lnTo>
                    <a:lnTo>
                      <a:pt x="110" y="22"/>
                    </a:lnTo>
                    <a:lnTo>
                      <a:pt x="108" y="22"/>
                    </a:lnTo>
                    <a:lnTo>
                      <a:pt x="104" y="20"/>
                    </a:lnTo>
                    <a:lnTo>
                      <a:pt x="104" y="14"/>
                    </a:lnTo>
                    <a:lnTo>
                      <a:pt x="102" y="14"/>
                    </a:lnTo>
                    <a:lnTo>
                      <a:pt x="95" y="16"/>
                    </a:lnTo>
                    <a:lnTo>
                      <a:pt x="91" y="6"/>
                    </a:lnTo>
                    <a:lnTo>
                      <a:pt x="85" y="6"/>
                    </a:lnTo>
                    <a:lnTo>
                      <a:pt x="85" y="4"/>
                    </a:lnTo>
                    <a:lnTo>
                      <a:pt x="81" y="2"/>
                    </a:lnTo>
                    <a:lnTo>
                      <a:pt x="73" y="0"/>
                    </a:lnTo>
                    <a:lnTo>
                      <a:pt x="69" y="0"/>
                    </a:lnTo>
                    <a:lnTo>
                      <a:pt x="69" y="2"/>
                    </a:lnTo>
                    <a:lnTo>
                      <a:pt x="63" y="2"/>
                    </a:lnTo>
                    <a:lnTo>
                      <a:pt x="53" y="2"/>
                    </a:lnTo>
                    <a:lnTo>
                      <a:pt x="53" y="12"/>
                    </a:lnTo>
                    <a:lnTo>
                      <a:pt x="55" y="24"/>
                    </a:lnTo>
                    <a:lnTo>
                      <a:pt x="45" y="28"/>
                    </a:lnTo>
                    <a:lnTo>
                      <a:pt x="41" y="28"/>
                    </a:lnTo>
                    <a:lnTo>
                      <a:pt x="35" y="26"/>
                    </a:lnTo>
                    <a:lnTo>
                      <a:pt x="26" y="16"/>
                    </a:lnTo>
                    <a:lnTo>
                      <a:pt x="26" y="14"/>
                    </a:lnTo>
                    <a:lnTo>
                      <a:pt x="28" y="14"/>
                    </a:lnTo>
                    <a:lnTo>
                      <a:pt x="28" y="10"/>
                    </a:lnTo>
                    <a:lnTo>
                      <a:pt x="26" y="10"/>
                    </a:lnTo>
                    <a:lnTo>
                      <a:pt x="24" y="12"/>
                    </a:lnTo>
                    <a:lnTo>
                      <a:pt x="16" y="14"/>
                    </a:lnTo>
                    <a:lnTo>
                      <a:pt x="14" y="22"/>
                    </a:lnTo>
                    <a:lnTo>
                      <a:pt x="4" y="36"/>
                    </a:lnTo>
                    <a:lnTo>
                      <a:pt x="0" y="51"/>
                    </a:lnTo>
                    <a:lnTo>
                      <a:pt x="0" y="5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08" name="Freeform 180"/>
              <p:cNvSpPr>
                <a:spLocks/>
              </p:cNvSpPr>
              <p:nvPr/>
            </p:nvSpPr>
            <p:spPr bwMode="auto">
              <a:xfrm>
                <a:off x="7726363" y="3941763"/>
                <a:ext cx="184150" cy="277813"/>
              </a:xfrm>
              <a:custGeom>
                <a:avLst/>
                <a:gdLst/>
                <a:ahLst/>
                <a:cxnLst>
                  <a:cxn ang="0">
                    <a:pos x="4" y="43"/>
                  </a:cxn>
                  <a:cxn ang="0">
                    <a:pos x="0" y="53"/>
                  </a:cxn>
                  <a:cxn ang="0">
                    <a:pos x="6" y="59"/>
                  </a:cxn>
                  <a:cxn ang="0">
                    <a:pos x="14" y="63"/>
                  </a:cxn>
                  <a:cxn ang="0">
                    <a:pos x="10" y="76"/>
                  </a:cxn>
                  <a:cxn ang="0">
                    <a:pos x="14" y="84"/>
                  </a:cxn>
                  <a:cxn ang="0">
                    <a:pos x="14" y="96"/>
                  </a:cxn>
                  <a:cxn ang="0">
                    <a:pos x="23" y="96"/>
                  </a:cxn>
                  <a:cxn ang="0">
                    <a:pos x="35" y="84"/>
                  </a:cxn>
                  <a:cxn ang="0">
                    <a:pos x="41" y="88"/>
                  </a:cxn>
                  <a:cxn ang="0">
                    <a:pos x="51" y="96"/>
                  </a:cxn>
                  <a:cxn ang="0">
                    <a:pos x="65" y="106"/>
                  </a:cxn>
                  <a:cxn ang="0">
                    <a:pos x="65" y="124"/>
                  </a:cxn>
                  <a:cxn ang="0">
                    <a:pos x="75" y="134"/>
                  </a:cxn>
                  <a:cxn ang="0">
                    <a:pos x="79" y="145"/>
                  </a:cxn>
                  <a:cxn ang="0">
                    <a:pos x="79" y="155"/>
                  </a:cxn>
                  <a:cxn ang="0">
                    <a:pos x="71" y="165"/>
                  </a:cxn>
                  <a:cxn ang="0">
                    <a:pos x="83" y="169"/>
                  </a:cxn>
                  <a:cxn ang="0">
                    <a:pos x="92" y="173"/>
                  </a:cxn>
                  <a:cxn ang="0">
                    <a:pos x="98" y="157"/>
                  </a:cxn>
                  <a:cxn ang="0">
                    <a:pos x="108" y="165"/>
                  </a:cxn>
                  <a:cxn ang="0">
                    <a:pos x="116" y="157"/>
                  </a:cxn>
                  <a:cxn ang="0">
                    <a:pos x="112" y="138"/>
                  </a:cxn>
                  <a:cxn ang="0">
                    <a:pos x="102" y="126"/>
                  </a:cxn>
                  <a:cxn ang="0">
                    <a:pos x="92" y="114"/>
                  </a:cxn>
                  <a:cxn ang="0">
                    <a:pos x="84" y="100"/>
                  </a:cxn>
                  <a:cxn ang="0">
                    <a:pos x="73" y="86"/>
                  </a:cxn>
                  <a:cxn ang="0">
                    <a:pos x="61" y="69"/>
                  </a:cxn>
                  <a:cxn ang="0">
                    <a:pos x="65" y="57"/>
                  </a:cxn>
                  <a:cxn ang="0">
                    <a:pos x="79" y="49"/>
                  </a:cxn>
                  <a:cxn ang="0">
                    <a:pos x="71" y="33"/>
                  </a:cxn>
                  <a:cxn ang="0">
                    <a:pos x="59" y="37"/>
                  </a:cxn>
                  <a:cxn ang="0">
                    <a:pos x="51" y="29"/>
                  </a:cxn>
                  <a:cxn ang="0">
                    <a:pos x="37" y="19"/>
                  </a:cxn>
                  <a:cxn ang="0">
                    <a:pos x="31" y="2"/>
                  </a:cxn>
                  <a:cxn ang="0">
                    <a:pos x="19" y="7"/>
                  </a:cxn>
                  <a:cxn ang="0">
                    <a:pos x="25" y="29"/>
                  </a:cxn>
                  <a:cxn ang="0">
                    <a:pos x="10" y="37"/>
                  </a:cxn>
                </a:cxnLst>
                <a:rect l="0" t="0" r="r" b="b"/>
                <a:pathLst>
                  <a:path w="116" h="175">
                    <a:moveTo>
                      <a:pt x="10" y="37"/>
                    </a:moveTo>
                    <a:lnTo>
                      <a:pt x="4" y="43"/>
                    </a:lnTo>
                    <a:lnTo>
                      <a:pt x="4" y="51"/>
                    </a:lnTo>
                    <a:lnTo>
                      <a:pt x="0" y="53"/>
                    </a:lnTo>
                    <a:lnTo>
                      <a:pt x="0" y="59"/>
                    </a:lnTo>
                    <a:lnTo>
                      <a:pt x="6" y="59"/>
                    </a:lnTo>
                    <a:lnTo>
                      <a:pt x="10" y="59"/>
                    </a:lnTo>
                    <a:lnTo>
                      <a:pt x="14" y="63"/>
                    </a:lnTo>
                    <a:lnTo>
                      <a:pt x="8" y="74"/>
                    </a:lnTo>
                    <a:lnTo>
                      <a:pt x="10" y="76"/>
                    </a:lnTo>
                    <a:lnTo>
                      <a:pt x="10" y="80"/>
                    </a:lnTo>
                    <a:lnTo>
                      <a:pt x="14" y="84"/>
                    </a:lnTo>
                    <a:lnTo>
                      <a:pt x="16" y="90"/>
                    </a:lnTo>
                    <a:lnTo>
                      <a:pt x="14" y="96"/>
                    </a:lnTo>
                    <a:lnTo>
                      <a:pt x="18" y="98"/>
                    </a:lnTo>
                    <a:lnTo>
                      <a:pt x="23" y="96"/>
                    </a:lnTo>
                    <a:lnTo>
                      <a:pt x="25" y="90"/>
                    </a:lnTo>
                    <a:lnTo>
                      <a:pt x="35" y="84"/>
                    </a:lnTo>
                    <a:lnTo>
                      <a:pt x="41" y="86"/>
                    </a:lnTo>
                    <a:lnTo>
                      <a:pt x="41" y="88"/>
                    </a:lnTo>
                    <a:lnTo>
                      <a:pt x="43" y="90"/>
                    </a:lnTo>
                    <a:lnTo>
                      <a:pt x="51" y="96"/>
                    </a:lnTo>
                    <a:lnTo>
                      <a:pt x="59" y="96"/>
                    </a:lnTo>
                    <a:lnTo>
                      <a:pt x="65" y="106"/>
                    </a:lnTo>
                    <a:lnTo>
                      <a:pt x="65" y="114"/>
                    </a:lnTo>
                    <a:lnTo>
                      <a:pt x="65" y="124"/>
                    </a:lnTo>
                    <a:lnTo>
                      <a:pt x="71" y="128"/>
                    </a:lnTo>
                    <a:lnTo>
                      <a:pt x="75" y="134"/>
                    </a:lnTo>
                    <a:lnTo>
                      <a:pt x="79" y="138"/>
                    </a:lnTo>
                    <a:lnTo>
                      <a:pt x="79" y="145"/>
                    </a:lnTo>
                    <a:lnTo>
                      <a:pt x="81" y="147"/>
                    </a:lnTo>
                    <a:lnTo>
                      <a:pt x="79" y="155"/>
                    </a:lnTo>
                    <a:lnTo>
                      <a:pt x="75" y="159"/>
                    </a:lnTo>
                    <a:lnTo>
                      <a:pt x="71" y="165"/>
                    </a:lnTo>
                    <a:lnTo>
                      <a:pt x="81" y="167"/>
                    </a:lnTo>
                    <a:lnTo>
                      <a:pt x="83" y="169"/>
                    </a:lnTo>
                    <a:lnTo>
                      <a:pt x="88" y="175"/>
                    </a:lnTo>
                    <a:lnTo>
                      <a:pt x="92" y="173"/>
                    </a:lnTo>
                    <a:lnTo>
                      <a:pt x="92" y="165"/>
                    </a:lnTo>
                    <a:lnTo>
                      <a:pt x="98" y="157"/>
                    </a:lnTo>
                    <a:lnTo>
                      <a:pt x="102" y="159"/>
                    </a:lnTo>
                    <a:lnTo>
                      <a:pt x="108" y="165"/>
                    </a:lnTo>
                    <a:lnTo>
                      <a:pt x="116" y="163"/>
                    </a:lnTo>
                    <a:lnTo>
                      <a:pt x="116" y="157"/>
                    </a:lnTo>
                    <a:lnTo>
                      <a:pt x="116" y="145"/>
                    </a:lnTo>
                    <a:lnTo>
                      <a:pt x="112" y="138"/>
                    </a:lnTo>
                    <a:lnTo>
                      <a:pt x="108" y="136"/>
                    </a:lnTo>
                    <a:lnTo>
                      <a:pt x="102" y="126"/>
                    </a:lnTo>
                    <a:lnTo>
                      <a:pt x="100" y="118"/>
                    </a:lnTo>
                    <a:lnTo>
                      <a:pt x="92" y="114"/>
                    </a:lnTo>
                    <a:lnTo>
                      <a:pt x="88" y="108"/>
                    </a:lnTo>
                    <a:lnTo>
                      <a:pt x="84" y="100"/>
                    </a:lnTo>
                    <a:lnTo>
                      <a:pt x="81" y="96"/>
                    </a:lnTo>
                    <a:lnTo>
                      <a:pt x="73" y="86"/>
                    </a:lnTo>
                    <a:lnTo>
                      <a:pt x="71" y="74"/>
                    </a:lnTo>
                    <a:lnTo>
                      <a:pt x="61" y="69"/>
                    </a:lnTo>
                    <a:lnTo>
                      <a:pt x="61" y="59"/>
                    </a:lnTo>
                    <a:lnTo>
                      <a:pt x="65" y="57"/>
                    </a:lnTo>
                    <a:lnTo>
                      <a:pt x="73" y="51"/>
                    </a:lnTo>
                    <a:lnTo>
                      <a:pt x="79" y="49"/>
                    </a:lnTo>
                    <a:lnTo>
                      <a:pt x="79" y="39"/>
                    </a:lnTo>
                    <a:lnTo>
                      <a:pt x="71" y="33"/>
                    </a:lnTo>
                    <a:lnTo>
                      <a:pt x="63" y="31"/>
                    </a:lnTo>
                    <a:lnTo>
                      <a:pt x="59" y="37"/>
                    </a:lnTo>
                    <a:lnTo>
                      <a:pt x="51" y="33"/>
                    </a:lnTo>
                    <a:lnTo>
                      <a:pt x="51" y="29"/>
                    </a:lnTo>
                    <a:lnTo>
                      <a:pt x="43" y="27"/>
                    </a:lnTo>
                    <a:lnTo>
                      <a:pt x="37" y="19"/>
                    </a:lnTo>
                    <a:lnTo>
                      <a:pt x="37" y="13"/>
                    </a:lnTo>
                    <a:lnTo>
                      <a:pt x="31" y="2"/>
                    </a:lnTo>
                    <a:lnTo>
                      <a:pt x="25" y="0"/>
                    </a:lnTo>
                    <a:lnTo>
                      <a:pt x="19" y="7"/>
                    </a:lnTo>
                    <a:lnTo>
                      <a:pt x="25" y="17"/>
                    </a:lnTo>
                    <a:lnTo>
                      <a:pt x="25" y="29"/>
                    </a:lnTo>
                    <a:lnTo>
                      <a:pt x="19" y="37"/>
                    </a:lnTo>
                    <a:lnTo>
                      <a:pt x="10" y="37"/>
                    </a:lnTo>
                    <a:lnTo>
                      <a:pt x="10" y="3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09" name="Freeform 181"/>
              <p:cNvSpPr>
                <a:spLocks/>
              </p:cNvSpPr>
              <p:nvPr/>
            </p:nvSpPr>
            <p:spPr bwMode="auto">
              <a:xfrm>
                <a:off x="7726363" y="3941763"/>
                <a:ext cx="184150" cy="277813"/>
              </a:xfrm>
              <a:custGeom>
                <a:avLst/>
                <a:gdLst/>
                <a:ahLst/>
                <a:cxnLst>
                  <a:cxn ang="0">
                    <a:pos x="4" y="43"/>
                  </a:cxn>
                  <a:cxn ang="0">
                    <a:pos x="0" y="53"/>
                  </a:cxn>
                  <a:cxn ang="0">
                    <a:pos x="6" y="59"/>
                  </a:cxn>
                  <a:cxn ang="0">
                    <a:pos x="14" y="63"/>
                  </a:cxn>
                  <a:cxn ang="0">
                    <a:pos x="10" y="76"/>
                  </a:cxn>
                  <a:cxn ang="0">
                    <a:pos x="14" y="84"/>
                  </a:cxn>
                  <a:cxn ang="0">
                    <a:pos x="14" y="96"/>
                  </a:cxn>
                  <a:cxn ang="0">
                    <a:pos x="23" y="96"/>
                  </a:cxn>
                  <a:cxn ang="0">
                    <a:pos x="35" y="84"/>
                  </a:cxn>
                  <a:cxn ang="0">
                    <a:pos x="41" y="88"/>
                  </a:cxn>
                  <a:cxn ang="0">
                    <a:pos x="51" y="96"/>
                  </a:cxn>
                  <a:cxn ang="0">
                    <a:pos x="65" y="106"/>
                  </a:cxn>
                  <a:cxn ang="0">
                    <a:pos x="65" y="124"/>
                  </a:cxn>
                  <a:cxn ang="0">
                    <a:pos x="75" y="134"/>
                  </a:cxn>
                  <a:cxn ang="0">
                    <a:pos x="79" y="145"/>
                  </a:cxn>
                  <a:cxn ang="0">
                    <a:pos x="79" y="155"/>
                  </a:cxn>
                  <a:cxn ang="0">
                    <a:pos x="71" y="165"/>
                  </a:cxn>
                  <a:cxn ang="0">
                    <a:pos x="83" y="169"/>
                  </a:cxn>
                  <a:cxn ang="0">
                    <a:pos x="92" y="173"/>
                  </a:cxn>
                  <a:cxn ang="0">
                    <a:pos x="98" y="157"/>
                  </a:cxn>
                  <a:cxn ang="0">
                    <a:pos x="108" y="165"/>
                  </a:cxn>
                  <a:cxn ang="0">
                    <a:pos x="116" y="157"/>
                  </a:cxn>
                  <a:cxn ang="0">
                    <a:pos x="112" y="138"/>
                  </a:cxn>
                  <a:cxn ang="0">
                    <a:pos x="102" y="126"/>
                  </a:cxn>
                  <a:cxn ang="0">
                    <a:pos x="92" y="114"/>
                  </a:cxn>
                  <a:cxn ang="0">
                    <a:pos x="84" y="100"/>
                  </a:cxn>
                  <a:cxn ang="0">
                    <a:pos x="73" y="86"/>
                  </a:cxn>
                  <a:cxn ang="0">
                    <a:pos x="61" y="69"/>
                  </a:cxn>
                  <a:cxn ang="0">
                    <a:pos x="65" y="57"/>
                  </a:cxn>
                  <a:cxn ang="0">
                    <a:pos x="79" y="49"/>
                  </a:cxn>
                  <a:cxn ang="0">
                    <a:pos x="71" y="33"/>
                  </a:cxn>
                  <a:cxn ang="0">
                    <a:pos x="59" y="37"/>
                  </a:cxn>
                  <a:cxn ang="0">
                    <a:pos x="51" y="29"/>
                  </a:cxn>
                  <a:cxn ang="0">
                    <a:pos x="37" y="19"/>
                  </a:cxn>
                  <a:cxn ang="0">
                    <a:pos x="31" y="2"/>
                  </a:cxn>
                  <a:cxn ang="0">
                    <a:pos x="19" y="7"/>
                  </a:cxn>
                  <a:cxn ang="0">
                    <a:pos x="25" y="29"/>
                  </a:cxn>
                  <a:cxn ang="0">
                    <a:pos x="10" y="37"/>
                  </a:cxn>
                </a:cxnLst>
                <a:rect l="0" t="0" r="r" b="b"/>
                <a:pathLst>
                  <a:path w="116" h="175">
                    <a:moveTo>
                      <a:pt x="10" y="37"/>
                    </a:moveTo>
                    <a:lnTo>
                      <a:pt x="4" y="43"/>
                    </a:lnTo>
                    <a:lnTo>
                      <a:pt x="4" y="51"/>
                    </a:lnTo>
                    <a:lnTo>
                      <a:pt x="0" y="53"/>
                    </a:lnTo>
                    <a:lnTo>
                      <a:pt x="0" y="59"/>
                    </a:lnTo>
                    <a:lnTo>
                      <a:pt x="6" y="59"/>
                    </a:lnTo>
                    <a:lnTo>
                      <a:pt x="10" y="59"/>
                    </a:lnTo>
                    <a:lnTo>
                      <a:pt x="14" y="63"/>
                    </a:lnTo>
                    <a:lnTo>
                      <a:pt x="8" y="74"/>
                    </a:lnTo>
                    <a:lnTo>
                      <a:pt x="10" y="76"/>
                    </a:lnTo>
                    <a:lnTo>
                      <a:pt x="10" y="80"/>
                    </a:lnTo>
                    <a:lnTo>
                      <a:pt x="14" y="84"/>
                    </a:lnTo>
                    <a:lnTo>
                      <a:pt x="16" y="90"/>
                    </a:lnTo>
                    <a:lnTo>
                      <a:pt x="14" y="96"/>
                    </a:lnTo>
                    <a:lnTo>
                      <a:pt x="18" y="98"/>
                    </a:lnTo>
                    <a:lnTo>
                      <a:pt x="23" y="96"/>
                    </a:lnTo>
                    <a:lnTo>
                      <a:pt x="25" y="90"/>
                    </a:lnTo>
                    <a:lnTo>
                      <a:pt x="35" y="84"/>
                    </a:lnTo>
                    <a:lnTo>
                      <a:pt x="41" y="86"/>
                    </a:lnTo>
                    <a:lnTo>
                      <a:pt x="41" y="88"/>
                    </a:lnTo>
                    <a:lnTo>
                      <a:pt x="43" y="90"/>
                    </a:lnTo>
                    <a:lnTo>
                      <a:pt x="51" y="96"/>
                    </a:lnTo>
                    <a:lnTo>
                      <a:pt x="59" y="96"/>
                    </a:lnTo>
                    <a:lnTo>
                      <a:pt x="65" y="106"/>
                    </a:lnTo>
                    <a:lnTo>
                      <a:pt x="65" y="114"/>
                    </a:lnTo>
                    <a:lnTo>
                      <a:pt x="65" y="124"/>
                    </a:lnTo>
                    <a:lnTo>
                      <a:pt x="71" y="128"/>
                    </a:lnTo>
                    <a:lnTo>
                      <a:pt x="75" y="134"/>
                    </a:lnTo>
                    <a:lnTo>
                      <a:pt x="79" y="138"/>
                    </a:lnTo>
                    <a:lnTo>
                      <a:pt x="79" y="145"/>
                    </a:lnTo>
                    <a:lnTo>
                      <a:pt x="81" y="147"/>
                    </a:lnTo>
                    <a:lnTo>
                      <a:pt x="79" y="155"/>
                    </a:lnTo>
                    <a:lnTo>
                      <a:pt x="75" y="159"/>
                    </a:lnTo>
                    <a:lnTo>
                      <a:pt x="71" y="165"/>
                    </a:lnTo>
                    <a:lnTo>
                      <a:pt x="81" y="167"/>
                    </a:lnTo>
                    <a:lnTo>
                      <a:pt x="83" y="169"/>
                    </a:lnTo>
                    <a:lnTo>
                      <a:pt x="88" y="175"/>
                    </a:lnTo>
                    <a:lnTo>
                      <a:pt x="92" y="173"/>
                    </a:lnTo>
                    <a:lnTo>
                      <a:pt x="92" y="165"/>
                    </a:lnTo>
                    <a:lnTo>
                      <a:pt x="98" y="157"/>
                    </a:lnTo>
                    <a:lnTo>
                      <a:pt x="102" y="159"/>
                    </a:lnTo>
                    <a:lnTo>
                      <a:pt x="108" y="165"/>
                    </a:lnTo>
                    <a:lnTo>
                      <a:pt x="116" y="163"/>
                    </a:lnTo>
                    <a:lnTo>
                      <a:pt x="116" y="157"/>
                    </a:lnTo>
                    <a:lnTo>
                      <a:pt x="116" y="145"/>
                    </a:lnTo>
                    <a:lnTo>
                      <a:pt x="112" y="138"/>
                    </a:lnTo>
                    <a:lnTo>
                      <a:pt x="108" y="136"/>
                    </a:lnTo>
                    <a:lnTo>
                      <a:pt x="102" y="126"/>
                    </a:lnTo>
                    <a:lnTo>
                      <a:pt x="100" y="118"/>
                    </a:lnTo>
                    <a:lnTo>
                      <a:pt x="92" y="114"/>
                    </a:lnTo>
                    <a:lnTo>
                      <a:pt x="88" y="108"/>
                    </a:lnTo>
                    <a:lnTo>
                      <a:pt x="84" y="100"/>
                    </a:lnTo>
                    <a:lnTo>
                      <a:pt x="81" y="96"/>
                    </a:lnTo>
                    <a:lnTo>
                      <a:pt x="73" y="86"/>
                    </a:lnTo>
                    <a:lnTo>
                      <a:pt x="71" y="74"/>
                    </a:lnTo>
                    <a:lnTo>
                      <a:pt x="61" y="69"/>
                    </a:lnTo>
                    <a:lnTo>
                      <a:pt x="61" y="59"/>
                    </a:lnTo>
                    <a:lnTo>
                      <a:pt x="65" y="57"/>
                    </a:lnTo>
                    <a:lnTo>
                      <a:pt x="73" y="51"/>
                    </a:lnTo>
                    <a:lnTo>
                      <a:pt x="79" y="49"/>
                    </a:lnTo>
                    <a:lnTo>
                      <a:pt x="79" y="39"/>
                    </a:lnTo>
                    <a:lnTo>
                      <a:pt x="71" y="33"/>
                    </a:lnTo>
                    <a:lnTo>
                      <a:pt x="63" y="31"/>
                    </a:lnTo>
                    <a:lnTo>
                      <a:pt x="59" y="37"/>
                    </a:lnTo>
                    <a:lnTo>
                      <a:pt x="51" y="33"/>
                    </a:lnTo>
                    <a:lnTo>
                      <a:pt x="51" y="29"/>
                    </a:lnTo>
                    <a:lnTo>
                      <a:pt x="43" y="27"/>
                    </a:lnTo>
                    <a:lnTo>
                      <a:pt x="37" y="19"/>
                    </a:lnTo>
                    <a:lnTo>
                      <a:pt x="37" y="13"/>
                    </a:lnTo>
                    <a:lnTo>
                      <a:pt x="31" y="2"/>
                    </a:lnTo>
                    <a:lnTo>
                      <a:pt x="25" y="0"/>
                    </a:lnTo>
                    <a:lnTo>
                      <a:pt x="19" y="7"/>
                    </a:lnTo>
                    <a:lnTo>
                      <a:pt x="25" y="17"/>
                    </a:lnTo>
                    <a:lnTo>
                      <a:pt x="25" y="29"/>
                    </a:lnTo>
                    <a:lnTo>
                      <a:pt x="19" y="37"/>
                    </a:lnTo>
                    <a:lnTo>
                      <a:pt x="10" y="37"/>
                    </a:lnTo>
                    <a:lnTo>
                      <a:pt x="10" y="3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10" name="Freeform 182"/>
              <p:cNvSpPr>
                <a:spLocks/>
              </p:cNvSpPr>
              <p:nvPr/>
            </p:nvSpPr>
            <p:spPr bwMode="auto">
              <a:xfrm>
                <a:off x="6278563" y="3662363"/>
                <a:ext cx="71438" cy="60325"/>
              </a:xfrm>
              <a:custGeom>
                <a:avLst/>
                <a:gdLst/>
                <a:ahLst/>
                <a:cxnLst>
                  <a:cxn ang="0">
                    <a:pos x="37" y="2"/>
                  </a:cxn>
                  <a:cxn ang="0">
                    <a:pos x="37" y="2"/>
                  </a:cxn>
                  <a:cxn ang="0">
                    <a:pos x="27" y="0"/>
                  </a:cxn>
                  <a:cxn ang="0">
                    <a:pos x="25" y="2"/>
                  </a:cxn>
                  <a:cxn ang="0">
                    <a:pos x="21" y="4"/>
                  </a:cxn>
                  <a:cxn ang="0">
                    <a:pos x="15" y="12"/>
                  </a:cxn>
                  <a:cxn ang="0">
                    <a:pos x="8" y="22"/>
                  </a:cxn>
                  <a:cxn ang="0">
                    <a:pos x="0" y="24"/>
                  </a:cxn>
                  <a:cxn ang="0">
                    <a:pos x="21" y="30"/>
                  </a:cxn>
                  <a:cxn ang="0">
                    <a:pos x="25" y="38"/>
                  </a:cxn>
                  <a:cxn ang="0">
                    <a:pos x="39" y="38"/>
                  </a:cxn>
                  <a:cxn ang="0">
                    <a:pos x="35" y="28"/>
                  </a:cxn>
                  <a:cxn ang="0">
                    <a:pos x="31" y="28"/>
                  </a:cxn>
                  <a:cxn ang="0">
                    <a:pos x="31" y="18"/>
                  </a:cxn>
                  <a:cxn ang="0">
                    <a:pos x="35" y="12"/>
                  </a:cxn>
                  <a:cxn ang="0">
                    <a:pos x="41" y="14"/>
                  </a:cxn>
                  <a:cxn ang="0">
                    <a:pos x="45" y="14"/>
                  </a:cxn>
                  <a:cxn ang="0">
                    <a:pos x="45" y="12"/>
                  </a:cxn>
                  <a:cxn ang="0">
                    <a:pos x="39" y="12"/>
                  </a:cxn>
                  <a:cxn ang="0">
                    <a:pos x="37" y="8"/>
                  </a:cxn>
                  <a:cxn ang="0">
                    <a:pos x="37" y="2"/>
                  </a:cxn>
                  <a:cxn ang="0">
                    <a:pos x="37" y="2"/>
                  </a:cxn>
                </a:cxnLst>
                <a:rect l="0" t="0" r="r" b="b"/>
                <a:pathLst>
                  <a:path w="45" h="38">
                    <a:moveTo>
                      <a:pt x="37" y="2"/>
                    </a:moveTo>
                    <a:lnTo>
                      <a:pt x="37" y="2"/>
                    </a:lnTo>
                    <a:lnTo>
                      <a:pt x="27" y="0"/>
                    </a:lnTo>
                    <a:lnTo>
                      <a:pt x="25" y="2"/>
                    </a:lnTo>
                    <a:lnTo>
                      <a:pt x="21" y="4"/>
                    </a:lnTo>
                    <a:lnTo>
                      <a:pt x="15" y="12"/>
                    </a:lnTo>
                    <a:lnTo>
                      <a:pt x="8" y="22"/>
                    </a:lnTo>
                    <a:lnTo>
                      <a:pt x="0" y="24"/>
                    </a:lnTo>
                    <a:lnTo>
                      <a:pt x="21" y="30"/>
                    </a:lnTo>
                    <a:lnTo>
                      <a:pt x="25" y="38"/>
                    </a:lnTo>
                    <a:lnTo>
                      <a:pt x="39" y="38"/>
                    </a:lnTo>
                    <a:lnTo>
                      <a:pt x="35" y="28"/>
                    </a:lnTo>
                    <a:lnTo>
                      <a:pt x="31" y="28"/>
                    </a:lnTo>
                    <a:lnTo>
                      <a:pt x="31" y="18"/>
                    </a:lnTo>
                    <a:lnTo>
                      <a:pt x="35" y="12"/>
                    </a:lnTo>
                    <a:lnTo>
                      <a:pt x="41" y="14"/>
                    </a:lnTo>
                    <a:lnTo>
                      <a:pt x="45" y="14"/>
                    </a:lnTo>
                    <a:lnTo>
                      <a:pt x="45" y="12"/>
                    </a:lnTo>
                    <a:lnTo>
                      <a:pt x="39" y="12"/>
                    </a:lnTo>
                    <a:lnTo>
                      <a:pt x="37" y="8"/>
                    </a:lnTo>
                    <a:lnTo>
                      <a:pt x="37" y="2"/>
                    </a:lnTo>
                    <a:lnTo>
                      <a:pt x="37"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11" name="Freeform 183"/>
              <p:cNvSpPr>
                <a:spLocks/>
              </p:cNvSpPr>
              <p:nvPr/>
            </p:nvSpPr>
            <p:spPr bwMode="auto">
              <a:xfrm>
                <a:off x="6278563" y="3662363"/>
                <a:ext cx="71438" cy="60325"/>
              </a:xfrm>
              <a:custGeom>
                <a:avLst/>
                <a:gdLst/>
                <a:ahLst/>
                <a:cxnLst>
                  <a:cxn ang="0">
                    <a:pos x="37" y="2"/>
                  </a:cxn>
                  <a:cxn ang="0">
                    <a:pos x="37" y="2"/>
                  </a:cxn>
                  <a:cxn ang="0">
                    <a:pos x="27" y="0"/>
                  </a:cxn>
                  <a:cxn ang="0">
                    <a:pos x="25" y="2"/>
                  </a:cxn>
                  <a:cxn ang="0">
                    <a:pos x="21" y="4"/>
                  </a:cxn>
                  <a:cxn ang="0">
                    <a:pos x="15" y="12"/>
                  </a:cxn>
                  <a:cxn ang="0">
                    <a:pos x="8" y="22"/>
                  </a:cxn>
                  <a:cxn ang="0">
                    <a:pos x="0" y="24"/>
                  </a:cxn>
                  <a:cxn ang="0">
                    <a:pos x="21" y="30"/>
                  </a:cxn>
                  <a:cxn ang="0">
                    <a:pos x="25" y="38"/>
                  </a:cxn>
                  <a:cxn ang="0">
                    <a:pos x="39" y="38"/>
                  </a:cxn>
                  <a:cxn ang="0">
                    <a:pos x="35" y="28"/>
                  </a:cxn>
                  <a:cxn ang="0">
                    <a:pos x="31" y="28"/>
                  </a:cxn>
                  <a:cxn ang="0">
                    <a:pos x="31" y="18"/>
                  </a:cxn>
                  <a:cxn ang="0">
                    <a:pos x="35" y="12"/>
                  </a:cxn>
                  <a:cxn ang="0">
                    <a:pos x="41" y="14"/>
                  </a:cxn>
                  <a:cxn ang="0">
                    <a:pos x="45" y="14"/>
                  </a:cxn>
                  <a:cxn ang="0">
                    <a:pos x="45" y="12"/>
                  </a:cxn>
                  <a:cxn ang="0">
                    <a:pos x="39" y="12"/>
                  </a:cxn>
                  <a:cxn ang="0">
                    <a:pos x="37" y="8"/>
                  </a:cxn>
                  <a:cxn ang="0">
                    <a:pos x="37" y="2"/>
                  </a:cxn>
                  <a:cxn ang="0">
                    <a:pos x="37" y="2"/>
                  </a:cxn>
                </a:cxnLst>
                <a:rect l="0" t="0" r="r" b="b"/>
                <a:pathLst>
                  <a:path w="45" h="38">
                    <a:moveTo>
                      <a:pt x="37" y="2"/>
                    </a:moveTo>
                    <a:lnTo>
                      <a:pt x="37" y="2"/>
                    </a:lnTo>
                    <a:lnTo>
                      <a:pt x="27" y="0"/>
                    </a:lnTo>
                    <a:lnTo>
                      <a:pt x="25" y="2"/>
                    </a:lnTo>
                    <a:lnTo>
                      <a:pt x="21" y="4"/>
                    </a:lnTo>
                    <a:lnTo>
                      <a:pt x="15" y="12"/>
                    </a:lnTo>
                    <a:lnTo>
                      <a:pt x="8" y="22"/>
                    </a:lnTo>
                    <a:lnTo>
                      <a:pt x="0" y="24"/>
                    </a:lnTo>
                    <a:lnTo>
                      <a:pt x="21" y="30"/>
                    </a:lnTo>
                    <a:lnTo>
                      <a:pt x="25" y="38"/>
                    </a:lnTo>
                    <a:lnTo>
                      <a:pt x="39" y="38"/>
                    </a:lnTo>
                    <a:lnTo>
                      <a:pt x="35" y="28"/>
                    </a:lnTo>
                    <a:lnTo>
                      <a:pt x="31" y="28"/>
                    </a:lnTo>
                    <a:lnTo>
                      <a:pt x="31" y="18"/>
                    </a:lnTo>
                    <a:lnTo>
                      <a:pt x="35" y="12"/>
                    </a:lnTo>
                    <a:lnTo>
                      <a:pt x="41" y="14"/>
                    </a:lnTo>
                    <a:lnTo>
                      <a:pt x="45" y="14"/>
                    </a:lnTo>
                    <a:lnTo>
                      <a:pt x="45" y="12"/>
                    </a:lnTo>
                    <a:lnTo>
                      <a:pt x="39" y="12"/>
                    </a:lnTo>
                    <a:lnTo>
                      <a:pt x="37" y="8"/>
                    </a:lnTo>
                    <a:lnTo>
                      <a:pt x="37" y="2"/>
                    </a:lnTo>
                    <a:lnTo>
                      <a:pt x="37"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12" name="Freeform 187"/>
              <p:cNvSpPr>
                <a:spLocks/>
              </p:cNvSpPr>
              <p:nvPr/>
            </p:nvSpPr>
            <p:spPr bwMode="auto">
              <a:xfrm>
                <a:off x="5392738" y="3397250"/>
                <a:ext cx="74613" cy="49213"/>
              </a:xfrm>
              <a:custGeom>
                <a:avLst/>
                <a:gdLst/>
                <a:ahLst/>
                <a:cxnLst>
                  <a:cxn ang="0">
                    <a:pos x="2" y="0"/>
                  </a:cxn>
                  <a:cxn ang="0">
                    <a:pos x="2" y="0"/>
                  </a:cxn>
                  <a:cxn ang="0">
                    <a:pos x="2" y="2"/>
                  </a:cxn>
                  <a:cxn ang="0">
                    <a:pos x="0" y="2"/>
                  </a:cxn>
                  <a:cxn ang="0">
                    <a:pos x="0" y="10"/>
                  </a:cxn>
                  <a:cxn ang="0">
                    <a:pos x="8" y="14"/>
                  </a:cxn>
                  <a:cxn ang="0">
                    <a:pos x="16" y="18"/>
                  </a:cxn>
                  <a:cxn ang="0">
                    <a:pos x="18" y="21"/>
                  </a:cxn>
                  <a:cxn ang="0">
                    <a:pos x="20" y="21"/>
                  </a:cxn>
                  <a:cxn ang="0">
                    <a:pos x="26" y="21"/>
                  </a:cxn>
                  <a:cxn ang="0">
                    <a:pos x="28" y="23"/>
                  </a:cxn>
                  <a:cxn ang="0">
                    <a:pos x="36" y="29"/>
                  </a:cxn>
                  <a:cxn ang="0">
                    <a:pos x="36" y="31"/>
                  </a:cxn>
                  <a:cxn ang="0">
                    <a:pos x="43" y="31"/>
                  </a:cxn>
                  <a:cxn ang="0">
                    <a:pos x="39" y="23"/>
                  </a:cxn>
                  <a:cxn ang="0">
                    <a:pos x="45" y="21"/>
                  </a:cxn>
                  <a:cxn ang="0">
                    <a:pos x="45" y="18"/>
                  </a:cxn>
                  <a:cxn ang="0">
                    <a:pos x="45" y="12"/>
                  </a:cxn>
                  <a:cxn ang="0">
                    <a:pos x="45" y="10"/>
                  </a:cxn>
                  <a:cxn ang="0">
                    <a:pos x="45" y="8"/>
                  </a:cxn>
                  <a:cxn ang="0">
                    <a:pos x="47" y="4"/>
                  </a:cxn>
                  <a:cxn ang="0">
                    <a:pos x="47" y="0"/>
                  </a:cxn>
                  <a:cxn ang="0">
                    <a:pos x="34" y="4"/>
                  </a:cxn>
                  <a:cxn ang="0">
                    <a:pos x="26" y="8"/>
                  </a:cxn>
                  <a:cxn ang="0">
                    <a:pos x="18" y="4"/>
                  </a:cxn>
                  <a:cxn ang="0">
                    <a:pos x="12" y="2"/>
                  </a:cxn>
                  <a:cxn ang="0">
                    <a:pos x="10" y="2"/>
                  </a:cxn>
                  <a:cxn ang="0">
                    <a:pos x="6" y="2"/>
                  </a:cxn>
                  <a:cxn ang="0">
                    <a:pos x="2" y="0"/>
                  </a:cxn>
                  <a:cxn ang="0">
                    <a:pos x="2" y="0"/>
                  </a:cxn>
                </a:cxnLst>
                <a:rect l="0" t="0" r="r" b="b"/>
                <a:pathLst>
                  <a:path w="47" h="31">
                    <a:moveTo>
                      <a:pt x="2" y="0"/>
                    </a:moveTo>
                    <a:lnTo>
                      <a:pt x="2" y="0"/>
                    </a:lnTo>
                    <a:lnTo>
                      <a:pt x="2" y="2"/>
                    </a:lnTo>
                    <a:lnTo>
                      <a:pt x="0" y="2"/>
                    </a:lnTo>
                    <a:lnTo>
                      <a:pt x="0" y="10"/>
                    </a:lnTo>
                    <a:lnTo>
                      <a:pt x="8" y="14"/>
                    </a:lnTo>
                    <a:lnTo>
                      <a:pt x="16" y="18"/>
                    </a:lnTo>
                    <a:lnTo>
                      <a:pt x="18" y="21"/>
                    </a:lnTo>
                    <a:lnTo>
                      <a:pt x="20" y="21"/>
                    </a:lnTo>
                    <a:lnTo>
                      <a:pt x="26" y="21"/>
                    </a:lnTo>
                    <a:lnTo>
                      <a:pt x="28" y="23"/>
                    </a:lnTo>
                    <a:lnTo>
                      <a:pt x="36" y="29"/>
                    </a:lnTo>
                    <a:lnTo>
                      <a:pt x="36" y="31"/>
                    </a:lnTo>
                    <a:lnTo>
                      <a:pt x="43" y="31"/>
                    </a:lnTo>
                    <a:lnTo>
                      <a:pt x="39" y="23"/>
                    </a:lnTo>
                    <a:lnTo>
                      <a:pt x="45" y="21"/>
                    </a:lnTo>
                    <a:lnTo>
                      <a:pt x="45" y="18"/>
                    </a:lnTo>
                    <a:lnTo>
                      <a:pt x="45" y="12"/>
                    </a:lnTo>
                    <a:lnTo>
                      <a:pt x="45" y="10"/>
                    </a:lnTo>
                    <a:lnTo>
                      <a:pt x="45" y="8"/>
                    </a:lnTo>
                    <a:lnTo>
                      <a:pt x="47" y="4"/>
                    </a:lnTo>
                    <a:lnTo>
                      <a:pt x="47" y="0"/>
                    </a:lnTo>
                    <a:lnTo>
                      <a:pt x="34" y="4"/>
                    </a:lnTo>
                    <a:lnTo>
                      <a:pt x="26" y="8"/>
                    </a:lnTo>
                    <a:lnTo>
                      <a:pt x="18" y="4"/>
                    </a:lnTo>
                    <a:lnTo>
                      <a:pt x="12" y="2"/>
                    </a:lnTo>
                    <a:lnTo>
                      <a:pt x="10" y="2"/>
                    </a:lnTo>
                    <a:lnTo>
                      <a:pt x="6" y="2"/>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13" name="Freeform 188"/>
              <p:cNvSpPr>
                <a:spLocks noEditPoints="1"/>
              </p:cNvSpPr>
              <p:nvPr/>
            </p:nvSpPr>
            <p:spPr bwMode="auto">
              <a:xfrm>
                <a:off x="5975350" y="3590925"/>
                <a:ext cx="46038" cy="119063"/>
              </a:xfrm>
              <a:custGeom>
                <a:avLst/>
                <a:gdLst/>
                <a:ahLst/>
                <a:cxnLst>
                  <a:cxn ang="0">
                    <a:pos x="25" y="26"/>
                  </a:cxn>
                  <a:cxn ang="0">
                    <a:pos x="25" y="26"/>
                  </a:cxn>
                  <a:cxn ang="0">
                    <a:pos x="25" y="28"/>
                  </a:cxn>
                  <a:cxn ang="0">
                    <a:pos x="25" y="35"/>
                  </a:cxn>
                  <a:cxn ang="0">
                    <a:pos x="23" y="35"/>
                  </a:cxn>
                  <a:cxn ang="0">
                    <a:pos x="21" y="35"/>
                  </a:cxn>
                  <a:cxn ang="0">
                    <a:pos x="17" y="35"/>
                  </a:cxn>
                  <a:cxn ang="0">
                    <a:pos x="17" y="26"/>
                  </a:cxn>
                  <a:cxn ang="0">
                    <a:pos x="17" y="18"/>
                  </a:cxn>
                  <a:cxn ang="0">
                    <a:pos x="17" y="16"/>
                  </a:cxn>
                  <a:cxn ang="0">
                    <a:pos x="21" y="14"/>
                  </a:cxn>
                  <a:cxn ang="0">
                    <a:pos x="23" y="14"/>
                  </a:cxn>
                  <a:cxn ang="0">
                    <a:pos x="25" y="16"/>
                  </a:cxn>
                  <a:cxn ang="0">
                    <a:pos x="23" y="18"/>
                  </a:cxn>
                  <a:cxn ang="0">
                    <a:pos x="21" y="20"/>
                  </a:cxn>
                  <a:cxn ang="0">
                    <a:pos x="21" y="28"/>
                  </a:cxn>
                  <a:cxn ang="0">
                    <a:pos x="25" y="26"/>
                  </a:cxn>
                  <a:cxn ang="0">
                    <a:pos x="25" y="26"/>
                  </a:cxn>
                  <a:cxn ang="0">
                    <a:pos x="5" y="26"/>
                  </a:cxn>
                  <a:cxn ang="0">
                    <a:pos x="5" y="26"/>
                  </a:cxn>
                  <a:cxn ang="0">
                    <a:pos x="0" y="30"/>
                  </a:cxn>
                  <a:cxn ang="0">
                    <a:pos x="3" y="33"/>
                  </a:cxn>
                  <a:cxn ang="0">
                    <a:pos x="7" y="30"/>
                  </a:cxn>
                  <a:cxn ang="0">
                    <a:pos x="5" y="26"/>
                  </a:cxn>
                  <a:cxn ang="0">
                    <a:pos x="5" y="26"/>
                  </a:cxn>
                  <a:cxn ang="0">
                    <a:pos x="7" y="75"/>
                  </a:cxn>
                  <a:cxn ang="0">
                    <a:pos x="7" y="75"/>
                  </a:cxn>
                  <a:cxn ang="0">
                    <a:pos x="15" y="67"/>
                  </a:cxn>
                  <a:cxn ang="0">
                    <a:pos x="21" y="61"/>
                  </a:cxn>
                  <a:cxn ang="0">
                    <a:pos x="21" y="55"/>
                  </a:cxn>
                  <a:cxn ang="0">
                    <a:pos x="21" y="47"/>
                  </a:cxn>
                  <a:cxn ang="0">
                    <a:pos x="23" y="43"/>
                  </a:cxn>
                  <a:cxn ang="0">
                    <a:pos x="25" y="35"/>
                  </a:cxn>
                  <a:cxn ang="0">
                    <a:pos x="23" y="35"/>
                  </a:cxn>
                  <a:cxn ang="0">
                    <a:pos x="21" y="35"/>
                  </a:cxn>
                  <a:cxn ang="0">
                    <a:pos x="17" y="35"/>
                  </a:cxn>
                  <a:cxn ang="0">
                    <a:pos x="17" y="26"/>
                  </a:cxn>
                  <a:cxn ang="0">
                    <a:pos x="17" y="18"/>
                  </a:cxn>
                  <a:cxn ang="0">
                    <a:pos x="17" y="16"/>
                  </a:cxn>
                  <a:cxn ang="0">
                    <a:pos x="21" y="14"/>
                  </a:cxn>
                  <a:cxn ang="0">
                    <a:pos x="23" y="14"/>
                  </a:cxn>
                  <a:cxn ang="0">
                    <a:pos x="25" y="16"/>
                  </a:cxn>
                  <a:cxn ang="0">
                    <a:pos x="25" y="14"/>
                  </a:cxn>
                  <a:cxn ang="0">
                    <a:pos x="29" y="8"/>
                  </a:cxn>
                  <a:cxn ang="0">
                    <a:pos x="25" y="0"/>
                  </a:cxn>
                  <a:cxn ang="0">
                    <a:pos x="23" y="0"/>
                  </a:cxn>
                  <a:cxn ang="0">
                    <a:pos x="21" y="4"/>
                  </a:cxn>
                  <a:cxn ang="0">
                    <a:pos x="17" y="4"/>
                  </a:cxn>
                  <a:cxn ang="0">
                    <a:pos x="13" y="4"/>
                  </a:cxn>
                  <a:cxn ang="0">
                    <a:pos x="13" y="8"/>
                  </a:cxn>
                  <a:cxn ang="0">
                    <a:pos x="7" y="16"/>
                  </a:cxn>
                  <a:cxn ang="0">
                    <a:pos x="7" y="20"/>
                  </a:cxn>
                  <a:cxn ang="0">
                    <a:pos x="7" y="26"/>
                  </a:cxn>
                  <a:cxn ang="0">
                    <a:pos x="5" y="26"/>
                  </a:cxn>
                  <a:cxn ang="0">
                    <a:pos x="7" y="30"/>
                  </a:cxn>
                  <a:cxn ang="0">
                    <a:pos x="3" y="33"/>
                  </a:cxn>
                  <a:cxn ang="0">
                    <a:pos x="5" y="43"/>
                  </a:cxn>
                  <a:cxn ang="0">
                    <a:pos x="7" y="75"/>
                  </a:cxn>
                  <a:cxn ang="0">
                    <a:pos x="7" y="75"/>
                  </a:cxn>
                </a:cxnLst>
                <a:rect l="0" t="0" r="r" b="b"/>
                <a:pathLst>
                  <a:path w="29" h="75">
                    <a:moveTo>
                      <a:pt x="25" y="26"/>
                    </a:moveTo>
                    <a:lnTo>
                      <a:pt x="25" y="26"/>
                    </a:lnTo>
                    <a:lnTo>
                      <a:pt x="25" y="28"/>
                    </a:lnTo>
                    <a:lnTo>
                      <a:pt x="25" y="35"/>
                    </a:lnTo>
                    <a:lnTo>
                      <a:pt x="23" y="35"/>
                    </a:lnTo>
                    <a:lnTo>
                      <a:pt x="21" y="35"/>
                    </a:lnTo>
                    <a:lnTo>
                      <a:pt x="17" y="35"/>
                    </a:lnTo>
                    <a:lnTo>
                      <a:pt x="17" y="26"/>
                    </a:lnTo>
                    <a:lnTo>
                      <a:pt x="17" y="18"/>
                    </a:lnTo>
                    <a:lnTo>
                      <a:pt x="17" y="16"/>
                    </a:lnTo>
                    <a:lnTo>
                      <a:pt x="21" y="14"/>
                    </a:lnTo>
                    <a:lnTo>
                      <a:pt x="23" y="14"/>
                    </a:lnTo>
                    <a:lnTo>
                      <a:pt x="25" y="16"/>
                    </a:lnTo>
                    <a:lnTo>
                      <a:pt x="23" y="18"/>
                    </a:lnTo>
                    <a:lnTo>
                      <a:pt x="21" y="20"/>
                    </a:lnTo>
                    <a:lnTo>
                      <a:pt x="21" y="28"/>
                    </a:lnTo>
                    <a:lnTo>
                      <a:pt x="25" y="26"/>
                    </a:lnTo>
                    <a:lnTo>
                      <a:pt x="25" y="26"/>
                    </a:lnTo>
                    <a:close/>
                    <a:moveTo>
                      <a:pt x="5" y="26"/>
                    </a:moveTo>
                    <a:lnTo>
                      <a:pt x="5" y="26"/>
                    </a:lnTo>
                    <a:lnTo>
                      <a:pt x="0" y="30"/>
                    </a:lnTo>
                    <a:lnTo>
                      <a:pt x="3" y="33"/>
                    </a:lnTo>
                    <a:lnTo>
                      <a:pt x="7" y="30"/>
                    </a:lnTo>
                    <a:lnTo>
                      <a:pt x="5" y="26"/>
                    </a:lnTo>
                    <a:lnTo>
                      <a:pt x="5" y="26"/>
                    </a:lnTo>
                    <a:close/>
                    <a:moveTo>
                      <a:pt x="7" y="75"/>
                    </a:moveTo>
                    <a:lnTo>
                      <a:pt x="7" y="75"/>
                    </a:lnTo>
                    <a:lnTo>
                      <a:pt x="15" y="67"/>
                    </a:lnTo>
                    <a:lnTo>
                      <a:pt x="21" y="61"/>
                    </a:lnTo>
                    <a:lnTo>
                      <a:pt x="21" y="55"/>
                    </a:lnTo>
                    <a:lnTo>
                      <a:pt x="21" y="47"/>
                    </a:lnTo>
                    <a:lnTo>
                      <a:pt x="23" y="43"/>
                    </a:lnTo>
                    <a:lnTo>
                      <a:pt x="25" y="35"/>
                    </a:lnTo>
                    <a:lnTo>
                      <a:pt x="23" y="35"/>
                    </a:lnTo>
                    <a:lnTo>
                      <a:pt x="21" y="35"/>
                    </a:lnTo>
                    <a:lnTo>
                      <a:pt x="17" y="35"/>
                    </a:lnTo>
                    <a:lnTo>
                      <a:pt x="17" y="26"/>
                    </a:lnTo>
                    <a:lnTo>
                      <a:pt x="17" y="18"/>
                    </a:lnTo>
                    <a:lnTo>
                      <a:pt x="17" y="16"/>
                    </a:lnTo>
                    <a:lnTo>
                      <a:pt x="21" y="14"/>
                    </a:lnTo>
                    <a:lnTo>
                      <a:pt x="23" y="14"/>
                    </a:lnTo>
                    <a:lnTo>
                      <a:pt x="25" y="16"/>
                    </a:lnTo>
                    <a:lnTo>
                      <a:pt x="25" y="14"/>
                    </a:lnTo>
                    <a:lnTo>
                      <a:pt x="29" y="8"/>
                    </a:lnTo>
                    <a:lnTo>
                      <a:pt x="25" y="0"/>
                    </a:lnTo>
                    <a:lnTo>
                      <a:pt x="23" y="0"/>
                    </a:lnTo>
                    <a:lnTo>
                      <a:pt x="21" y="4"/>
                    </a:lnTo>
                    <a:lnTo>
                      <a:pt x="17" y="4"/>
                    </a:lnTo>
                    <a:lnTo>
                      <a:pt x="13" y="4"/>
                    </a:lnTo>
                    <a:lnTo>
                      <a:pt x="13" y="8"/>
                    </a:lnTo>
                    <a:lnTo>
                      <a:pt x="7" y="16"/>
                    </a:lnTo>
                    <a:lnTo>
                      <a:pt x="7" y="20"/>
                    </a:lnTo>
                    <a:lnTo>
                      <a:pt x="7" y="26"/>
                    </a:lnTo>
                    <a:lnTo>
                      <a:pt x="5" y="26"/>
                    </a:lnTo>
                    <a:lnTo>
                      <a:pt x="7" y="30"/>
                    </a:lnTo>
                    <a:lnTo>
                      <a:pt x="3" y="33"/>
                    </a:lnTo>
                    <a:lnTo>
                      <a:pt x="5" y="43"/>
                    </a:lnTo>
                    <a:lnTo>
                      <a:pt x="7" y="75"/>
                    </a:lnTo>
                    <a:lnTo>
                      <a:pt x="7" y="7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14" name="Freeform 189"/>
              <p:cNvSpPr>
                <a:spLocks/>
              </p:cNvSpPr>
              <p:nvPr/>
            </p:nvSpPr>
            <p:spPr bwMode="auto">
              <a:xfrm>
                <a:off x="6002338" y="3613150"/>
                <a:ext cx="12700" cy="33338"/>
              </a:xfrm>
              <a:custGeom>
                <a:avLst/>
                <a:gdLst/>
                <a:ahLst/>
                <a:cxnLst>
                  <a:cxn ang="0">
                    <a:pos x="8" y="12"/>
                  </a:cxn>
                  <a:cxn ang="0">
                    <a:pos x="8" y="12"/>
                  </a:cxn>
                  <a:cxn ang="0">
                    <a:pos x="8" y="14"/>
                  </a:cxn>
                  <a:cxn ang="0">
                    <a:pos x="8" y="21"/>
                  </a:cxn>
                  <a:cxn ang="0">
                    <a:pos x="6" y="21"/>
                  </a:cxn>
                  <a:cxn ang="0">
                    <a:pos x="4" y="21"/>
                  </a:cxn>
                  <a:cxn ang="0">
                    <a:pos x="0" y="21"/>
                  </a:cxn>
                  <a:cxn ang="0">
                    <a:pos x="0" y="12"/>
                  </a:cxn>
                  <a:cxn ang="0">
                    <a:pos x="0" y="4"/>
                  </a:cxn>
                  <a:cxn ang="0">
                    <a:pos x="0" y="2"/>
                  </a:cxn>
                  <a:cxn ang="0">
                    <a:pos x="4" y="0"/>
                  </a:cxn>
                  <a:cxn ang="0">
                    <a:pos x="6" y="0"/>
                  </a:cxn>
                  <a:cxn ang="0">
                    <a:pos x="8" y="2"/>
                  </a:cxn>
                  <a:cxn ang="0">
                    <a:pos x="6" y="4"/>
                  </a:cxn>
                  <a:cxn ang="0">
                    <a:pos x="4" y="6"/>
                  </a:cxn>
                  <a:cxn ang="0">
                    <a:pos x="4" y="14"/>
                  </a:cxn>
                  <a:cxn ang="0">
                    <a:pos x="8" y="12"/>
                  </a:cxn>
                  <a:cxn ang="0">
                    <a:pos x="8" y="12"/>
                  </a:cxn>
                </a:cxnLst>
                <a:rect l="0" t="0" r="r" b="b"/>
                <a:pathLst>
                  <a:path w="8" h="21">
                    <a:moveTo>
                      <a:pt x="8" y="12"/>
                    </a:moveTo>
                    <a:lnTo>
                      <a:pt x="8" y="12"/>
                    </a:lnTo>
                    <a:lnTo>
                      <a:pt x="8" y="14"/>
                    </a:lnTo>
                    <a:lnTo>
                      <a:pt x="8" y="21"/>
                    </a:lnTo>
                    <a:lnTo>
                      <a:pt x="6" y="21"/>
                    </a:lnTo>
                    <a:lnTo>
                      <a:pt x="4" y="21"/>
                    </a:lnTo>
                    <a:lnTo>
                      <a:pt x="0" y="21"/>
                    </a:lnTo>
                    <a:lnTo>
                      <a:pt x="0" y="12"/>
                    </a:lnTo>
                    <a:lnTo>
                      <a:pt x="0" y="4"/>
                    </a:lnTo>
                    <a:lnTo>
                      <a:pt x="0" y="2"/>
                    </a:lnTo>
                    <a:lnTo>
                      <a:pt x="4" y="0"/>
                    </a:lnTo>
                    <a:lnTo>
                      <a:pt x="6" y="0"/>
                    </a:lnTo>
                    <a:lnTo>
                      <a:pt x="8" y="2"/>
                    </a:lnTo>
                    <a:lnTo>
                      <a:pt x="6" y="4"/>
                    </a:lnTo>
                    <a:lnTo>
                      <a:pt x="4" y="6"/>
                    </a:lnTo>
                    <a:lnTo>
                      <a:pt x="4" y="14"/>
                    </a:lnTo>
                    <a:lnTo>
                      <a:pt x="8" y="12"/>
                    </a:lnTo>
                    <a:lnTo>
                      <a:pt x="8"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15" name="Freeform 190"/>
              <p:cNvSpPr>
                <a:spLocks/>
              </p:cNvSpPr>
              <p:nvPr/>
            </p:nvSpPr>
            <p:spPr bwMode="auto">
              <a:xfrm>
                <a:off x="5975350" y="3632200"/>
                <a:ext cx="11113" cy="11113"/>
              </a:xfrm>
              <a:custGeom>
                <a:avLst/>
                <a:gdLst/>
                <a:ahLst/>
                <a:cxnLst>
                  <a:cxn ang="0">
                    <a:pos x="5" y="0"/>
                  </a:cxn>
                  <a:cxn ang="0">
                    <a:pos x="5" y="0"/>
                  </a:cxn>
                  <a:cxn ang="0">
                    <a:pos x="0" y="4"/>
                  </a:cxn>
                  <a:cxn ang="0">
                    <a:pos x="3" y="7"/>
                  </a:cxn>
                  <a:cxn ang="0">
                    <a:pos x="7" y="4"/>
                  </a:cxn>
                  <a:cxn ang="0">
                    <a:pos x="5" y="0"/>
                  </a:cxn>
                </a:cxnLst>
                <a:rect l="0" t="0" r="r" b="b"/>
                <a:pathLst>
                  <a:path w="7" h="7">
                    <a:moveTo>
                      <a:pt x="5" y="0"/>
                    </a:moveTo>
                    <a:lnTo>
                      <a:pt x="5" y="0"/>
                    </a:lnTo>
                    <a:lnTo>
                      <a:pt x="0" y="4"/>
                    </a:lnTo>
                    <a:lnTo>
                      <a:pt x="3" y="7"/>
                    </a:lnTo>
                    <a:lnTo>
                      <a:pt x="7" y="4"/>
                    </a:lnTo>
                    <a:lnTo>
                      <a:pt x="5" y="0"/>
                    </a:lnTo>
                    <a:close/>
                  </a:path>
                </a:pathLst>
              </a:custGeom>
              <a:grpFill/>
              <a:ln w="9525">
                <a:solidFill>
                  <a:schemeClr val="bg1">
                    <a:lumMod val="50000"/>
                  </a:schemeClr>
                </a:solidFill>
                <a:round/>
                <a:headEnd/>
                <a:tailEnd/>
              </a:ln>
            </p:spPr>
            <p:txBody>
              <a:bodyPr/>
              <a:lstStyle/>
              <a:p>
                <a:pPr>
                  <a:defRPr/>
                </a:pPr>
                <a:endParaRPr lang="en-GB" dirty="0"/>
              </a:p>
            </p:txBody>
          </p:sp>
          <p:sp>
            <p:nvSpPr>
              <p:cNvPr id="816" name="Freeform 191"/>
              <p:cNvSpPr>
                <a:spLocks/>
              </p:cNvSpPr>
              <p:nvPr/>
            </p:nvSpPr>
            <p:spPr bwMode="auto">
              <a:xfrm>
                <a:off x="5975350" y="3632200"/>
                <a:ext cx="11113" cy="11113"/>
              </a:xfrm>
              <a:custGeom>
                <a:avLst/>
                <a:gdLst/>
                <a:ahLst/>
                <a:cxnLst>
                  <a:cxn ang="0">
                    <a:pos x="5" y="0"/>
                  </a:cxn>
                  <a:cxn ang="0">
                    <a:pos x="5" y="0"/>
                  </a:cxn>
                  <a:cxn ang="0">
                    <a:pos x="0" y="4"/>
                  </a:cxn>
                  <a:cxn ang="0">
                    <a:pos x="3" y="7"/>
                  </a:cxn>
                  <a:cxn ang="0">
                    <a:pos x="7" y="4"/>
                  </a:cxn>
                  <a:cxn ang="0">
                    <a:pos x="5" y="0"/>
                  </a:cxn>
                </a:cxnLst>
                <a:rect l="0" t="0" r="r" b="b"/>
                <a:pathLst>
                  <a:path w="7" h="7">
                    <a:moveTo>
                      <a:pt x="5" y="0"/>
                    </a:moveTo>
                    <a:lnTo>
                      <a:pt x="5" y="0"/>
                    </a:lnTo>
                    <a:lnTo>
                      <a:pt x="0" y="4"/>
                    </a:lnTo>
                    <a:lnTo>
                      <a:pt x="3" y="7"/>
                    </a:lnTo>
                    <a:lnTo>
                      <a:pt x="7" y="4"/>
                    </a:lnTo>
                    <a:lnTo>
                      <a:pt x="5"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17" name="Freeform 192"/>
              <p:cNvSpPr>
                <a:spLocks/>
              </p:cNvSpPr>
              <p:nvPr/>
            </p:nvSpPr>
            <p:spPr bwMode="auto">
              <a:xfrm>
                <a:off x="5980113" y="3590925"/>
                <a:ext cx="41275" cy="119063"/>
              </a:xfrm>
              <a:custGeom>
                <a:avLst/>
                <a:gdLst/>
                <a:ahLst/>
                <a:cxnLst>
                  <a:cxn ang="0">
                    <a:pos x="4" y="75"/>
                  </a:cxn>
                  <a:cxn ang="0">
                    <a:pos x="4" y="75"/>
                  </a:cxn>
                  <a:cxn ang="0">
                    <a:pos x="12" y="67"/>
                  </a:cxn>
                  <a:cxn ang="0">
                    <a:pos x="18" y="61"/>
                  </a:cxn>
                  <a:cxn ang="0">
                    <a:pos x="18" y="55"/>
                  </a:cxn>
                  <a:cxn ang="0">
                    <a:pos x="18" y="47"/>
                  </a:cxn>
                  <a:cxn ang="0">
                    <a:pos x="20" y="43"/>
                  </a:cxn>
                  <a:cxn ang="0">
                    <a:pos x="22" y="35"/>
                  </a:cxn>
                  <a:cxn ang="0">
                    <a:pos x="20" y="35"/>
                  </a:cxn>
                  <a:cxn ang="0">
                    <a:pos x="18" y="35"/>
                  </a:cxn>
                  <a:cxn ang="0">
                    <a:pos x="14" y="35"/>
                  </a:cxn>
                  <a:cxn ang="0">
                    <a:pos x="14" y="26"/>
                  </a:cxn>
                  <a:cxn ang="0">
                    <a:pos x="14" y="18"/>
                  </a:cxn>
                  <a:cxn ang="0">
                    <a:pos x="14" y="16"/>
                  </a:cxn>
                  <a:cxn ang="0">
                    <a:pos x="18" y="14"/>
                  </a:cxn>
                  <a:cxn ang="0">
                    <a:pos x="20" y="14"/>
                  </a:cxn>
                  <a:cxn ang="0">
                    <a:pos x="22" y="16"/>
                  </a:cxn>
                  <a:cxn ang="0">
                    <a:pos x="22" y="14"/>
                  </a:cxn>
                  <a:cxn ang="0">
                    <a:pos x="26" y="8"/>
                  </a:cxn>
                  <a:cxn ang="0">
                    <a:pos x="22" y="0"/>
                  </a:cxn>
                  <a:cxn ang="0">
                    <a:pos x="20" y="0"/>
                  </a:cxn>
                  <a:cxn ang="0">
                    <a:pos x="18" y="4"/>
                  </a:cxn>
                  <a:cxn ang="0">
                    <a:pos x="14" y="4"/>
                  </a:cxn>
                  <a:cxn ang="0">
                    <a:pos x="10" y="4"/>
                  </a:cxn>
                  <a:cxn ang="0">
                    <a:pos x="10" y="8"/>
                  </a:cxn>
                  <a:cxn ang="0">
                    <a:pos x="4" y="16"/>
                  </a:cxn>
                  <a:cxn ang="0">
                    <a:pos x="4" y="20"/>
                  </a:cxn>
                  <a:cxn ang="0">
                    <a:pos x="4" y="26"/>
                  </a:cxn>
                  <a:cxn ang="0">
                    <a:pos x="2" y="26"/>
                  </a:cxn>
                  <a:cxn ang="0">
                    <a:pos x="4" y="30"/>
                  </a:cxn>
                  <a:cxn ang="0">
                    <a:pos x="0" y="33"/>
                  </a:cxn>
                  <a:cxn ang="0">
                    <a:pos x="2" y="43"/>
                  </a:cxn>
                  <a:cxn ang="0">
                    <a:pos x="4" y="75"/>
                  </a:cxn>
                </a:cxnLst>
                <a:rect l="0" t="0" r="r" b="b"/>
                <a:pathLst>
                  <a:path w="26" h="75">
                    <a:moveTo>
                      <a:pt x="4" y="75"/>
                    </a:moveTo>
                    <a:lnTo>
                      <a:pt x="4" y="75"/>
                    </a:lnTo>
                    <a:lnTo>
                      <a:pt x="12" y="67"/>
                    </a:lnTo>
                    <a:lnTo>
                      <a:pt x="18" y="61"/>
                    </a:lnTo>
                    <a:lnTo>
                      <a:pt x="18" y="55"/>
                    </a:lnTo>
                    <a:lnTo>
                      <a:pt x="18" y="47"/>
                    </a:lnTo>
                    <a:lnTo>
                      <a:pt x="20" y="43"/>
                    </a:lnTo>
                    <a:lnTo>
                      <a:pt x="22" y="35"/>
                    </a:lnTo>
                    <a:lnTo>
                      <a:pt x="20" y="35"/>
                    </a:lnTo>
                    <a:lnTo>
                      <a:pt x="18" y="35"/>
                    </a:lnTo>
                    <a:lnTo>
                      <a:pt x="14" y="35"/>
                    </a:lnTo>
                    <a:lnTo>
                      <a:pt x="14" y="26"/>
                    </a:lnTo>
                    <a:lnTo>
                      <a:pt x="14" y="18"/>
                    </a:lnTo>
                    <a:lnTo>
                      <a:pt x="14" y="16"/>
                    </a:lnTo>
                    <a:lnTo>
                      <a:pt x="18" y="14"/>
                    </a:lnTo>
                    <a:lnTo>
                      <a:pt x="20" y="14"/>
                    </a:lnTo>
                    <a:lnTo>
                      <a:pt x="22" y="16"/>
                    </a:lnTo>
                    <a:lnTo>
                      <a:pt x="22" y="14"/>
                    </a:lnTo>
                    <a:lnTo>
                      <a:pt x="26" y="8"/>
                    </a:lnTo>
                    <a:lnTo>
                      <a:pt x="22" y="0"/>
                    </a:lnTo>
                    <a:lnTo>
                      <a:pt x="20" y="0"/>
                    </a:lnTo>
                    <a:lnTo>
                      <a:pt x="18" y="4"/>
                    </a:lnTo>
                    <a:lnTo>
                      <a:pt x="14" y="4"/>
                    </a:lnTo>
                    <a:lnTo>
                      <a:pt x="10" y="4"/>
                    </a:lnTo>
                    <a:lnTo>
                      <a:pt x="10" y="8"/>
                    </a:lnTo>
                    <a:lnTo>
                      <a:pt x="4" y="16"/>
                    </a:lnTo>
                    <a:lnTo>
                      <a:pt x="4" y="20"/>
                    </a:lnTo>
                    <a:lnTo>
                      <a:pt x="4" y="26"/>
                    </a:lnTo>
                    <a:lnTo>
                      <a:pt x="2" y="26"/>
                    </a:lnTo>
                    <a:lnTo>
                      <a:pt x="4" y="30"/>
                    </a:lnTo>
                    <a:lnTo>
                      <a:pt x="0" y="33"/>
                    </a:lnTo>
                    <a:lnTo>
                      <a:pt x="2" y="43"/>
                    </a:lnTo>
                    <a:lnTo>
                      <a:pt x="4" y="75"/>
                    </a:lnTo>
                    <a:close/>
                  </a:path>
                </a:pathLst>
              </a:custGeom>
              <a:grpFill/>
              <a:ln w="9525">
                <a:solidFill>
                  <a:schemeClr val="bg1">
                    <a:lumMod val="50000"/>
                  </a:schemeClr>
                </a:solidFill>
                <a:round/>
                <a:headEnd/>
                <a:tailEnd/>
              </a:ln>
            </p:spPr>
            <p:txBody>
              <a:bodyPr/>
              <a:lstStyle/>
              <a:p>
                <a:pPr>
                  <a:defRPr/>
                </a:pPr>
                <a:endParaRPr lang="en-GB" dirty="0"/>
              </a:p>
            </p:txBody>
          </p:sp>
          <p:sp>
            <p:nvSpPr>
              <p:cNvPr id="818" name="Freeform 193"/>
              <p:cNvSpPr>
                <a:spLocks/>
              </p:cNvSpPr>
              <p:nvPr/>
            </p:nvSpPr>
            <p:spPr bwMode="auto">
              <a:xfrm>
                <a:off x="5980113" y="3590925"/>
                <a:ext cx="41275" cy="119063"/>
              </a:xfrm>
              <a:custGeom>
                <a:avLst/>
                <a:gdLst/>
                <a:ahLst/>
                <a:cxnLst>
                  <a:cxn ang="0">
                    <a:pos x="4" y="75"/>
                  </a:cxn>
                  <a:cxn ang="0">
                    <a:pos x="4" y="75"/>
                  </a:cxn>
                  <a:cxn ang="0">
                    <a:pos x="12" y="67"/>
                  </a:cxn>
                  <a:cxn ang="0">
                    <a:pos x="18" y="61"/>
                  </a:cxn>
                  <a:cxn ang="0">
                    <a:pos x="18" y="55"/>
                  </a:cxn>
                  <a:cxn ang="0">
                    <a:pos x="18" y="47"/>
                  </a:cxn>
                  <a:cxn ang="0">
                    <a:pos x="20" y="43"/>
                  </a:cxn>
                  <a:cxn ang="0">
                    <a:pos x="22" y="35"/>
                  </a:cxn>
                  <a:cxn ang="0">
                    <a:pos x="20" y="35"/>
                  </a:cxn>
                  <a:cxn ang="0">
                    <a:pos x="18" y="35"/>
                  </a:cxn>
                  <a:cxn ang="0">
                    <a:pos x="14" y="35"/>
                  </a:cxn>
                  <a:cxn ang="0">
                    <a:pos x="14" y="26"/>
                  </a:cxn>
                  <a:cxn ang="0">
                    <a:pos x="14" y="18"/>
                  </a:cxn>
                  <a:cxn ang="0">
                    <a:pos x="14" y="16"/>
                  </a:cxn>
                  <a:cxn ang="0">
                    <a:pos x="18" y="14"/>
                  </a:cxn>
                  <a:cxn ang="0">
                    <a:pos x="20" y="14"/>
                  </a:cxn>
                  <a:cxn ang="0">
                    <a:pos x="22" y="16"/>
                  </a:cxn>
                  <a:cxn ang="0">
                    <a:pos x="22" y="14"/>
                  </a:cxn>
                  <a:cxn ang="0">
                    <a:pos x="26" y="8"/>
                  </a:cxn>
                  <a:cxn ang="0">
                    <a:pos x="22" y="0"/>
                  </a:cxn>
                  <a:cxn ang="0">
                    <a:pos x="20" y="0"/>
                  </a:cxn>
                  <a:cxn ang="0">
                    <a:pos x="18" y="4"/>
                  </a:cxn>
                  <a:cxn ang="0">
                    <a:pos x="14" y="4"/>
                  </a:cxn>
                  <a:cxn ang="0">
                    <a:pos x="10" y="4"/>
                  </a:cxn>
                  <a:cxn ang="0">
                    <a:pos x="10" y="8"/>
                  </a:cxn>
                  <a:cxn ang="0">
                    <a:pos x="4" y="16"/>
                  </a:cxn>
                  <a:cxn ang="0">
                    <a:pos x="4" y="20"/>
                  </a:cxn>
                  <a:cxn ang="0">
                    <a:pos x="4" y="26"/>
                  </a:cxn>
                  <a:cxn ang="0">
                    <a:pos x="2" y="26"/>
                  </a:cxn>
                  <a:cxn ang="0">
                    <a:pos x="4" y="30"/>
                  </a:cxn>
                  <a:cxn ang="0">
                    <a:pos x="0" y="33"/>
                  </a:cxn>
                  <a:cxn ang="0">
                    <a:pos x="2" y="43"/>
                  </a:cxn>
                  <a:cxn ang="0">
                    <a:pos x="4" y="75"/>
                  </a:cxn>
                </a:cxnLst>
                <a:rect l="0" t="0" r="r" b="b"/>
                <a:pathLst>
                  <a:path w="26" h="75">
                    <a:moveTo>
                      <a:pt x="4" y="75"/>
                    </a:moveTo>
                    <a:lnTo>
                      <a:pt x="4" y="75"/>
                    </a:lnTo>
                    <a:lnTo>
                      <a:pt x="12" y="67"/>
                    </a:lnTo>
                    <a:lnTo>
                      <a:pt x="18" y="61"/>
                    </a:lnTo>
                    <a:lnTo>
                      <a:pt x="18" y="55"/>
                    </a:lnTo>
                    <a:lnTo>
                      <a:pt x="18" y="47"/>
                    </a:lnTo>
                    <a:lnTo>
                      <a:pt x="20" y="43"/>
                    </a:lnTo>
                    <a:lnTo>
                      <a:pt x="22" y="35"/>
                    </a:lnTo>
                    <a:lnTo>
                      <a:pt x="20" y="35"/>
                    </a:lnTo>
                    <a:lnTo>
                      <a:pt x="18" y="35"/>
                    </a:lnTo>
                    <a:lnTo>
                      <a:pt x="14" y="35"/>
                    </a:lnTo>
                    <a:lnTo>
                      <a:pt x="14" y="26"/>
                    </a:lnTo>
                    <a:lnTo>
                      <a:pt x="14" y="18"/>
                    </a:lnTo>
                    <a:lnTo>
                      <a:pt x="14" y="16"/>
                    </a:lnTo>
                    <a:lnTo>
                      <a:pt x="18" y="14"/>
                    </a:lnTo>
                    <a:lnTo>
                      <a:pt x="20" y="14"/>
                    </a:lnTo>
                    <a:lnTo>
                      <a:pt x="22" y="16"/>
                    </a:lnTo>
                    <a:lnTo>
                      <a:pt x="22" y="14"/>
                    </a:lnTo>
                    <a:lnTo>
                      <a:pt x="26" y="8"/>
                    </a:lnTo>
                    <a:lnTo>
                      <a:pt x="22" y="0"/>
                    </a:lnTo>
                    <a:lnTo>
                      <a:pt x="20" y="0"/>
                    </a:lnTo>
                    <a:lnTo>
                      <a:pt x="18" y="4"/>
                    </a:lnTo>
                    <a:lnTo>
                      <a:pt x="14" y="4"/>
                    </a:lnTo>
                    <a:lnTo>
                      <a:pt x="10" y="4"/>
                    </a:lnTo>
                    <a:lnTo>
                      <a:pt x="10" y="8"/>
                    </a:lnTo>
                    <a:lnTo>
                      <a:pt x="4" y="16"/>
                    </a:lnTo>
                    <a:lnTo>
                      <a:pt x="4" y="20"/>
                    </a:lnTo>
                    <a:lnTo>
                      <a:pt x="4" y="26"/>
                    </a:lnTo>
                    <a:lnTo>
                      <a:pt x="2" y="26"/>
                    </a:lnTo>
                    <a:lnTo>
                      <a:pt x="4" y="30"/>
                    </a:lnTo>
                    <a:lnTo>
                      <a:pt x="0" y="33"/>
                    </a:lnTo>
                    <a:lnTo>
                      <a:pt x="2" y="43"/>
                    </a:lnTo>
                    <a:lnTo>
                      <a:pt x="4" y="75"/>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19" name="Freeform 194"/>
              <p:cNvSpPr>
                <a:spLocks noEditPoints="1"/>
              </p:cNvSpPr>
              <p:nvPr/>
            </p:nvSpPr>
            <p:spPr bwMode="auto">
              <a:xfrm>
                <a:off x="4789488" y="2727325"/>
                <a:ext cx="106363" cy="163513"/>
              </a:xfrm>
              <a:custGeom>
                <a:avLst/>
                <a:gdLst/>
                <a:ahLst/>
                <a:cxnLst>
                  <a:cxn ang="0">
                    <a:pos x="57" y="8"/>
                  </a:cxn>
                  <a:cxn ang="0">
                    <a:pos x="53" y="2"/>
                  </a:cxn>
                  <a:cxn ang="0">
                    <a:pos x="51" y="4"/>
                  </a:cxn>
                  <a:cxn ang="0">
                    <a:pos x="47" y="8"/>
                  </a:cxn>
                  <a:cxn ang="0">
                    <a:pos x="41" y="4"/>
                  </a:cxn>
                  <a:cxn ang="0">
                    <a:pos x="37" y="12"/>
                  </a:cxn>
                  <a:cxn ang="0">
                    <a:pos x="37" y="14"/>
                  </a:cxn>
                  <a:cxn ang="0">
                    <a:pos x="33" y="20"/>
                  </a:cxn>
                  <a:cxn ang="0">
                    <a:pos x="29" y="24"/>
                  </a:cxn>
                  <a:cxn ang="0">
                    <a:pos x="27" y="30"/>
                  </a:cxn>
                  <a:cxn ang="0">
                    <a:pos x="18" y="30"/>
                  </a:cxn>
                  <a:cxn ang="0">
                    <a:pos x="12" y="24"/>
                  </a:cxn>
                  <a:cxn ang="0">
                    <a:pos x="10" y="32"/>
                  </a:cxn>
                  <a:cxn ang="0">
                    <a:pos x="14" y="40"/>
                  </a:cxn>
                  <a:cxn ang="0">
                    <a:pos x="10" y="42"/>
                  </a:cxn>
                  <a:cxn ang="0">
                    <a:pos x="6" y="45"/>
                  </a:cxn>
                  <a:cxn ang="0">
                    <a:pos x="2" y="53"/>
                  </a:cxn>
                  <a:cxn ang="0">
                    <a:pos x="22" y="55"/>
                  </a:cxn>
                  <a:cxn ang="0">
                    <a:pos x="22" y="53"/>
                  </a:cxn>
                  <a:cxn ang="0">
                    <a:pos x="18" y="61"/>
                  </a:cxn>
                  <a:cxn ang="0">
                    <a:pos x="14" y="69"/>
                  </a:cxn>
                  <a:cxn ang="0">
                    <a:pos x="10" y="73"/>
                  </a:cxn>
                  <a:cxn ang="0">
                    <a:pos x="6" y="79"/>
                  </a:cxn>
                  <a:cxn ang="0">
                    <a:pos x="4" y="83"/>
                  </a:cxn>
                  <a:cxn ang="0">
                    <a:pos x="0" y="89"/>
                  </a:cxn>
                  <a:cxn ang="0">
                    <a:pos x="2" y="93"/>
                  </a:cxn>
                  <a:cxn ang="0">
                    <a:pos x="4" y="95"/>
                  </a:cxn>
                  <a:cxn ang="0">
                    <a:pos x="10" y="99"/>
                  </a:cxn>
                  <a:cxn ang="0">
                    <a:pos x="6" y="103"/>
                  </a:cxn>
                  <a:cxn ang="0">
                    <a:pos x="20" y="95"/>
                  </a:cxn>
                  <a:cxn ang="0">
                    <a:pos x="24" y="103"/>
                  </a:cxn>
                  <a:cxn ang="0">
                    <a:pos x="31" y="99"/>
                  </a:cxn>
                  <a:cxn ang="0">
                    <a:pos x="33" y="93"/>
                  </a:cxn>
                  <a:cxn ang="0">
                    <a:pos x="39" y="91"/>
                  </a:cxn>
                  <a:cxn ang="0">
                    <a:pos x="43" y="89"/>
                  </a:cxn>
                  <a:cxn ang="0">
                    <a:pos x="47" y="83"/>
                  </a:cxn>
                  <a:cxn ang="0">
                    <a:pos x="53" y="81"/>
                  </a:cxn>
                  <a:cxn ang="0">
                    <a:pos x="57" y="79"/>
                  </a:cxn>
                  <a:cxn ang="0">
                    <a:pos x="59" y="79"/>
                  </a:cxn>
                  <a:cxn ang="0">
                    <a:pos x="59" y="73"/>
                  </a:cxn>
                  <a:cxn ang="0">
                    <a:pos x="65" y="59"/>
                  </a:cxn>
                  <a:cxn ang="0">
                    <a:pos x="61" y="53"/>
                  </a:cxn>
                  <a:cxn ang="0">
                    <a:pos x="61" y="44"/>
                  </a:cxn>
                  <a:cxn ang="0">
                    <a:pos x="61" y="36"/>
                  </a:cxn>
                  <a:cxn ang="0">
                    <a:pos x="65" y="34"/>
                  </a:cxn>
                  <a:cxn ang="0">
                    <a:pos x="53" y="32"/>
                  </a:cxn>
                  <a:cxn ang="0">
                    <a:pos x="47" y="34"/>
                  </a:cxn>
                  <a:cxn ang="0">
                    <a:pos x="47" y="30"/>
                  </a:cxn>
                  <a:cxn ang="0">
                    <a:pos x="41" y="28"/>
                  </a:cxn>
                  <a:cxn ang="0">
                    <a:pos x="41" y="22"/>
                  </a:cxn>
                  <a:cxn ang="0">
                    <a:pos x="47" y="20"/>
                  </a:cxn>
                  <a:cxn ang="0">
                    <a:pos x="49" y="12"/>
                  </a:cxn>
                  <a:cxn ang="0">
                    <a:pos x="57" y="8"/>
                  </a:cxn>
                  <a:cxn ang="0">
                    <a:pos x="22" y="69"/>
                  </a:cxn>
                  <a:cxn ang="0">
                    <a:pos x="22" y="71"/>
                  </a:cxn>
                  <a:cxn ang="0">
                    <a:pos x="18" y="73"/>
                  </a:cxn>
                  <a:cxn ang="0">
                    <a:pos x="22" y="69"/>
                  </a:cxn>
                </a:cxnLst>
                <a:rect l="0" t="0" r="r" b="b"/>
                <a:pathLst>
                  <a:path w="67" h="103">
                    <a:moveTo>
                      <a:pt x="57" y="8"/>
                    </a:moveTo>
                    <a:lnTo>
                      <a:pt x="57" y="8"/>
                    </a:lnTo>
                    <a:lnTo>
                      <a:pt x="57" y="4"/>
                    </a:lnTo>
                    <a:lnTo>
                      <a:pt x="53" y="2"/>
                    </a:lnTo>
                    <a:lnTo>
                      <a:pt x="51" y="0"/>
                    </a:lnTo>
                    <a:lnTo>
                      <a:pt x="51" y="4"/>
                    </a:lnTo>
                    <a:lnTo>
                      <a:pt x="49" y="8"/>
                    </a:lnTo>
                    <a:lnTo>
                      <a:pt x="47" y="8"/>
                    </a:lnTo>
                    <a:lnTo>
                      <a:pt x="47" y="4"/>
                    </a:lnTo>
                    <a:lnTo>
                      <a:pt x="41" y="4"/>
                    </a:lnTo>
                    <a:lnTo>
                      <a:pt x="37" y="4"/>
                    </a:lnTo>
                    <a:lnTo>
                      <a:pt x="37" y="12"/>
                    </a:lnTo>
                    <a:lnTo>
                      <a:pt x="31" y="12"/>
                    </a:lnTo>
                    <a:lnTo>
                      <a:pt x="37" y="14"/>
                    </a:lnTo>
                    <a:lnTo>
                      <a:pt x="37" y="20"/>
                    </a:lnTo>
                    <a:lnTo>
                      <a:pt x="33" y="20"/>
                    </a:lnTo>
                    <a:lnTo>
                      <a:pt x="29" y="22"/>
                    </a:lnTo>
                    <a:lnTo>
                      <a:pt x="29" y="24"/>
                    </a:lnTo>
                    <a:lnTo>
                      <a:pt x="29" y="30"/>
                    </a:lnTo>
                    <a:lnTo>
                      <a:pt x="27" y="30"/>
                    </a:lnTo>
                    <a:lnTo>
                      <a:pt x="20" y="28"/>
                    </a:lnTo>
                    <a:lnTo>
                      <a:pt x="18" y="30"/>
                    </a:lnTo>
                    <a:lnTo>
                      <a:pt x="14" y="30"/>
                    </a:lnTo>
                    <a:lnTo>
                      <a:pt x="12" y="24"/>
                    </a:lnTo>
                    <a:lnTo>
                      <a:pt x="10" y="24"/>
                    </a:lnTo>
                    <a:lnTo>
                      <a:pt x="10" y="32"/>
                    </a:lnTo>
                    <a:lnTo>
                      <a:pt x="18" y="36"/>
                    </a:lnTo>
                    <a:lnTo>
                      <a:pt x="14" y="40"/>
                    </a:lnTo>
                    <a:lnTo>
                      <a:pt x="14" y="42"/>
                    </a:lnTo>
                    <a:lnTo>
                      <a:pt x="10" y="42"/>
                    </a:lnTo>
                    <a:lnTo>
                      <a:pt x="4" y="42"/>
                    </a:lnTo>
                    <a:lnTo>
                      <a:pt x="6" y="45"/>
                    </a:lnTo>
                    <a:lnTo>
                      <a:pt x="2" y="45"/>
                    </a:lnTo>
                    <a:lnTo>
                      <a:pt x="2" y="53"/>
                    </a:lnTo>
                    <a:lnTo>
                      <a:pt x="12" y="53"/>
                    </a:lnTo>
                    <a:lnTo>
                      <a:pt x="22" y="55"/>
                    </a:lnTo>
                    <a:lnTo>
                      <a:pt x="22" y="51"/>
                    </a:lnTo>
                    <a:lnTo>
                      <a:pt x="22" y="53"/>
                    </a:lnTo>
                    <a:lnTo>
                      <a:pt x="22" y="55"/>
                    </a:lnTo>
                    <a:lnTo>
                      <a:pt x="18" y="61"/>
                    </a:lnTo>
                    <a:lnTo>
                      <a:pt x="18" y="65"/>
                    </a:lnTo>
                    <a:lnTo>
                      <a:pt x="14" y="69"/>
                    </a:lnTo>
                    <a:lnTo>
                      <a:pt x="10" y="71"/>
                    </a:lnTo>
                    <a:lnTo>
                      <a:pt x="10" y="73"/>
                    </a:lnTo>
                    <a:lnTo>
                      <a:pt x="14" y="75"/>
                    </a:lnTo>
                    <a:lnTo>
                      <a:pt x="6" y="79"/>
                    </a:lnTo>
                    <a:lnTo>
                      <a:pt x="10" y="83"/>
                    </a:lnTo>
                    <a:lnTo>
                      <a:pt x="4" y="83"/>
                    </a:lnTo>
                    <a:lnTo>
                      <a:pt x="0" y="83"/>
                    </a:lnTo>
                    <a:lnTo>
                      <a:pt x="0" y="89"/>
                    </a:lnTo>
                    <a:lnTo>
                      <a:pt x="4" y="89"/>
                    </a:lnTo>
                    <a:lnTo>
                      <a:pt x="2" y="93"/>
                    </a:lnTo>
                    <a:lnTo>
                      <a:pt x="0" y="99"/>
                    </a:lnTo>
                    <a:lnTo>
                      <a:pt x="4" y="95"/>
                    </a:lnTo>
                    <a:lnTo>
                      <a:pt x="12" y="95"/>
                    </a:lnTo>
                    <a:lnTo>
                      <a:pt x="10" y="99"/>
                    </a:lnTo>
                    <a:lnTo>
                      <a:pt x="6" y="101"/>
                    </a:lnTo>
                    <a:lnTo>
                      <a:pt x="6" y="103"/>
                    </a:lnTo>
                    <a:lnTo>
                      <a:pt x="10" y="103"/>
                    </a:lnTo>
                    <a:lnTo>
                      <a:pt x="20" y="95"/>
                    </a:lnTo>
                    <a:lnTo>
                      <a:pt x="20" y="101"/>
                    </a:lnTo>
                    <a:lnTo>
                      <a:pt x="24" y="103"/>
                    </a:lnTo>
                    <a:lnTo>
                      <a:pt x="29" y="99"/>
                    </a:lnTo>
                    <a:lnTo>
                      <a:pt x="31" y="99"/>
                    </a:lnTo>
                    <a:lnTo>
                      <a:pt x="33" y="95"/>
                    </a:lnTo>
                    <a:lnTo>
                      <a:pt x="33" y="93"/>
                    </a:lnTo>
                    <a:lnTo>
                      <a:pt x="33" y="91"/>
                    </a:lnTo>
                    <a:lnTo>
                      <a:pt x="39" y="91"/>
                    </a:lnTo>
                    <a:lnTo>
                      <a:pt x="41" y="93"/>
                    </a:lnTo>
                    <a:lnTo>
                      <a:pt x="43" y="89"/>
                    </a:lnTo>
                    <a:lnTo>
                      <a:pt x="47" y="89"/>
                    </a:lnTo>
                    <a:lnTo>
                      <a:pt x="47" y="83"/>
                    </a:lnTo>
                    <a:lnTo>
                      <a:pt x="53" y="83"/>
                    </a:lnTo>
                    <a:lnTo>
                      <a:pt x="53" y="81"/>
                    </a:lnTo>
                    <a:lnTo>
                      <a:pt x="53" y="79"/>
                    </a:lnTo>
                    <a:lnTo>
                      <a:pt x="57" y="79"/>
                    </a:lnTo>
                    <a:lnTo>
                      <a:pt x="61" y="81"/>
                    </a:lnTo>
                    <a:lnTo>
                      <a:pt x="59" y="79"/>
                    </a:lnTo>
                    <a:lnTo>
                      <a:pt x="59" y="75"/>
                    </a:lnTo>
                    <a:lnTo>
                      <a:pt x="59" y="73"/>
                    </a:lnTo>
                    <a:lnTo>
                      <a:pt x="65" y="73"/>
                    </a:lnTo>
                    <a:lnTo>
                      <a:pt x="65" y="59"/>
                    </a:lnTo>
                    <a:lnTo>
                      <a:pt x="61" y="59"/>
                    </a:lnTo>
                    <a:lnTo>
                      <a:pt x="61" y="53"/>
                    </a:lnTo>
                    <a:lnTo>
                      <a:pt x="59" y="53"/>
                    </a:lnTo>
                    <a:lnTo>
                      <a:pt x="61" y="44"/>
                    </a:lnTo>
                    <a:lnTo>
                      <a:pt x="61" y="42"/>
                    </a:lnTo>
                    <a:lnTo>
                      <a:pt x="61" y="36"/>
                    </a:lnTo>
                    <a:lnTo>
                      <a:pt x="67" y="34"/>
                    </a:lnTo>
                    <a:lnTo>
                      <a:pt x="65" y="34"/>
                    </a:lnTo>
                    <a:lnTo>
                      <a:pt x="59" y="34"/>
                    </a:lnTo>
                    <a:lnTo>
                      <a:pt x="53" y="32"/>
                    </a:lnTo>
                    <a:lnTo>
                      <a:pt x="49" y="34"/>
                    </a:lnTo>
                    <a:lnTo>
                      <a:pt x="47" y="34"/>
                    </a:lnTo>
                    <a:lnTo>
                      <a:pt x="47" y="32"/>
                    </a:lnTo>
                    <a:lnTo>
                      <a:pt x="47" y="30"/>
                    </a:lnTo>
                    <a:lnTo>
                      <a:pt x="43" y="28"/>
                    </a:lnTo>
                    <a:lnTo>
                      <a:pt x="41" y="28"/>
                    </a:lnTo>
                    <a:lnTo>
                      <a:pt x="41" y="24"/>
                    </a:lnTo>
                    <a:lnTo>
                      <a:pt x="41" y="22"/>
                    </a:lnTo>
                    <a:lnTo>
                      <a:pt x="43" y="22"/>
                    </a:lnTo>
                    <a:lnTo>
                      <a:pt x="47" y="20"/>
                    </a:lnTo>
                    <a:lnTo>
                      <a:pt x="47" y="16"/>
                    </a:lnTo>
                    <a:lnTo>
                      <a:pt x="49" y="12"/>
                    </a:lnTo>
                    <a:lnTo>
                      <a:pt x="51" y="10"/>
                    </a:lnTo>
                    <a:lnTo>
                      <a:pt x="57" y="8"/>
                    </a:lnTo>
                    <a:lnTo>
                      <a:pt x="57" y="8"/>
                    </a:lnTo>
                    <a:close/>
                    <a:moveTo>
                      <a:pt x="22" y="69"/>
                    </a:moveTo>
                    <a:lnTo>
                      <a:pt x="22" y="69"/>
                    </a:lnTo>
                    <a:lnTo>
                      <a:pt x="22" y="71"/>
                    </a:lnTo>
                    <a:lnTo>
                      <a:pt x="20" y="73"/>
                    </a:lnTo>
                    <a:lnTo>
                      <a:pt x="18" y="73"/>
                    </a:lnTo>
                    <a:lnTo>
                      <a:pt x="22" y="69"/>
                    </a:lnTo>
                    <a:lnTo>
                      <a:pt x="22" y="6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20" name="Freeform 195"/>
              <p:cNvSpPr>
                <a:spLocks/>
              </p:cNvSpPr>
              <p:nvPr/>
            </p:nvSpPr>
            <p:spPr bwMode="auto">
              <a:xfrm>
                <a:off x="4818063" y="2836863"/>
                <a:ext cx="6350" cy="635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821" name="Freeform 196"/>
              <p:cNvSpPr>
                <a:spLocks/>
              </p:cNvSpPr>
              <p:nvPr/>
            </p:nvSpPr>
            <p:spPr bwMode="auto">
              <a:xfrm>
                <a:off x="4818063" y="2836863"/>
                <a:ext cx="6350" cy="635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22" name="Freeform 197"/>
              <p:cNvSpPr>
                <a:spLocks/>
              </p:cNvSpPr>
              <p:nvPr/>
            </p:nvSpPr>
            <p:spPr bwMode="auto">
              <a:xfrm>
                <a:off x="6230938" y="3336925"/>
                <a:ext cx="519113" cy="515938"/>
              </a:xfrm>
              <a:custGeom>
                <a:avLst/>
                <a:gdLst/>
                <a:ahLst/>
                <a:cxnLst>
                  <a:cxn ang="0">
                    <a:pos x="309" y="290"/>
                  </a:cxn>
                  <a:cxn ang="0">
                    <a:pos x="319" y="272"/>
                  </a:cxn>
                  <a:cxn ang="0">
                    <a:pos x="300" y="241"/>
                  </a:cxn>
                  <a:cxn ang="0">
                    <a:pos x="309" y="193"/>
                  </a:cxn>
                  <a:cxn ang="0">
                    <a:pos x="290" y="178"/>
                  </a:cxn>
                  <a:cxn ang="0">
                    <a:pos x="280" y="144"/>
                  </a:cxn>
                  <a:cxn ang="0">
                    <a:pos x="280" y="119"/>
                  </a:cxn>
                  <a:cxn ang="0">
                    <a:pos x="298" y="101"/>
                  </a:cxn>
                  <a:cxn ang="0">
                    <a:pos x="301" y="71"/>
                  </a:cxn>
                  <a:cxn ang="0">
                    <a:pos x="280" y="56"/>
                  </a:cxn>
                  <a:cxn ang="0">
                    <a:pos x="242" y="36"/>
                  </a:cxn>
                  <a:cxn ang="0">
                    <a:pos x="197" y="36"/>
                  </a:cxn>
                  <a:cxn ang="0">
                    <a:pos x="179" y="46"/>
                  </a:cxn>
                  <a:cxn ang="0">
                    <a:pos x="162" y="67"/>
                  </a:cxn>
                  <a:cxn ang="0">
                    <a:pos x="154" y="61"/>
                  </a:cxn>
                  <a:cxn ang="0">
                    <a:pos x="120" y="67"/>
                  </a:cxn>
                  <a:cxn ang="0">
                    <a:pos x="97" y="50"/>
                  </a:cxn>
                  <a:cxn ang="0">
                    <a:pos x="85" y="50"/>
                  </a:cxn>
                  <a:cxn ang="0">
                    <a:pos x="73" y="20"/>
                  </a:cxn>
                  <a:cxn ang="0">
                    <a:pos x="67" y="10"/>
                  </a:cxn>
                  <a:cxn ang="0">
                    <a:pos x="63" y="2"/>
                  </a:cxn>
                  <a:cxn ang="0">
                    <a:pos x="47" y="16"/>
                  </a:cxn>
                  <a:cxn ang="0">
                    <a:pos x="30" y="16"/>
                  </a:cxn>
                  <a:cxn ang="0">
                    <a:pos x="20" y="2"/>
                  </a:cxn>
                  <a:cxn ang="0">
                    <a:pos x="8" y="6"/>
                  </a:cxn>
                  <a:cxn ang="0">
                    <a:pos x="4" y="20"/>
                  </a:cxn>
                  <a:cxn ang="0">
                    <a:pos x="0" y="32"/>
                  </a:cxn>
                  <a:cxn ang="0">
                    <a:pos x="10" y="52"/>
                  </a:cxn>
                  <a:cxn ang="0">
                    <a:pos x="12" y="69"/>
                  </a:cxn>
                  <a:cxn ang="0">
                    <a:pos x="14" y="75"/>
                  </a:cxn>
                  <a:cxn ang="0">
                    <a:pos x="14" y="81"/>
                  </a:cxn>
                  <a:cxn ang="0">
                    <a:pos x="22" y="89"/>
                  </a:cxn>
                  <a:cxn ang="0">
                    <a:pos x="38" y="91"/>
                  </a:cxn>
                  <a:cxn ang="0">
                    <a:pos x="39" y="97"/>
                  </a:cxn>
                  <a:cxn ang="0">
                    <a:pos x="32" y="99"/>
                  </a:cxn>
                  <a:cxn ang="0">
                    <a:pos x="30" y="109"/>
                  </a:cxn>
                  <a:cxn ang="0">
                    <a:pos x="28" y="117"/>
                  </a:cxn>
                  <a:cxn ang="0">
                    <a:pos x="32" y="130"/>
                  </a:cxn>
                  <a:cxn ang="0">
                    <a:pos x="47" y="146"/>
                  </a:cxn>
                  <a:cxn ang="0">
                    <a:pos x="53" y="158"/>
                  </a:cxn>
                  <a:cxn ang="0">
                    <a:pos x="69" y="176"/>
                  </a:cxn>
                  <a:cxn ang="0">
                    <a:pos x="77" y="195"/>
                  </a:cxn>
                  <a:cxn ang="0">
                    <a:pos x="85" y="213"/>
                  </a:cxn>
                  <a:cxn ang="0">
                    <a:pos x="110" y="233"/>
                  </a:cxn>
                  <a:cxn ang="0">
                    <a:pos x="116" y="247"/>
                  </a:cxn>
                  <a:cxn ang="0">
                    <a:pos x="126" y="260"/>
                  </a:cxn>
                  <a:cxn ang="0">
                    <a:pos x="140" y="274"/>
                  </a:cxn>
                  <a:cxn ang="0">
                    <a:pos x="160" y="294"/>
                  </a:cxn>
                  <a:cxn ang="0">
                    <a:pos x="177" y="296"/>
                  </a:cxn>
                  <a:cxn ang="0">
                    <a:pos x="215" y="286"/>
                  </a:cxn>
                  <a:cxn ang="0">
                    <a:pos x="229" y="316"/>
                  </a:cxn>
                  <a:cxn ang="0">
                    <a:pos x="264" y="322"/>
                  </a:cxn>
                  <a:cxn ang="0">
                    <a:pos x="288" y="325"/>
                  </a:cxn>
                </a:cxnLst>
                <a:rect l="0" t="0" r="r" b="b"/>
                <a:pathLst>
                  <a:path w="327" h="325">
                    <a:moveTo>
                      <a:pt x="288" y="325"/>
                    </a:moveTo>
                    <a:lnTo>
                      <a:pt x="290" y="306"/>
                    </a:lnTo>
                    <a:lnTo>
                      <a:pt x="300" y="292"/>
                    </a:lnTo>
                    <a:lnTo>
                      <a:pt x="309" y="290"/>
                    </a:lnTo>
                    <a:lnTo>
                      <a:pt x="319" y="286"/>
                    </a:lnTo>
                    <a:lnTo>
                      <a:pt x="327" y="282"/>
                    </a:lnTo>
                    <a:lnTo>
                      <a:pt x="327" y="274"/>
                    </a:lnTo>
                    <a:lnTo>
                      <a:pt x="319" y="272"/>
                    </a:lnTo>
                    <a:lnTo>
                      <a:pt x="319" y="262"/>
                    </a:lnTo>
                    <a:lnTo>
                      <a:pt x="313" y="255"/>
                    </a:lnTo>
                    <a:lnTo>
                      <a:pt x="307" y="253"/>
                    </a:lnTo>
                    <a:lnTo>
                      <a:pt x="300" y="241"/>
                    </a:lnTo>
                    <a:lnTo>
                      <a:pt x="298" y="235"/>
                    </a:lnTo>
                    <a:lnTo>
                      <a:pt x="300" y="231"/>
                    </a:lnTo>
                    <a:lnTo>
                      <a:pt x="292" y="213"/>
                    </a:lnTo>
                    <a:lnTo>
                      <a:pt x="309" y="193"/>
                    </a:lnTo>
                    <a:lnTo>
                      <a:pt x="309" y="188"/>
                    </a:lnTo>
                    <a:lnTo>
                      <a:pt x="307" y="184"/>
                    </a:lnTo>
                    <a:lnTo>
                      <a:pt x="292" y="180"/>
                    </a:lnTo>
                    <a:lnTo>
                      <a:pt x="290" y="178"/>
                    </a:lnTo>
                    <a:lnTo>
                      <a:pt x="290" y="168"/>
                    </a:lnTo>
                    <a:lnTo>
                      <a:pt x="288" y="158"/>
                    </a:lnTo>
                    <a:lnTo>
                      <a:pt x="280" y="150"/>
                    </a:lnTo>
                    <a:lnTo>
                      <a:pt x="280" y="144"/>
                    </a:lnTo>
                    <a:lnTo>
                      <a:pt x="284" y="138"/>
                    </a:lnTo>
                    <a:lnTo>
                      <a:pt x="280" y="136"/>
                    </a:lnTo>
                    <a:lnTo>
                      <a:pt x="280" y="130"/>
                    </a:lnTo>
                    <a:lnTo>
                      <a:pt x="280" y="119"/>
                    </a:lnTo>
                    <a:lnTo>
                      <a:pt x="284" y="111"/>
                    </a:lnTo>
                    <a:lnTo>
                      <a:pt x="288" y="109"/>
                    </a:lnTo>
                    <a:lnTo>
                      <a:pt x="294" y="109"/>
                    </a:lnTo>
                    <a:lnTo>
                      <a:pt x="298" y="101"/>
                    </a:lnTo>
                    <a:lnTo>
                      <a:pt x="300" y="95"/>
                    </a:lnTo>
                    <a:lnTo>
                      <a:pt x="301" y="87"/>
                    </a:lnTo>
                    <a:lnTo>
                      <a:pt x="301" y="79"/>
                    </a:lnTo>
                    <a:lnTo>
                      <a:pt x="301" y="71"/>
                    </a:lnTo>
                    <a:lnTo>
                      <a:pt x="292" y="69"/>
                    </a:lnTo>
                    <a:lnTo>
                      <a:pt x="288" y="61"/>
                    </a:lnTo>
                    <a:lnTo>
                      <a:pt x="284" y="57"/>
                    </a:lnTo>
                    <a:lnTo>
                      <a:pt x="280" y="56"/>
                    </a:lnTo>
                    <a:lnTo>
                      <a:pt x="270" y="48"/>
                    </a:lnTo>
                    <a:lnTo>
                      <a:pt x="260" y="42"/>
                    </a:lnTo>
                    <a:lnTo>
                      <a:pt x="246" y="38"/>
                    </a:lnTo>
                    <a:lnTo>
                      <a:pt x="242" y="36"/>
                    </a:lnTo>
                    <a:lnTo>
                      <a:pt x="233" y="36"/>
                    </a:lnTo>
                    <a:lnTo>
                      <a:pt x="213" y="30"/>
                    </a:lnTo>
                    <a:lnTo>
                      <a:pt x="205" y="32"/>
                    </a:lnTo>
                    <a:lnTo>
                      <a:pt x="197" y="36"/>
                    </a:lnTo>
                    <a:lnTo>
                      <a:pt x="187" y="36"/>
                    </a:lnTo>
                    <a:lnTo>
                      <a:pt x="181" y="38"/>
                    </a:lnTo>
                    <a:lnTo>
                      <a:pt x="179" y="42"/>
                    </a:lnTo>
                    <a:lnTo>
                      <a:pt x="179" y="46"/>
                    </a:lnTo>
                    <a:lnTo>
                      <a:pt x="175" y="52"/>
                    </a:lnTo>
                    <a:lnTo>
                      <a:pt x="164" y="52"/>
                    </a:lnTo>
                    <a:lnTo>
                      <a:pt x="164" y="65"/>
                    </a:lnTo>
                    <a:lnTo>
                      <a:pt x="162" y="67"/>
                    </a:lnTo>
                    <a:lnTo>
                      <a:pt x="158" y="67"/>
                    </a:lnTo>
                    <a:lnTo>
                      <a:pt x="154" y="65"/>
                    </a:lnTo>
                    <a:lnTo>
                      <a:pt x="158" y="65"/>
                    </a:lnTo>
                    <a:lnTo>
                      <a:pt x="154" y="61"/>
                    </a:lnTo>
                    <a:lnTo>
                      <a:pt x="150" y="61"/>
                    </a:lnTo>
                    <a:lnTo>
                      <a:pt x="140" y="67"/>
                    </a:lnTo>
                    <a:lnTo>
                      <a:pt x="132" y="71"/>
                    </a:lnTo>
                    <a:lnTo>
                      <a:pt x="120" y="67"/>
                    </a:lnTo>
                    <a:lnTo>
                      <a:pt x="106" y="59"/>
                    </a:lnTo>
                    <a:lnTo>
                      <a:pt x="103" y="52"/>
                    </a:lnTo>
                    <a:lnTo>
                      <a:pt x="97" y="52"/>
                    </a:lnTo>
                    <a:lnTo>
                      <a:pt x="97" y="50"/>
                    </a:lnTo>
                    <a:lnTo>
                      <a:pt x="93" y="52"/>
                    </a:lnTo>
                    <a:lnTo>
                      <a:pt x="89" y="52"/>
                    </a:lnTo>
                    <a:lnTo>
                      <a:pt x="87" y="56"/>
                    </a:lnTo>
                    <a:lnTo>
                      <a:pt x="85" y="50"/>
                    </a:lnTo>
                    <a:lnTo>
                      <a:pt x="83" y="48"/>
                    </a:lnTo>
                    <a:lnTo>
                      <a:pt x="79" y="38"/>
                    </a:lnTo>
                    <a:lnTo>
                      <a:pt x="77" y="26"/>
                    </a:lnTo>
                    <a:lnTo>
                      <a:pt x="73" y="20"/>
                    </a:lnTo>
                    <a:lnTo>
                      <a:pt x="69" y="18"/>
                    </a:lnTo>
                    <a:lnTo>
                      <a:pt x="67" y="16"/>
                    </a:lnTo>
                    <a:lnTo>
                      <a:pt x="67" y="12"/>
                    </a:lnTo>
                    <a:lnTo>
                      <a:pt x="67" y="10"/>
                    </a:lnTo>
                    <a:lnTo>
                      <a:pt x="69" y="8"/>
                    </a:lnTo>
                    <a:lnTo>
                      <a:pt x="69" y="6"/>
                    </a:lnTo>
                    <a:lnTo>
                      <a:pt x="65" y="0"/>
                    </a:lnTo>
                    <a:lnTo>
                      <a:pt x="63" y="2"/>
                    </a:lnTo>
                    <a:lnTo>
                      <a:pt x="59" y="2"/>
                    </a:lnTo>
                    <a:lnTo>
                      <a:pt x="55" y="8"/>
                    </a:lnTo>
                    <a:lnTo>
                      <a:pt x="53" y="12"/>
                    </a:lnTo>
                    <a:lnTo>
                      <a:pt x="47" y="16"/>
                    </a:lnTo>
                    <a:lnTo>
                      <a:pt x="41" y="18"/>
                    </a:lnTo>
                    <a:lnTo>
                      <a:pt x="36" y="20"/>
                    </a:lnTo>
                    <a:lnTo>
                      <a:pt x="32" y="18"/>
                    </a:lnTo>
                    <a:lnTo>
                      <a:pt x="30" y="16"/>
                    </a:lnTo>
                    <a:lnTo>
                      <a:pt x="28" y="12"/>
                    </a:lnTo>
                    <a:lnTo>
                      <a:pt x="22" y="8"/>
                    </a:lnTo>
                    <a:lnTo>
                      <a:pt x="20" y="6"/>
                    </a:lnTo>
                    <a:lnTo>
                      <a:pt x="20" y="2"/>
                    </a:lnTo>
                    <a:lnTo>
                      <a:pt x="18" y="2"/>
                    </a:lnTo>
                    <a:lnTo>
                      <a:pt x="14" y="8"/>
                    </a:lnTo>
                    <a:lnTo>
                      <a:pt x="10" y="6"/>
                    </a:lnTo>
                    <a:lnTo>
                      <a:pt x="8" y="6"/>
                    </a:lnTo>
                    <a:lnTo>
                      <a:pt x="4" y="10"/>
                    </a:lnTo>
                    <a:lnTo>
                      <a:pt x="2" y="12"/>
                    </a:lnTo>
                    <a:lnTo>
                      <a:pt x="4" y="18"/>
                    </a:lnTo>
                    <a:lnTo>
                      <a:pt x="4" y="20"/>
                    </a:lnTo>
                    <a:lnTo>
                      <a:pt x="4" y="22"/>
                    </a:lnTo>
                    <a:lnTo>
                      <a:pt x="4" y="28"/>
                    </a:lnTo>
                    <a:lnTo>
                      <a:pt x="2" y="30"/>
                    </a:lnTo>
                    <a:lnTo>
                      <a:pt x="0" y="32"/>
                    </a:lnTo>
                    <a:lnTo>
                      <a:pt x="2" y="38"/>
                    </a:lnTo>
                    <a:lnTo>
                      <a:pt x="8" y="42"/>
                    </a:lnTo>
                    <a:lnTo>
                      <a:pt x="8" y="48"/>
                    </a:lnTo>
                    <a:lnTo>
                      <a:pt x="10" y="52"/>
                    </a:lnTo>
                    <a:lnTo>
                      <a:pt x="10" y="57"/>
                    </a:lnTo>
                    <a:lnTo>
                      <a:pt x="10" y="59"/>
                    </a:lnTo>
                    <a:lnTo>
                      <a:pt x="12" y="67"/>
                    </a:lnTo>
                    <a:lnTo>
                      <a:pt x="12" y="69"/>
                    </a:lnTo>
                    <a:lnTo>
                      <a:pt x="12" y="71"/>
                    </a:lnTo>
                    <a:lnTo>
                      <a:pt x="10" y="75"/>
                    </a:lnTo>
                    <a:lnTo>
                      <a:pt x="12" y="75"/>
                    </a:lnTo>
                    <a:lnTo>
                      <a:pt x="14" y="75"/>
                    </a:lnTo>
                    <a:lnTo>
                      <a:pt x="14" y="77"/>
                    </a:lnTo>
                    <a:lnTo>
                      <a:pt x="12" y="79"/>
                    </a:lnTo>
                    <a:lnTo>
                      <a:pt x="14" y="79"/>
                    </a:lnTo>
                    <a:lnTo>
                      <a:pt x="14" y="81"/>
                    </a:lnTo>
                    <a:lnTo>
                      <a:pt x="18" y="85"/>
                    </a:lnTo>
                    <a:lnTo>
                      <a:pt x="18" y="87"/>
                    </a:lnTo>
                    <a:lnTo>
                      <a:pt x="22" y="87"/>
                    </a:lnTo>
                    <a:lnTo>
                      <a:pt x="22" y="89"/>
                    </a:lnTo>
                    <a:lnTo>
                      <a:pt x="26" y="89"/>
                    </a:lnTo>
                    <a:lnTo>
                      <a:pt x="28" y="89"/>
                    </a:lnTo>
                    <a:lnTo>
                      <a:pt x="32" y="91"/>
                    </a:lnTo>
                    <a:lnTo>
                      <a:pt x="38" y="91"/>
                    </a:lnTo>
                    <a:lnTo>
                      <a:pt x="39" y="91"/>
                    </a:lnTo>
                    <a:lnTo>
                      <a:pt x="41" y="91"/>
                    </a:lnTo>
                    <a:lnTo>
                      <a:pt x="41" y="95"/>
                    </a:lnTo>
                    <a:lnTo>
                      <a:pt x="39" y="97"/>
                    </a:lnTo>
                    <a:lnTo>
                      <a:pt x="38" y="97"/>
                    </a:lnTo>
                    <a:lnTo>
                      <a:pt x="36" y="97"/>
                    </a:lnTo>
                    <a:lnTo>
                      <a:pt x="32" y="97"/>
                    </a:lnTo>
                    <a:lnTo>
                      <a:pt x="32" y="99"/>
                    </a:lnTo>
                    <a:lnTo>
                      <a:pt x="36" y="105"/>
                    </a:lnTo>
                    <a:lnTo>
                      <a:pt x="36" y="109"/>
                    </a:lnTo>
                    <a:lnTo>
                      <a:pt x="32" y="109"/>
                    </a:lnTo>
                    <a:lnTo>
                      <a:pt x="30" y="109"/>
                    </a:lnTo>
                    <a:lnTo>
                      <a:pt x="28" y="109"/>
                    </a:lnTo>
                    <a:lnTo>
                      <a:pt x="28" y="111"/>
                    </a:lnTo>
                    <a:lnTo>
                      <a:pt x="30" y="115"/>
                    </a:lnTo>
                    <a:lnTo>
                      <a:pt x="28" y="117"/>
                    </a:lnTo>
                    <a:lnTo>
                      <a:pt x="26" y="119"/>
                    </a:lnTo>
                    <a:lnTo>
                      <a:pt x="28" y="124"/>
                    </a:lnTo>
                    <a:lnTo>
                      <a:pt x="30" y="126"/>
                    </a:lnTo>
                    <a:lnTo>
                      <a:pt x="32" y="130"/>
                    </a:lnTo>
                    <a:lnTo>
                      <a:pt x="36" y="134"/>
                    </a:lnTo>
                    <a:lnTo>
                      <a:pt x="36" y="138"/>
                    </a:lnTo>
                    <a:lnTo>
                      <a:pt x="39" y="140"/>
                    </a:lnTo>
                    <a:lnTo>
                      <a:pt x="47" y="146"/>
                    </a:lnTo>
                    <a:lnTo>
                      <a:pt x="53" y="154"/>
                    </a:lnTo>
                    <a:lnTo>
                      <a:pt x="53" y="156"/>
                    </a:lnTo>
                    <a:lnTo>
                      <a:pt x="49" y="158"/>
                    </a:lnTo>
                    <a:lnTo>
                      <a:pt x="53" y="158"/>
                    </a:lnTo>
                    <a:lnTo>
                      <a:pt x="57" y="158"/>
                    </a:lnTo>
                    <a:lnTo>
                      <a:pt x="59" y="160"/>
                    </a:lnTo>
                    <a:lnTo>
                      <a:pt x="67" y="170"/>
                    </a:lnTo>
                    <a:lnTo>
                      <a:pt x="69" y="176"/>
                    </a:lnTo>
                    <a:lnTo>
                      <a:pt x="69" y="180"/>
                    </a:lnTo>
                    <a:lnTo>
                      <a:pt x="69" y="188"/>
                    </a:lnTo>
                    <a:lnTo>
                      <a:pt x="73" y="195"/>
                    </a:lnTo>
                    <a:lnTo>
                      <a:pt x="77" y="195"/>
                    </a:lnTo>
                    <a:lnTo>
                      <a:pt x="77" y="203"/>
                    </a:lnTo>
                    <a:lnTo>
                      <a:pt x="79" y="205"/>
                    </a:lnTo>
                    <a:lnTo>
                      <a:pt x="83" y="207"/>
                    </a:lnTo>
                    <a:lnTo>
                      <a:pt x="85" y="213"/>
                    </a:lnTo>
                    <a:lnTo>
                      <a:pt x="95" y="215"/>
                    </a:lnTo>
                    <a:lnTo>
                      <a:pt x="103" y="213"/>
                    </a:lnTo>
                    <a:lnTo>
                      <a:pt x="110" y="227"/>
                    </a:lnTo>
                    <a:lnTo>
                      <a:pt x="110" y="233"/>
                    </a:lnTo>
                    <a:lnTo>
                      <a:pt x="110" y="235"/>
                    </a:lnTo>
                    <a:lnTo>
                      <a:pt x="114" y="237"/>
                    </a:lnTo>
                    <a:lnTo>
                      <a:pt x="114" y="243"/>
                    </a:lnTo>
                    <a:lnTo>
                      <a:pt x="116" y="247"/>
                    </a:lnTo>
                    <a:lnTo>
                      <a:pt x="120" y="251"/>
                    </a:lnTo>
                    <a:lnTo>
                      <a:pt x="120" y="255"/>
                    </a:lnTo>
                    <a:lnTo>
                      <a:pt x="124" y="256"/>
                    </a:lnTo>
                    <a:lnTo>
                      <a:pt x="126" y="260"/>
                    </a:lnTo>
                    <a:lnTo>
                      <a:pt x="126" y="262"/>
                    </a:lnTo>
                    <a:lnTo>
                      <a:pt x="126" y="266"/>
                    </a:lnTo>
                    <a:lnTo>
                      <a:pt x="134" y="274"/>
                    </a:lnTo>
                    <a:lnTo>
                      <a:pt x="140" y="274"/>
                    </a:lnTo>
                    <a:lnTo>
                      <a:pt x="140" y="280"/>
                    </a:lnTo>
                    <a:lnTo>
                      <a:pt x="150" y="290"/>
                    </a:lnTo>
                    <a:lnTo>
                      <a:pt x="154" y="290"/>
                    </a:lnTo>
                    <a:lnTo>
                      <a:pt x="160" y="294"/>
                    </a:lnTo>
                    <a:lnTo>
                      <a:pt x="164" y="294"/>
                    </a:lnTo>
                    <a:lnTo>
                      <a:pt x="170" y="296"/>
                    </a:lnTo>
                    <a:lnTo>
                      <a:pt x="175" y="300"/>
                    </a:lnTo>
                    <a:lnTo>
                      <a:pt x="177" y="296"/>
                    </a:lnTo>
                    <a:lnTo>
                      <a:pt x="179" y="294"/>
                    </a:lnTo>
                    <a:lnTo>
                      <a:pt x="195" y="290"/>
                    </a:lnTo>
                    <a:lnTo>
                      <a:pt x="207" y="282"/>
                    </a:lnTo>
                    <a:lnTo>
                      <a:pt x="215" y="286"/>
                    </a:lnTo>
                    <a:lnTo>
                      <a:pt x="219" y="294"/>
                    </a:lnTo>
                    <a:lnTo>
                      <a:pt x="223" y="306"/>
                    </a:lnTo>
                    <a:lnTo>
                      <a:pt x="225" y="312"/>
                    </a:lnTo>
                    <a:lnTo>
                      <a:pt x="229" y="316"/>
                    </a:lnTo>
                    <a:lnTo>
                      <a:pt x="240" y="320"/>
                    </a:lnTo>
                    <a:lnTo>
                      <a:pt x="252" y="320"/>
                    </a:lnTo>
                    <a:lnTo>
                      <a:pt x="252" y="322"/>
                    </a:lnTo>
                    <a:lnTo>
                      <a:pt x="264" y="322"/>
                    </a:lnTo>
                    <a:lnTo>
                      <a:pt x="274" y="320"/>
                    </a:lnTo>
                    <a:lnTo>
                      <a:pt x="282" y="323"/>
                    </a:lnTo>
                    <a:lnTo>
                      <a:pt x="282" y="325"/>
                    </a:lnTo>
                    <a:lnTo>
                      <a:pt x="288" y="325"/>
                    </a:lnTo>
                    <a:lnTo>
                      <a:pt x="288" y="32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23" name="Freeform 198"/>
              <p:cNvSpPr>
                <a:spLocks/>
              </p:cNvSpPr>
              <p:nvPr/>
            </p:nvSpPr>
            <p:spPr bwMode="auto">
              <a:xfrm>
                <a:off x="6230938" y="3336925"/>
                <a:ext cx="519113" cy="515938"/>
              </a:xfrm>
              <a:custGeom>
                <a:avLst/>
                <a:gdLst/>
                <a:ahLst/>
                <a:cxnLst>
                  <a:cxn ang="0">
                    <a:pos x="309" y="290"/>
                  </a:cxn>
                  <a:cxn ang="0">
                    <a:pos x="319" y="272"/>
                  </a:cxn>
                  <a:cxn ang="0">
                    <a:pos x="300" y="241"/>
                  </a:cxn>
                  <a:cxn ang="0">
                    <a:pos x="309" y="193"/>
                  </a:cxn>
                  <a:cxn ang="0">
                    <a:pos x="290" y="178"/>
                  </a:cxn>
                  <a:cxn ang="0">
                    <a:pos x="280" y="144"/>
                  </a:cxn>
                  <a:cxn ang="0">
                    <a:pos x="280" y="119"/>
                  </a:cxn>
                  <a:cxn ang="0">
                    <a:pos x="298" y="101"/>
                  </a:cxn>
                  <a:cxn ang="0">
                    <a:pos x="301" y="71"/>
                  </a:cxn>
                  <a:cxn ang="0">
                    <a:pos x="280" y="56"/>
                  </a:cxn>
                  <a:cxn ang="0">
                    <a:pos x="242" y="36"/>
                  </a:cxn>
                  <a:cxn ang="0">
                    <a:pos x="197" y="36"/>
                  </a:cxn>
                  <a:cxn ang="0">
                    <a:pos x="179" y="46"/>
                  </a:cxn>
                  <a:cxn ang="0">
                    <a:pos x="162" y="67"/>
                  </a:cxn>
                  <a:cxn ang="0">
                    <a:pos x="154" y="61"/>
                  </a:cxn>
                  <a:cxn ang="0">
                    <a:pos x="120" y="67"/>
                  </a:cxn>
                  <a:cxn ang="0">
                    <a:pos x="97" y="50"/>
                  </a:cxn>
                  <a:cxn ang="0">
                    <a:pos x="85" y="50"/>
                  </a:cxn>
                  <a:cxn ang="0">
                    <a:pos x="73" y="20"/>
                  </a:cxn>
                  <a:cxn ang="0">
                    <a:pos x="67" y="10"/>
                  </a:cxn>
                  <a:cxn ang="0">
                    <a:pos x="63" y="2"/>
                  </a:cxn>
                  <a:cxn ang="0">
                    <a:pos x="47" y="16"/>
                  </a:cxn>
                  <a:cxn ang="0">
                    <a:pos x="30" y="16"/>
                  </a:cxn>
                  <a:cxn ang="0">
                    <a:pos x="20" y="2"/>
                  </a:cxn>
                  <a:cxn ang="0">
                    <a:pos x="8" y="6"/>
                  </a:cxn>
                  <a:cxn ang="0">
                    <a:pos x="4" y="20"/>
                  </a:cxn>
                  <a:cxn ang="0">
                    <a:pos x="0" y="32"/>
                  </a:cxn>
                  <a:cxn ang="0">
                    <a:pos x="10" y="52"/>
                  </a:cxn>
                  <a:cxn ang="0">
                    <a:pos x="12" y="69"/>
                  </a:cxn>
                  <a:cxn ang="0">
                    <a:pos x="14" y="75"/>
                  </a:cxn>
                  <a:cxn ang="0">
                    <a:pos x="14" y="81"/>
                  </a:cxn>
                  <a:cxn ang="0">
                    <a:pos x="22" y="89"/>
                  </a:cxn>
                  <a:cxn ang="0">
                    <a:pos x="38" y="91"/>
                  </a:cxn>
                  <a:cxn ang="0">
                    <a:pos x="39" y="97"/>
                  </a:cxn>
                  <a:cxn ang="0">
                    <a:pos x="32" y="99"/>
                  </a:cxn>
                  <a:cxn ang="0">
                    <a:pos x="30" y="109"/>
                  </a:cxn>
                  <a:cxn ang="0">
                    <a:pos x="28" y="117"/>
                  </a:cxn>
                  <a:cxn ang="0">
                    <a:pos x="32" y="130"/>
                  </a:cxn>
                  <a:cxn ang="0">
                    <a:pos x="47" y="146"/>
                  </a:cxn>
                  <a:cxn ang="0">
                    <a:pos x="53" y="158"/>
                  </a:cxn>
                  <a:cxn ang="0">
                    <a:pos x="69" y="176"/>
                  </a:cxn>
                  <a:cxn ang="0">
                    <a:pos x="77" y="195"/>
                  </a:cxn>
                  <a:cxn ang="0">
                    <a:pos x="85" y="213"/>
                  </a:cxn>
                  <a:cxn ang="0">
                    <a:pos x="110" y="233"/>
                  </a:cxn>
                  <a:cxn ang="0">
                    <a:pos x="116" y="247"/>
                  </a:cxn>
                  <a:cxn ang="0">
                    <a:pos x="126" y="260"/>
                  </a:cxn>
                  <a:cxn ang="0">
                    <a:pos x="140" y="274"/>
                  </a:cxn>
                  <a:cxn ang="0">
                    <a:pos x="160" y="294"/>
                  </a:cxn>
                  <a:cxn ang="0">
                    <a:pos x="177" y="296"/>
                  </a:cxn>
                  <a:cxn ang="0">
                    <a:pos x="215" y="286"/>
                  </a:cxn>
                  <a:cxn ang="0">
                    <a:pos x="229" y="316"/>
                  </a:cxn>
                  <a:cxn ang="0">
                    <a:pos x="264" y="322"/>
                  </a:cxn>
                  <a:cxn ang="0">
                    <a:pos x="288" y="325"/>
                  </a:cxn>
                </a:cxnLst>
                <a:rect l="0" t="0" r="r" b="b"/>
                <a:pathLst>
                  <a:path w="327" h="325">
                    <a:moveTo>
                      <a:pt x="288" y="325"/>
                    </a:moveTo>
                    <a:lnTo>
                      <a:pt x="290" y="306"/>
                    </a:lnTo>
                    <a:lnTo>
                      <a:pt x="300" y="292"/>
                    </a:lnTo>
                    <a:lnTo>
                      <a:pt x="309" y="290"/>
                    </a:lnTo>
                    <a:lnTo>
                      <a:pt x="319" y="286"/>
                    </a:lnTo>
                    <a:lnTo>
                      <a:pt x="327" y="282"/>
                    </a:lnTo>
                    <a:lnTo>
                      <a:pt x="327" y="274"/>
                    </a:lnTo>
                    <a:lnTo>
                      <a:pt x="319" y="272"/>
                    </a:lnTo>
                    <a:lnTo>
                      <a:pt x="319" y="262"/>
                    </a:lnTo>
                    <a:lnTo>
                      <a:pt x="313" y="255"/>
                    </a:lnTo>
                    <a:lnTo>
                      <a:pt x="307" y="253"/>
                    </a:lnTo>
                    <a:lnTo>
                      <a:pt x="300" y="241"/>
                    </a:lnTo>
                    <a:lnTo>
                      <a:pt x="298" y="235"/>
                    </a:lnTo>
                    <a:lnTo>
                      <a:pt x="300" y="231"/>
                    </a:lnTo>
                    <a:lnTo>
                      <a:pt x="292" y="213"/>
                    </a:lnTo>
                    <a:lnTo>
                      <a:pt x="309" y="193"/>
                    </a:lnTo>
                    <a:lnTo>
                      <a:pt x="309" y="188"/>
                    </a:lnTo>
                    <a:lnTo>
                      <a:pt x="307" y="184"/>
                    </a:lnTo>
                    <a:lnTo>
                      <a:pt x="292" y="180"/>
                    </a:lnTo>
                    <a:lnTo>
                      <a:pt x="290" y="178"/>
                    </a:lnTo>
                    <a:lnTo>
                      <a:pt x="290" y="168"/>
                    </a:lnTo>
                    <a:lnTo>
                      <a:pt x="288" y="158"/>
                    </a:lnTo>
                    <a:lnTo>
                      <a:pt x="280" y="150"/>
                    </a:lnTo>
                    <a:lnTo>
                      <a:pt x="280" y="144"/>
                    </a:lnTo>
                    <a:lnTo>
                      <a:pt x="284" y="138"/>
                    </a:lnTo>
                    <a:lnTo>
                      <a:pt x="280" y="136"/>
                    </a:lnTo>
                    <a:lnTo>
                      <a:pt x="280" y="130"/>
                    </a:lnTo>
                    <a:lnTo>
                      <a:pt x="280" y="119"/>
                    </a:lnTo>
                    <a:lnTo>
                      <a:pt x="284" y="111"/>
                    </a:lnTo>
                    <a:lnTo>
                      <a:pt x="288" y="109"/>
                    </a:lnTo>
                    <a:lnTo>
                      <a:pt x="294" y="109"/>
                    </a:lnTo>
                    <a:lnTo>
                      <a:pt x="298" y="101"/>
                    </a:lnTo>
                    <a:lnTo>
                      <a:pt x="300" y="95"/>
                    </a:lnTo>
                    <a:lnTo>
                      <a:pt x="301" y="87"/>
                    </a:lnTo>
                    <a:lnTo>
                      <a:pt x="301" y="79"/>
                    </a:lnTo>
                    <a:lnTo>
                      <a:pt x="301" y="71"/>
                    </a:lnTo>
                    <a:lnTo>
                      <a:pt x="292" y="69"/>
                    </a:lnTo>
                    <a:lnTo>
                      <a:pt x="288" y="61"/>
                    </a:lnTo>
                    <a:lnTo>
                      <a:pt x="284" y="57"/>
                    </a:lnTo>
                    <a:lnTo>
                      <a:pt x="280" y="56"/>
                    </a:lnTo>
                    <a:lnTo>
                      <a:pt x="270" y="48"/>
                    </a:lnTo>
                    <a:lnTo>
                      <a:pt x="260" y="42"/>
                    </a:lnTo>
                    <a:lnTo>
                      <a:pt x="246" y="38"/>
                    </a:lnTo>
                    <a:lnTo>
                      <a:pt x="242" y="36"/>
                    </a:lnTo>
                    <a:lnTo>
                      <a:pt x="233" y="36"/>
                    </a:lnTo>
                    <a:lnTo>
                      <a:pt x="213" y="30"/>
                    </a:lnTo>
                    <a:lnTo>
                      <a:pt x="205" y="32"/>
                    </a:lnTo>
                    <a:lnTo>
                      <a:pt x="197" y="36"/>
                    </a:lnTo>
                    <a:lnTo>
                      <a:pt x="187" y="36"/>
                    </a:lnTo>
                    <a:lnTo>
                      <a:pt x="181" y="38"/>
                    </a:lnTo>
                    <a:lnTo>
                      <a:pt x="179" y="42"/>
                    </a:lnTo>
                    <a:lnTo>
                      <a:pt x="179" y="46"/>
                    </a:lnTo>
                    <a:lnTo>
                      <a:pt x="175" y="52"/>
                    </a:lnTo>
                    <a:lnTo>
                      <a:pt x="164" y="52"/>
                    </a:lnTo>
                    <a:lnTo>
                      <a:pt x="164" y="65"/>
                    </a:lnTo>
                    <a:lnTo>
                      <a:pt x="162" y="67"/>
                    </a:lnTo>
                    <a:lnTo>
                      <a:pt x="158" y="67"/>
                    </a:lnTo>
                    <a:lnTo>
                      <a:pt x="154" y="65"/>
                    </a:lnTo>
                    <a:lnTo>
                      <a:pt x="158" y="65"/>
                    </a:lnTo>
                    <a:lnTo>
                      <a:pt x="154" y="61"/>
                    </a:lnTo>
                    <a:lnTo>
                      <a:pt x="150" y="61"/>
                    </a:lnTo>
                    <a:lnTo>
                      <a:pt x="140" y="67"/>
                    </a:lnTo>
                    <a:lnTo>
                      <a:pt x="132" y="71"/>
                    </a:lnTo>
                    <a:lnTo>
                      <a:pt x="120" y="67"/>
                    </a:lnTo>
                    <a:lnTo>
                      <a:pt x="106" y="59"/>
                    </a:lnTo>
                    <a:lnTo>
                      <a:pt x="103" y="52"/>
                    </a:lnTo>
                    <a:lnTo>
                      <a:pt x="97" y="52"/>
                    </a:lnTo>
                    <a:lnTo>
                      <a:pt x="97" y="50"/>
                    </a:lnTo>
                    <a:lnTo>
                      <a:pt x="93" y="52"/>
                    </a:lnTo>
                    <a:lnTo>
                      <a:pt x="89" y="52"/>
                    </a:lnTo>
                    <a:lnTo>
                      <a:pt x="87" y="56"/>
                    </a:lnTo>
                    <a:lnTo>
                      <a:pt x="85" y="50"/>
                    </a:lnTo>
                    <a:lnTo>
                      <a:pt x="83" y="48"/>
                    </a:lnTo>
                    <a:lnTo>
                      <a:pt x="79" y="38"/>
                    </a:lnTo>
                    <a:lnTo>
                      <a:pt x="77" y="26"/>
                    </a:lnTo>
                    <a:lnTo>
                      <a:pt x="73" y="20"/>
                    </a:lnTo>
                    <a:lnTo>
                      <a:pt x="69" y="18"/>
                    </a:lnTo>
                    <a:lnTo>
                      <a:pt x="67" y="16"/>
                    </a:lnTo>
                    <a:lnTo>
                      <a:pt x="67" y="12"/>
                    </a:lnTo>
                    <a:lnTo>
                      <a:pt x="67" y="10"/>
                    </a:lnTo>
                    <a:lnTo>
                      <a:pt x="69" y="8"/>
                    </a:lnTo>
                    <a:lnTo>
                      <a:pt x="69" y="6"/>
                    </a:lnTo>
                    <a:lnTo>
                      <a:pt x="65" y="0"/>
                    </a:lnTo>
                    <a:lnTo>
                      <a:pt x="63" y="2"/>
                    </a:lnTo>
                    <a:lnTo>
                      <a:pt x="59" y="2"/>
                    </a:lnTo>
                    <a:lnTo>
                      <a:pt x="55" y="8"/>
                    </a:lnTo>
                    <a:lnTo>
                      <a:pt x="53" y="12"/>
                    </a:lnTo>
                    <a:lnTo>
                      <a:pt x="47" y="16"/>
                    </a:lnTo>
                    <a:lnTo>
                      <a:pt x="41" y="18"/>
                    </a:lnTo>
                    <a:lnTo>
                      <a:pt x="36" y="20"/>
                    </a:lnTo>
                    <a:lnTo>
                      <a:pt x="32" y="18"/>
                    </a:lnTo>
                    <a:lnTo>
                      <a:pt x="30" y="16"/>
                    </a:lnTo>
                    <a:lnTo>
                      <a:pt x="28" y="12"/>
                    </a:lnTo>
                    <a:lnTo>
                      <a:pt x="22" y="8"/>
                    </a:lnTo>
                    <a:lnTo>
                      <a:pt x="20" y="6"/>
                    </a:lnTo>
                    <a:lnTo>
                      <a:pt x="20" y="2"/>
                    </a:lnTo>
                    <a:lnTo>
                      <a:pt x="18" y="2"/>
                    </a:lnTo>
                    <a:lnTo>
                      <a:pt x="14" y="8"/>
                    </a:lnTo>
                    <a:lnTo>
                      <a:pt x="10" y="6"/>
                    </a:lnTo>
                    <a:lnTo>
                      <a:pt x="8" y="6"/>
                    </a:lnTo>
                    <a:lnTo>
                      <a:pt x="4" y="10"/>
                    </a:lnTo>
                    <a:lnTo>
                      <a:pt x="2" y="12"/>
                    </a:lnTo>
                    <a:lnTo>
                      <a:pt x="4" y="18"/>
                    </a:lnTo>
                    <a:lnTo>
                      <a:pt x="4" y="20"/>
                    </a:lnTo>
                    <a:lnTo>
                      <a:pt x="4" y="22"/>
                    </a:lnTo>
                    <a:lnTo>
                      <a:pt x="4" y="28"/>
                    </a:lnTo>
                    <a:lnTo>
                      <a:pt x="2" y="30"/>
                    </a:lnTo>
                    <a:lnTo>
                      <a:pt x="0" y="32"/>
                    </a:lnTo>
                    <a:lnTo>
                      <a:pt x="2" y="38"/>
                    </a:lnTo>
                    <a:lnTo>
                      <a:pt x="8" y="42"/>
                    </a:lnTo>
                    <a:lnTo>
                      <a:pt x="8" y="48"/>
                    </a:lnTo>
                    <a:lnTo>
                      <a:pt x="10" y="52"/>
                    </a:lnTo>
                    <a:lnTo>
                      <a:pt x="10" y="57"/>
                    </a:lnTo>
                    <a:lnTo>
                      <a:pt x="10" y="59"/>
                    </a:lnTo>
                    <a:lnTo>
                      <a:pt x="12" y="67"/>
                    </a:lnTo>
                    <a:lnTo>
                      <a:pt x="12" y="69"/>
                    </a:lnTo>
                    <a:lnTo>
                      <a:pt x="12" y="71"/>
                    </a:lnTo>
                    <a:lnTo>
                      <a:pt x="10" y="75"/>
                    </a:lnTo>
                    <a:lnTo>
                      <a:pt x="12" y="75"/>
                    </a:lnTo>
                    <a:lnTo>
                      <a:pt x="14" y="75"/>
                    </a:lnTo>
                    <a:lnTo>
                      <a:pt x="14" y="77"/>
                    </a:lnTo>
                    <a:lnTo>
                      <a:pt x="12" y="79"/>
                    </a:lnTo>
                    <a:lnTo>
                      <a:pt x="14" y="79"/>
                    </a:lnTo>
                    <a:lnTo>
                      <a:pt x="14" y="81"/>
                    </a:lnTo>
                    <a:lnTo>
                      <a:pt x="18" y="85"/>
                    </a:lnTo>
                    <a:lnTo>
                      <a:pt x="18" y="87"/>
                    </a:lnTo>
                    <a:lnTo>
                      <a:pt x="22" y="87"/>
                    </a:lnTo>
                    <a:lnTo>
                      <a:pt x="22" y="89"/>
                    </a:lnTo>
                    <a:lnTo>
                      <a:pt x="26" y="89"/>
                    </a:lnTo>
                    <a:lnTo>
                      <a:pt x="28" y="89"/>
                    </a:lnTo>
                    <a:lnTo>
                      <a:pt x="32" y="91"/>
                    </a:lnTo>
                    <a:lnTo>
                      <a:pt x="38" y="91"/>
                    </a:lnTo>
                    <a:lnTo>
                      <a:pt x="39" y="91"/>
                    </a:lnTo>
                    <a:lnTo>
                      <a:pt x="41" y="91"/>
                    </a:lnTo>
                    <a:lnTo>
                      <a:pt x="41" y="95"/>
                    </a:lnTo>
                    <a:lnTo>
                      <a:pt x="39" y="97"/>
                    </a:lnTo>
                    <a:lnTo>
                      <a:pt x="38" y="97"/>
                    </a:lnTo>
                    <a:lnTo>
                      <a:pt x="36" y="97"/>
                    </a:lnTo>
                    <a:lnTo>
                      <a:pt x="32" y="97"/>
                    </a:lnTo>
                    <a:lnTo>
                      <a:pt x="32" y="99"/>
                    </a:lnTo>
                    <a:lnTo>
                      <a:pt x="36" y="105"/>
                    </a:lnTo>
                    <a:lnTo>
                      <a:pt x="36" y="109"/>
                    </a:lnTo>
                    <a:lnTo>
                      <a:pt x="32" y="109"/>
                    </a:lnTo>
                    <a:lnTo>
                      <a:pt x="30" y="109"/>
                    </a:lnTo>
                    <a:lnTo>
                      <a:pt x="28" y="109"/>
                    </a:lnTo>
                    <a:lnTo>
                      <a:pt x="28" y="111"/>
                    </a:lnTo>
                    <a:lnTo>
                      <a:pt x="30" y="115"/>
                    </a:lnTo>
                    <a:lnTo>
                      <a:pt x="28" y="117"/>
                    </a:lnTo>
                    <a:lnTo>
                      <a:pt x="26" y="119"/>
                    </a:lnTo>
                    <a:lnTo>
                      <a:pt x="28" y="124"/>
                    </a:lnTo>
                    <a:lnTo>
                      <a:pt x="30" y="126"/>
                    </a:lnTo>
                    <a:lnTo>
                      <a:pt x="32" y="130"/>
                    </a:lnTo>
                    <a:lnTo>
                      <a:pt x="36" y="134"/>
                    </a:lnTo>
                    <a:lnTo>
                      <a:pt x="36" y="138"/>
                    </a:lnTo>
                    <a:lnTo>
                      <a:pt x="39" y="140"/>
                    </a:lnTo>
                    <a:lnTo>
                      <a:pt x="47" y="146"/>
                    </a:lnTo>
                    <a:lnTo>
                      <a:pt x="53" y="154"/>
                    </a:lnTo>
                    <a:lnTo>
                      <a:pt x="53" y="156"/>
                    </a:lnTo>
                    <a:lnTo>
                      <a:pt x="49" y="158"/>
                    </a:lnTo>
                    <a:lnTo>
                      <a:pt x="53" y="158"/>
                    </a:lnTo>
                    <a:lnTo>
                      <a:pt x="57" y="158"/>
                    </a:lnTo>
                    <a:lnTo>
                      <a:pt x="59" y="160"/>
                    </a:lnTo>
                    <a:lnTo>
                      <a:pt x="67" y="170"/>
                    </a:lnTo>
                    <a:lnTo>
                      <a:pt x="69" y="176"/>
                    </a:lnTo>
                    <a:lnTo>
                      <a:pt x="69" y="180"/>
                    </a:lnTo>
                    <a:lnTo>
                      <a:pt x="69" y="188"/>
                    </a:lnTo>
                    <a:lnTo>
                      <a:pt x="73" y="195"/>
                    </a:lnTo>
                    <a:lnTo>
                      <a:pt x="77" y="195"/>
                    </a:lnTo>
                    <a:lnTo>
                      <a:pt x="77" y="203"/>
                    </a:lnTo>
                    <a:lnTo>
                      <a:pt x="79" y="205"/>
                    </a:lnTo>
                    <a:lnTo>
                      <a:pt x="83" y="207"/>
                    </a:lnTo>
                    <a:lnTo>
                      <a:pt x="85" y="213"/>
                    </a:lnTo>
                    <a:lnTo>
                      <a:pt x="95" y="215"/>
                    </a:lnTo>
                    <a:lnTo>
                      <a:pt x="103" y="213"/>
                    </a:lnTo>
                    <a:lnTo>
                      <a:pt x="110" y="227"/>
                    </a:lnTo>
                    <a:lnTo>
                      <a:pt x="110" y="233"/>
                    </a:lnTo>
                    <a:lnTo>
                      <a:pt x="110" y="235"/>
                    </a:lnTo>
                    <a:lnTo>
                      <a:pt x="114" y="237"/>
                    </a:lnTo>
                    <a:lnTo>
                      <a:pt x="114" y="243"/>
                    </a:lnTo>
                    <a:lnTo>
                      <a:pt x="116" y="247"/>
                    </a:lnTo>
                    <a:lnTo>
                      <a:pt x="120" y="251"/>
                    </a:lnTo>
                    <a:lnTo>
                      <a:pt x="120" y="255"/>
                    </a:lnTo>
                    <a:lnTo>
                      <a:pt x="124" y="256"/>
                    </a:lnTo>
                    <a:lnTo>
                      <a:pt x="126" y="260"/>
                    </a:lnTo>
                    <a:lnTo>
                      <a:pt x="126" y="262"/>
                    </a:lnTo>
                    <a:lnTo>
                      <a:pt x="126" y="266"/>
                    </a:lnTo>
                    <a:lnTo>
                      <a:pt x="134" y="274"/>
                    </a:lnTo>
                    <a:lnTo>
                      <a:pt x="140" y="274"/>
                    </a:lnTo>
                    <a:lnTo>
                      <a:pt x="140" y="280"/>
                    </a:lnTo>
                    <a:lnTo>
                      <a:pt x="150" y="290"/>
                    </a:lnTo>
                    <a:lnTo>
                      <a:pt x="154" y="290"/>
                    </a:lnTo>
                    <a:lnTo>
                      <a:pt x="160" y="294"/>
                    </a:lnTo>
                    <a:lnTo>
                      <a:pt x="164" y="294"/>
                    </a:lnTo>
                    <a:lnTo>
                      <a:pt x="170" y="296"/>
                    </a:lnTo>
                    <a:lnTo>
                      <a:pt x="175" y="300"/>
                    </a:lnTo>
                    <a:lnTo>
                      <a:pt x="177" y="296"/>
                    </a:lnTo>
                    <a:lnTo>
                      <a:pt x="179" y="294"/>
                    </a:lnTo>
                    <a:lnTo>
                      <a:pt x="195" y="290"/>
                    </a:lnTo>
                    <a:lnTo>
                      <a:pt x="207" y="282"/>
                    </a:lnTo>
                    <a:lnTo>
                      <a:pt x="215" y="286"/>
                    </a:lnTo>
                    <a:lnTo>
                      <a:pt x="219" y="294"/>
                    </a:lnTo>
                    <a:lnTo>
                      <a:pt x="223" y="306"/>
                    </a:lnTo>
                    <a:lnTo>
                      <a:pt x="225" y="312"/>
                    </a:lnTo>
                    <a:lnTo>
                      <a:pt x="229" y="316"/>
                    </a:lnTo>
                    <a:lnTo>
                      <a:pt x="240" y="320"/>
                    </a:lnTo>
                    <a:lnTo>
                      <a:pt x="252" y="320"/>
                    </a:lnTo>
                    <a:lnTo>
                      <a:pt x="252" y="322"/>
                    </a:lnTo>
                    <a:lnTo>
                      <a:pt x="264" y="322"/>
                    </a:lnTo>
                    <a:lnTo>
                      <a:pt x="274" y="320"/>
                    </a:lnTo>
                    <a:lnTo>
                      <a:pt x="282" y="323"/>
                    </a:lnTo>
                    <a:lnTo>
                      <a:pt x="282" y="325"/>
                    </a:lnTo>
                    <a:lnTo>
                      <a:pt x="288" y="325"/>
                    </a:lnTo>
                    <a:lnTo>
                      <a:pt x="288" y="32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24" name="Freeform 206"/>
              <p:cNvSpPr>
                <a:spLocks/>
              </p:cNvSpPr>
              <p:nvPr/>
            </p:nvSpPr>
            <p:spPr bwMode="auto">
              <a:xfrm>
                <a:off x="6878638" y="3471863"/>
                <a:ext cx="771525" cy="944563"/>
              </a:xfrm>
              <a:custGeom>
                <a:avLst/>
                <a:gdLst/>
                <a:ahLst/>
                <a:cxnLst>
                  <a:cxn ang="0">
                    <a:pos x="14" y="288"/>
                  </a:cxn>
                  <a:cxn ang="0">
                    <a:pos x="37" y="292"/>
                  </a:cxn>
                  <a:cxn ang="0">
                    <a:pos x="14" y="303"/>
                  </a:cxn>
                  <a:cxn ang="0">
                    <a:pos x="41" y="337"/>
                  </a:cxn>
                  <a:cxn ang="0">
                    <a:pos x="63" y="302"/>
                  </a:cxn>
                  <a:cxn ang="0">
                    <a:pos x="67" y="313"/>
                  </a:cxn>
                  <a:cxn ang="0">
                    <a:pos x="69" y="325"/>
                  </a:cxn>
                  <a:cxn ang="0">
                    <a:pos x="69" y="361"/>
                  </a:cxn>
                  <a:cxn ang="0">
                    <a:pos x="69" y="380"/>
                  </a:cxn>
                  <a:cxn ang="0">
                    <a:pos x="79" y="410"/>
                  </a:cxn>
                  <a:cxn ang="0">
                    <a:pos x="96" y="481"/>
                  </a:cxn>
                  <a:cxn ang="0">
                    <a:pos x="110" y="516"/>
                  </a:cxn>
                  <a:cxn ang="0">
                    <a:pos x="130" y="558"/>
                  </a:cxn>
                  <a:cxn ang="0">
                    <a:pos x="154" y="589"/>
                  </a:cxn>
                  <a:cxn ang="0">
                    <a:pos x="167" y="571"/>
                  </a:cxn>
                  <a:cxn ang="0">
                    <a:pos x="187" y="522"/>
                  </a:cxn>
                  <a:cxn ang="0">
                    <a:pos x="189" y="495"/>
                  </a:cxn>
                  <a:cxn ang="0">
                    <a:pos x="189" y="441"/>
                  </a:cxn>
                  <a:cxn ang="0">
                    <a:pos x="217" y="428"/>
                  </a:cxn>
                  <a:cxn ang="0">
                    <a:pos x="236" y="404"/>
                  </a:cxn>
                  <a:cxn ang="0">
                    <a:pos x="260" y="392"/>
                  </a:cxn>
                  <a:cxn ang="0">
                    <a:pos x="278" y="370"/>
                  </a:cxn>
                  <a:cxn ang="0">
                    <a:pos x="309" y="347"/>
                  </a:cxn>
                  <a:cxn ang="0">
                    <a:pos x="323" y="321"/>
                  </a:cxn>
                  <a:cxn ang="0">
                    <a:pos x="339" y="305"/>
                  </a:cxn>
                  <a:cxn ang="0">
                    <a:pos x="323" y="262"/>
                  </a:cxn>
                  <a:cxn ang="0">
                    <a:pos x="335" y="217"/>
                  </a:cxn>
                  <a:cxn ang="0">
                    <a:pos x="364" y="252"/>
                  </a:cxn>
                  <a:cxn ang="0">
                    <a:pos x="400" y="262"/>
                  </a:cxn>
                  <a:cxn ang="0">
                    <a:pos x="396" y="296"/>
                  </a:cxn>
                  <a:cxn ang="0">
                    <a:pos x="418" y="317"/>
                  </a:cxn>
                  <a:cxn ang="0">
                    <a:pos x="421" y="276"/>
                  </a:cxn>
                  <a:cxn ang="0">
                    <a:pos x="439" y="252"/>
                  </a:cxn>
                  <a:cxn ang="0">
                    <a:pos x="475" y="217"/>
                  </a:cxn>
                  <a:cxn ang="0">
                    <a:pos x="477" y="185"/>
                  </a:cxn>
                  <a:cxn ang="0">
                    <a:pos x="447" y="166"/>
                  </a:cxn>
                  <a:cxn ang="0">
                    <a:pos x="404" y="177"/>
                  </a:cxn>
                  <a:cxn ang="0">
                    <a:pos x="370" y="199"/>
                  </a:cxn>
                  <a:cxn ang="0">
                    <a:pos x="343" y="185"/>
                  </a:cxn>
                  <a:cxn ang="0">
                    <a:pos x="333" y="207"/>
                  </a:cxn>
                  <a:cxn ang="0">
                    <a:pos x="288" y="207"/>
                  </a:cxn>
                  <a:cxn ang="0">
                    <a:pos x="236" y="187"/>
                  </a:cxn>
                  <a:cxn ang="0">
                    <a:pos x="195" y="152"/>
                  </a:cxn>
                  <a:cxn ang="0">
                    <a:pos x="181" y="118"/>
                  </a:cxn>
                  <a:cxn ang="0">
                    <a:pos x="177" y="87"/>
                  </a:cxn>
                  <a:cxn ang="0">
                    <a:pos x="159" y="53"/>
                  </a:cxn>
                  <a:cxn ang="0">
                    <a:pos x="181" y="22"/>
                  </a:cxn>
                  <a:cxn ang="0">
                    <a:pos x="148" y="0"/>
                  </a:cxn>
                  <a:cxn ang="0">
                    <a:pos x="114" y="34"/>
                  </a:cxn>
                  <a:cxn ang="0">
                    <a:pos x="77" y="49"/>
                  </a:cxn>
                  <a:cxn ang="0">
                    <a:pos x="87" y="89"/>
                  </a:cxn>
                  <a:cxn ang="0">
                    <a:pos x="83" y="142"/>
                  </a:cxn>
                  <a:cxn ang="0">
                    <a:pos x="39" y="185"/>
                  </a:cxn>
                  <a:cxn ang="0">
                    <a:pos x="20" y="213"/>
                  </a:cxn>
                  <a:cxn ang="0">
                    <a:pos x="29" y="258"/>
                  </a:cxn>
                  <a:cxn ang="0">
                    <a:pos x="0" y="268"/>
                  </a:cxn>
                </a:cxnLst>
                <a:rect l="0" t="0" r="r" b="b"/>
                <a:pathLst>
                  <a:path w="486" h="595">
                    <a:moveTo>
                      <a:pt x="0" y="268"/>
                    </a:moveTo>
                    <a:lnTo>
                      <a:pt x="2" y="268"/>
                    </a:lnTo>
                    <a:lnTo>
                      <a:pt x="0" y="272"/>
                    </a:lnTo>
                    <a:lnTo>
                      <a:pt x="2" y="278"/>
                    </a:lnTo>
                    <a:lnTo>
                      <a:pt x="2" y="284"/>
                    </a:lnTo>
                    <a:lnTo>
                      <a:pt x="14" y="288"/>
                    </a:lnTo>
                    <a:lnTo>
                      <a:pt x="22" y="292"/>
                    </a:lnTo>
                    <a:lnTo>
                      <a:pt x="31" y="288"/>
                    </a:lnTo>
                    <a:lnTo>
                      <a:pt x="35" y="286"/>
                    </a:lnTo>
                    <a:lnTo>
                      <a:pt x="37" y="282"/>
                    </a:lnTo>
                    <a:lnTo>
                      <a:pt x="41" y="282"/>
                    </a:lnTo>
                    <a:lnTo>
                      <a:pt x="37" y="292"/>
                    </a:lnTo>
                    <a:lnTo>
                      <a:pt x="31" y="294"/>
                    </a:lnTo>
                    <a:lnTo>
                      <a:pt x="29" y="296"/>
                    </a:lnTo>
                    <a:lnTo>
                      <a:pt x="27" y="302"/>
                    </a:lnTo>
                    <a:lnTo>
                      <a:pt x="22" y="302"/>
                    </a:lnTo>
                    <a:lnTo>
                      <a:pt x="18" y="303"/>
                    </a:lnTo>
                    <a:lnTo>
                      <a:pt x="14" y="303"/>
                    </a:lnTo>
                    <a:lnTo>
                      <a:pt x="12" y="303"/>
                    </a:lnTo>
                    <a:lnTo>
                      <a:pt x="10" y="305"/>
                    </a:lnTo>
                    <a:lnTo>
                      <a:pt x="14" y="313"/>
                    </a:lnTo>
                    <a:lnTo>
                      <a:pt x="25" y="325"/>
                    </a:lnTo>
                    <a:lnTo>
                      <a:pt x="35" y="337"/>
                    </a:lnTo>
                    <a:lnTo>
                      <a:pt x="41" y="337"/>
                    </a:lnTo>
                    <a:lnTo>
                      <a:pt x="45" y="333"/>
                    </a:lnTo>
                    <a:lnTo>
                      <a:pt x="55" y="327"/>
                    </a:lnTo>
                    <a:lnTo>
                      <a:pt x="59" y="325"/>
                    </a:lnTo>
                    <a:lnTo>
                      <a:pt x="63" y="317"/>
                    </a:lnTo>
                    <a:lnTo>
                      <a:pt x="63" y="307"/>
                    </a:lnTo>
                    <a:lnTo>
                      <a:pt x="63" y="302"/>
                    </a:lnTo>
                    <a:lnTo>
                      <a:pt x="65" y="302"/>
                    </a:lnTo>
                    <a:lnTo>
                      <a:pt x="67" y="302"/>
                    </a:lnTo>
                    <a:lnTo>
                      <a:pt x="67" y="303"/>
                    </a:lnTo>
                    <a:lnTo>
                      <a:pt x="67" y="305"/>
                    </a:lnTo>
                    <a:lnTo>
                      <a:pt x="69" y="307"/>
                    </a:lnTo>
                    <a:lnTo>
                      <a:pt x="67" y="313"/>
                    </a:lnTo>
                    <a:lnTo>
                      <a:pt x="69" y="315"/>
                    </a:lnTo>
                    <a:lnTo>
                      <a:pt x="69" y="317"/>
                    </a:lnTo>
                    <a:lnTo>
                      <a:pt x="67" y="317"/>
                    </a:lnTo>
                    <a:lnTo>
                      <a:pt x="67" y="321"/>
                    </a:lnTo>
                    <a:lnTo>
                      <a:pt x="69" y="321"/>
                    </a:lnTo>
                    <a:lnTo>
                      <a:pt x="69" y="325"/>
                    </a:lnTo>
                    <a:lnTo>
                      <a:pt x="73" y="327"/>
                    </a:lnTo>
                    <a:lnTo>
                      <a:pt x="75" y="331"/>
                    </a:lnTo>
                    <a:lnTo>
                      <a:pt x="75" y="333"/>
                    </a:lnTo>
                    <a:lnTo>
                      <a:pt x="73" y="335"/>
                    </a:lnTo>
                    <a:lnTo>
                      <a:pt x="65" y="357"/>
                    </a:lnTo>
                    <a:lnTo>
                      <a:pt x="69" y="361"/>
                    </a:lnTo>
                    <a:lnTo>
                      <a:pt x="73" y="365"/>
                    </a:lnTo>
                    <a:lnTo>
                      <a:pt x="73" y="367"/>
                    </a:lnTo>
                    <a:lnTo>
                      <a:pt x="69" y="367"/>
                    </a:lnTo>
                    <a:lnTo>
                      <a:pt x="73" y="370"/>
                    </a:lnTo>
                    <a:lnTo>
                      <a:pt x="73" y="374"/>
                    </a:lnTo>
                    <a:lnTo>
                      <a:pt x="69" y="380"/>
                    </a:lnTo>
                    <a:lnTo>
                      <a:pt x="75" y="380"/>
                    </a:lnTo>
                    <a:lnTo>
                      <a:pt x="73" y="392"/>
                    </a:lnTo>
                    <a:lnTo>
                      <a:pt x="75" y="396"/>
                    </a:lnTo>
                    <a:lnTo>
                      <a:pt x="77" y="400"/>
                    </a:lnTo>
                    <a:lnTo>
                      <a:pt x="75" y="404"/>
                    </a:lnTo>
                    <a:lnTo>
                      <a:pt x="79" y="410"/>
                    </a:lnTo>
                    <a:lnTo>
                      <a:pt x="79" y="420"/>
                    </a:lnTo>
                    <a:lnTo>
                      <a:pt x="79" y="428"/>
                    </a:lnTo>
                    <a:lnTo>
                      <a:pt x="83" y="437"/>
                    </a:lnTo>
                    <a:lnTo>
                      <a:pt x="87" y="447"/>
                    </a:lnTo>
                    <a:lnTo>
                      <a:pt x="94" y="467"/>
                    </a:lnTo>
                    <a:lnTo>
                      <a:pt x="96" y="481"/>
                    </a:lnTo>
                    <a:lnTo>
                      <a:pt x="100" y="495"/>
                    </a:lnTo>
                    <a:lnTo>
                      <a:pt x="102" y="501"/>
                    </a:lnTo>
                    <a:lnTo>
                      <a:pt x="104" y="506"/>
                    </a:lnTo>
                    <a:lnTo>
                      <a:pt x="104" y="510"/>
                    </a:lnTo>
                    <a:lnTo>
                      <a:pt x="106" y="512"/>
                    </a:lnTo>
                    <a:lnTo>
                      <a:pt x="110" y="516"/>
                    </a:lnTo>
                    <a:lnTo>
                      <a:pt x="112" y="520"/>
                    </a:lnTo>
                    <a:lnTo>
                      <a:pt x="112" y="522"/>
                    </a:lnTo>
                    <a:lnTo>
                      <a:pt x="120" y="532"/>
                    </a:lnTo>
                    <a:lnTo>
                      <a:pt x="122" y="542"/>
                    </a:lnTo>
                    <a:lnTo>
                      <a:pt x="128" y="550"/>
                    </a:lnTo>
                    <a:lnTo>
                      <a:pt x="130" y="558"/>
                    </a:lnTo>
                    <a:lnTo>
                      <a:pt x="130" y="560"/>
                    </a:lnTo>
                    <a:lnTo>
                      <a:pt x="128" y="562"/>
                    </a:lnTo>
                    <a:lnTo>
                      <a:pt x="144" y="595"/>
                    </a:lnTo>
                    <a:lnTo>
                      <a:pt x="150" y="595"/>
                    </a:lnTo>
                    <a:lnTo>
                      <a:pt x="152" y="591"/>
                    </a:lnTo>
                    <a:lnTo>
                      <a:pt x="154" y="589"/>
                    </a:lnTo>
                    <a:lnTo>
                      <a:pt x="157" y="587"/>
                    </a:lnTo>
                    <a:lnTo>
                      <a:pt x="159" y="581"/>
                    </a:lnTo>
                    <a:lnTo>
                      <a:pt x="161" y="579"/>
                    </a:lnTo>
                    <a:lnTo>
                      <a:pt x="165" y="577"/>
                    </a:lnTo>
                    <a:lnTo>
                      <a:pt x="167" y="577"/>
                    </a:lnTo>
                    <a:lnTo>
                      <a:pt x="167" y="571"/>
                    </a:lnTo>
                    <a:lnTo>
                      <a:pt x="177" y="558"/>
                    </a:lnTo>
                    <a:lnTo>
                      <a:pt x="185" y="556"/>
                    </a:lnTo>
                    <a:lnTo>
                      <a:pt x="181" y="540"/>
                    </a:lnTo>
                    <a:lnTo>
                      <a:pt x="181" y="532"/>
                    </a:lnTo>
                    <a:lnTo>
                      <a:pt x="181" y="526"/>
                    </a:lnTo>
                    <a:lnTo>
                      <a:pt x="187" y="522"/>
                    </a:lnTo>
                    <a:lnTo>
                      <a:pt x="189" y="518"/>
                    </a:lnTo>
                    <a:lnTo>
                      <a:pt x="189" y="512"/>
                    </a:lnTo>
                    <a:lnTo>
                      <a:pt x="189" y="508"/>
                    </a:lnTo>
                    <a:lnTo>
                      <a:pt x="191" y="506"/>
                    </a:lnTo>
                    <a:lnTo>
                      <a:pt x="191" y="501"/>
                    </a:lnTo>
                    <a:lnTo>
                      <a:pt x="189" y="495"/>
                    </a:lnTo>
                    <a:lnTo>
                      <a:pt x="189" y="481"/>
                    </a:lnTo>
                    <a:lnTo>
                      <a:pt x="189" y="467"/>
                    </a:lnTo>
                    <a:lnTo>
                      <a:pt x="191" y="461"/>
                    </a:lnTo>
                    <a:lnTo>
                      <a:pt x="191" y="453"/>
                    </a:lnTo>
                    <a:lnTo>
                      <a:pt x="189" y="449"/>
                    </a:lnTo>
                    <a:lnTo>
                      <a:pt x="189" y="441"/>
                    </a:lnTo>
                    <a:lnTo>
                      <a:pt x="195" y="439"/>
                    </a:lnTo>
                    <a:lnTo>
                      <a:pt x="199" y="437"/>
                    </a:lnTo>
                    <a:lnTo>
                      <a:pt x="205" y="437"/>
                    </a:lnTo>
                    <a:lnTo>
                      <a:pt x="207" y="432"/>
                    </a:lnTo>
                    <a:lnTo>
                      <a:pt x="213" y="430"/>
                    </a:lnTo>
                    <a:lnTo>
                      <a:pt x="217" y="428"/>
                    </a:lnTo>
                    <a:lnTo>
                      <a:pt x="223" y="424"/>
                    </a:lnTo>
                    <a:lnTo>
                      <a:pt x="224" y="420"/>
                    </a:lnTo>
                    <a:lnTo>
                      <a:pt x="226" y="414"/>
                    </a:lnTo>
                    <a:lnTo>
                      <a:pt x="226" y="410"/>
                    </a:lnTo>
                    <a:lnTo>
                      <a:pt x="228" y="408"/>
                    </a:lnTo>
                    <a:lnTo>
                      <a:pt x="236" y="404"/>
                    </a:lnTo>
                    <a:lnTo>
                      <a:pt x="242" y="404"/>
                    </a:lnTo>
                    <a:lnTo>
                      <a:pt x="242" y="402"/>
                    </a:lnTo>
                    <a:lnTo>
                      <a:pt x="250" y="396"/>
                    </a:lnTo>
                    <a:lnTo>
                      <a:pt x="254" y="396"/>
                    </a:lnTo>
                    <a:lnTo>
                      <a:pt x="260" y="394"/>
                    </a:lnTo>
                    <a:lnTo>
                      <a:pt x="260" y="392"/>
                    </a:lnTo>
                    <a:lnTo>
                      <a:pt x="262" y="386"/>
                    </a:lnTo>
                    <a:lnTo>
                      <a:pt x="268" y="382"/>
                    </a:lnTo>
                    <a:lnTo>
                      <a:pt x="270" y="374"/>
                    </a:lnTo>
                    <a:lnTo>
                      <a:pt x="272" y="374"/>
                    </a:lnTo>
                    <a:lnTo>
                      <a:pt x="272" y="372"/>
                    </a:lnTo>
                    <a:lnTo>
                      <a:pt x="278" y="370"/>
                    </a:lnTo>
                    <a:lnTo>
                      <a:pt x="280" y="367"/>
                    </a:lnTo>
                    <a:lnTo>
                      <a:pt x="282" y="361"/>
                    </a:lnTo>
                    <a:lnTo>
                      <a:pt x="291" y="361"/>
                    </a:lnTo>
                    <a:lnTo>
                      <a:pt x="299" y="355"/>
                    </a:lnTo>
                    <a:lnTo>
                      <a:pt x="305" y="353"/>
                    </a:lnTo>
                    <a:lnTo>
                      <a:pt x="309" y="347"/>
                    </a:lnTo>
                    <a:lnTo>
                      <a:pt x="309" y="343"/>
                    </a:lnTo>
                    <a:lnTo>
                      <a:pt x="309" y="333"/>
                    </a:lnTo>
                    <a:lnTo>
                      <a:pt x="315" y="325"/>
                    </a:lnTo>
                    <a:lnTo>
                      <a:pt x="315" y="323"/>
                    </a:lnTo>
                    <a:lnTo>
                      <a:pt x="319" y="321"/>
                    </a:lnTo>
                    <a:lnTo>
                      <a:pt x="323" y="321"/>
                    </a:lnTo>
                    <a:lnTo>
                      <a:pt x="327" y="315"/>
                    </a:lnTo>
                    <a:lnTo>
                      <a:pt x="329" y="315"/>
                    </a:lnTo>
                    <a:lnTo>
                      <a:pt x="327" y="317"/>
                    </a:lnTo>
                    <a:lnTo>
                      <a:pt x="337" y="317"/>
                    </a:lnTo>
                    <a:lnTo>
                      <a:pt x="337" y="313"/>
                    </a:lnTo>
                    <a:lnTo>
                      <a:pt x="339" y="305"/>
                    </a:lnTo>
                    <a:lnTo>
                      <a:pt x="339" y="294"/>
                    </a:lnTo>
                    <a:lnTo>
                      <a:pt x="335" y="288"/>
                    </a:lnTo>
                    <a:lnTo>
                      <a:pt x="337" y="276"/>
                    </a:lnTo>
                    <a:lnTo>
                      <a:pt x="335" y="268"/>
                    </a:lnTo>
                    <a:lnTo>
                      <a:pt x="325" y="264"/>
                    </a:lnTo>
                    <a:lnTo>
                      <a:pt x="323" y="262"/>
                    </a:lnTo>
                    <a:lnTo>
                      <a:pt x="319" y="248"/>
                    </a:lnTo>
                    <a:lnTo>
                      <a:pt x="327" y="244"/>
                    </a:lnTo>
                    <a:lnTo>
                      <a:pt x="335" y="242"/>
                    </a:lnTo>
                    <a:lnTo>
                      <a:pt x="337" y="235"/>
                    </a:lnTo>
                    <a:lnTo>
                      <a:pt x="329" y="225"/>
                    </a:lnTo>
                    <a:lnTo>
                      <a:pt x="335" y="217"/>
                    </a:lnTo>
                    <a:lnTo>
                      <a:pt x="345" y="225"/>
                    </a:lnTo>
                    <a:lnTo>
                      <a:pt x="353" y="225"/>
                    </a:lnTo>
                    <a:lnTo>
                      <a:pt x="360" y="227"/>
                    </a:lnTo>
                    <a:lnTo>
                      <a:pt x="356" y="237"/>
                    </a:lnTo>
                    <a:lnTo>
                      <a:pt x="360" y="252"/>
                    </a:lnTo>
                    <a:lnTo>
                      <a:pt x="364" y="252"/>
                    </a:lnTo>
                    <a:lnTo>
                      <a:pt x="374" y="252"/>
                    </a:lnTo>
                    <a:lnTo>
                      <a:pt x="384" y="248"/>
                    </a:lnTo>
                    <a:lnTo>
                      <a:pt x="394" y="246"/>
                    </a:lnTo>
                    <a:lnTo>
                      <a:pt x="408" y="246"/>
                    </a:lnTo>
                    <a:lnTo>
                      <a:pt x="396" y="254"/>
                    </a:lnTo>
                    <a:lnTo>
                      <a:pt x="400" y="262"/>
                    </a:lnTo>
                    <a:lnTo>
                      <a:pt x="396" y="266"/>
                    </a:lnTo>
                    <a:lnTo>
                      <a:pt x="394" y="268"/>
                    </a:lnTo>
                    <a:lnTo>
                      <a:pt x="390" y="278"/>
                    </a:lnTo>
                    <a:lnTo>
                      <a:pt x="386" y="292"/>
                    </a:lnTo>
                    <a:lnTo>
                      <a:pt x="390" y="296"/>
                    </a:lnTo>
                    <a:lnTo>
                      <a:pt x="396" y="296"/>
                    </a:lnTo>
                    <a:lnTo>
                      <a:pt x="400" y="288"/>
                    </a:lnTo>
                    <a:lnTo>
                      <a:pt x="408" y="302"/>
                    </a:lnTo>
                    <a:lnTo>
                      <a:pt x="408" y="307"/>
                    </a:lnTo>
                    <a:lnTo>
                      <a:pt x="408" y="315"/>
                    </a:lnTo>
                    <a:lnTo>
                      <a:pt x="412" y="315"/>
                    </a:lnTo>
                    <a:lnTo>
                      <a:pt x="418" y="317"/>
                    </a:lnTo>
                    <a:lnTo>
                      <a:pt x="421" y="315"/>
                    </a:lnTo>
                    <a:lnTo>
                      <a:pt x="423" y="311"/>
                    </a:lnTo>
                    <a:lnTo>
                      <a:pt x="423" y="305"/>
                    </a:lnTo>
                    <a:lnTo>
                      <a:pt x="423" y="298"/>
                    </a:lnTo>
                    <a:lnTo>
                      <a:pt x="421" y="292"/>
                    </a:lnTo>
                    <a:lnTo>
                      <a:pt x="421" y="276"/>
                    </a:lnTo>
                    <a:lnTo>
                      <a:pt x="431" y="282"/>
                    </a:lnTo>
                    <a:lnTo>
                      <a:pt x="433" y="272"/>
                    </a:lnTo>
                    <a:lnTo>
                      <a:pt x="441" y="262"/>
                    </a:lnTo>
                    <a:lnTo>
                      <a:pt x="441" y="256"/>
                    </a:lnTo>
                    <a:lnTo>
                      <a:pt x="437" y="254"/>
                    </a:lnTo>
                    <a:lnTo>
                      <a:pt x="439" y="252"/>
                    </a:lnTo>
                    <a:lnTo>
                      <a:pt x="447" y="246"/>
                    </a:lnTo>
                    <a:lnTo>
                      <a:pt x="451" y="242"/>
                    </a:lnTo>
                    <a:lnTo>
                      <a:pt x="459" y="235"/>
                    </a:lnTo>
                    <a:lnTo>
                      <a:pt x="459" y="229"/>
                    </a:lnTo>
                    <a:lnTo>
                      <a:pt x="465" y="217"/>
                    </a:lnTo>
                    <a:lnTo>
                      <a:pt x="475" y="217"/>
                    </a:lnTo>
                    <a:lnTo>
                      <a:pt x="479" y="219"/>
                    </a:lnTo>
                    <a:lnTo>
                      <a:pt x="486" y="209"/>
                    </a:lnTo>
                    <a:lnTo>
                      <a:pt x="486" y="197"/>
                    </a:lnTo>
                    <a:lnTo>
                      <a:pt x="485" y="193"/>
                    </a:lnTo>
                    <a:lnTo>
                      <a:pt x="483" y="187"/>
                    </a:lnTo>
                    <a:lnTo>
                      <a:pt x="477" y="185"/>
                    </a:lnTo>
                    <a:lnTo>
                      <a:pt x="469" y="183"/>
                    </a:lnTo>
                    <a:lnTo>
                      <a:pt x="467" y="179"/>
                    </a:lnTo>
                    <a:lnTo>
                      <a:pt x="459" y="183"/>
                    </a:lnTo>
                    <a:lnTo>
                      <a:pt x="457" y="177"/>
                    </a:lnTo>
                    <a:lnTo>
                      <a:pt x="457" y="170"/>
                    </a:lnTo>
                    <a:lnTo>
                      <a:pt x="447" y="166"/>
                    </a:lnTo>
                    <a:lnTo>
                      <a:pt x="439" y="166"/>
                    </a:lnTo>
                    <a:lnTo>
                      <a:pt x="433" y="170"/>
                    </a:lnTo>
                    <a:lnTo>
                      <a:pt x="429" y="168"/>
                    </a:lnTo>
                    <a:lnTo>
                      <a:pt x="420" y="170"/>
                    </a:lnTo>
                    <a:lnTo>
                      <a:pt x="414" y="175"/>
                    </a:lnTo>
                    <a:lnTo>
                      <a:pt x="404" y="177"/>
                    </a:lnTo>
                    <a:lnTo>
                      <a:pt x="396" y="179"/>
                    </a:lnTo>
                    <a:lnTo>
                      <a:pt x="400" y="193"/>
                    </a:lnTo>
                    <a:lnTo>
                      <a:pt x="400" y="199"/>
                    </a:lnTo>
                    <a:lnTo>
                      <a:pt x="394" y="203"/>
                    </a:lnTo>
                    <a:lnTo>
                      <a:pt x="380" y="203"/>
                    </a:lnTo>
                    <a:lnTo>
                      <a:pt x="370" y="199"/>
                    </a:lnTo>
                    <a:lnTo>
                      <a:pt x="362" y="203"/>
                    </a:lnTo>
                    <a:lnTo>
                      <a:pt x="354" y="203"/>
                    </a:lnTo>
                    <a:lnTo>
                      <a:pt x="349" y="197"/>
                    </a:lnTo>
                    <a:lnTo>
                      <a:pt x="349" y="189"/>
                    </a:lnTo>
                    <a:lnTo>
                      <a:pt x="347" y="193"/>
                    </a:lnTo>
                    <a:lnTo>
                      <a:pt x="343" y="185"/>
                    </a:lnTo>
                    <a:lnTo>
                      <a:pt x="335" y="183"/>
                    </a:lnTo>
                    <a:lnTo>
                      <a:pt x="329" y="185"/>
                    </a:lnTo>
                    <a:lnTo>
                      <a:pt x="329" y="187"/>
                    </a:lnTo>
                    <a:lnTo>
                      <a:pt x="329" y="197"/>
                    </a:lnTo>
                    <a:lnTo>
                      <a:pt x="327" y="203"/>
                    </a:lnTo>
                    <a:lnTo>
                      <a:pt x="333" y="207"/>
                    </a:lnTo>
                    <a:lnTo>
                      <a:pt x="329" y="213"/>
                    </a:lnTo>
                    <a:lnTo>
                      <a:pt x="327" y="215"/>
                    </a:lnTo>
                    <a:lnTo>
                      <a:pt x="319" y="217"/>
                    </a:lnTo>
                    <a:lnTo>
                      <a:pt x="311" y="215"/>
                    </a:lnTo>
                    <a:lnTo>
                      <a:pt x="301" y="215"/>
                    </a:lnTo>
                    <a:lnTo>
                      <a:pt x="288" y="207"/>
                    </a:lnTo>
                    <a:lnTo>
                      <a:pt x="274" y="207"/>
                    </a:lnTo>
                    <a:lnTo>
                      <a:pt x="268" y="199"/>
                    </a:lnTo>
                    <a:lnTo>
                      <a:pt x="260" y="197"/>
                    </a:lnTo>
                    <a:lnTo>
                      <a:pt x="254" y="193"/>
                    </a:lnTo>
                    <a:lnTo>
                      <a:pt x="246" y="187"/>
                    </a:lnTo>
                    <a:lnTo>
                      <a:pt x="236" y="187"/>
                    </a:lnTo>
                    <a:lnTo>
                      <a:pt x="226" y="179"/>
                    </a:lnTo>
                    <a:lnTo>
                      <a:pt x="217" y="177"/>
                    </a:lnTo>
                    <a:lnTo>
                      <a:pt x="207" y="173"/>
                    </a:lnTo>
                    <a:lnTo>
                      <a:pt x="207" y="168"/>
                    </a:lnTo>
                    <a:lnTo>
                      <a:pt x="197" y="162"/>
                    </a:lnTo>
                    <a:lnTo>
                      <a:pt x="195" y="152"/>
                    </a:lnTo>
                    <a:lnTo>
                      <a:pt x="199" y="142"/>
                    </a:lnTo>
                    <a:lnTo>
                      <a:pt x="209" y="136"/>
                    </a:lnTo>
                    <a:lnTo>
                      <a:pt x="205" y="130"/>
                    </a:lnTo>
                    <a:lnTo>
                      <a:pt x="199" y="126"/>
                    </a:lnTo>
                    <a:lnTo>
                      <a:pt x="189" y="122"/>
                    </a:lnTo>
                    <a:lnTo>
                      <a:pt x="181" y="118"/>
                    </a:lnTo>
                    <a:lnTo>
                      <a:pt x="175" y="116"/>
                    </a:lnTo>
                    <a:lnTo>
                      <a:pt x="171" y="108"/>
                    </a:lnTo>
                    <a:lnTo>
                      <a:pt x="175" y="106"/>
                    </a:lnTo>
                    <a:lnTo>
                      <a:pt x="175" y="101"/>
                    </a:lnTo>
                    <a:lnTo>
                      <a:pt x="177" y="91"/>
                    </a:lnTo>
                    <a:lnTo>
                      <a:pt x="177" y="87"/>
                    </a:lnTo>
                    <a:lnTo>
                      <a:pt x="171" y="83"/>
                    </a:lnTo>
                    <a:lnTo>
                      <a:pt x="167" y="81"/>
                    </a:lnTo>
                    <a:lnTo>
                      <a:pt x="167" y="71"/>
                    </a:lnTo>
                    <a:lnTo>
                      <a:pt x="165" y="63"/>
                    </a:lnTo>
                    <a:lnTo>
                      <a:pt x="157" y="59"/>
                    </a:lnTo>
                    <a:lnTo>
                      <a:pt x="159" y="53"/>
                    </a:lnTo>
                    <a:lnTo>
                      <a:pt x="165" y="49"/>
                    </a:lnTo>
                    <a:lnTo>
                      <a:pt x="167" y="41"/>
                    </a:lnTo>
                    <a:lnTo>
                      <a:pt x="171" y="38"/>
                    </a:lnTo>
                    <a:lnTo>
                      <a:pt x="175" y="32"/>
                    </a:lnTo>
                    <a:lnTo>
                      <a:pt x="177" y="28"/>
                    </a:lnTo>
                    <a:lnTo>
                      <a:pt x="181" y="22"/>
                    </a:lnTo>
                    <a:lnTo>
                      <a:pt x="177" y="14"/>
                    </a:lnTo>
                    <a:lnTo>
                      <a:pt x="175" y="10"/>
                    </a:lnTo>
                    <a:lnTo>
                      <a:pt x="169" y="2"/>
                    </a:lnTo>
                    <a:lnTo>
                      <a:pt x="161" y="2"/>
                    </a:lnTo>
                    <a:lnTo>
                      <a:pt x="154" y="0"/>
                    </a:lnTo>
                    <a:lnTo>
                      <a:pt x="148" y="0"/>
                    </a:lnTo>
                    <a:lnTo>
                      <a:pt x="144" y="2"/>
                    </a:lnTo>
                    <a:lnTo>
                      <a:pt x="134" y="10"/>
                    </a:lnTo>
                    <a:lnTo>
                      <a:pt x="132" y="18"/>
                    </a:lnTo>
                    <a:lnTo>
                      <a:pt x="128" y="24"/>
                    </a:lnTo>
                    <a:lnTo>
                      <a:pt x="122" y="28"/>
                    </a:lnTo>
                    <a:lnTo>
                      <a:pt x="114" y="34"/>
                    </a:lnTo>
                    <a:lnTo>
                      <a:pt x="102" y="38"/>
                    </a:lnTo>
                    <a:lnTo>
                      <a:pt x="94" y="41"/>
                    </a:lnTo>
                    <a:lnTo>
                      <a:pt x="94" y="43"/>
                    </a:lnTo>
                    <a:lnTo>
                      <a:pt x="91" y="49"/>
                    </a:lnTo>
                    <a:lnTo>
                      <a:pt x="85" y="43"/>
                    </a:lnTo>
                    <a:lnTo>
                      <a:pt x="77" y="49"/>
                    </a:lnTo>
                    <a:lnTo>
                      <a:pt x="69" y="51"/>
                    </a:lnTo>
                    <a:lnTo>
                      <a:pt x="69" y="57"/>
                    </a:lnTo>
                    <a:lnTo>
                      <a:pt x="77" y="63"/>
                    </a:lnTo>
                    <a:lnTo>
                      <a:pt x="79" y="81"/>
                    </a:lnTo>
                    <a:lnTo>
                      <a:pt x="83" y="83"/>
                    </a:lnTo>
                    <a:lnTo>
                      <a:pt x="87" y="89"/>
                    </a:lnTo>
                    <a:lnTo>
                      <a:pt x="94" y="97"/>
                    </a:lnTo>
                    <a:lnTo>
                      <a:pt x="94" y="106"/>
                    </a:lnTo>
                    <a:lnTo>
                      <a:pt x="91" y="112"/>
                    </a:lnTo>
                    <a:lnTo>
                      <a:pt x="85" y="120"/>
                    </a:lnTo>
                    <a:lnTo>
                      <a:pt x="85" y="132"/>
                    </a:lnTo>
                    <a:lnTo>
                      <a:pt x="83" y="142"/>
                    </a:lnTo>
                    <a:lnTo>
                      <a:pt x="75" y="148"/>
                    </a:lnTo>
                    <a:lnTo>
                      <a:pt x="69" y="152"/>
                    </a:lnTo>
                    <a:lnTo>
                      <a:pt x="65" y="160"/>
                    </a:lnTo>
                    <a:lnTo>
                      <a:pt x="55" y="166"/>
                    </a:lnTo>
                    <a:lnTo>
                      <a:pt x="47" y="177"/>
                    </a:lnTo>
                    <a:lnTo>
                      <a:pt x="39" y="185"/>
                    </a:lnTo>
                    <a:lnTo>
                      <a:pt x="31" y="187"/>
                    </a:lnTo>
                    <a:lnTo>
                      <a:pt x="29" y="183"/>
                    </a:lnTo>
                    <a:lnTo>
                      <a:pt x="25" y="193"/>
                    </a:lnTo>
                    <a:lnTo>
                      <a:pt x="20" y="197"/>
                    </a:lnTo>
                    <a:lnTo>
                      <a:pt x="14" y="207"/>
                    </a:lnTo>
                    <a:lnTo>
                      <a:pt x="20" y="213"/>
                    </a:lnTo>
                    <a:lnTo>
                      <a:pt x="22" y="215"/>
                    </a:lnTo>
                    <a:lnTo>
                      <a:pt x="20" y="223"/>
                    </a:lnTo>
                    <a:lnTo>
                      <a:pt x="20" y="229"/>
                    </a:lnTo>
                    <a:lnTo>
                      <a:pt x="27" y="233"/>
                    </a:lnTo>
                    <a:lnTo>
                      <a:pt x="29" y="238"/>
                    </a:lnTo>
                    <a:lnTo>
                      <a:pt x="29" y="258"/>
                    </a:lnTo>
                    <a:lnTo>
                      <a:pt x="25" y="256"/>
                    </a:lnTo>
                    <a:lnTo>
                      <a:pt x="14" y="256"/>
                    </a:lnTo>
                    <a:lnTo>
                      <a:pt x="10" y="256"/>
                    </a:lnTo>
                    <a:lnTo>
                      <a:pt x="2" y="262"/>
                    </a:lnTo>
                    <a:lnTo>
                      <a:pt x="0" y="268"/>
                    </a:lnTo>
                    <a:lnTo>
                      <a:pt x="0" y="268"/>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25" name="Freeform 208"/>
              <p:cNvSpPr>
                <a:spLocks/>
              </p:cNvSpPr>
              <p:nvPr/>
            </p:nvSpPr>
            <p:spPr bwMode="auto">
              <a:xfrm>
                <a:off x="4425950" y="2233613"/>
                <a:ext cx="206375" cy="141288"/>
              </a:xfrm>
              <a:custGeom>
                <a:avLst/>
                <a:gdLst/>
                <a:ahLst/>
                <a:cxnLst>
                  <a:cxn ang="0">
                    <a:pos x="95" y="0"/>
                  </a:cxn>
                  <a:cxn ang="0">
                    <a:pos x="91" y="12"/>
                  </a:cxn>
                  <a:cxn ang="0">
                    <a:pos x="85" y="12"/>
                  </a:cxn>
                  <a:cxn ang="0">
                    <a:pos x="75" y="12"/>
                  </a:cxn>
                  <a:cxn ang="0">
                    <a:pos x="71" y="18"/>
                  </a:cxn>
                  <a:cxn ang="0">
                    <a:pos x="67" y="8"/>
                  </a:cxn>
                  <a:cxn ang="0">
                    <a:pos x="59" y="12"/>
                  </a:cxn>
                  <a:cxn ang="0">
                    <a:pos x="57" y="20"/>
                  </a:cxn>
                  <a:cxn ang="0">
                    <a:pos x="54" y="16"/>
                  </a:cxn>
                  <a:cxn ang="0">
                    <a:pos x="48" y="20"/>
                  </a:cxn>
                  <a:cxn ang="0">
                    <a:pos x="40" y="27"/>
                  </a:cxn>
                  <a:cxn ang="0">
                    <a:pos x="36" y="31"/>
                  </a:cxn>
                  <a:cxn ang="0">
                    <a:pos x="36" y="20"/>
                  </a:cxn>
                  <a:cxn ang="0">
                    <a:pos x="34" y="16"/>
                  </a:cxn>
                  <a:cxn ang="0">
                    <a:pos x="20" y="8"/>
                  </a:cxn>
                  <a:cxn ang="0">
                    <a:pos x="26" y="18"/>
                  </a:cxn>
                  <a:cxn ang="0">
                    <a:pos x="24" y="18"/>
                  </a:cxn>
                  <a:cxn ang="0">
                    <a:pos x="12" y="8"/>
                  </a:cxn>
                  <a:cxn ang="0">
                    <a:pos x="10" y="16"/>
                  </a:cxn>
                  <a:cxn ang="0">
                    <a:pos x="10" y="26"/>
                  </a:cxn>
                  <a:cxn ang="0">
                    <a:pos x="0" y="29"/>
                  </a:cxn>
                  <a:cxn ang="0">
                    <a:pos x="8" y="35"/>
                  </a:cxn>
                  <a:cxn ang="0">
                    <a:pos x="24" y="29"/>
                  </a:cxn>
                  <a:cxn ang="0">
                    <a:pos x="20" y="31"/>
                  </a:cxn>
                  <a:cxn ang="0">
                    <a:pos x="26" y="39"/>
                  </a:cxn>
                  <a:cxn ang="0">
                    <a:pos x="16" y="41"/>
                  </a:cxn>
                  <a:cxn ang="0">
                    <a:pos x="6" y="49"/>
                  </a:cxn>
                  <a:cxn ang="0">
                    <a:pos x="12" y="49"/>
                  </a:cxn>
                  <a:cxn ang="0">
                    <a:pos x="28" y="57"/>
                  </a:cxn>
                  <a:cxn ang="0">
                    <a:pos x="28" y="69"/>
                  </a:cxn>
                  <a:cxn ang="0">
                    <a:pos x="18" y="75"/>
                  </a:cxn>
                  <a:cxn ang="0">
                    <a:pos x="38" y="75"/>
                  </a:cxn>
                  <a:cxn ang="0">
                    <a:pos x="44" y="77"/>
                  </a:cxn>
                  <a:cxn ang="0">
                    <a:pos x="48" y="87"/>
                  </a:cxn>
                  <a:cxn ang="0">
                    <a:pos x="63" y="89"/>
                  </a:cxn>
                  <a:cxn ang="0">
                    <a:pos x="71" y="87"/>
                  </a:cxn>
                  <a:cxn ang="0">
                    <a:pos x="75" y="79"/>
                  </a:cxn>
                  <a:cxn ang="0">
                    <a:pos x="81" y="75"/>
                  </a:cxn>
                  <a:cxn ang="0">
                    <a:pos x="87" y="71"/>
                  </a:cxn>
                  <a:cxn ang="0">
                    <a:pos x="101" y="67"/>
                  </a:cxn>
                  <a:cxn ang="0">
                    <a:pos x="113" y="59"/>
                  </a:cxn>
                  <a:cxn ang="0">
                    <a:pos x="122" y="49"/>
                  </a:cxn>
                  <a:cxn ang="0">
                    <a:pos x="124" y="45"/>
                  </a:cxn>
                  <a:cxn ang="0">
                    <a:pos x="128" y="47"/>
                  </a:cxn>
                  <a:cxn ang="0">
                    <a:pos x="130" y="39"/>
                  </a:cxn>
                  <a:cxn ang="0">
                    <a:pos x="128" y="35"/>
                  </a:cxn>
                  <a:cxn ang="0">
                    <a:pos x="122" y="29"/>
                  </a:cxn>
                  <a:cxn ang="0">
                    <a:pos x="117" y="26"/>
                  </a:cxn>
                  <a:cxn ang="0">
                    <a:pos x="113" y="16"/>
                  </a:cxn>
                  <a:cxn ang="0">
                    <a:pos x="121" y="6"/>
                  </a:cxn>
                  <a:cxn ang="0">
                    <a:pos x="107" y="10"/>
                  </a:cxn>
                  <a:cxn ang="0">
                    <a:pos x="101" y="0"/>
                  </a:cxn>
                </a:cxnLst>
                <a:rect l="0" t="0" r="r" b="b"/>
                <a:pathLst>
                  <a:path w="130" h="89">
                    <a:moveTo>
                      <a:pt x="101" y="0"/>
                    </a:moveTo>
                    <a:lnTo>
                      <a:pt x="101" y="0"/>
                    </a:lnTo>
                    <a:lnTo>
                      <a:pt x="95" y="0"/>
                    </a:lnTo>
                    <a:lnTo>
                      <a:pt x="95" y="10"/>
                    </a:lnTo>
                    <a:lnTo>
                      <a:pt x="93" y="12"/>
                    </a:lnTo>
                    <a:lnTo>
                      <a:pt x="91" y="12"/>
                    </a:lnTo>
                    <a:lnTo>
                      <a:pt x="91" y="10"/>
                    </a:lnTo>
                    <a:lnTo>
                      <a:pt x="87" y="8"/>
                    </a:lnTo>
                    <a:lnTo>
                      <a:pt x="85" y="12"/>
                    </a:lnTo>
                    <a:lnTo>
                      <a:pt x="83" y="12"/>
                    </a:lnTo>
                    <a:lnTo>
                      <a:pt x="81" y="16"/>
                    </a:lnTo>
                    <a:lnTo>
                      <a:pt x="75" y="12"/>
                    </a:lnTo>
                    <a:lnTo>
                      <a:pt x="73" y="10"/>
                    </a:lnTo>
                    <a:lnTo>
                      <a:pt x="73" y="20"/>
                    </a:lnTo>
                    <a:lnTo>
                      <a:pt x="71" y="18"/>
                    </a:lnTo>
                    <a:lnTo>
                      <a:pt x="67" y="12"/>
                    </a:lnTo>
                    <a:lnTo>
                      <a:pt x="67" y="10"/>
                    </a:lnTo>
                    <a:lnTo>
                      <a:pt x="67" y="8"/>
                    </a:lnTo>
                    <a:lnTo>
                      <a:pt x="65" y="8"/>
                    </a:lnTo>
                    <a:lnTo>
                      <a:pt x="63" y="10"/>
                    </a:lnTo>
                    <a:lnTo>
                      <a:pt x="59" y="12"/>
                    </a:lnTo>
                    <a:lnTo>
                      <a:pt x="57" y="12"/>
                    </a:lnTo>
                    <a:lnTo>
                      <a:pt x="56" y="16"/>
                    </a:lnTo>
                    <a:lnTo>
                      <a:pt x="57" y="20"/>
                    </a:lnTo>
                    <a:lnTo>
                      <a:pt x="56" y="20"/>
                    </a:lnTo>
                    <a:lnTo>
                      <a:pt x="56" y="22"/>
                    </a:lnTo>
                    <a:lnTo>
                      <a:pt x="54" y="16"/>
                    </a:lnTo>
                    <a:lnTo>
                      <a:pt x="50" y="10"/>
                    </a:lnTo>
                    <a:lnTo>
                      <a:pt x="48" y="12"/>
                    </a:lnTo>
                    <a:lnTo>
                      <a:pt x="48" y="20"/>
                    </a:lnTo>
                    <a:lnTo>
                      <a:pt x="48" y="29"/>
                    </a:lnTo>
                    <a:lnTo>
                      <a:pt x="44" y="27"/>
                    </a:lnTo>
                    <a:lnTo>
                      <a:pt x="40" y="27"/>
                    </a:lnTo>
                    <a:lnTo>
                      <a:pt x="40" y="35"/>
                    </a:lnTo>
                    <a:lnTo>
                      <a:pt x="36" y="37"/>
                    </a:lnTo>
                    <a:lnTo>
                      <a:pt x="36" y="31"/>
                    </a:lnTo>
                    <a:lnTo>
                      <a:pt x="36" y="26"/>
                    </a:lnTo>
                    <a:lnTo>
                      <a:pt x="36" y="22"/>
                    </a:lnTo>
                    <a:lnTo>
                      <a:pt x="36" y="20"/>
                    </a:lnTo>
                    <a:lnTo>
                      <a:pt x="36" y="18"/>
                    </a:lnTo>
                    <a:lnTo>
                      <a:pt x="36" y="16"/>
                    </a:lnTo>
                    <a:lnTo>
                      <a:pt x="34" y="16"/>
                    </a:lnTo>
                    <a:lnTo>
                      <a:pt x="34" y="12"/>
                    </a:lnTo>
                    <a:lnTo>
                      <a:pt x="30" y="8"/>
                    </a:lnTo>
                    <a:lnTo>
                      <a:pt x="20" y="8"/>
                    </a:lnTo>
                    <a:lnTo>
                      <a:pt x="20" y="10"/>
                    </a:lnTo>
                    <a:lnTo>
                      <a:pt x="26" y="12"/>
                    </a:lnTo>
                    <a:lnTo>
                      <a:pt x="26" y="18"/>
                    </a:lnTo>
                    <a:lnTo>
                      <a:pt x="28" y="20"/>
                    </a:lnTo>
                    <a:lnTo>
                      <a:pt x="26" y="20"/>
                    </a:lnTo>
                    <a:lnTo>
                      <a:pt x="24" y="18"/>
                    </a:lnTo>
                    <a:lnTo>
                      <a:pt x="18" y="16"/>
                    </a:lnTo>
                    <a:lnTo>
                      <a:pt x="16" y="10"/>
                    </a:lnTo>
                    <a:lnTo>
                      <a:pt x="12" y="8"/>
                    </a:lnTo>
                    <a:lnTo>
                      <a:pt x="12" y="12"/>
                    </a:lnTo>
                    <a:lnTo>
                      <a:pt x="8" y="16"/>
                    </a:lnTo>
                    <a:lnTo>
                      <a:pt x="10" y="16"/>
                    </a:lnTo>
                    <a:lnTo>
                      <a:pt x="12" y="16"/>
                    </a:lnTo>
                    <a:lnTo>
                      <a:pt x="12" y="22"/>
                    </a:lnTo>
                    <a:lnTo>
                      <a:pt x="10" y="26"/>
                    </a:lnTo>
                    <a:lnTo>
                      <a:pt x="6" y="31"/>
                    </a:lnTo>
                    <a:lnTo>
                      <a:pt x="2" y="31"/>
                    </a:lnTo>
                    <a:lnTo>
                      <a:pt x="0" y="29"/>
                    </a:lnTo>
                    <a:lnTo>
                      <a:pt x="0" y="35"/>
                    </a:lnTo>
                    <a:lnTo>
                      <a:pt x="6" y="35"/>
                    </a:lnTo>
                    <a:lnTo>
                      <a:pt x="8" y="35"/>
                    </a:lnTo>
                    <a:lnTo>
                      <a:pt x="10" y="31"/>
                    </a:lnTo>
                    <a:lnTo>
                      <a:pt x="20" y="27"/>
                    </a:lnTo>
                    <a:lnTo>
                      <a:pt x="24" y="29"/>
                    </a:lnTo>
                    <a:lnTo>
                      <a:pt x="26" y="29"/>
                    </a:lnTo>
                    <a:lnTo>
                      <a:pt x="26" y="31"/>
                    </a:lnTo>
                    <a:lnTo>
                      <a:pt x="20" y="31"/>
                    </a:lnTo>
                    <a:lnTo>
                      <a:pt x="24" y="39"/>
                    </a:lnTo>
                    <a:lnTo>
                      <a:pt x="26" y="37"/>
                    </a:lnTo>
                    <a:lnTo>
                      <a:pt x="26" y="39"/>
                    </a:lnTo>
                    <a:lnTo>
                      <a:pt x="26" y="41"/>
                    </a:lnTo>
                    <a:lnTo>
                      <a:pt x="18" y="39"/>
                    </a:lnTo>
                    <a:lnTo>
                      <a:pt x="16" y="41"/>
                    </a:lnTo>
                    <a:lnTo>
                      <a:pt x="10" y="47"/>
                    </a:lnTo>
                    <a:lnTo>
                      <a:pt x="6" y="47"/>
                    </a:lnTo>
                    <a:lnTo>
                      <a:pt x="6" y="49"/>
                    </a:lnTo>
                    <a:lnTo>
                      <a:pt x="6" y="51"/>
                    </a:lnTo>
                    <a:lnTo>
                      <a:pt x="10" y="51"/>
                    </a:lnTo>
                    <a:lnTo>
                      <a:pt x="12" y="49"/>
                    </a:lnTo>
                    <a:lnTo>
                      <a:pt x="24" y="51"/>
                    </a:lnTo>
                    <a:lnTo>
                      <a:pt x="26" y="57"/>
                    </a:lnTo>
                    <a:lnTo>
                      <a:pt x="28" y="57"/>
                    </a:lnTo>
                    <a:lnTo>
                      <a:pt x="28" y="61"/>
                    </a:lnTo>
                    <a:lnTo>
                      <a:pt x="28" y="65"/>
                    </a:lnTo>
                    <a:lnTo>
                      <a:pt x="28" y="69"/>
                    </a:lnTo>
                    <a:lnTo>
                      <a:pt x="24" y="69"/>
                    </a:lnTo>
                    <a:lnTo>
                      <a:pt x="18" y="71"/>
                    </a:lnTo>
                    <a:lnTo>
                      <a:pt x="18" y="75"/>
                    </a:lnTo>
                    <a:lnTo>
                      <a:pt x="28" y="75"/>
                    </a:lnTo>
                    <a:lnTo>
                      <a:pt x="38" y="71"/>
                    </a:lnTo>
                    <a:lnTo>
                      <a:pt x="38" y="75"/>
                    </a:lnTo>
                    <a:lnTo>
                      <a:pt x="40" y="75"/>
                    </a:lnTo>
                    <a:lnTo>
                      <a:pt x="44" y="75"/>
                    </a:lnTo>
                    <a:lnTo>
                      <a:pt x="44" y="77"/>
                    </a:lnTo>
                    <a:lnTo>
                      <a:pt x="50" y="79"/>
                    </a:lnTo>
                    <a:lnTo>
                      <a:pt x="54" y="79"/>
                    </a:lnTo>
                    <a:lnTo>
                      <a:pt x="48" y="87"/>
                    </a:lnTo>
                    <a:lnTo>
                      <a:pt x="54" y="85"/>
                    </a:lnTo>
                    <a:lnTo>
                      <a:pt x="59" y="87"/>
                    </a:lnTo>
                    <a:lnTo>
                      <a:pt x="63" y="89"/>
                    </a:lnTo>
                    <a:lnTo>
                      <a:pt x="67" y="87"/>
                    </a:lnTo>
                    <a:lnTo>
                      <a:pt x="71" y="85"/>
                    </a:lnTo>
                    <a:lnTo>
                      <a:pt x="71" y="87"/>
                    </a:lnTo>
                    <a:lnTo>
                      <a:pt x="73" y="87"/>
                    </a:lnTo>
                    <a:lnTo>
                      <a:pt x="75" y="85"/>
                    </a:lnTo>
                    <a:lnTo>
                      <a:pt x="75" y="79"/>
                    </a:lnTo>
                    <a:lnTo>
                      <a:pt x="75" y="77"/>
                    </a:lnTo>
                    <a:lnTo>
                      <a:pt x="75" y="71"/>
                    </a:lnTo>
                    <a:lnTo>
                      <a:pt x="81" y="75"/>
                    </a:lnTo>
                    <a:lnTo>
                      <a:pt x="85" y="77"/>
                    </a:lnTo>
                    <a:lnTo>
                      <a:pt x="87" y="77"/>
                    </a:lnTo>
                    <a:lnTo>
                      <a:pt x="87" y="71"/>
                    </a:lnTo>
                    <a:lnTo>
                      <a:pt x="91" y="71"/>
                    </a:lnTo>
                    <a:lnTo>
                      <a:pt x="95" y="75"/>
                    </a:lnTo>
                    <a:lnTo>
                      <a:pt x="101" y="67"/>
                    </a:lnTo>
                    <a:lnTo>
                      <a:pt x="105" y="65"/>
                    </a:lnTo>
                    <a:lnTo>
                      <a:pt x="111" y="65"/>
                    </a:lnTo>
                    <a:lnTo>
                      <a:pt x="113" y="59"/>
                    </a:lnTo>
                    <a:lnTo>
                      <a:pt x="115" y="59"/>
                    </a:lnTo>
                    <a:lnTo>
                      <a:pt x="117" y="49"/>
                    </a:lnTo>
                    <a:lnTo>
                      <a:pt x="122" y="49"/>
                    </a:lnTo>
                    <a:lnTo>
                      <a:pt x="122" y="47"/>
                    </a:lnTo>
                    <a:lnTo>
                      <a:pt x="122" y="45"/>
                    </a:lnTo>
                    <a:lnTo>
                      <a:pt x="124" y="45"/>
                    </a:lnTo>
                    <a:lnTo>
                      <a:pt x="122" y="47"/>
                    </a:lnTo>
                    <a:lnTo>
                      <a:pt x="124" y="47"/>
                    </a:lnTo>
                    <a:lnTo>
                      <a:pt x="128" y="47"/>
                    </a:lnTo>
                    <a:lnTo>
                      <a:pt x="130" y="45"/>
                    </a:lnTo>
                    <a:lnTo>
                      <a:pt x="128" y="41"/>
                    </a:lnTo>
                    <a:lnTo>
                      <a:pt x="130" y="39"/>
                    </a:lnTo>
                    <a:lnTo>
                      <a:pt x="128" y="39"/>
                    </a:lnTo>
                    <a:lnTo>
                      <a:pt x="128" y="37"/>
                    </a:lnTo>
                    <a:lnTo>
                      <a:pt x="128" y="35"/>
                    </a:lnTo>
                    <a:lnTo>
                      <a:pt x="128" y="31"/>
                    </a:lnTo>
                    <a:lnTo>
                      <a:pt x="124" y="27"/>
                    </a:lnTo>
                    <a:lnTo>
                      <a:pt x="122" y="29"/>
                    </a:lnTo>
                    <a:lnTo>
                      <a:pt x="122" y="27"/>
                    </a:lnTo>
                    <a:lnTo>
                      <a:pt x="121" y="26"/>
                    </a:lnTo>
                    <a:lnTo>
                      <a:pt x="117" y="26"/>
                    </a:lnTo>
                    <a:lnTo>
                      <a:pt x="115" y="27"/>
                    </a:lnTo>
                    <a:lnTo>
                      <a:pt x="115" y="18"/>
                    </a:lnTo>
                    <a:lnTo>
                      <a:pt x="113" y="16"/>
                    </a:lnTo>
                    <a:lnTo>
                      <a:pt x="113" y="10"/>
                    </a:lnTo>
                    <a:lnTo>
                      <a:pt x="117" y="8"/>
                    </a:lnTo>
                    <a:lnTo>
                      <a:pt x="121" y="6"/>
                    </a:lnTo>
                    <a:lnTo>
                      <a:pt x="111" y="8"/>
                    </a:lnTo>
                    <a:lnTo>
                      <a:pt x="111" y="10"/>
                    </a:lnTo>
                    <a:lnTo>
                      <a:pt x="107" y="10"/>
                    </a:lnTo>
                    <a:lnTo>
                      <a:pt x="103" y="0"/>
                    </a:lnTo>
                    <a:lnTo>
                      <a:pt x="101" y="0"/>
                    </a:lnTo>
                    <a:lnTo>
                      <a:pt x="101"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26" name="Freeform 209"/>
              <p:cNvSpPr>
                <a:spLocks/>
              </p:cNvSpPr>
              <p:nvPr/>
            </p:nvSpPr>
            <p:spPr bwMode="auto">
              <a:xfrm>
                <a:off x="5495925" y="3006726"/>
                <a:ext cx="184150" cy="120650"/>
              </a:xfrm>
              <a:custGeom>
                <a:avLst/>
                <a:gdLst/>
                <a:ahLst/>
                <a:cxnLst>
                  <a:cxn ang="0">
                    <a:pos x="49" y="76"/>
                  </a:cxn>
                  <a:cxn ang="0">
                    <a:pos x="43" y="76"/>
                  </a:cxn>
                  <a:cxn ang="0">
                    <a:pos x="32" y="72"/>
                  </a:cxn>
                  <a:cxn ang="0">
                    <a:pos x="18" y="61"/>
                  </a:cxn>
                  <a:cxn ang="0">
                    <a:pos x="10" y="49"/>
                  </a:cxn>
                  <a:cxn ang="0">
                    <a:pos x="2" y="41"/>
                  </a:cxn>
                  <a:cxn ang="0">
                    <a:pos x="0" y="31"/>
                  </a:cxn>
                  <a:cxn ang="0">
                    <a:pos x="0" y="25"/>
                  </a:cxn>
                  <a:cxn ang="0">
                    <a:pos x="6" y="23"/>
                  </a:cxn>
                  <a:cxn ang="0">
                    <a:pos x="8" y="19"/>
                  </a:cxn>
                  <a:cxn ang="0">
                    <a:pos x="8" y="9"/>
                  </a:cxn>
                  <a:cxn ang="0">
                    <a:pos x="12" y="7"/>
                  </a:cxn>
                  <a:cxn ang="0">
                    <a:pos x="26" y="11"/>
                  </a:cxn>
                  <a:cxn ang="0">
                    <a:pos x="40" y="13"/>
                  </a:cxn>
                  <a:cxn ang="0">
                    <a:pos x="47" y="9"/>
                  </a:cxn>
                  <a:cxn ang="0">
                    <a:pos x="65" y="3"/>
                  </a:cxn>
                  <a:cxn ang="0">
                    <a:pos x="67" y="7"/>
                  </a:cxn>
                  <a:cxn ang="0">
                    <a:pos x="73" y="9"/>
                  </a:cxn>
                  <a:cxn ang="0">
                    <a:pos x="77" y="7"/>
                  </a:cxn>
                  <a:cxn ang="0">
                    <a:pos x="91" y="1"/>
                  </a:cxn>
                  <a:cxn ang="0">
                    <a:pos x="105" y="0"/>
                  </a:cxn>
                  <a:cxn ang="0">
                    <a:pos x="110" y="1"/>
                  </a:cxn>
                  <a:cxn ang="0">
                    <a:pos x="116" y="3"/>
                  </a:cxn>
                  <a:cxn ang="0">
                    <a:pos x="112" y="23"/>
                  </a:cxn>
                  <a:cxn ang="0">
                    <a:pos x="103" y="33"/>
                  </a:cxn>
                  <a:cxn ang="0">
                    <a:pos x="101" y="51"/>
                  </a:cxn>
                  <a:cxn ang="0">
                    <a:pos x="93" y="63"/>
                  </a:cxn>
                  <a:cxn ang="0">
                    <a:pos x="85" y="67"/>
                  </a:cxn>
                  <a:cxn ang="0">
                    <a:pos x="73" y="67"/>
                  </a:cxn>
                  <a:cxn ang="0">
                    <a:pos x="59" y="72"/>
                  </a:cxn>
                  <a:cxn ang="0">
                    <a:pos x="53" y="76"/>
                  </a:cxn>
                  <a:cxn ang="0">
                    <a:pos x="49" y="76"/>
                  </a:cxn>
                </a:cxnLst>
                <a:rect l="0" t="0" r="r" b="b"/>
                <a:pathLst>
                  <a:path w="116" h="76">
                    <a:moveTo>
                      <a:pt x="49" y="76"/>
                    </a:moveTo>
                    <a:lnTo>
                      <a:pt x="49" y="76"/>
                    </a:lnTo>
                    <a:lnTo>
                      <a:pt x="45" y="76"/>
                    </a:lnTo>
                    <a:lnTo>
                      <a:pt x="43" y="76"/>
                    </a:lnTo>
                    <a:lnTo>
                      <a:pt x="38" y="74"/>
                    </a:lnTo>
                    <a:lnTo>
                      <a:pt x="32" y="72"/>
                    </a:lnTo>
                    <a:lnTo>
                      <a:pt x="26" y="67"/>
                    </a:lnTo>
                    <a:lnTo>
                      <a:pt x="18" y="61"/>
                    </a:lnTo>
                    <a:lnTo>
                      <a:pt x="12" y="53"/>
                    </a:lnTo>
                    <a:lnTo>
                      <a:pt x="10" y="49"/>
                    </a:lnTo>
                    <a:lnTo>
                      <a:pt x="8" y="45"/>
                    </a:lnTo>
                    <a:lnTo>
                      <a:pt x="2" y="41"/>
                    </a:lnTo>
                    <a:lnTo>
                      <a:pt x="2" y="35"/>
                    </a:lnTo>
                    <a:lnTo>
                      <a:pt x="0" y="31"/>
                    </a:lnTo>
                    <a:lnTo>
                      <a:pt x="0" y="29"/>
                    </a:lnTo>
                    <a:lnTo>
                      <a:pt x="0" y="25"/>
                    </a:lnTo>
                    <a:lnTo>
                      <a:pt x="2" y="23"/>
                    </a:lnTo>
                    <a:lnTo>
                      <a:pt x="6" y="23"/>
                    </a:lnTo>
                    <a:lnTo>
                      <a:pt x="8" y="23"/>
                    </a:lnTo>
                    <a:lnTo>
                      <a:pt x="8" y="19"/>
                    </a:lnTo>
                    <a:lnTo>
                      <a:pt x="10" y="13"/>
                    </a:lnTo>
                    <a:lnTo>
                      <a:pt x="8" y="9"/>
                    </a:lnTo>
                    <a:lnTo>
                      <a:pt x="10" y="7"/>
                    </a:lnTo>
                    <a:lnTo>
                      <a:pt x="12" y="7"/>
                    </a:lnTo>
                    <a:lnTo>
                      <a:pt x="18" y="9"/>
                    </a:lnTo>
                    <a:lnTo>
                      <a:pt x="26" y="11"/>
                    </a:lnTo>
                    <a:lnTo>
                      <a:pt x="30" y="11"/>
                    </a:lnTo>
                    <a:lnTo>
                      <a:pt x="40" y="13"/>
                    </a:lnTo>
                    <a:lnTo>
                      <a:pt x="47" y="13"/>
                    </a:lnTo>
                    <a:lnTo>
                      <a:pt x="47" y="9"/>
                    </a:lnTo>
                    <a:lnTo>
                      <a:pt x="55" y="7"/>
                    </a:lnTo>
                    <a:lnTo>
                      <a:pt x="65" y="3"/>
                    </a:lnTo>
                    <a:lnTo>
                      <a:pt x="67" y="3"/>
                    </a:lnTo>
                    <a:lnTo>
                      <a:pt x="67" y="7"/>
                    </a:lnTo>
                    <a:lnTo>
                      <a:pt x="69" y="7"/>
                    </a:lnTo>
                    <a:lnTo>
                      <a:pt x="73" y="9"/>
                    </a:lnTo>
                    <a:lnTo>
                      <a:pt x="75" y="7"/>
                    </a:lnTo>
                    <a:lnTo>
                      <a:pt x="77" y="7"/>
                    </a:lnTo>
                    <a:lnTo>
                      <a:pt x="83" y="1"/>
                    </a:lnTo>
                    <a:lnTo>
                      <a:pt x="91" y="1"/>
                    </a:lnTo>
                    <a:lnTo>
                      <a:pt x="97" y="1"/>
                    </a:lnTo>
                    <a:lnTo>
                      <a:pt x="105" y="0"/>
                    </a:lnTo>
                    <a:lnTo>
                      <a:pt x="106" y="0"/>
                    </a:lnTo>
                    <a:lnTo>
                      <a:pt x="110" y="1"/>
                    </a:lnTo>
                    <a:lnTo>
                      <a:pt x="114" y="3"/>
                    </a:lnTo>
                    <a:lnTo>
                      <a:pt x="116" y="3"/>
                    </a:lnTo>
                    <a:lnTo>
                      <a:pt x="114" y="19"/>
                    </a:lnTo>
                    <a:lnTo>
                      <a:pt x="112" y="23"/>
                    </a:lnTo>
                    <a:lnTo>
                      <a:pt x="105" y="29"/>
                    </a:lnTo>
                    <a:lnTo>
                      <a:pt x="103" y="33"/>
                    </a:lnTo>
                    <a:lnTo>
                      <a:pt x="101" y="41"/>
                    </a:lnTo>
                    <a:lnTo>
                      <a:pt x="101" y="51"/>
                    </a:lnTo>
                    <a:lnTo>
                      <a:pt x="97" y="59"/>
                    </a:lnTo>
                    <a:lnTo>
                      <a:pt x="93" y="63"/>
                    </a:lnTo>
                    <a:lnTo>
                      <a:pt x="91" y="65"/>
                    </a:lnTo>
                    <a:lnTo>
                      <a:pt x="85" y="67"/>
                    </a:lnTo>
                    <a:lnTo>
                      <a:pt x="83" y="67"/>
                    </a:lnTo>
                    <a:lnTo>
                      <a:pt x="73" y="67"/>
                    </a:lnTo>
                    <a:lnTo>
                      <a:pt x="65" y="67"/>
                    </a:lnTo>
                    <a:lnTo>
                      <a:pt x="59" y="72"/>
                    </a:lnTo>
                    <a:lnTo>
                      <a:pt x="55" y="76"/>
                    </a:lnTo>
                    <a:lnTo>
                      <a:pt x="53" y="76"/>
                    </a:lnTo>
                    <a:lnTo>
                      <a:pt x="49" y="76"/>
                    </a:lnTo>
                    <a:lnTo>
                      <a:pt x="49" y="7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27" name="Freeform 210"/>
              <p:cNvSpPr>
                <a:spLocks/>
              </p:cNvSpPr>
              <p:nvPr/>
            </p:nvSpPr>
            <p:spPr bwMode="auto">
              <a:xfrm>
                <a:off x="8091488" y="3941763"/>
                <a:ext cx="12700" cy="9525"/>
              </a:xfrm>
              <a:custGeom>
                <a:avLst/>
                <a:gdLst/>
                <a:ahLst/>
                <a:cxnLst>
                  <a:cxn ang="0">
                    <a:pos x="8" y="2"/>
                  </a:cxn>
                  <a:cxn ang="0">
                    <a:pos x="8" y="2"/>
                  </a:cxn>
                  <a:cxn ang="0">
                    <a:pos x="2" y="6"/>
                  </a:cxn>
                  <a:cxn ang="0">
                    <a:pos x="0" y="0"/>
                  </a:cxn>
                  <a:cxn ang="0">
                    <a:pos x="4" y="0"/>
                  </a:cxn>
                  <a:cxn ang="0">
                    <a:pos x="8" y="0"/>
                  </a:cxn>
                  <a:cxn ang="0">
                    <a:pos x="8" y="2"/>
                  </a:cxn>
                  <a:cxn ang="0">
                    <a:pos x="8" y="2"/>
                  </a:cxn>
                </a:cxnLst>
                <a:rect l="0" t="0" r="r" b="b"/>
                <a:pathLst>
                  <a:path w="8" h="6">
                    <a:moveTo>
                      <a:pt x="8" y="2"/>
                    </a:moveTo>
                    <a:lnTo>
                      <a:pt x="8" y="2"/>
                    </a:lnTo>
                    <a:lnTo>
                      <a:pt x="2" y="6"/>
                    </a:lnTo>
                    <a:lnTo>
                      <a:pt x="0" y="0"/>
                    </a:lnTo>
                    <a:lnTo>
                      <a:pt x="4" y="0"/>
                    </a:lnTo>
                    <a:lnTo>
                      <a:pt x="8" y="0"/>
                    </a:lnTo>
                    <a:lnTo>
                      <a:pt x="8" y="2"/>
                    </a:lnTo>
                    <a:lnTo>
                      <a:pt x="8"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28" name="Freeform 211"/>
              <p:cNvSpPr>
                <a:spLocks/>
              </p:cNvSpPr>
              <p:nvPr/>
            </p:nvSpPr>
            <p:spPr bwMode="auto">
              <a:xfrm>
                <a:off x="8091488" y="3941763"/>
                <a:ext cx="12700" cy="9525"/>
              </a:xfrm>
              <a:custGeom>
                <a:avLst/>
                <a:gdLst/>
                <a:ahLst/>
                <a:cxnLst>
                  <a:cxn ang="0">
                    <a:pos x="8" y="2"/>
                  </a:cxn>
                  <a:cxn ang="0">
                    <a:pos x="8" y="2"/>
                  </a:cxn>
                  <a:cxn ang="0">
                    <a:pos x="2" y="6"/>
                  </a:cxn>
                  <a:cxn ang="0">
                    <a:pos x="0" y="0"/>
                  </a:cxn>
                  <a:cxn ang="0">
                    <a:pos x="4" y="0"/>
                  </a:cxn>
                  <a:cxn ang="0">
                    <a:pos x="8" y="0"/>
                  </a:cxn>
                  <a:cxn ang="0">
                    <a:pos x="8" y="2"/>
                  </a:cxn>
                  <a:cxn ang="0">
                    <a:pos x="8" y="2"/>
                  </a:cxn>
                </a:cxnLst>
                <a:rect l="0" t="0" r="r" b="b"/>
                <a:pathLst>
                  <a:path w="8" h="6">
                    <a:moveTo>
                      <a:pt x="8" y="2"/>
                    </a:moveTo>
                    <a:lnTo>
                      <a:pt x="8" y="2"/>
                    </a:lnTo>
                    <a:lnTo>
                      <a:pt x="2" y="6"/>
                    </a:lnTo>
                    <a:lnTo>
                      <a:pt x="0" y="0"/>
                    </a:lnTo>
                    <a:lnTo>
                      <a:pt x="4" y="0"/>
                    </a:lnTo>
                    <a:lnTo>
                      <a:pt x="8" y="0"/>
                    </a:lnTo>
                    <a:lnTo>
                      <a:pt x="8" y="2"/>
                    </a:lnTo>
                    <a:lnTo>
                      <a:pt x="8"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29" name="Freeform 212"/>
              <p:cNvSpPr>
                <a:spLocks/>
              </p:cNvSpPr>
              <p:nvPr/>
            </p:nvSpPr>
            <p:spPr bwMode="auto">
              <a:xfrm>
                <a:off x="2684463" y="4148138"/>
                <a:ext cx="161925" cy="100013"/>
              </a:xfrm>
              <a:custGeom>
                <a:avLst/>
                <a:gdLst/>
                <a:ahLst/>
                <a:cxnLst>
                  <a:cxn ang="0">
                    <a:pos x="102" y="25"/>
                  </a:cxn>
                  <a:cxn ang="0">
                    <a:pos x="102" y="25"/>
                  </a:cxn>
                  <a:cxn ang="0">
                    <a:pos x="102" y="23"/>
                  </a:cxn>
                  <a:cxn ang="0">
                    <a:pos x="102" y="19"/>
                  </a:cxn>
                  <a:cxn ang="0">
                    <a:pos x="95" y="19"/>
                  </a:cxn>
                  <a:cxn ang="0">
                    <a:pos x="91" y="17"/>
                  </a:cxn>
                  <a:cxn ang="0">
                    <a:pos x="91" y="13"/>
                  </a:cxn>
                  <a:cxn ang="0">
                    <a:pos x="87" y="8"/>
                  </a:cxn>
                  <a:cxn ang="0">
                    <a:pos x="83" y="8"/>
                  </a:cxn>
                  <a:cxn ang="0">
                    <a:pos x="83" y="6"/>
                  </a:cxn>
                  <a:cxn ang="0">
                    <a:pos x="73" y="4"/>
                  </a:cxn>
                  <a:cxn ang="0">
                    <a:pos x="65" y="4"/>
                  </a:cxn>
                  <a:cxn ang="0">
                    <a:pos x="63" y="0"/>
                  </a:cxn>
                  <a:cxn ang="0">
                    <a:pos x="59" y="0"/>
                  </a:cxn>
                  <a:cxn ang="0">
                    <a:pos x="59" y="6"/>
                  </a:cxn>
                  <a:cxn ang="0">
                    <a:pos x="49" y="6"/>
                  </a:cxn>
                  <a:cxn ang="0">
                    <a:pos x="41" y="6"/>
                  </a:cxn>
                  <a:cxn ang="0">
                    <a:pos x="41" y="8"/>
                  </a:cxn>
                  <a:cxn ang="0">
                    <a:pos x="30" y="8"/>
                  </a:cxn>
                  <a:cxn ang="0">
                    <a:pos x="18" y="8"/>
                  </a:cxn>
                  <a:cxn ang="0">
                    <a:pos x="16" y="9"/>
                  </a:cxn>
                  <a:cxn ang="0">
                    <a:pos x="16" y="13"/>
                  </a:cxn>
                  <a:cxn ang="0">
                    <a:pos x="12" y="13"/>
                  </a:cxn>
                  <a:cxn ang="0">
                    <a:pos x="4" y="15"/>
                  </a:cxn>
                  <a:cxn ang="0">
                    <a:pos x="4" y="19"/>
                  </a:cxn>
                  <a:cxn ang="0">
                    <a:pos x="2" y="27"/>
                  </a:cxn>
                  <a:cxn ang="0">
                    <a:pos x="0" y="29"/>
                  </a:cxn>
                  <a:cxn ang="0">
                    <a:pos x="8" y="33"/>
                  </a:cxn>
                  <a:cxn ang="0">
                    <a:pos x="18" y="35"/>
                  </a:cxn>
                  <a:cxn ang="0">
                    <a:pos x="20" y="37"/>
                  </a:cxn>
                  <a:cxn ang="0">
                    <a:pos x="26" y="39"/>
                  </a:cxn>
                  <a:cxn ang="0">
                    <a:pos x="32" y="43"/>
                  </a:cxn>
                  <a:cxn ang="0">
                    <a:pos x="32" y="55"/>
                  </a:cxn>
                  <a:cxn ang="0">
                    <a:pos x="37" y="55"/>
                  </a:cxn>
                  <a:cxn ang="0">
                    <a:pos x="35" y="63"/>
                  </a:cxn>
                  <a:cxn ang="0">
                    <a:pos x="37" y="63"/>
                  </a:cxn>
                  <a:cxn ang="0">
                    <a:pos x="39" y="59"/>
                  </a:cxn>
                  <a:cxn ang="0">
                    <a:pos x="41" y="59"/>
                  </a:cxn>
                  <a:cxn ang="0">
                    <a:pos x="41" y="49"/>
                  </a:cxn>
                  <a:cxn ang="0">
                    <a:pos x="41" y="43"/>
                  </a:cxn>
                  <a:cxn ang="0">
                    <a:pos x="55" y="37"/>
                  </a:cxn>
                  <a:cxn ang="0">
                    <a:pos x="63" y="37"/>
                  </a:cxn>
                  <a:cxn ang="0">
                    <a:pos x="65" y="39"/>
                  </a:cxn>
                  <a:cxn ang="0">
                    <a:pos x="67" y="43"/>
                  </a:cxn>
                  <a:cxn ang="0">
                    <a:pos x="67" y="39"/>
                  </a:cxn>
                  <a:cxn ang="0">
                    <a:pos x="73" y="39"/>
                  </a:cxn>
                  <a:cxn ang="0">
                    <a:pos x="79" y="37"/>
                  </a:cxn>
                  <a:cxn ang="0">
                    <a:pos x="85" y="37"/>
                  </a:cxn>
                  <a:cxn ang="0">
                    <a:pos x="85" y="35"/>
                  </a:cxn>
                  <a:cxn ang="0">
                    <a:pos x="87" y="29"/>
                  </a:cxn>
                  <a:cxn ang="0">
                    <a:pos x="93" y="27"/>
                  </a:cxn>
                  <a:cxn ang="0">
                    <a:pos x="102" y="25"/>
                  </a:cxn>
                  <a:cxn ang="0">
                    <a:pos x="102" y="25"/>
                  </a:cxn>
                </a:cxnLst>
                <a:rect l="0" t="0" r="r" b="b"/>
                <a:pathLst>
                  <a:path w="102" h="63">
                    <a:moveTo>
                      <a:pt x="102" y="25"/>
                    </a:moveTo>
                    <a:lnTo>
                      <a:pt x="102" y="25"/>
                    </a:lnTo>
                    <a:lnTo>
                      <a:pt x="102" y="23"/>
                    </a:lnTo>
                    <a:lnTo>
                      <a:pt x="102" y="19"/>
                    </a:lnTo>
                    <a:lnTo>
                      <a:pt x="95" y="19"/>
                    </a:lnTo>
                    <a:lnTo>
                      <a:pt x="91" y="17"/>
                    </a:lnTo>
                    <a:lnTo>
                      <a:pt x="91" y="13"/>
                    </a:lnTo>
                    <a:lnTo>
                      <a:pt x="87" y="8"/>
                    </a:lnTo>
                    <a:lnTo>
                      <a:pt x="83" y="8"/>
                    </a:lnTo>
                    <a:lnTo>
                      <a:pt x="83" y="6"/>
                    </a:lnTo>
                    <a:lnTo>
                      <a:pt x="73" y="4"/>
                    </a:lnTo>
                    <a:lnTo>
                      <a:pt x="65" y="4"/>
                    </a:lnTo>
                    <a:lnTo>
                      <a:pt x="63" y="0"/>
                    </a:lnTo>
                    <a:lnTo>
                      <a:pt x="59" y="0"/>
                    </a:lnTo>
                    <a:lnTo>
                      <a:pt x="59" y="6"/>
                    </a:lnTo>
                    <a:lnTo>
                      <a:pt x="49" y="6"/>
                    </a:lnTo>
                    <a:lnTo>
                      <a:pt x="41" y="6"/>
                    </a:lnTo>
                    <a:lnTo>
                      <a:pt x="41" y="8"/>
                    </a:lnTo>
                    <a:lnTo>
                      <a:pt x="30" y="8"/>
                    </a:lnTo>
                    <a:lnTo>
                      <a:pt x="18" y="8"/>
                    </a:lnTo>
                    <a:lnTo>
                      <a:pt x="16" y="9"/>
                    </a:lnTo>
                    <a:lnTo>
                      <a:pt x="16" y="13"/>
                    </a:lnTo>
                    <a:lnTo>
                      <a:pt x="12" y="13"/>
                    </a:lnTo>
                    <a:lnTo>
                      <a:pt x="4" y="15"/>
                    </a:lnTo>
                    <a:lnTo>
                      <a:pt x="4" y="19"/>
                    </a:lnTo>
                    <a:lnTo>
                      <a:pt x="2" y="27"/>
                    </a:lnTo>
                    <a:lnTo>
                      <a:pt x="0" y="29"/>
                    </a:lnTo>
                    <a:lnTo>
                      <a:pt x="8" y="33"/>
                    </a:lnTo>
                    <a:lnTo>
                      <a:pt x="18" y="35"/>
                    </a:lnTo>
                    <a:lnTo>
                      <a:pt x="20" y="37"/>
                    </a:lnTo>
                    <a:lnTo>
                      <a:pt x="26" y="39"/>
                    </a:lnTo>
                    <a:lnTo>
                      <a:pt x="32" y="43"/>
                    </a:lnTo>
                    <a:lnTo>
                      <a:pt x="32" y="55"/>
                    </a:lnTo>
                    <a:lnTo>
                      <a:pt x="37" y="55"/>
                    </a:lnTo>
                    <a:lnTo>
                      <a:pt x="35" y="63"/>
                    </a:lnTo>
                    <a:lnTo>
                      <a:pt x="37" y="63"/>
                    </a:lnTo>
                    <a:lnTo>
                      <a:pt x="39" y="59"/>
                    </a:lnTo>
                    <a:lnTo>
                      <a:pt x="41" y="59"/>
                    </a:lnTo>
                    <a:lnTo>
                      <a:pt x="41" y="49"/>
                    </a:lnTo>
                    <a:lnTo>
                      <a:pt x="41" y="43"/>
                    </a:lnTo>
                    <a:lnTo>
                      <a:pt x="55" y="37"/>
                    </a:lnTo>
                    <a:lnTo>
                      <a:pt x="63" y="37"/>
                    </a:lnTo>
                    <a:lnTo>
                      <a:pt x="65" y="39"/>
                    </a:lnTo>
                    <a:lnTo>
                      <a:pt x="67" y="43"/>
                    </a:lnTo>
                    <a:lnTo>
                      <a:pt x="67" y="39"/>
                    </a:lnTo>
                    <a:lnTo>
                      <a:pt x="73" y="39"/>
                    </a:lnTo>
                    <a:lnTo>
                      <a:pt x="79" y="37"/>
                    </a:lnTo>
                    <a:lnTo>
                      <a:pt x="85" y="37"/>
                    </a:lnTo>
                    <a:lnTo>
                      <a:pt x="85" y="35"/>
                    </a:lnTo>
                    <a:lnTo>
                      <a:pt x="87" y="29"/>
                    </a:lnTo>
                    <a:lnTo>
                      <a:pt x="93" y="27"/>
                    </a:lnTo>
                    <a:lnTo>
                      <a:pt x="102" y="25"/>
                    </a:lnTo>
                    <a:lnTo>
                      <a:pt x="102" y="2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30" name="Freeform 213"/>
              <p:cNvSpPr>
                <a:spLocks/>
              </p:cNvSpPr>
              <p:nvPr/>
            </p:nvSpPr>
            <p:spPr bwMode="auto">
              <a:xfrm>
                <a:off x="2600325" y="4081463"/>
                <a:ext cx="112712" cy="138113"/>
              </a:xfrm>
              <a:custGeom>
                <a:avLst/>
                <a:gdLst/>
                <a:ahLst/>
                <a:cxnLst>
                  <a:cxn ang="0">
                    <a:pos x="37" y="87"/>
                  </a:cxn>
                  <a:cxn ang="0">
                    <a:pos x="37" y="87"/>
                  </a:cxn>
                  <a:cxn ang="0">
                    <a:pos x="37" y="85"/>
                  </a:cxn>
                  <a:cxn ang="0">
                    <a:pos x="41" y="85"/>
                  </a:cxn>
                  <a:cxn ang="0">
                    <a:pos x="45" y="85"/>
                  </a:cxn>
                  <a:cxn ang="0">
                    <a:pos x="45" y="81"/>
                  </a:cxn>
                  <a:cxn ang="0">
                    <a:pos x="45" y="77"/>
                  </a:cxn>
                  <a:cxn ang="0">
                    <a:pos x="51" y="75"/>
                  </a:cxn>
                  <a:cxn ang="0">
                    <a:pos x="53" y="71"/>
                  </a:cxn>
                  <a:cxn ang="0">
                    <a:pos x="55" y="69"/>
                  </a:cxn>
                  <a:cxn ang="0">
                    <a:pos x="57" y="61"/>
                  </a:cxn>
                  <a:cxn ang="0">
                    <a:pos x="57" y="57"/>
                  </a:cxn>
                  <a:cxn ang="0">
                    <a:pos x="65" y="55"/>
                  </a:cxn>
                  <a:cxn ang="0">
                    <a:pos x="69" y="55"/>
                  </a:cxn>
                  <a:cxn ang="0">
                    <a:pos x="69" y="51"/>
                  </a:cxn>
                  <a:cxn ang="0">
                    <a:pos x="71" y="50"/>
                  </a:cxn>
                  <a:cxn ang="0">
                    <a:pos x="61" y="50"/>
                  </a:cxn>
                  <a:cxn ang="0">
                    <a:pos x="61" y="48"/>
                  </a:cxn>
                  <a:cxn ang="0">
                    <a:pos x="55" y="48"/>
                  </a:cxn>
                  <a:cxn ang="0">
                    <a:pos x="55" y="0"/>
                  </a:cxn>
                  <a:cxn ang="0">
                    <a:pos x="27" y="0"/>
                  </a:cxn>
                  <a:cxn ang="0">
                    <a:pos x="25" y="10"/>
                  </a:cxn>
                  <a:cxn ang="0">
                    <a:pos x="20" y="10"/>
                  </a:cxn>
                  <a:cxn ang="0">
                    <a:pos x="20" y="14"/>
                  </a:cxn>
                  <a:cxn ang="0">
                    <a:pos x="23" y="20"/>
                  </a:cxn>
                  <a:cxn ang="0">
                    <a:pos x="27" y="26"/>
                  </a:cxn>
                  <a:cxn ang="0">
                    <a:pos x="29" y="30"/>
                  </a:cxn>
                  <a:cxn ang="0">
                    <a:pos x="33" y="32"/>
                  </a:cxn>
                  <a:cxn ang="0">
                    <a:pos x="33" y="38"/>
                  </a:cxn>
                  <a:cxn ang="0">
                    <a:pos x="12" y="36"/>
                  </a:cxn>
                  <a:cxn ang="0">
                    <a:pos x="6" y="42"/>
                  </a:cxn>
                  <a:cxn ang="0">
                    <a:pos x="2" y="48"/>
                  </a:cxn>
                  <a:cxn ang="0">
                    <a:pos x="2" y="51"/>
                  </a:cxn>
                  <a:cxn ang="0">
                    <a:pos x="2" y="55"/>
                  </a:cxn>
                  <a:cxn ang="0">
                    <a:pos x="2" y="57"/>
                  </a:cxn>
                  <a:cxn ang="0">
                    <a:pos x="0" y="61"/>
                  </a:cxn>
                  <a:cxn ang="0">
                    <a:pos x="2" y="61"/>
                  </a:cxn>
                  <a:cxn ang="0">
                    <a:pos x="8" y="65"/>
                  </a:cxn>
                  <a:cxn ang="0">
                    <a:pos x="10" y="69"/>
                  </a:cxn>
                  <a:cxn ang="0">
                    <a:pos x="16" y="75"/>
                  </a:cxn>
                  <a:cxn ang="0">
                    <a:pos x="23" y="77"/>
                  </a:cxn>
                  <a:cxn ang="0">
                    <a:pos x="23" y="79"/>
                  </a:cxn>
                  <a:cxn ang="0">
                    <a:pos x="25" y="85"/>
                  </a:cxn>
                  <a:cxn ang="0">
                    <a:pos x="29" y="85"/>
                  </a:cxn>
                  <a:cxn ang="0">
                    <a:pos x="33" y="85"/>
                  </a:cxn>
                  <a:cxn ang="0">
                    <a:pos x="35" y="87"/>
                  </a:cxn>
                  <a:cxn ang="0">
                    <a:pos x="37" y="87"/>
                  </a:cxn>
                  <a:cxn ang="0">
                    <a:pos x="37" y="87"/>
                  </a:cxn>
                </a:cxnLst>
                <a:rect l="0" t="0" r="r" b="b"/>
                <a:pathLst>
                  <a:path w="71" h="87">
                    <a:moveTo>
                      <a:pt x="37" y="87"/>
                    </a:moveTo>
                    <a:lnTo>
                      <a:pt x="37" y="87"/>
                    </a:lnTo>
                    <a:lnTo>
                      <a:pt x="37" y="85"/>
                    </a:lnTo>
                    <a:lnTo>
                      <a:pt x="41" y="85"/>
                    </a:lnTo>
                    <a:lnTo>
                      <a:pt x="45" y="85"/>
                    </a:lnTo>
                    <a:lnTo>
                      <a:pt x="45" y="81"/>
                    </a:lnTo>
                    <a:lnTo>
                      <a:pt x="45" y="77"/>
                    </a:lnTo>
                    <a:lnTo>
                      <a:pt x="51" y="75"/>
                    </a:lnTo>
                    <a:lnTo>
                      <a:pt x="53" y="71"/>
                    </a:lnTo>
                    <a:lnTo>
                      <a:pt x="55" y="69"/>
                    </a:lnTo>
                    <a:lnTo>
                      <a:pt x="57" y="61"/>
                    </a:lnTo>
                    <a:lnTo>
                      <a:pt x="57" y="57"/>
                    </a:lnTo>
                    <a:lnTo>
                      <a:pt x="65" y="55"/>
                    </a:lnTo>
                    <a:lnTo>
                      <a:pt x="69" y="55"/>
                    </a:lnTo>
                    <a:lnTo>
                      <a:pt x="69" y="51"/>
                    </a:lnTo>
                    <a:lnTo>
                      <a:pt x="71" y="50"/>
                    </a:lnTo>
                    <a:lnTo>
                      <a:pt x="61" y="50"/>
                    </a:lnTo>
                    <a:lnTo>
                      <a:pt x="61" y="48"/>
                    </a:lnTo>
                    <a:lnTo>
                      <a:pt x="55" y="48"/>
                    </a:lnTo>
                    <a:lnTo>
                      <a:pt x="55" y="0"/>
                    </a:lnTo>
                    <a:lnTo>
                      <a:pt x="27" y="0"/>
                    </a:lnTo>
                    <a:lnTo>
                      <a:pt x="25" y="10"/>
                    </a:lnTo>
                    <a:lnTo>
                      <a:pt x="20" y="10"/>
                    </a:lnTo>
                    <a:lnTo>
                      <a:pt x="20" y="14"/>
                    </a:lnTo>
                    <a:lnTo>
                      <a:pt x="23" y="20"/>
                    </a:lnTo>
                    <a:lnTo>
                      <a:pt x="27" y="26"/>
                    </a:lnTo>
                    <a:lnTo>
                      <a:pt x="29" y="30"/>
                    </a:lnTo>
                    <a:lnTo>
                      <a:pt x="33" y="32"/>
                    </a:lnTo>
                    <a:lnTo>
                      <a:pt x="33" y="38"/>
                    </a:lnTo>
                    <a:lnTo>
                      <a:pt x="12" y="36"/>
                    </a:lnTo>
                    <a:lnTo>
                      <a:pt x="6" y="42"/>
                    </a:lnTo>
                    <a:lnTo>
                      <a:pt x="2" y="48"/>
                    </a:lnTo>
                    <a:lnTo>
                      <a:pt x="2" y="51"/>
                    </a:lnTo>
                    <a:lnTo>
                      <a:pt x="2" y="55"/>
                    </a:lnTo>
                    <a:lnTo>
                      <a:pt x="2" y="57"/>
                    </a:lnTo>
                    <a:lnTo>
                      <a:pt x="0" y="61"/>
                    </a:lnTo>
                    <a:lnTo>
                      <a:pt x="2" y="61"/>
                    </a:lnTo>
                    <a:lnTo>
                      <a:pt x="8" y="65"/>
                    </a:lnTo>
                    <a:lnTo>
                      <a:pt x="10" y="69"/>
                    </a:lnTo>
                    <a:lnTo>
                      <a:pt x="16" y="75"/>
                    </a:lnTo>
                    <a:lnTo>
                      <a:pt x="23" y="77"/>
                    </a:lnTo>
                    <a:lnTo>
                      <a:pt x="23" y="79"/>
                    </a:lnTo>
                    <a:lnTo>
                      <a:pt x="25" y="85"/>
                    </a:lnTo>
                    <a:lnTo>
                      <a:pt x="29" y="85"/>
                    </a:lnTo>
                    <a:lnTo>
                      <a:pt x="33" y="85"/>
                    </a:lnTo>
                    <a:lnTo>
                      <a:pt x="35" y="87"/>
                    </a:lnTo>
                    <a:lnTo>
                      <a:pt x="37" y="87"/>
                    </a:lnTo>
                    <a:lnTo>
                      <a:pt x="37" y="8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31" name="Freeform 219"/>
              <p:cNvSpPr>
                <a:spLocks/>
              </p:cNvSpPr>
              <p:nvPr/>
            </p:nvSpPr>
            <p:spPr bwMode="auto">
              <a:xfrm>
                <a:off x="5208588" y="2746376"/>
                <a:ext cx="241300" cy="306388"/>
              </a:xfrm>
              <a:custGeom>
                <a:avLst/>
                <a:gdLst/>
                <a:ahLst/>
                <a:cxnLst>
                  <a:cxn ang="0">
                    <a:pos x="142" y="24"/>
                  </a:cxn>
                  <a:cxn ang="0">
                    <a:pos x="134" y="22"/>
                  </a:cxn>
                  <a:cxn ang="0">
                    <a:pos x="114" y="22"/>
                  </a:cxn>
                  <a:cxn ang="0">
                    <a:pos x="104" y="28"/>
                  </a:cxn>
                  <a:cxn ang="0">
                    <a:pos x="94" y="30"/>
                  </a:cxn>
                  <a:cxn ang="0">
                    <a:pos x="83" y="24"/>
                  </a:cxn>
                  <a:cxn ang="0">
                    <a:pos x="73" y="8"/>
                  </a:cxn>
                  <a:cxn ang="0">
                    <a:pos x="81" y="0"/>
                  </a:cxn>
                  <a:cxn ang="0">
                    <a:pos x="71" y="2"/>
                  </a:cxn>
                  <a:cxn ang="0">
                    <a:pos x="53" y="8"/>
                  </a:cxn>
                  <a:cxn ang="0">
                    <a:pos x="57" y="22"/>
                  </a:cxn>
                  <a:cxn ang="0">
                    <a:pos x="63" y="33"/>
                  </a:cxn>
                  <a:cxn ang="0">
                    <a:pos x="51" y="47"/>
                  </a:cxn>
                  <a:cxn ang="0">
                    <a:pos x="33" y="47"/>
                  </a:cxn>
                  <a:cxn ang="0">
                    <a:pos x="35" y="57"/>
                  </a:cxn>
                  <a:cxn ang="0">
                    <a:pos x="29" y="69"/>
                  </a:cxn>
                  <a:cxn ang="0">
                    <a:pos x="29" y="77"/>
                  </a:cxn>
                  <a:cxn ang="0">
                    <a:pos x="24" y="81"/>
                  </a:cxn>
                  <a:cxn ang="0">
                    <a:pos x="10" y="81"/>
                  </a:cxn>
                  <a:cxn ang="0">
                    <a:pos x="0" y="104"/>
                  </a:cxn>
                  <a:cxn ang="0">
                    <a:pos x="6" y="108"/>
                  </a:cxn>
                  <a:cxn ang="0">
                    <a:pos x="8" y="116"/>
                  </a:cxn>
                  <a:cxn ang="0">
                    <a:pos x="8" y="126"/>
                  </a:cxn>
                  <a:cxn ang="0">
                    <a:pos x="12" y="136"/>
                  </a:cxn>
                  <a:cxn ang="0">
                    <a:pos x="12" y="146"/>
                  </a:cxn>
                  <a:cxn ang="0">
                    <a:pos x="25" y="146"/>
                  </a:cxn>
                  <a:cxn ang="0">
                    <a:pos x="35" y="148"/>
                  </a:cxn>
                  <a:cxn ang="0">
                    <a:pos x="43" y="160"/>
                  </a:cxn>
                  <a:cxn ang="0">
                    <a:pos x="39" y="177"/>
                  </a:cxn>
                  <a:cxn ang="0">
                    <a:pos x="51" y="183"/>
                  </a:cxn>
                  <a:cxn ang="0">
                    <a:pos x="57" y="179"/>
                  </a:cxn>
                  <a:cxn ang="0">
                    <a:pos x="81" y="187"/>
                  </a:cxn>
                  <a:cxn ang="0">
                    <a:pos x="94" y="185"/>
                  </a:cxn>
                  <a:cxn ang="0">
                    <a:pos x="104" y="177"/>
                  </a:cxn>
                  <a:cxn ang="0">
                    <a:pos x="114" y="179"/>
                  </a:cxn>
                  <a:cxn ang="0">
                    <a:pos x="124" y="185"/>
                  </a:cxn>
                  <a:cxn ang="0">
                    <a:pos x="122" y="173"/>
                  </a:cxn>
                  <a:cxn ang="0">
                    <a:pos x="124" y="167"/>
                  </a:cxn>
                  <a:cxn ang="0">
                    <a:pos x="132" y="158"/>
                  </a:cxn>
                  <a:cxn ang="0">
                    <a:pos x="132" y="148"/>
                  </a:cxn>
                  <a:cxn ang="0">
                    <a:pos x="124" y="146"/>
                  </a:cxn>
                  <a:cxn ang="0">
                    <a:pos x="118" y="130"/>
                  </a:cxn>
                  <a:cxn ang="0">
                    <a:pos x="112" y="116"/>
                  </a:cxn>
                  <a:cxn ang="0">
                    <a:pos x="124" y="110"/>
                  </a:cxn>
                  <a:cxn ang="0">
                    <a:pos x="144" y="97"/>
                  </a:cxn>
                  <a:cxn ang="0">
                    <a:pos x="150" y="75"/>
                  </a:cxn>
                  <a:cxn ang="0">
                    <a:pos x="146" y="53"/>
                  </a:cxn>
                  <a:cxn ang="0">
                    <a:pos x="146" y="33"/>
                  </a:cxn>
                </a:cxnLst>
                <a:rect l="0" t="0" r="r" b="b"/>
                <a:pathLst>
                  <a:path w="152" h="193">
                    <a:moveTo>
                      <a:pt x="146" y="28"/>
                    </a:moveTo>
                    <a:lnTo>
                      <a:pt x="146" y="28"/>
                    </a:lnTo>
                    <a:lnTo>
                      <a:pt x="142" y="24"/>
                    </a:lnTo>
                    <a:lnTo>
                      <a:pt x="142" y="22"/>
                    </a:lnTo>
                    <a:lnTo>
                      <a:pt x="136" y="22"/>
                    </a:lnTo>
                    <a:lnTo>
                      <a:pt x="134" y="22"/>
                    </a:lnTo>
                    <a:lnTo>
                      <a:pt x="126" y="20"/>
                    </a:lnTo>
                    <a:lnTo>
                      <a:pt x="116" y="18"/>
                    </a:lnTo>
                    <a:lnTo>
                      <a:pt x="114" y="22"/>
                    </a:lnTo>
                    <a:lnTo>
                      <a:pt x="112" y="28"/>
                    </a:lnTo>
                    <a:lnTo>
                      <a:pt x="108" y="28"/>
                    </a:lnTo>
                    <a:lnTo>
                      <a:pt x="104" y="28"/>
                    </a:lnTo>
                    <a:lnTo>
                      <a:pt x="104" y="30"/>
                    </a:lnTo>
                    <a:lnTo>
                      <a:pt x="104" y="32"/>
                    </a:lnTo>
                    <a:lnTo>
                      <a:pt x="94" y="30"/>
                    </a:lnTo>
                    <a:lnTo>
                      <a:pt x="94" y="24"/>
                    </a:lnTo>
                    <a:lnTo>
                      <a:pt x="89" y="22"/>
                    </a:lnTo>
                    <a:lnTo>
                      <a:pt x="83" y="24"/>
                    </a:lnTo>
                    <a:lnTo>
                      <a:pt x="77" y="14"/>
                    </a:lnTo>
                    <a:lnTo>
                      <a:pt x="77" y="10"/>
                    </a:lnTo>
                    <a:lnTo>
                      <a:pt x="73" y="8"/>
                    </a:lnTo>
                    <a:lnTo>
                      <a:pt x="75" y="4"/>
                    </a:lnTo>
                    <a:lnTo>
                      <a:pt x="81" y="2"/>
                    </a:lnTo>
                    <a:lnTo>
                      <a:pt x="81" y="0"/>
                    </a:lnTo>
                    <a:lnTo>
                      <a:pt x="77" y="0"/>
                    </a:lnTo>
                    <a:lnTo>
                      <a:pt x="75" y="2"/>
                    </a:lnTo>
                    <a:lnTo>
                      <a:pt x="71" y="2"/>
                    </a:lnTo>
                    <a:lnTo>
                      <a:pt x="71" y="0"/>
                    </a:lnTo>
                    <a:lnTo>
                      <a:pt x="55" y="0"/>
                    </a:lnTo>
                    <a:lnTo>
                      <a:pt x="53" y="8"/>
                    </a:lnTo>
                    <a:lnTo>
                      <a:pt x="55" y="8"/>
                    </a:lnTo>
                    <a:lnTo>
                      <a:pt x="57" y="14"/>
                    </a:lnTo>
                    <a:lnTo>
                      <a:pt x="57" y="22"/>
                    </a:lnTo>
                    <a:lnTo>
                      <a:pt x="57" y="24"/>
                    </a:lnTo>
                    <a:lnTo>
                      <a:pt x="57" y="30"/>
                    </a:lnTo>
                    <a:lnTo>
                      <a:pt x="63" y="33"/>
                    </a:lnTo>
                    <a:lnTo>
                      <a:pt x="55" y="33"/>
                    </a:lnTo>
                    <a:lnTo>
                      <a:pt x="53" y="41"/>
                    </a:lnTo>
                    <a:lnTo>
                      <a:pt x="51" y="47"/>
                    </a:lnTo>
                    <a:lnTo>
                      <a:pt x="45" y="41"/>
                    </a:lnTo>
                    <a:lnTo>
                      <a:pt x="37" y="43"/>
                    </a:lnTo>
                    <a:lnTo>
                      <a:pt x="33" y="47"/>
                    </a:lnTo>
                    <a:lnTo>
                      <a:pt x="33" y="49"/>
                    </a:lnTo>
                    <a:lnTo>
                      <a:pt x="37" y="57"/>
                    </a:lnTo>
                    <a:lnTo>
                      <a:pt x="35" y="57"/>
                    </a:lnTo>
                    <a:lnTo>
                      <a:pt x="35" y="65"/>
                    </a:lnTo>
                    <a:lnTo>
                      <a:pt x="33" y="67"/>
                    </a:lnTo>
                    <a:lnTo>
                      <a:pt x="29" y="69"/>
                    </a:lnTo>
                    <a:lnTo>
                      <a:pt x="27" y="69"/>
                    </a:lnTo>
                    <a:lnTo>
                      <a:pt x="29" y="75"/>
                    </a:lnTo>
                    <a:lnTo>
                      <a:pt x="29" y="77"/>
                    </a:lnTo>
                    <a:lnTo>
                      <a:pt x="27" y="77"/>
                    </a:lnTo>
                    <a:lnTo>
                      <a:pt x="24" y="79"/>
                    </a:lnTo>
                    <a:lnTo>
                      <a:pt x="24" y="81"/>
                    </a:lnTo>
                    <a:lnTo>
                      <a:pt x="20" y="85"/>
                    </a:lnTo>
                    <a:lnTo>
                      <a:pt x="16" y="81"/>
                    </a:lnTo>
                    <a:lnTo>
                      <a:pt x="10" y="81"/>
                    </a:lnTo>
                    <a:lnTo>
                      <a:pt x="8" y="81"/>
                    </a:lnTo>
                    <a:lnTo>
                      <a:pt x="6" y="87"/>
                    </a:lnTo>
                    <a:lnTo>
                      <a:pt x="0" y="104"/>
                    </a:lnTo>
                    <a:lnTo>
                      <a:pt x="2" y="106"/>
                    </a:lnTo>
                    <a:lnTo>
                      <a:pt x="8" y="108"/>
                    </a:lnTo>
                    <a:lnTo>
                      <a:pt x="6" y="108"/>
                    </a:lnTo>
                    <a:lnTo>
                      <a:pt x="6" y="110"/>
                    </a:lnTo>
                    <a:lnTo>
                      <a:pt x="6" y="114"/>
                    </a:lnTo>
                    <a:lnTo>
                      <a:pt x="8" y="116"/>
                    </a:lnTo>
                    <a:lnTo>
                      <a:pt x="8" y="118"/>
                    </a:lnTo>
                    <a:lnTo>
                      <a:pt x="8" y="124"/>
                    </a:lnTo>
                    <a:lnTo>
                      <a:pt x="8" y="126"/>
                    </a:lnTo>
                    <a:lnTo>
                      <a:pt x="10" y="128"/>
                    </a:lnTo>
                    <a:lnTo>
                      <a:pt x="12" y="130"/>
                    </a:lnTo>
                    <a:lnTo>
                      <a:pt x="12" y="136"/>
                    </a:lnTo>
                    <a:lnTo>
                      <a:pt x="10" y="138"/>
                    </a:lnTo>
                    <a:lnTo>
                      <a:pt x="10" y="144"/>
                    </a:lnTo>
                    <a:lnTo>
                      <a:pt x="12" y="146"/>
                    </a:lnTo>
                    <a:lnTo>
                      <a:pt x="18" y="144"/>
                    </a:lnTo>
                    <a:lnTo>
                      <a:pt x="24" y="144"/>
                    </a:lnTo>
                    <a:lnTo>
                      <a:pt x="25" y="146"/>
                    </a:lnTo>
                    <a:lnTo>
                      <a:pt x="27" y="148"/>
                    </a:lnTo>
                    <a:lnTo>
                      <a:pt x="29" y="150"/>
                    </a:lnTo>
                    <a:lnTo>
                      <a:pt x="35" y="148"/>
                    </a:lnTo>
                    <a:lnTo>
                      <a:pt x="43" y="150"/>
                    </a:lnTo>
                    <a:lnTo>
                      <a:pt x="43" y="154"/>
                    </a:lnTo>
                    <a:lnTo>
                      <a:pt x="43" y="160"/>
                    </a:lnTo>
                    <a:lnTo>
                      <a:pt x="39" y="165"/>
                    </a:lnTo>
                    <a:lnTo>
                      <a:pt x="39" y="169"/>
                    </a:lnTo>
                    <a:lnTo>
                      <a:pt x="39" y="177"/>
                    </a:lnTo>
                    <a:lnTo>
                      <a:pt x="39" y="183"/>
                    </a:lnTo>
                    <a:lnTo>
                      <a:pt x="43" y="187"/>
                    </a:lnTo>
                    <a:lnTo>
                      <a:pt x="51" y="183"/>
                    </a:lnTo>
                    <a:lnTo>
                      <a:pt x="53" y="179"/>
                    </a:lnTo>
                    <a:lnTo>
                      <a:pt x="55" y="179"/>
                    </a:lnTo>
                    <a:lnTo>
                      <a:pt x="57" y="179"/>
                    </a:lnTo>
                    <a:lnTo>
                      <a:pt x="63" y="183"/>
                    </a:lnTo>
                    <a:lnTo>
                      <a:pt x="77" y="193"/>
                    </a:lnTo>
                    <a:lnTo>
                      <a:pt x="81" y="187"/>
                    </a:lnTo>
                    <a:lnTo>
                      <a:pt x="85" y="185"/>
                    </a:lnTo>
                    <a:lnTo>
                      <a:pt x="89" y="185"/>
                    </a:lnTo>
                    <a:lnTo>
                      <a:pt x="94" y="185"/>
                    </a:lnTo>
                    <a:lnTo>
                      <a:pt x="98" y="183"/>
                    </a:lnTo>
                    <a:lnTo>
                      <a:pt x="102" y="177"/>
                    </a:lnTo>
                    <a:lnTo>
                      <a:pt x="104" y="177"/>
                    </a:lnTo>
                    <a:lnTo>
                      <a:pt x="106" y="179"/>
                    </a:lnTo>
                    <a:lnTo>
                      <a:pt x="112" y="179"/>
                    </a:lnTo>
                    <a:lnTo>
                      <a:pt x="114" y="179"/>
                    </a:lnTo>
                    <a:lnTo>
                      <a:pt x="116" y="179"/>
                    </a:lnTo>
                    <a:lnTo>
                      <a:pt x="118" y="185"/>
                    </a:lnTo>
                    <a:lnTo>
                      <a:pt x="124" y="185"/>
                    </a:lnTo>
                    <a:lnTo>
                      <a:pt x="124" y="177"/>
                    </a:lnTo>
                    <a:lnTo>
                      <a:pt x="122" y="175"/>
                    </a:lnTo>
                    <a:lnTo>
                      <a:pt x="122" y="173"/>
                    </a:lnTo>
                    <a:lnTo>
                      <a:pt x="118" y="173"/>
                    </a:lnTo>
                    <a:lnTo>
                      <a:pt x="118" y="169"/>
                    </a:lnTo>
                    <a:lnTo>
                      <a:pt x="124" y="167"/>
                    </a:lnTo>
                    <a:lnTo>
                      <a:pt x="128" y="165"/>
                    </a:lnTo>
                    <a:lnTo>
                      <a:pt x="128" y="164"/>
                    </a:lnTo>
                    <a:lnTo>
                      <a:pt x="132" y="158"/>
                    </a:lnTo>
                    <a:lnTo>
                      <a:pt x="134" y="156"/>
                    </a:lnTo>
                    <a:lnTo>
                      <a:pt x="136" y="154"/>
                    </a:lnTo>
                    <a:lnTo>
                      <a:pt x="132" y="148"/>
                    </a:lnTo>
                    <a:lnTo>
                      <a:pt x="128" y="146"/>
                    </a:lnTo>
                    <a:lnTo>
                      <a:pt x="126" y="146"/>
                    </a:lnTo>
                    <a:lnTo>
                      <a:pt x="124" y="146"/>
                    </a:lnTo>
                    <a:lnTo>
                      <a:pt x="122" y="140"/>
                    </a:lnTo>
                    <a:lnTo>
                      <a:pt x="122" y="136"/>
                    </a:lnTo>
                    <a:lnTo>
                      <a:pt x="118" y="130"/>
                    </a:lnTo>
                    <a:lnTo>
                      <a:pt x="116" y="126"/>
                    </a:lnTo>
                    <a:lnTo>
                      <a:pt x="112" y="120"/>
                    </a:lnTo>
                    <a:lnTo>
                      <a:pt x="112" y="116"/>
                    </a:lnTo>
                    <a:lnTo>
                      <a:pt x="114" y="114"/>
                    </a:lnTo>
                    <a:lnTo>
                      <a:pt x="118" y="114"/>
                    </a:lnTo>
                    <a:lnTo>
                      <a:pt x="124" y="110"/>
                    </a:lnTo>
                    <a:lnTo>
                      <a:pt x="126" y="106"/>
                    </a:lnTo>
                    <a:lnTo>
                      <a:pt x="134" y="104"/>
                    </a:lnTo>
                    <a:lnTo>
                      <a:pt x="144" y="97"/>
                    </a:lnTo>
                    <a:lnTo>
                      <a:pt x="152" y="100"/>
                    </a:lnTo>
                    <a:lnTo>
                      <a:pt x="150" y="79"/>
                    </a:lnTo>
                    <a:lnTo>
                      <a:pt x="150" y="75"/>
                    </a:lnTo>
                    <a:lnTo>
                      <a:pt x="146" y="69"/>
                    </a:lnTo>
                    <a:lnTo>
                      <a:pt x="150" y="57"/>
                    </a:lnTo>
                    <a:lnTo>
                      <a:pt x="146" y="53"/>
                    </a:lnTo>
                    <a:lnTo>
                      <a:pt x="144" y="49"/>
                    </a:lnTo>
                    <a:lnTo>
                      <a:pt x="144" y="47"/>
                    </a:lnTo>
                    <a:lnTo>
                      <a:pt x="146" y="33"/>
                    </a:lnTo>
                    <a:lnTo>
                      <a:pt x="146" y="28"/>
                    </a:lnTo>
                    <a:lnTo>
                      <a:pt x="146" y="28"/>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32" name="Freeform 220"/>
              <p:cNvSpPr>
                <a:spLocks/>
              </p:cNvSpPr>
              <p:nvPr/>
            </p:nvSpPr>
            <p:spPr bwMode="auto">
              <a:xfrm>
                <a:off x="6124575" y="3184526"/>
                <a:ext cx="190500" cy="93663"/>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33" name="Freeform 221"/>
              <p:cNvSpPr>
                <a:spLocks/>
              </p:cNvSpPr>
              <p:nvPr/>
            </p:nvSpPr>
            <p:spPr bwMode="auto">
              <a:xfrm>
                <a:off x="6124575" y="3184526"/>
                <a:ext cx="190500" cy="93663"/>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34" name="Freeform 223"/>
              <p:cNvSpPr>
                <a:spLocks/>
              </p:cNvSpPr>
              <p:nvPr/>
            </p:nvSpPr>
            <p:spPr bwMode="auto">
              <a:xfrm>
                <a:off x="5283200" y="3213101"/>
                <a:ext cx="31750" cy="65088"/>
              </a:xfrm>
              <a:custGeom>
                <a:avLst/>
                <a:gdLst/>
                <a:ahLst/>
                <a:cxnLst>
                  <a:cxn ang="0">
                    <a:pos x="16" y="0"/>
                  </a:cxn>
                  <a:cxn ang="0">
                    <a:pos x="16" y="0"/>
                  </a:cxn>
                  <a:cxn ang="0">
                    <a:pos x="14" y="5"/>
                  </a:cxn>
                  <a:cxn ang="0">
                    <a:pos x="10" y="9"/>
                  </a:cxn>
                  <a:cxn ang="0">
                    <a:pos x="6" y="9"/>
                  </a:cxn>
                  <a:cxn ang="0">
                    <a:pos x="0" y="11"/>
                  </a:cxn>
                  <a:cxn ang="0">
                    <a:pos x="0" y="21"/>
                  </a:cxn>
                  <a:cxn ang="0">
                    <a:pos x="2" y="29"/>
                  </a:cxn>
                  <a:cxn ang="0">
                    <a:pos x="0" y="29"/>
                  </a:cxn>
                  <a:cxn ang="0">
                    <a:pos x="0" y="31"/>
                  </a:cxn>
                  <a:cxn ang="0">
                    <a:pos x="2" y="35"/>
                  </a:cxn>
                  <a:cxn ang="0">
                    <a:pos x="8" y="37"/>
                  </a:cxn>
                  <a:cxn ang="0">
                    <a:pos x="16" y="41"/>
                  </a:cxn>
                  <a:cxn ang="0">
                    <a:pos x="20" y="21"/>
                  </a:cxn>
                  <a:cxn ang="0">
                    <a:pos x="20" y="11"/>
                  </a:cxn>
                  <a:cxn ang="0">
                    <a:pos x="18" y="2"/>
                  </a:cxn>
                  <a:cxn ang="0">
                    <a:pos x="16" y="0"/>
                  </a:cxn>
                </a:cxnLst>
                <a:rect l="0" t="0" r="r" b="b"/>
                <a:pathLst>
                  <a:path w="20" h="41">
                    <a:moveTo>
                      <a:pt x="16" y="0"/>
                    </a:moveTo>
                    <a:lnTo>
                      <a:pt x="16" y="0"/>
                    </a:lnTo>
                    <a:lnTo>
                      <a:pt x="14" y="5"/>
                    </a:lnTo>
                    <a:lnTo>
                      <a:pt x="10" y="9"/>
                    </a:lnTo>
                    <a:lnTo>
                      <a:pt x="6" y="9"/>
                    </a:lnTo>
                    <a:lnTo>
                      <a:pt x="0" y="11"/>
                    </a:lnTo>
                    <a:lnTo>
                      <a:pt x="0" y="21"/>
                    </a:lnTo>
                    <a:lnTo>
                      <a:pt x="2" y="29"/>
                    </a:lnTo>
                    <a:lnTo>
                      <a:pt x="0" y="29"/>
                    </a:lnTo>
                    <a:lnTo>
                      <a:pt x="0" y="31"/>
                    </a:lnTo>
                    <a:lnTo>
                      <a:pt x="2" y="35"/>
                    </a:lnTo>
                    <a:lnTo>
                      <a:pt x="8" y="37"/>
                    </a:lnTo>
                    <a:lnTo>
                      <a:pt x="16" y="41"/>
                    </a:lnTo>
                    <a:lnTo>
                      <a:pt x="20" y="21"/>
                    </a:lnTo>
                    <a:lnTo>
                      <a:pt x="20" y="11"/>
                    </a:lnTo>
                    <a:lnTo>
                      <a:pt x="18" y="2"/>
                    </a:lnTo>
                    <a:lnTo>
                      <a:pt x="16"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35" name="Freeform 228"/>
              <p:cNvSpPr>
                <a:spLocks/>
              </p:cNvSpPr>
              <p:nvPr/>
            </p:nvSpPr>
            <p:spPr bwMode="auto">
              <a:xfrm>
                <a:off x="5695950" y="2543176"/>
                <a:ext cx="122237" cy="9683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36" name="Freeform 229"/>
              <p:cNvSpPr>
                <a:spLocks/>
              </p:cNvSpPr>
              <p:nvPr/>
            </p:nvSpPr>
            <p:spPr bwMode="auto">
              <a:xfrm>
                <a:off x="5695950" y="2543176"/>
                <a:ext cx="122237" cy="9683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37" name="Freeform 230"/>
              <p:cNvSpPr>
                <a:spLocks/>
              </p:cNvSpPr>
              <p:nvPr/>
            </p:nvSpPr>
            <p:spPr bwMode="auto">
              <a:xfrm>
                <a:off x="2662238" y="4194176"/>
                <a:ext cx="76200" cy="47625"/>
              </a:xfrm>
              <a:custGeom>
                <a:avLst/>
                <a:gdLst/>
                <a:ahLst/>
                <a:cxnLst>
                  <a:cxn ang="0">
                    <a:pos x="0" y="16"/>
                  </a:cxn>
                  <a:cxn ang="0">
                    <a:pos x="0" y="16"/>
                  </a:cxn>
                  <a:cxn ang="0">
                    <a:pos x="4" y="18"/>
                  </a:cxn>
                  <a:cxn ang="0">
                    <a:pos x="10" y="20"/>
                  </a:cxn>
                  <a:cxn ang="0">
                    <a:pos x="10" y="22"/>
                  </a:cxn>
                  <a:cxn ang="0">
                    <a:pos x="10" y="26"/>
                  </a:cxn>
                  <a:cxn ang="0">
                    <a:pos x="16" y="26"/>
                  </a:cxn>
                  <a:cxn ang="0">
                    <a:pos x="22" y="26"/>
                  </a:cxn>
                  <a:cxn ang="0">
                    <a:pos x="32" y="26"/>
                  </a:cxn>
                  <a:cxn ang="0">
                    <a:pos x="42" y="30"/>
                  </a:cxn>
                  <a:cxn ang="0">
                    <a:pos x="44" y="26"/>
                  </a:cxn>
                  <a:cxn ang="0">
                    <a:pos x="48" y="26"/>
                  </a:cxn>
                  <a:cxn ang="0">
                    <a:pos x="48" y="12"/>
                  </a:cxn>
                  <a:cxn ang="0">
                    <a:pos x="40" y="10"/>
                  </a:cxn>
                  <a:cxn ang="0">
                    <a:pos x="34" y="8"/>
                  </a:cxn>
                  <a:cxn ang="0">
                    <a:pos x="32" y="6"/>
                  </a:cxn>
                  <a:cxn ang="0">
                    <a:pos x="22" y="2"/>
                  </a:cxn>
                  <a:cxn ang="0">
                    <a:pos x="14" y="0"/>
                  </a:cxn>
                  <a:cxn ang="0">
                    <a:pos x="12" y="2"/>
                  </a:cxn>
                  <a:cxn ang="0">
                    <a:pos x="6" y="6"/>
                  </a:cxn>
                  <a:cxn ang="0">
                    <a:pos x="6" y="10"/>
                  </a:cxn>
                  <a:cxn ang="0">
                    <a:pos x="6" y="12"/>
                  </a:cxn>
                  <a:cxn ang="0">
                    <a:pos x="2" y="12"/>
                  </a:cxn>
                  <a:cxn ang="0">
                    <a:pos x="0" y="12"/>
                  </a:cxn>
                  <a:cxn ang="0">
                    <a:pos x="0" y="16"/>
                  </a:cxn>
                  <a:cxn ang="0">
                    <a:pos x="0" y="16"/>
                  </a:cxn>
                </a:cxnLst>
                <a:rect l="0" t="0" r="r" b="b"/>
                <a:pathLst>
                  <a:path w="48" h="30">
                    <a:moveTo>
                      <a:pt x="0" y="16"/>
                    </a:moveTo>
                    <a:lnTo>
                      <a:pt x="0" y="16"/>
                    </a:lnTo>
                    <a:lnTo>
                      <a:pt x="4" y="18"/>
                    </a:lnTo>
                    <a:lnTo>
                      <a:pt x="10" y="20"/>
                    </a:lnTo>
                    <a:lnTo>
                      <a:pt x="10" y="22"/>
                    </a:lnTo>
                    <a:lnTo>
                      <a:pt x="10" y="26"/>
                    </a:lnTo>
                    <a:lnTo>
                      <a:pt x="16" y="26"/>
                    </a:lnTo>
                    <a:lnTo>
                      <a:pt x="22" y="26"/>
                    </a:lnTo>
                    <a:lnTo>
                      <a:pt x="32" y="26"/>
                    </a:lnTo>
                    <a:lnTo>
                      <a:pt x="42" y="30"/>
                    </a:lnTo>
                    <a:lnTo>
                      <a:pt x="44" y="26"/>
                    </a:lnTo>
                    <a:lnTo>
                      <a:pt x="48" y="26"/>
                    </a:lnTo>
                    <a:lnTo>
                      <a:pt x="48" y="12"/>
                    </a:lnTo>
                    <a:lnTo>
                      <a:pt x="40" y="10"/>
                    </a:lnTo>
                    <a:lnTo>
                      <a:pt x="34" y="8"/>
                    </a:lnTo>
                    <a:lnTo>
                      <a:pt x="32" y="6"/>
                    </a:lnTo>
                    <a:lnTo>
                      <a:pt x="22" y="2"/>
                    </a:lnTo>
                    <a:lnTo>
                      <a:pt x="14" y="0"/>
                    </a:lnTo>
                    <a:lnTo>
                      <a:pt x="12" y="2"/>
                    </a:lnTo>
                    <a:lnTo>
                      <a:pt x="6" y="6"/>
                    </a:lnTo>
                    <a:lnTo>
                      <a:pt x="6" y="10"/>
                    </a:lnTo>
                    <a:lnTo>
                      <a:pt x="6" y="12"/>
                    </a:lnTo>
                    <a:lnTo>
                      <a:pt x="2" y="12"/>
                    </a:lnTo>
                    <a:lnTo>
                      <a:pt x="0" y="12"/>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38" name="Freeform 231"/>
              <p:cNvSpPr>
                <a:spLocks/>
              </p:cNvSpPr>
              <p:nvPr/>
            </p:nvSpPr>
            <p:spPr bwMode="auto">
              <a:xfrm>
                <a:off x="2662238" y="4194176"/>
                <a:ext cx="76200" cy="47625"/>
              </a:xfrm>
              <a:custGeom>
                <a:avLst/>
                <a:gdLst/>
                <a:ahLst/>
                <a:cxnLst>
                  <a:cxn ang="0">
                    <a:pos x="0" y="16"/>
                  </a:cxn>
                  <a:cxn ang="0">
                    <a:pos x="0" y="16"/>
                  </a:cxn>
                  <a:cxn ang="0">
                    <a:pos x="4" y="18"/>
                  </a:cxn>
                  <a:cxn ang="0">
                    <a:pos x="10" y="20"/>
                  </a:cxn>
                  <a:cxn ang="0">
                    <a:pos x="10" y="22"/>
                  </a:cxn>
                  <a:cxn ang="0">
                    <a:pos x="10" y="26"/>
                  </a:cxn>
                  <a:cxn ang="0">
                    <a:pos x="16" y="26"/>
                  </a:cxn>
                  <a:cxn ang="0">
                    <a:pos x="22" y="26"/>
                  </a:cxn>
                  <a:cxn ang="0">
                    <a:pos x="32" y="26"/>
                  </a:cxn>
                  <a:cxn ang="0">
                    <a:pos x="42" y="30"/>
                  </a:cxn>
                  <a:cxn ang="0">
                    <a:pos x="44" y="26"/>
                  </a:cxn>
                  <a:cxn ang="0">
                    <a:pos x="48" y="26"/>
                  </a:cxn>
                  <a:cxn ang="0">
                    <a:pos x="48" y="12"/>
                  </a:cxn>
                  <a:cxn ang="0">
                    <a:pos x="40" y="10"/>
                  </a:cxn>
                  <a:cxn ang="0">
                    <a:pos x="34" y="8"/>
                  </a:cxn>
                  <a:cxn ang="0">
                    <a:pos x="32" y="6"/>
                  </a:cxn>
                  <a:cxn ang="0">
                    <a:pos x="22" y="2"/>
                  </a:cxn>
                  <a:cxn ang="0">
                    <a:pos x="14" y="0"/>
                  </a:cxn>
                  <a:cxn ang="0">
                    <a:pos x="12" y="2"/>
                  </a:cxn>
                  <a:cxn ang="0">
                    <a:pos x="6" y="6"/>
                  </a:cxn>
                  <a:cxn ang="0">
                    <a:pos x="6" y="10"/>
                  </a:cxn>
                  <a:cxn ang="0">
                    <a:pos x="6" y="12"/>
                  </a:cxn>
                  <a:cxn ang="0">
                    <a:pos x="2" y="12"/>
                  </a:cxn>
                  <a:cxn ang="0">
                    <a:pos x="0" y="12"/>
                  </a:cxn>
                  <a:cxn ang="0">
                    <a:pos x="0" y="16"/>
                  </a:cxn>
                  <a:cxn ang="0">
                    <a:pos x="0" y="16"/>
                  </a:cxn>
                </a:cxnLst>
                <a:rect l="0" t="0" r="r" b="b"/>
                <a:pathLst>
                  <a:path w="48" h="30">
                    <a:moveTo>
                      <a:pt x="0" y="16"/>
                    </a:moveTo>
                    <a:lnTo>
                      <a:pt x="0" y="16"/>
                    </a:lnTo>
                    <a:lnTo>
                      <a:pt x="4" y="18"/>
                    </a:lnTo>
                    <a:lnTo>
                      <a:pt x="10" y="20"/>
                    </a:lnTo>
                    <a:lnTo>
                      <a:pt x="10" y="22"/>
                    </a:lnTo>
                    <a:lnTo>
                      <a:pt x="10" y="26"/>
                    </a:lnTo>
                    <a:lnTo>
                      <a:pt x="16" y="26"/>
                    </a:lnTo>
                    <a:lnTo>
                      <a:pt x="22" y="26"/>
                    </a:lnTo>
                    <a:lnTo>
                      <a:pt x="32" y="26"/>
                    </a:lnTo>
                    <a:lnTo>
                      <a:pt x="42" y="30"/>
                    </a:lnTo>
                    <a:lnTo>
                      <a:pt x="44" y="26"/>
                    </a:lnTo>
                    <a:lnTo>
                      <a:pt x="48" y="26"/>
                    </a:lnTo>
                    <a:lnTo>
                      <a:pt x="48" y="12"/>
                    </a:lnTo>
                    <a:lnTo>
                      <a:pt x="40" y="10"/>
                    </a:lnTo>
                    <a:lnTo>
                      <a:pt x="34" y="8"/>
                    </a:lnTo>
                    <a:lnTo>
                      <a:pt x="32" y="6"/>
                    </a:lnTo>
                    <a:lnTo>
                      <a:pt x="22" y="2"/>
                    </a:lnTo>
                    <a:lnTo>
                      <a:pt x="14" y="0"/>
                    </a:lnTo>
                    <a:lnTo>
                      <a:pt x="12" y="2"/>
                    </a:lnTo>
                    <a:lnTo>
                      <a:pt x="6" y="6"/>
                    </a:lnTo>
                    <a:lnTo>
                      <a:pt x="6" y="10"/>
                    </a:lnTo>
                    <a:lnTo>
                      <a:pt x="6" y="12"/>
                    </a:lnTo>
                    <a:lnTo>
                      <a:pt x="2" y="12"/>
                    </a:lnTo>
                    <a:lnTo>
                      <a:pt x="0" y="12"/>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39" name="Freeform 232"/>
              <p:cNvSpPr>
                <a:spLocks/>
              </p:cNvSpPr>
              <p:nvPr/>
            </p:nvSpPr>
            <p:spPr bwMode="auto">
              <a:xfrm>
                <a:off x="6162675" y="4257676"/>
                <a:ext cx="52387" cy="65088"/>
              </a:xfrm>
              <a:custGeom>
                <a:avLst/>
                <a:gdLst/>
                <a:ahLst/>
                <a:cxnLst>
                  <a:cxn ang="0">
                    <a:pos x="29" y="31"/>
                  </a:cxn>
                  <a:cxn ang="0">
                    <a:pos x="29" y="31"/>
                  </a:cxn>
                  <a:cxn ang="0">
                    <a:pos x="27" y="27"/>
                  </a:cxn>
                  <a:cxn ang="0">
                    <a:pos x="25" y="27"/>
                  </a:cxn>
                  <a:cxn ang="0">
                    <a:pos x="25" y="25"/>
                  </a:cxn>
                  <a:cxn ang="0">
                    <a:pos x="33" y="17"/>
                  </a:cxn>
                  <a:cxn ang="0">
                    <a:pos x="33" y="9"/>
                  </a:cxn>
                  <a:cxn ang="0">
                    <a:pos x="33" y="6"/>
                  </a:cxn>
                  <a:cxn ang="0">
                    <a:pos x="27" y="0"/>
                  </a:cxn>
                  <a:cxn ang="0">
                    <a:pos x="19" y="7"/>
                  </a:cxn>
                  <a:cxn ang="0">
                    <a:pos x="15" y="2"/>
                  </a:cxn>
                  <a:cxn ang="0">
                    <a:pos x="14" y="6"/>
                  </a:cxn>
                  <a:cxn ang="0">
                    <a:pos x="8" y="11"/>
                  </a:cxn>
                  <a:cxn ang="0">
                    <a:pos x="6" y="17"/>
                  </a:cxn>
                  <a:cxn ang="0">
                    <a:pos x="6" y="21"/>
                  </a:cxn>
                  <a:cxn ang="0">
                    <a:pos x="4" y="27"/>
                  </a:cxn>
                  <a:cxn ang="0">
                    <a:pos x="4" y="29"/>
                  </a:cxn>
                  <a:cxn ang="0">
                    <a:pos x="0" y="35"/>
                  </a:cxn>
                  <a:cxn ang="0">
                    <a:pos x="0" y="37"/>
                  </a:cxn>
                  <a:cxn ang="0">
                    <a:pos x="6" y="41"/>
                  </a:cxn>
                  <a:cxn ang="0">
                    <a:pos x="10" y="41"/>
                  </a:cxn>
                  <a:cxn ang="0">
                    <a:pos x="15" y="39"/>
                  </a:cxn>
                  <a:cxn ang="0">
                    <a:pos x="23" y="41"/>
                  </a:cxn>
                  <a:cxn ang="0">
                    <a:pos x="29" y="31"/>
                  </a:cxn>
                  <a:cxn ang="0">
                    <a:pos x="29" y="31"/>
                  </a:cxn>
                </a:cxnLst>
                <a:rect l="0" t="0" r="r" b="b"/>
                <a:pathLst>
                  <a:path w="33" h="41">
                    <a:moveTo>
                      <a:pt x="29" y="31"/>
                    </a:moveTo>
                    <a:lnTo>
                      <a:pt x="29" y="31"/>
                    </a:lnTo>
                    <a:lnTo>
                      <a:pt x="27" y="27"/>
                    </a:lnTo>
                    <a:lnTo>
                      <a:pt x="25" y="27"/>
                    </a:lnTo>
                    <a:lnTo>
                      <a:pt x="25" y="25"/>
                    </a:lnTo>
                    <a:lnTo>
                      <a:pt x="33" y="17"/>
                    </a:lnTo>
                    <a:lnTo>
                      <a:pt x="33" y="9"/>
                    </a:lnTo>
                    <a:lnTo>
                      <a:pt x="33" y="6"/>
                    </a:lnTo>
                    <a:lnTo>
                      <a:pt x="27" y="0"/>
                    </a:lnTo>
                    <a:lnTo>
                      <a:pt x="19" y="7"/>
                    </a:lnTo>
                    <a:lnTo>
                      <a:pt x="15" y="2"/>
                    </a:lnTo>
                    <a:lnTo>
                      <a:pt x="14" y="6"/>
                    </a:lnTo>
                    <a:lnTo>
                      <a:pt x="8" y="11"/>
                    </a:lnTo>
                    <a:lnTo>
                      <a:pt x="6" y="17"/>
                    </a:lnTo>
                    <a:lnTo>
                      <a:pt x="6" y="21"/>
                    </a:lnTo>
                    <a:lnTo>
                      <a:pt x="4" y="27"/>
                    </a:lnTo>
                    <a:lnTo>
                      <a:pt x="4" y="29"/>
                    </a:lnTo>
                    <a:lnTo>
                      <a:pt x="0" y="35"/>
                    </a:lnTo>
                    <a:lnTo>
                      <a:pt x="0" y="37"/>
                    </a:lnTo>
                    <a:lnTo>
                      <a:pt x="6" y="41"/>
                    </a:lnTo>
                    <a:lnTo>
                      <a:pt x="10" y="41"/>
                    </a:lnTo>
                    <a:lnTo>
                      <a:pt x="15" y="39"/>
                    </a:lnTo>
                    <a:lnTo>
                      <a:pt x="23" y="41"/>
                    </a:lnTo>
                    <a:lnTo>
                      <a:pt x="29" y="31"/>
                    </a:lnTo>
                    <a:lnTo>
                      <a:pt x="29" y="3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40" name="Freeform 233"/>
              <p:cNvSpPr>
                <a:spLocks/>
              </p:cNvSpPr>
              <p:nvPr/>
            </p:nvSpPr>
            <p:spPr bwMode="auto">
              <a:xfrm>
                <a:off x="6162675" y="4257676"/>
                <a:ext cx="52387" cy="65088"/>
              </a:xfrm>
              <a:custGeom>
                <a:avLst/>
                <a:gdLst/>
                <a:ahLst/>
                <a:cxnLst>
                  <a:cxn ang="0">
                    <a:pos x="29" y="31"/>
                  </a:cxn>
                  <a:cxn ang="0">
                    <a:pos x="29" y="31"/>
                  </a:cxn>
                  <a:cxn ang="0">
                    <a:pos x="27" y="27"/>
                  </a:cxn>
                  <a:cxn ang="0">
                    <a:pos x="25" y="27"/>
                  </a:cxn>
                  <a:cxn ang="0">
                    <a:pos x="25" y="25"/>
                  </a:cxn>
                  <a:cxn ang="0">
                    <a:pos x="33" y="17"/>
                  </a:cxn>
                  <a:cxn ang="0">
                    <a:pos x="33" y="9"/>
                  </a:cxn>
                  <a:cxn ang="0">
                    <a:pos x="33" y="6"/>
                  </a:cxn>
                  <a:cxn ang="0">
                    <a:pos x="27" y="0"/>
                  </a:cxn>
                  <a:cxn ang="0">
                    <a:pos x="19" y="7"/>
                  </a:cxn>
                  <a:cxn ang="0">
                    <a:pos x="15" y="2"/>
                  </a:cxn>
                  <a:cxn ang="0">
                    <a:pos x="14" y="6"/>
                  </a:cxn>
                  <a:cxn ang="0">
                    <a:pos x="8" y="11"/>
                  </a:cxn>
                  <a:cxn ang="0">
                    <a:pos x="6" y="17"/>
                  </a:cxn>
                  <a:cxn ang="0">
                    <a:pos x="6" y="21"/>
                  </a:cxn>
                  <a:cxn ang="0">
                    <a:pos x="4" y="27"/>
                  </a:cxn>
                  <a:cxn ang="0">
                    <a:pos x="4" y="29"/>
                  </a:cxn>
                  <a:cxn ang="0">
                    <a:pos x="0" y="35"/>
                  </a:cxn>
                  <a:cxn ang="0">
                    <a:pos x="0" y="37"/>
                  </a:cxn>
                  <a:cxn ang="0">
                    <a:pos x="6" y="41"/>
                  </a:cxn>
                  <a:cxn ang="0">
                    <a:pos x="10" y="41"/>
                  </a:cxn>
                  <a:cxn ang="0">
                    <a:pos x="15" y="39"/>
                  </a:cxn>
                  <a:cxn ang="0">
                    <a:pos x="23" y="41"/>
                  </a:cxn>
                  <a:cxn ang="0">
                    <a:pos x="29" y="31"/>
                  </a:cxn>
                  <a:cxn ang="0">
                    <a:pos x="29" y="31"/>
                  </a:cxn>
                </a:cxnLst>
                <a:rect l="0" t="0" r="r" b="b"/>
                <a:pathLst>
                  <a:path w="33" h="41">
                    <a:moveTo>
                      <a:pt x="29" y="31"/>
                    </a:moveTo>
                    <a:lnTo>
                      <a:pt x="29" y="31"/>
                    </a:lnTo>
                    <a:lnTo>
                      <a:pt x="27" y="27"/>
                    </a:lnTo>
                    <a:lnTo>
                      <a:pt x="25" y="27"/>
                    </a:lnTo>
                    <a:lnTo>
                      <a:pt x="25" y="25"/>
                    </a:lnTo>
                    <a:lnTo>
                      <a:pt x="33" y="17"/>
                    </a:lnTo>
                    <a:lnTo>
                      <a:pt x="33" y="9"/>
                    </a:lnTo>
                    <a:lnTo>
                      <a:pt x="33" y="6"/>
                    </a:lnTo>
                    <a:lnTo>
                      <a:pt x="27" y="0"/>
                    </a:lnTo>
                    <a:lnTo>
                      <a:pt x="19" y="7"/>
                    </a:lnTo>
                    <a:lnTo>
                      <a:pt x="15" y="2"/>
                    </a:lnTo>
                    <a:lnTo>
                      <a:pt x="14" y="6"/>
                    </a:lnTo>
                    <a:lnTo>
                      <a:pt x="8" y="11"/>
                    </a:lnTo>
                    <a:lnTo>
                      <a:pt x="6" y="17"/>
                    </a:lnTo>
                    <a:lnTo>
                      <a:pt x="6" y="21"/>
                    </a:lnTo>
                    <a:lnTo>
                      <a:pt x="4" y="27"/>
                    </a:lnTo>
                    <a:lnTo>
                      <a:pt x="4" y="29"/>
                    </a:lnTo>
                    <a:lnTo>
                      <a:pt x="0" y="35"/>
                    </a:lnTo>
                    <a:lnTo>
                      <a:pt x="0" y="37"/>
                    </a:lnTo>
                    <a:lnTo>
                      <a:pt x="6" y="41"/>
                    </a:lnTo>
                    <a:lnTo>
                      <a:pt x="10" y="41"/>
                    </a:lnTo>
                    <a:lnTo>
                      <a:pt x="15" y="39"/>
                    </a:lnTo>
                    <a:lnTo>
                      <a:pt x="23" y="41"/>
                    </a:lnTo>
                    <a:lnTo>
                      <a:pt x="29" y="31"/>
                    </a:lnTo>
                    <a:lnTo>
                      <a:pt x="29" y="3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41" name="Freeform 239"/>
              <p:cNvSpPr>
                <a:spLocks/>
              </p:cNvSpPr>
              <p:nvPr/>
            </p:nvSpPr>
            <p:spPr bwMode="auto">
              <a:xfrm>
                <a:off x="5383213" y="2900363"/>
                <a:ext cx="160337" cy="100013"/>
              </a:xfrm>
              <a:custGeom>
                <a:avLst/>
                <a:gdLst/>
                <a:ahLst/>
                <a:cxnLst>
                  <a:cxn ang="0">
                    <a:pos x="81" y="55"/>
                  </a:cxn>
                  <a:cxn ang="0">
                    <a:pos x="81" y="55"/>
                  </a:cxn>
                  <a:cxn ang="0">
                    <a:pos x="81" y="53"/>
                  </a:cxn>
                  <a:cxn ang="0">
                    <a:pos x="83" y="51"/>
                  </a:cxn>
                  <a:cxn ang="0">
                    <a:pos x="89" y="49"/>
                  </a:cxn>
                  <a:cxn ang="0">
                    <a:pos x="91" y="45"/>
                  </a:cxn>
                  <a:cxn ang="0">
                    <a:pos x="91" y="43"/>
                  </a:cxn>
                  <a:cxn ang="0">
                    <a:pos x="91" y="41"/>
                  </a:cxn>
                  <a:cxn ang="0">
                    <a:pos x="101" y="39"/>
                  </a:cxn>
                  <a:cxn ang="0">
                    <a:pos x="99" y="31"/>
                  </a:cxn>
                  <a:cxn ang="0">
                    <a:pos x="97" y="29"/>
                  </a:cxn>
                  <a:cxn ang="0">
                    <a:pos x="93" y="29"/>
                  </a:cxn>
                  <a:cxn ang="0">
                    <a:pos x="93" y="27"/>
                  </a:cxn>
                  <a:cxn ang="0">
                    <a:pos x="91" y="23"/>
                  </a:cxn>
                  <a:cxn ang="0">
                    <a:pos x="89" y="21"/>
                  </a:cxn>
                  <a:cxn ang="0">
                    <a:pos x="87" y="21"/>
                  </a:cxn>
                  <a:cxn ang="0">
                    <a:pos x="81" y="21"/>
                  </a:cxn>
                  <a:cxn ang="0">
                    <a:pos x="73" y="19"/>
                  </a:cxn>
                  <a:cxn ang="0">
                    <a:pos x="69" y="13"/>
                  </a:cxn>
                  <a:cxn ang="0">
                    <a:pos x="67" y="11"/>
                  </a:cxn>
                  <a:cxn ang="0">
                    <a:pos x="63" y="11"/>
                  </a:cxn>
                  <a:cxn ang="0">
                    <a:pos x="61" y="11"/>
                  </a:cxn>
                  <a:cxn ang="0">
                    <a:pos x="59" y="11"/>
                  </a:cxn>
                  <a:cxn ang="0">
                    <a:pos x="59" y="9"/>
                  </a:cxn>
                  <a:cxn ang="0">
                    <a:pos x="55" y="7"/>
                  </a:cxn>
                  <a:cxn ang="0">
                    <a:pos x="45" y="7"/>
                  </a:cxn>
                  <a:cxn ang="0">
                    <a:pos x="42" y="3"/>
                  </a:cxn>
                  <a:cxn ang="0">
                    <a:pos x="34" y="0"/>
                  </a:cxn>
                  <a:cxn ang="0">
                    <a:pos x="24" y="7"/>
                  </a:cxn>
                  <a:cxn ang="0">
                    <a:pos x="16" y="9"/>
                  </a:cxn>
                  <a:cxn ang="0">
                    <a:pos x="14" y="13"/>
                  </a:cxn>
                  <a:cxn ang="0">
                    <a:pos x="8" y="17"/>
                  </a:cxn>
                  <a:cxn ang="0">
                    <a:pos x="4" y="17"/>
                  </a:cxn>
                  <a:cxn ang="0">
                    <a:pos x="0" y="19"/>
                  </a:cxn>
                  <a:cxn ang="0">
                    <a:pos x="0" y="23"/>
                  </a:cxn>
                  <a:cxn ang="0">
                    <a:pos x="6" y="29"/>
                  </a:cxn>
                  <a:cxn ang="0">
                    <a:pos x="8" y="33"/>
                  </a:cxn>
                  <a:cxn ang="0">
                    <a:pos x="10" y="39"/>
                  </a:cxn>
                  <a:cxn ang="0">
                    <a:pos x="10" y="43"/>
                  </a:cxn>
                  <a:cxn ang="0">
                    <a:pos x="14" y="49"/>
                  </a:cxn>
                  <a:cxn ang="0">
                    <a:pos x="16" y="49"/>
                  </a:cxn>
                  <a:cxn ang="0">
                    <a:pos x="18" y="49"/>
                  </a:cxn>
                  <a:cxn ang="0">
                    <a:pos x="22" y="51"/>
                  </a:cxn>
                  <a:cxn ang="0">
                    <a:pos x="26" y="55"/>
                  </a:cxn>
                  <a:cxn ang="0">
                    <a:pos x="32" y="61"/>
                  </a:cxn>
                  <a:cxn ang="0">
                    <a:pos x="36" y="63"/>
                  </a:cxn>
                  <a:cxn ang="0">
                    <a:pos x="38" y="61"/>
                  </a:cxn>
                  <a:cxn ang="0">
                    <a:pos x="44" y="53"/>
                  </a:cxn>
                  <a:cxn ang="0">
                    <a:pos x="45" y="51"/>
                  </a:cxn>
                  <a:cxn ang="0">
                    <a:pos x="49" y="51"/>
                  </a:cxn>
                  <a:cxn ang="0">
                    <a:pos x="53" y="51"/>
                  </a:cxn>
                  <a:cxn ang="0">
                    <a:pos x="55" y="53"/>
                  </a:cxn>
                  <a:cxn ang="0">
                    <a:pos x="61" y="55"/>
                  </a:cxn>
                  <a:cxn ang="0">
                    <a:pos x="69" y="59"/>
                  </a:cxn>
                  <a:cxn ang="0">
                    <a:pos x="81" y="55"/>
                  </a:cxn>
                  <a:cxn ang="0">
                    <a:pos x="81" y="55"/>
                  </a:cxn>
                </a:cxnLst>
                <a:rect l="0" t="0" r="r" b="b"/>
                <a:pathLst>
                  <a:path w="101" h="63">
                    <a:moveTo>
                      <a:pt x="81" y="55"/>
                    </a:moveTo>
                    <a:lnTo>
                      <a:pt x="81" y="55"/>
                    </a:lnTo>
                    <a:lnTo>
                      <a:pt x="81" y="53"/>
                    </a:lnTo>
                    <a:lnTo>
                      <a:pt x="83" y="51"/>
                    </a:lnTo>
                    <a:lnTo>
                      <a:pt x="89" y="49"/>
                    </a:lnTo>
                    <a:lnTo>
                      <a:pt x="91" y="45"/>
                    </a:lnTo>
                    <a:lnTo>
                      <a:pt x="91" y="43"/>
                    </a:lnTo>
                    <a:lnTo>
                      <a:pt x="91" y="41"/>
                    </a:lnTo>
                    <a:lnTo>
                      <a:pt x="101" y="39"/>
                    </a:lnTo>
                    <a:lnTo>
                      <a:pt x="99" y="31"/>
                    </a:lnTo>
                    <a:lnTo>
                      <a:pt x="97" y="29"/>
                    </a:lnTo>
                    <a:lnTo>
                      <a:pt x="93" y="29"/>
                    </a:lnTo>
                    <a:lnTo>
                      <a:pt x="93" y="27"/>
                    </a:lnTo>
                    <a:lnTo>
                      <a:pt x="91" y="23"/>
                    </a:lnTo>
                    <a:lnTo>
                      <a:pt x="89" y="21"/>
                    </a:lnTo>
                    <a:lnTo>
                      <a:pt x="87" y="21"/>
                    </a:lnTo>
                    <a:lnTo>
                      <a:pt x="81" y="21"/>
                    </a:lnTo>
                    <a:lnTo>
                      <a:pt x="73" y="19"/>
                    </a:lnTo>
                    <a:lnTo>
                      <a:pt x="69" y="13"/>
                    </a:lnTo>
                    <a:lnTo>
                      <a:pt x="67" y="11"/>
                    </a:lnTo>
                    <a:lnTo>
                      <a:pt x="63" y="11"/>
                    </a:lnTo>
                    <a:lnTo>
                      <a:pt x="61" y="11"/>
                    </a:lnTo>
                    <a:lnTo>
                      <a:pt x="59" y="11"/>
                    </a:lnTo>
                    <a:lnTo>
                      <a:pt x="59" y="9"/>
                    </a:lnTo>
                    <a:lnTo>
                      <a:pt x="55" y="7"/>
                    </a:lnTo>
                    <a:lnTo>
                      <a:pt x="45" y="7"/>
                    </a:lnTo>
                    <a:lnTo>
                      <a:pt x="42" y="3"/>
                    </a:lnTo>
                    <a:lnTo>
                      <a:pt x="34" y="0"/>
                    </a:lnTo>
                    <a:lnTo>
                      <a:pt x="24" y="7"/>
                    </a:lnTo>
                    <a:lnTo>
                      <a:pt x="16" y="9"/>
                    </a:lnTo>
                    <a:lnTo>
                      <a:pt x="14" y="13"/>
                    </a:lnTo>
                    <a:lnTo>
                      <a:pt x="8" y="17"/>
                    </a:lnTo>
                    <a:lnTo>
                      <a:pt x="4" y="17"/>
                    </a:lnTo>
                    <a:lnTo>
                      <a:pt x="0" y="19"/>
                    </a:lnTo>
                    <a:lnTo>
                      <a:pt x="0" y="23"/>
                    </a:lnTo>
                    <a:lnTo>
                      <a:pt x="6" y="29"/>
                    </a:lnTo>
                    <a:lnTo>
                      <a:pt x="8" y="33"/>
                    </a:lnTo>
                    <a:lnTo>
                      <a:pt x="10" y="39"/>
                    </a:lnTo>
                    <a:lnTo>
                      <a:pt x="10" y="43"/>
                    </a:lnTo>
                    <a:lnTo>
                      <a:pt x="14" y="49"/>
                    </a:lnTo>
                    <a:lnTo>
                      <a:pt x="16" y="49"/>
                    </a:lnTo>
                    <a:lnTo>
                      <a:pt x="18" y="49"/>
                    </a:lnTo>
                    <a:lnTo>
                      <a:pt x="22" y="51"/>
                    </a:lnTo>
                    <a:lnTo>
                      <a:pt x="26" y="55"/>
                    </a:lnTo>
                    <a:lnTo>
                      <a:pt x="32" y="61"/>
                    </a:lnTo>
                    <a:lnTo>
                      <a:pt x="36" y="63"/>
                    </a:lnTo>
                    <a:lnTo>
                      <a:pt x="38" y="61"/>
                    </a:lnTo>
                    <a:lnTo>
                      <a:pt x="44" y="53"/>
                    </a:lnTo>
                    <a:lnTo>
                      <a:pt x="45" y="51"/>
                    </a:lnTo>
                    <a:lnTo>
                      <a:pt x="49" y="51"/>
                    </a:lnTo>
                    <a:lnTo>
                      <a:pt x="53" y="51"/>
                    </a:lnTo>
                    <a:lnTo>
                      <a:pt x="55" y="53"/>
                    </a:lnTo>
                    <a:lnTo>
                      <a:pt x="61" y="55"/>
                    </a:lnTo>
                    <a:lnTo>
                      <a:pt x="69" y="59"/>
                    </a:lnTo>
                    <a:lnTo>
                      <a:pt x="81" y="55"/>
                    </a:lnTo>
                    <a:lnTo>
                      <a:pt x="81" y="5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42" name="Freeform 240"/>
              <p:cNvSpPr>
                <a:spLocks/>
              </p:cNvSpPr>
              <p:nvPr/>
            </p:nvSpPr>
            <p:spPr bwMode="auto">
              <a:xfrm>
                <a:off x="5383213" y="2900363"/>
                <a:ext cx="160337" cy="100013"/>
              </a:xfrm>
              <a:custGeom>
                <a:avLst/>
                <a:gdLst/>
                <a:ahLst/>
                <a:cxnLst>
                  <a:cxn ang="0">
                    <a:pos x="81" y="55"/>
                  </a:cxn>
                  <a:cxn ang="0">
                    <a:pos x="81" y="55"/>
                  </a:cxn>
                  <a:cxn ang="0">
                    <a:pos x="81" y="53"/>
                  </a:cxn>
                  <a:cxn ang="0">
                    <a:pos x="83" y="51"/>
                  </a:cxn>
                  <a:cxn ang="0">
                    <a:pos x="89" y="49"/>
                  </a:cxn>
                  <a:cxn ang="0">
                    <a:pos x="91" y="45"/>
                  </a:cxn>
                  <a:cxn ang="0">
                    <a:pos x="91" y="43"/>
                  </a:cxn>
                  <a:cxn ang="0">
                    <a:pos x="91" y="41"/>
                  </a:cxn>
                  <a:cxn ang="0">
                    <a:pos x="101" y="39"/>
                  </a:cxn>
                  <a:cxn ang="0">
                    <a:pos x="99" y="31"/>
                  </a:cxn>
                  <a:cxn ang="0">
                    <a:pos x="97" y="29"/>
                  </a:cxn>
                  <a:cxn ang="0">
                    <a:pos x="93" y="29"/>
                  </a:cxn>
                  <a:cxn ang="0">
                    <a:pos x="93" y="27"/>
                  </a:cxn>
                  <a:cxn ang="0">
                    <a:pos x="91" y="23"/>
                  </a:cxn>
                  <a:cxn ang="0">
                    <a:pos x="89" y="21"/>
                  </a:cxn>
                  <a:cxn ang="0">
                    <a:pos x="87" y="21"/>
                  </a:cxn>
                  <a:cxn ang="0">
                    <a:pos x="81" y="21"/>
                  </a:cxn>
                  <a:cxn ang="0">
                    <a:pos x="73" y="19"/>
                  </a:cxn>
                  <a:cxn ang="0">
                    <a:pos x="69" y="13"/>
                  </a:cxn>
                  <a:cxn ang="0">
                    <a:pos x="67" y="11"/>
                  </a:cxn>
                  <a:cxn ang="0">
                    <a:pos x="63" y="11"/>
                  </a:cxn>
                  <a:cxn ang="0">
                    <a:pos x="61" y="11"/>
                  </a:cxn>
                  <a:cxn ang="0">
                    <a:pos x="59" y="11"/>
                  </a:cxn>
                  <a:cxn ang="0">
                    <a:pos x="59" y="9"/>
                  </a:cxn>
                  <a:cxn ang="0">
                    <a:pos x="55" y="7"/>
                  </a:cxn>
                  <a:cxn ang="0">
                    <a:pos x="45" y="7"/>
                  </a:cxn>
                  <a:cxn ang="0">
                    <a:pos x="42" y="3"/>
                  </a:cxn>
                  <a:cxn ang="0">
                    <a:pos x="34" y="0"/>
                  </a:cxn>
                  <a:cxn ang="0">
                    <a:pos x="24" y="7"/>
                  </a:cxn>
                  <a:cxn ang="0">
                    <a:pos x="16" y="9"/>
                  </a:cxn>
                  <a:cxn ang="0">
                    <a:pos x="14" y="13"/>
                  </a:cxn>
                  <a:cxn ang="0">
                    <a:pos x="8" y="17"/>
                  </a:cxn>
                  <a:cxn ang="0">
                    <a:pos x="4" y="17"/>
                  </a:cxn>
                  <a:cxn ang="0">
                    <a:pos x="0" y="19"/>
                  </a:cxn>
                  <a:cxn ang="0">
                    <a:pos x="0" y="23"/>
                  </a:cxn>
                  <a:cxn ang="0">
                    <a:pos x="6" y="29"/>
                  </a:cxn>
                  <a:cxn ang="0">
                    <a:pos x="8" y="33"/>
                  </a:cxn>
                  <a:cxn ang="0">
                    <a:pos x="10" y="39"/>
                  </a:cxn>
                  <a:cxn ang="0">
                    <a:pos x="10" y="43"/>
                  </a:cxn>
                  <a:cxn ang="0">
                    <a:pos x="14" y="49"/>
                  </a:cxn>
                  <a:cxn ang="0">
                    <a:pos x="16" y="49"/>
                  </a:cxn>
                  <a:cxn ang="0">
                    <a:pos x="18" y="49"/>
                  </a:cxn>
                  <a:cxn ang="0">
                    <a:pos x="22" y="51"/>
                  </a:cxn>
                  <a:cxn ang="0">
                    <a:pos x="26" y="55"/>
                  </a:cxn>
                  <a:cxn ang="0">
                    <a:pos x="32" y="61"/>
                  </a:cxn>
                  <a:cxn ang="0">
                    <a:pos x="36" y="63"/>
                  </a:cxn>
                  <a:cxn ang="0">
                    <a:pos x="38" y="61"/>
                  </a:cxn>
                  <a:cxn ang="0">
                    <a:pos x="44" y="53"/>
                  </a:cxn>
                  <a:cxn ang="0">
                    <a:pos x="45" y="51"/>
                  </a:cxn>
                  <a:cxn ang="0">
                    <a:pos x="49" y="51"/>
                  </a:cxn>
                  <a:cxn ang="0">
                    <a:pos x="53" y="51"/>
                  </a:cxn>
                  <a:cxn ang="0">
                    <a:pos x="55" y="53"/>
                  </a:cxn>
                  <a:cxn ang="0">
                    <a:pos x="61" y="55"/>
                  </a:cxn>
                  <a:cxn ang="0">
                    <a:pos x="69" y="59"/>
                  </a:cxn>
                  <a:cxn ang="0">
                    <a:pos x="81" y="55"/>
                  </a:cxn>
                  <a:cxn ang="0">
                    <a:pos x="81" y="55"/>
                  </a:cxn>
                </a:cxnLst>
                <a:rect l="0" t="0" r="r" b="b"/>
                <a:pathLst>
                  <a:path w="101" h="63">
                    <a:moveTo>
                      <a:pt x="81" y="55"/>
                    </a:moveTo>
                    <a:lnTo>
                      <a:pt x="81" y="55"/>
                    </a:lnTo>
                    <a:lnTo>
                      <a:pt x="81" y="53"/>
                    </a:lnTo>
                    <a:lnTo>
                      <a:pt x="83" y="51"/>
                    </a:lnTo>
                    <a:lnTo>
                      <a:pt x="89" y="49"/>
                    </a:lnTo>
                    <a:lnTo>
                      <a:pt x="91" y="45"/>
                    </a:lnTo>
                    <a:lnTo>
                      <a:pt x="91" y="43"/>
                    </a:lnTo>
                    <a:lnTo>
                      <a:pt x="91" y="41"/>
                    </a:lnTo>
                    <a:lnTo>
                      <a:pt x="101" y="39"/>
                    </a:lnTo>
                    <a:lnTo>
                      <a:pt x="99" y="31"/>
                    </a:lnTo>
                    <a:lnTo>
                      <a:pt x="97" y="29"/>
                    </a:lnTo>
                    <a:lnTo>
                      <a:pt x="93" y="29"/>
                    </a:lnTo>
                    <a:lnTo>
                      <a:pt x="93" y="27"/>
                    </a:lnTo>
                    <a:lnTo>
                      <a:pt x="91" y="23"/>
                    </a:lnTo>
                    <a:lnTo>
                      <a:pt x="89" y="21"/>
                    </a:lnTo>
                    <a:lnTo>
                      <a:pt x="87" y="21"/>
                    </a:lnTo>
                    <a:lnTo>
                      <a:pt x="81" y="21"/>
                    </a:lnTo>
                    <a:lnTo>
                      <a:pt x="73" y="19"/>
                    </a:lnTo>
                    <a:lnTo>
                      <a:pt x="69" y="13"/>
                    </a:lnTo>
                    <a:lnTo>
                      <a:pt x="67" y="11"/>
                    </a:lnTo>
                    <a:lnTo>
                      <a:pt x="63" y="11"/>
                    </a:lnTo>
                    <a:lnTo>
                      <a:pt x="61" y="11"/>
                    </a:lnTo>
                    <a:lnTo>
                      <a:pt x="59" y="11"/>
                    </a:lnTo>
                    <a:lnTo>
                      <a:pt x="59" y="9"/>
                    </a:lnTo>
                    <a:lnTo>
                      <a:pt x="55" y="7"/>
                    </a:lnTo>
                    <a:lnTo>
                      <a:pt x="45" y="7"/>
                    </a:lnTo>
                    <a:lnTo>
                      <a:pt x="42" y="3"/>
                    </a:lnTo>
                    <a:lnTo>
                      <a:pt x="34" y="0"/>
                    </a:lnTo>
                    <a:lnTo>
                      <a:pt x="24" y="7"/>
                    </a:lnTo>
                    <a:lnTo>
                      <a:pt x="16" y="9"/>
                    </a:lnTo>
                    <a:lnTo>
                      <a:pt x="14" y="13"/>
                    </a:lnTo>
                    <a:lnTo>
                      <a:pt x="8" y="17"/>
                    </a:lnTo>
                    <a:lnTo>
                      <a:pt x="4" y="17"/>
                    </a:lnTo>
                    <a:lnTo>
                      <a:pt x="0" y="19"/>
                    </a:lnTo>
                    <a:lnTo>
                      <a:pt x="0" y="23"/>
                    </a:lnTo>
                    <a:lnTo>
                      <a:pt x="6" y="29"/>
                    </a:lnTo>
                    <a:lnTo>
                      <a:pt x="8" y="33"/>
                    </a:lnTo>
                    <a:lnTo>
                      <a:pt x="10" y="39"/>
                    </a:lnTo>
                    <a:lnTo>
                      <a:pt x="10" y="43"/>
                    </a:lnTo>
                    <a:lnTo>
                      <a:pt x="14" y="49"/>
                    </a:lnTo>
                    <a:lnTo>
                      <a:pt x="16" y="49"/>
                    </a:lnTo>
                    <a:lnTo>
                      <a:pt x="18" y="49"/>
                    </a:lnTo>
                    <a:lnTo>
                      <a:pt x="22" y="51"/>
                    </a:lnTo>
                    <a:lnTo>
                      <a:pt x="26" y="55"/>
                    </a:lnTo>
                    <a:lnTo>
                      <a:pt x="32" y="61"/>
                    </a:lnTo>
                    <a:lnTo>
                      <a:pt x="36" y="63"/>
                    </a:lnTo>
                    <a:lnTo>
                      <a:pt x="38" y="61"/>
                    </a:lnTo>
                    <a:lnTo>
                      <a:pt x="44" y="53"/>
                    </a:lnTo>
                    <a:lnTo>
                      <a:pt x="45" y="51"/>
                    </a:lnTo>
                    <a:lnTo>
                      <a:pt x="49" y="51"/>
                    </a:lnTo>
                    <a:lnTo>
                      <a:pt x="53" y="51"/>
                    </a:lnTo>
                    <a:lnTo>
                      <a:pt x="55" y="53"/>
                    </a:lnTo>
                    <a:lnTo>
                      <a:pt x="61" y="55"/>
                    </a:lnTo>
                    <a:lnTo>
                      <a:pt x="69" y="59"/>
                    </a:lnTo>
                    <a:lnTo>
                      <a:pt x="81" y="55"/>
                    </a:lnTo>
                    <a:lnTo>
                      <a:pt x="81" y="5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43" name="Freeform 241"/>
              <p:cNvSpPr>
                <a:spLocks noEditPoints="1"/>
              </p:cNvSpPr>
              <p:nvPr/>
            </p:nvSpPr>
            <p:spPr bwMode="auto">
              <a:xfrm>
                <a:off x="5921375" y="3487738"/>
                <a:ext cx="61912" cy="38100"/>
              </a:xfrm>
              <a:custGeom>
                <a:avLst/>
                <a:gdLst/>
                <a:ahLst/>
                <a:cxnLst>
                  <a:cxn ang="0">
                    <a:pos x="32" y="14"/>
                  </a:cxn>
                  <a:cxn ang="0">
                    <a:pos x="32" y="14"/>
                  </a:cxn>
                  <a:cxn ang="0">
                    <a:pos x="30" y="8"/>
                  </a:cxn>
                  <a:cxn ang="0">
                    <a:pos x="34" y="8"/>
                  </a:cxn>
                  <a:cxn ang="0">
                    <a:pos x="37" y="2"/>
                  </a:cxn>
                  <a:cxn ang="0">
                    <a:pos x="39" y="0"/>
                  </a:cxn>
                  <a:cxn ang="0">
                    <a:pos x="32" y="4"/>
                  </a:cxn>
                  <a:cxn ang="0">
                    <a:pos x="28" y="8"/>
                  </a:cxn>
                  <a:cxn ang="0">
                    <a:pos x="20" y="8"/>
                  </a:cxn>
                  <a:cxn ang="0">
                    <a:pos x="12" y="8"/>
                  </a:cxn>
                  <a:cxn ang="0">
                    <a:pos x="14" y="12"/>
                  </a:cxn>
                  <a:cxn ang="0">
                    <a:pos x="10" y="12"/>
                  </a:cxn>
                  <a:cxn ang="0">
                    <a:pos x="12" y="14"/>
                  </a:cxn>
                  <a:cxn ang="0">
                    <a:pos x="18" y="14"/>
                  </a:cxn>
                  <a:cxn ang="0">
                    <a:pos x="22" y="12"/>
                  </a:cxn>
                  <a:cxn ang="0">
                    <a:pos x="24" y="12"/>
                  </a:cxn>
                  <a:cxn ang="0">
                    <a:pos x="32" y="14"/>
                  </a:cxn>
                  <a:cxn ang="0">
                    <a:pos x="32" y="14"/>
                  </a:cxn>
                  <a:cxn ang="0">
                    <a:pos x="32" y="14"/>
                  </a:cxn>
                  <a:cxn ang="0">
                    <a:pos x="32" y="14"/>
                  </a:cxn>
                  <a:cxn ang="0">
                    <a:pos x="30" y="14"/>
                  </a:cxn>
                  <a:cxn ang="0">
                    <a:pos x="28" y="18"/>
                  </a:cxn>
                  <a:cxn ang="0">
                    <a:pos x="22" y="20"/>
                  </a:cxn>
                  <a:cxn ang="0">
                    <a:pos x="14" y="24"/>
                  </a:cxn>
                  <a:cxn ang="0">
                    <a:pos x="10" y="24"/>
                  </a:cxn>
                  <a:cxn ang="0">
                    <a:pos x="2" y="20"/>
                  </a:cxn>
                  <a:cxn ang="0">
                    <a:pos x="0" y="14"/>
                  </a:cxn>
                  <a:cxn ang="0">
                    <a:pos x="10" y="12"/>
                  </a:cxn>
                  <a:cxn ang="0">
                    <a:pos x="12" y="14"/>
                  </a:cxn>
                  <a:cxn ang="0">
                    <a:pos x="18" y="14"/>
                  </a:cxn>
                  <a:cxn ang="0">
                    <a:pos x="22" y="12"/>
                  </a:cxn>
                  <a:cxn ang="0">
                    <a:pos x="24" y="12"/>
                  </a:cxn>
                  <a:cxn ang="0">
                    <a:pos x="32" y="14"/>
                  </a:cxn>
                  <a:cxn ang="0">
                    <a:pos x="32" y="14"/>
                  </a:cxn>
                </a:cxnLst>
                <a:rect l="0" t="0" r="r" b="b"/>
                <a:pathLst>
                  <a:path w="39" h="24">
                    <a:moveTo>
                      <a:pt x="32" y="14"/>
                    </a:moveTo>
                    <a:lnTo>
                      <a:pt x="32" y="14"/>
                    </a:lnTo>
                    <a:lnTo>
                      <a:pt x="30" y="8"/>
                    </a:lnTo>
                    <a:lnTo>
                      <a:pt x="34" y="8"/>
                    </a:lnTo>
                    <a:lnTo>
                      <a:pt x="37" y="2"/>
                    </a:lnTo>
                    <a:lnTo>
                      <a:pt x="39" y="0"/>
                    </a:lnTo>
                    <a:lnTo>
                      <a:pt x="32" y="4"/>
                    </a:lnTo>
                    <a:lnTo>
                      <a:pt x="28" y="8"/>
                    </a:lnTo>
                    <a:lnTo>
                      <a:pt x="20" y="8"/>
                    </a:lnTo>
                    <a:lnTo>
                      <a:pt x="12" y="8"/>
                    </a:lnTo>
                    <a:lnTo>
                      <a:pt x="14" y="12"/>
                    </a:lnTo>
                    <a:lnTo>
                      <a:pt x="10" y="12"/>
                    </a:lnTo>
                    <a:lnTo>
                      <a:pt x="12" y="14"/>
                    </a:lnTo>
                    <a:lnTo>
                      <a:pt x="18" y="14"/>
                    </a:lnTo>
                    <a:lnTo>
                      <a:pt x="22" y="12"/>
                    </a:lnTo>
                    <a:lnTo>
                      <a:pt x="24" y="12"/>
                    </a:lnTo>
                    <a:lnTo>
                      <a:pt x="32" y="14"/>
                    </a:lnTo>
                    <a:lnTo>
                      <a:pt x="32" y="14"/>
                    </a:lnTo>
                    <a:close/>
                    <a:moveTo>
                      <a:pt x="32" y="14"/>
                    </a:moveTo>
                    <a:lnTo>
                      <a:pt x="32" y="14"/>
                    </a:lnTo>
                    <a:lnTo>
                      <a:pt x="30" y="14"/>
                    </a:lnTo>
                    <a:lnTo>
                      <a:pt x="28" y="18"/>
                    </a:lnTo>
                    <a:lnTo>
                      <a:pt x="22" y="20"/>
                    </a:lnTo>
                    <a:lnTo>
                      <a:pt x="14" y="24"/>
                    </a:lnTo>
                    <a:lnTo>
                      <a:pt x="10" y="24"/>
                    </a:lnTo>
                    <a:lnTo>
                      <a:pt x="2" y="20"/>
                    </a:lnTo>
                    <a:lnTo>
                      <a:pt x="0" y="14"/>
                    </a:lnTo>
                    <a:lnTo>
                      <a:pt x="10" y="12"/>
                    </a:lnTo>
                    <a:lnTo>
                      <a:pt x="12" y="14"/>
                    </a:lnTo>
                    <a:lnTo>
                      <a:pt x="18" y="14"/>
                    </a:lnTo>
                    <a:lnTo>
                      <a:pt x="22" y="12"/>
                    </a:lnTo>
                    <a:lnTo>
                      <a:pt x="24" y="12"/>
                    </a:lnTo>
                    <a:lnTo>
                      <a:pt x="32" y="14"/>
                    </a:lnTo>
                    <a:lnTo>
                      <a:pt x="32" y="1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44" name="Freeform 244"/>
              <p:cNvSpPr>
                <a:spLocks/>
              </p:cNvSpPr>
              <p:nvPr/>
            </p:nvSpPr>
            <p:spPr bwMode="auto">
              <a:xfrm>
                <a:off x="5414963" y="3071813"/>
                <a:ext cx="165100" cy="171450"/>
              </a:xfrm>
              <a:custGeom>
                <a:avLst/>
                <a:gdLst/>
                <a:ahLst/>
                <a:cxnLst>
                  <a:cxn ang="0">
                    <a:pos x="89" y="108"/>
                  </a:cxn>
                  <a:cxn ang="0">
                    <a:pos x="79" y="98"/>
                  </a:cxn>
                  <a:cxn ang="0">
                    <a:pos x="71" y="94"/>
                  </a:cxn>
                  <a:cxn ang="0">
                    <a:pos x="59" y="79"/>
                  </a:cxn>
                  <a:cxn ang="0">
                    <a:pos x="49" y="67"/>
                  </a:cxn>
                  <a:cxn ang="0">
                    <a:pos x="51" y="65"/>
                  </a:cxn>
                  <a:cxn ang="0">
                    <a:pos x="41" y="49"/>
                  </a:cxn>
                  <a:cxn ang="0">
                    <a:pos x="41" y="41"/>
                  </a:cxn>
                  <a:cxn ang="0">
                    <a:pos x="45" y="41"/>
                  </a:cxn>
                  <a:cxn ang="0">
                    <a:pos x="51" y="47"/>
                  </a:cxn>
                  <a:cxn ang="0">
                    <a:pos x="53" y="43"/>
                  </a:cxn>
                  <a:cxn ang="0">
                    <a:pos x="61" y="49"/>
                  </a:cxn>
                  <a:cxn ang="0">
                    <a:pos x="67" y="47"/>
                  </a:cxn>
                  <a:cxn ang="0">
                    <a:pos x="77" y="47"/>
                  </a:cxn>
                  <a:cxn ang="0">
                    <a:pos x="87" y="51"/>
                  </a:cxn>
                  <a:cxn ang="0">
                    <a:pos x="94" y="55"/>
                  </a:cxn>
                  <a:cxn ang="0">
                    <a:pos x="104" y="51"/>
                  </a:cxn>
                  <a:cxn ang="0">
                    <a:pos x="102" y="43"/>
                  </a:cxn>
                  <a:cxn ang="0">
                    <a:pos x="102" y="39"/>
                  </a:cxn>
                  <a:cxn ang="0">
                    <a:pos x="102" y="37"/>
                  </a:cxn>
                  <a:cxn ang="0">
                    <a:pos x="94" y="37"/>
                  </a:cxn>
                  <a:cxn ang="0">
                    <a:pos x="85" y="31"/>
                  </a:cxn>
                  <a:cxn ang="0">
                    <a:pos x="69" y="20"/>
                  </a:cxn>
                  <a:cxn ang="0">
                    <a:pos x="61" y="8"/>
                  </a:cxn>
                  <a:cxn ang="0">
                    <a:pos x="53" y="0"/>
                  </a:cxn>
                  <a:cxn ang="0">
                    <a:pos x="49" y="4"/>
                  </a:cxn>
                  <a:cxn ang="0">
                    <a:pos x="41" y="10"/>
                  </a:cxn>
                  <a:cxn ang="0">
                    <a:pos x="35" y="12"/>
                  </a:cxn>
                  <a:cxn ang="0">
                    <a:pos x="31" y="27"/>
                  </a:cxn>
                  <a:cxn ang="0">
                    <a:pos x="25" y="27"/>
                  </a:cxn>
                  <a:cxn ang="0">
                    <a:pos x="24" y="22"/>
                  </a:cxn>
                  <a:cxn ang="0">
                    <a:pos x="24" y="29"/>
                  </a:cxn>
                  <a:cxn ang="0">
                    <a:pos x="16" y="37"/>
                  </a:cxn>
                  <a:cxn ang="0">
                    <a:pos x="0" y="41"/>
                  </a:cxn>
                  <a:cxn ang="0">
                    <a:pos x="4" y="57"/>
                  </a:cxn>
                  <a:cxn ang="0">
                    <a:pos x="8" y="51"/>
                  </a:cxn>
                  <a:cxn ang="0">
                    <a:pos x="14" y="49"/>
                  </a:cxn>
                  <a:cxn ang="0">
                    <a:pos x="22" y="41"/>
                  </a:cxn>
                  <a:cxn ang="0">
                    <a:pos x="22" y="57"/>
                  </a:cxn>
                  <a:cxn ang="0">
                    <a:pos x="33" y="67"/>
                  </a:cxn>
                  <a:cxn ang="0">
                    <a:pos x="27" y="69"/>
                  </a:cxn>
                  <a:cxn ang="0">
                    <a:pos x="35" y="79"/>
                  </a:cxn>
                  <a:cxn ang="0">
                    <a:pos x="43" y="81"/>
                  </a:cxn>
                  <a:cxn ang="0">
                    <a:pos x="49" y="85"/>
                  </a:cxn>
                  <a:cxn ang="0">
                    <a:pos x="69" y="98"/>
                  </a:cxn>
                  <a:cxn ang="0">
                    <a:pos x="77" y="98"/>
                  </a:cxn>
                  <a:cxn ang="0">
                    <a:pos x="85" y="108"/>
                  </a:cxn>
                  <a:cxn ang="0">
                    <a:pos x="89" y="108"/>
                  </a:cxn>
                </a:cxnLst>
                <a:rect l="0" t="0" r="r" b="b"/>
                <a:pathLst>
                  <a:path w="104" h="108">
                    <a:moveTo>
                      <a:pt x="89" y="108"/>
                    </a:moveTo>
                    <a:lnTo>
                      <a:pt x="89" y="108"/>
                    </a:lnTo>
                    <a:lnTo>
                      <a:pt x="85" y="104"/>
                    </a:lnTo>
                    <a:lnTo>
                      <a:pt x="79" y="98"/>
                    </a:lnTo>
                    <a:lnTo>
                      <a:pt x="77" y="96"/>
                    </a:lnTo>
                    <a:lnTo>
                      <a:pt x="71" y="94"/>
                    </a:lnTo>
                    <a:lnTo>
                      <a:pt x="67" y="87"/>
                    </a:lnTo>
                    <a:lnTo>
                      <a:pt x="59" y="79"/>
                    </a:lnTo>
                    <a:lnTo>
                      <a:pt x="51" y="69"/>
                    </a:lnTo>
                    <a:lnTo>
                      <a:pt x="49" y="67"/>
                    </a:lnTo>
                    <a:lnTo>
                      <a:pt x="51" y="67"/>
                    </a:lnTo>
                    <a:lnTo>
                      <a:pt x="51" y="65"/>
                    </a:lnTo>
                    <a:lnTo>
                      <a:pt x="45" y="55"/>
                    </a:lnTo>
                    <a:lnTo>
                      <a:pt x="41" y="49"/>
                    </a:lnTo>
                    <a:lnTo>
                      <a:pt x="41" y="43"/>
                    </a:lnTo>
                    <a:lnTo>
                      <a:pt x="41" y="41"/>
                    </a:lnTo>
                    <a:lnTo>
                      <a:pt x="43" y="41"/>
                    </a:lnTo>
                    <a:lnTo>
                      <a:pt x="45" y="41"/>
                    </a:lnTo>
                    <a:lnTo>
                      <a:pt x="49" y="47"/>
                    </a:lnTo>
                    <a:lnTo>
                      <a:pt x="51" y="47"/>
                    </a:lnTo>
                    <a:lnTo>
                      <a:pt x="53" y="47"/>
                    </a:lnTo>
                    <a:lnTo>
                      <a:pt x="53" y="43"/>
                    </a:lnTo>
                    <a:lnTo>
                      <a:pt x="57" y="47"/>
                    </a:lnTo>
                    <a:lnTo>
                      <a:pt x="61" y="49"/>
                    </a:lnTo>
                    <a:lnTo>
                      <a:pt x="63" y="49"/>
                    </a:lnTo>
                    <a:lnTo>
                      <a:pt x="67" y="47"/>
                    </a:lnTo>
                    <a:lnTo>
                      <a:pt x="71" y="47"/>
                    </a:lnTo>
                    <a:lnTo>
                      <a:pt x="77" y="47"/>
                    </a:lnTo>
                    <a:lnTo>
                      <a:pt x="85" y="49"/>
                    </a:lnTo>
                    <a:lnTo>
                      <a:pt x="87" y="51"/>
                    </a:lnTo>
                    <a:lnTo>
                      <a:pt x="89" y="55"/>
                    </a:lnTo>
                    <a:lnTo>
                      <a:pt x="94" y="55"/>
                    </a:lnTo>
                    <a:lnTo>
                      <a:pt x="102" y="55"/>
                    </a:lnTo>
                    <a:lnTo>
                      <a:pt x="104" y="51"/>
                    </a:lnTo>
                    <a:lnTo>
                      <a:pt x="104" y="49"/>
                    </a:lnTo>
                    <a:lnTo>
                      <a:pt x="102" y="43"/>
                    </a:lnTo>
                    <a:lnTo>
                      <a:pt x="102" y="41"/>
                    </a:lnTo>
                    <a:lnTo>
                      <a:pt x="102" y="39"/>
                    </a:lnTo>
                    <a:lnTo>
                      <a:pt x="104" y="37"/>
                    </a:lnTo>
                    <a:lnTo>
                      <a:pt x="102" y="37"/>
                    </a:lnTo>
                    <a:lnTo>
                      <a:pt x="96" y="37"/>
                    </a:lnTo>
                    <a:lnTo>
                      <a:pt x="94" y="37"/>
                    </a:lnTo>
                    <a:lnTo>
                      <a:pt x="89" y="33"/>
                    </a:lnTo>
                    <a:lnTo>
                      <a:pt x="85" y="31"/>
                    </a:lnTo>
                    <a:lnTo>
                      <a:pt x="77" y="27"/>
                    </a:lnTo>
                    <a:lnTo>
                      <a:pt x="69" y="20"/>
                    </a:lnTo>
                    <a:lnTo>
                      <a:pt x="63" y="12"/>
                    </a:lnTo>
                    <a:lnTo>
                      <a:pt x="61" y="8"/>
                    </a:lnTo>
                    <a:lnTo>
                      <a:pt x="59" y="4"/>
                    </a:lnTo>
                    <a:lnTo>
                      <a:pt x="53" y="0"/>
                    </a:lnTo>
                    <a:lnTo>
                      <a:pt x="51" y="2"/>
                    </a:lnTo>
                    <a:lnTo>
                      <a:pt x="49" y="4"/>
                    </a:lnTo>
                    <a:lnTo>
                      <a:pt x="45" y="10"/>
                    </a:lnTo>
                    <a:lnTo>
                      <a:pt x="41" y="10"/>
                    </a:lnTo>
                    <a:lnTo>
                      <a:pt x="39" y="10"/>
                    </a:lnTo>
                    <a:lnTo>
                      <a:pt x="35" y="12"/>
                    </a:lnTo>
                    <a:lnTo>
                      <a:pt x="33" y="22"/>
                    </a:lnTo>
                    <a:lnTo>
                      <a:pt x="31" y="27"/>
                    </a:lnTo>
                    <a:lnTo>
                      <a:pt x="27" y="27"/>
                    </a:lnTo>
                    <a:lnTo>
                      <a:pt x="25" y="27"/>
                    </a:lnTo>
                    <a:lnTo>
                      <a:pt x="24" y="24"/>
                    </a:lnTo>
                    <a:lnTo>
                      <a:pt x="24" y="22"/>
                    </a:lnTo>
                    <a:lnTo>
                      <a:pt x="22" y="24"/>
                    </a:lnTo>
                    <a:lnTo>
                      <a:pt x="24" y="29"/>
                    </a:lnTo>
                    <a:lnTo>
                      <a:pt x="22" y="33"/>
                    </a:lnTo>
                    <a:lnTo>
                      <a:pt x="16" y="37"/>
                    </a:lnTo>
                    <a:lnTo>
                      <a:pt x="10" y="39"/>
                    </a:lnTo>
                    <a:lnTo>
                      <a:pt x="0" y="41"/>
                    </a:lnTo>
                    <a:lnTo>
                      <a:pt x="4" y="49"/>
                    </a:lnTo>
                    <a:lnTo>
                      <a:pt x="4" y="57"/>
                    </a:lnTo>
                    <a:lnTo>
                      <a:pt x="8" y="55"/>
                    </a:lnTo>
                    <a:lnTo>
                      <a:pt x="8" y="51"/>
                    </a:lnTo>
                    <a:lnTo>
                      <a:pt x="10" y="49"/>
                    </a:lnTo>
                    <a:lnTo>
                      <a:pt x="14" y="49"/>
                    </a:lnTo>
                    <a:lnTo>
                      <a:pt x="18" y="37"/>
                    </a:lnTo>
                    <a:lnTo>
                      <a:pt x="22" y="41"/>
                    </a:lnTo>
                    <a:lnTo>
                      <a:pt x="24" y="47"/>
                    </a:lnTo>
                    <a:lnTo>
                      <a:pt x="22" y="57"/>
                    </a:lnTo>
                    <a:lnTo>
                      <a:pt x="31" y="65"/>
                    </a:lnTo>
                    <a:lnTo>
                      <a:pt x="33" y="67"/>
                    </a:lnTo>
                    <a:lnTo>
                      <a:pt x="31" y="69"/>
                    </a:lnTo>
                    <a:lnTo>
                      <a:pt x="27" y="69"/>
                    </a:lnTo>
                    <a:lnTo>
                      <a:pt x="27" y="75"/>
                    </a:lnTo>
                    <a:lnTo>
                      <a:pt x="35" y="79"/>
                    </a:lnTo>
                    <a:lnTo>
                      <a:pt x="41" y="79"/>
                    </a:lnTo>
                    <a:lnTo>
                      <a:pt x="43" y="81"/>
                    </a:lnTo>
                    <a:lnTo>
                      <a:pt x="43" y="85"/>
                    </a:lnTo>
                    <a:lnTo>
                      <a:pt x="49" y="85"/>
                    </a:lnTo>
                    <a:lnTo>
                      <a:pt x="53" y="81"/>
                    </a:lnTo>
                    <a:lnTo>
                      <a:pt x="69" y="98"/>
                    </a:lnTo>
                    <a:lnTo>
                      <a:pt x="73" y="98"/>
                    </a:lnTo>
                    <a:lnTo>
                      <a:pt x="77" y="98"/>
                    </a:lnTo>
                    <a:lnTo>
                      <a:pt x="79" y="104"/>
                    </a:lnTo>
                    <a:lnTo>
                      <a:pt x="85" y="108"/>
                    </a:lnTo>
                    <a:lnTo>
                      <a:pt x="89" y="108"/>
                    </a:lnTo>
                    <a:lnTo>
                      <a:pt x="89" y="108"/>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45" name="Freeform 245"/>
              <p:cNvSpPr>
                <a:spLocks/>
              </p:cNvSpPr>
              <p:nvPr/>
            </p:nvSpPr>
            <p:spPr bwMode="auto">
              <a:xfrm>
                <a:off x="2774950" y="4297363"/>
                <a:ext cx="96837" cy="106363"/>
              </a:xfrm>
              <a:custGeom>
                <a:avLst/>
                <a:gdLst/>
                <a:ahLst/>
                <a:cxnLst>
                  <a:cxn ang="0">
                    <a:pos x="20" y="6"/>
                  </a:cxn>
                  <a:cxn ang="0">
                    <a:pos x="20" y="6"/>
                  </a:cxn>
                  <a:cxn ang="0">
                    <a:pos x="26" y="6"/>
                  </a:cxn>
                  <a:cxn ang="0">
                    <a:pos x="28" y="6"/>
                  </a:cxn>
                  <a:cxn ang="0">
                    <a:pos x="32" y="6"/>
                  </a:cxn>
                  <a:cxn ang="0">
                    <a:pos x="34" y="10"/>
                  </a:cxn>
                  <a:cxn ang="0">
                    <a:pos x="42" y="10"/>
                  </a:cxn>
                  <a:cxn ang="0">
                    <a:pos x="42" y="18"/>
                  </a:cxn>
                  <a:cxn ang="0">
                    <a:pos x="43" y="22"/>
                  </a:cxn>
                  <a:cxn ang="0">
                    <a:pos x="51" y="30"/>
                  </a:cxn>
                  <a:cxn ang="0">
                    <a:pos x="61" y="38"/>
                  </a:cxn>
                  <a:cxn ang="0">
                    <a:pos x="53" y="40"/>
                  </a:cxn>
                  <a:cxn ang="0">
                    <a:pos x="51" y="40"/>
                  </a:cxn>
                  <a:cxn ang="0">
                    <a:pos x="51" y="42"/>
                  </a:cxn>
                  <a:cxn ang="0">
                    <a:pos x="51" y="47"/>
                  </a:cxn>
                  <a:cxn ang="0">
                    <a:pos x="47" y="51"/>
                  </a:cxn>
                  <a:cxn ang="0">
                    <a:pos x="51" y="53"/>
                  </a:cxn>
                  <a:cxn ang="0">
                    <a:pos x="53" y="57"/>
                  </a:cxn>
                  <a:cxn ang="0">
                    <a:pos x="53" y="59"/>
                  </a:cxn>
                  <a:cxn ang="0">
                    <a:pos x="51" y="67"/>
                  </a:cxn>
                  <a:cxn ang="0">
                    <a:pos x="47" y="57"/>
                  </a:cxn>
                  <a:cxn ang="0">
                    <a:pos x="43" y="57"/>
                  </a:cxn>
                  <a:cxn ang="0">
                    <a:pos x="43" y="63"/>
                  </a:cxn>
                  <a:cxn ang="0">
                    <a:pos x="38" y="57"/>
                  </a:cxn>
                  <a:cxn ang="0">
                    <a:pos x="42" y="47"/>
                  </a:cxn>
                  <a:cxn ang="0">
                    <a:pos x="32" y="42"/>
                  </a:cxn>
                  <a:cxn ang="0">
                    <a:pos x="26" y="42"/>
                  </a:cxn>
                  <a:cxn ang="0">
                    <a:pos x="26" y="38"/>
                  </a:cxn>
                  <a:cxn ang="0">
                    <a:pos x="24" y="32"/>
                  </a:cxn>
                  <a:cxn ang="0">
                    <a:pos x="18" y="30"/>
                  </a:cxn>
                  <a:cxn ang="0">
                    <a:pos x="16" y="30"/>
                  </a:cxn>
                  <a:cxn ang="0">
                    <a:pos x="18" y="34"/>
                  </a:cxn>
                  <a:cxn ang="0">
                    <a:pos x="16" y="38"/>
                  </a:cxn>
                  <a:cxn ang="0">
                    <a:pos x="16" y="40"/>
                  </a:cxn>
                  <a:cxn ang="0">
                    <a:pos x="10" y="40"/>
                  </a:cxn>
                  <a:cxn ang="0">
                    <a:pos x="8" y="34"/>
                  </a:cxn>
                  <a:cxn ang="0">
                    <a:pos x="4" y="32"/>
                  </a:cxn>
                  <a:cxn ang="0">
                    <a:pos x="4" y="22"/>
                  </a:cxn>
                  <a:cxn ang="0">
                    <a:pos x="8" y="20"/>
                  </a:cxn>
                  <a:cxn ang="0">
                    <a:pos x="6" y="18"/>
                  </a:cxn>
                  <a:cxn ang="0">
                    <a:pos x="6" y="12"/>
                  </a:cxn>
                  <a:cxn ang="0">
                    <a:pos x="4" y="4"/>
                  </a:cxn>
                  <a:cxn ang="0">
                    <a:pos x="0" y="2"/>
                  </a:cxn>
                  <a:cxn ang="0">
                    <a:pos x="4" y="0"/>
                  </a:cxn>
                  <a:cxn ang="0">
                    <a:pos x="8" y="2"/>
                  </a:cxn>
                  <a:cxn ang="0">
                    <a:pos x="10" y="4"/>
                  </a:cxn>
                  <a:cxn ang="0">
                    <a:pos x="20" y="6"/>
                  </a:cxn>
                  <a:cxn ang="0">
                    <a:pos x="20" y="6"/>
                  </a:cxn>
                </a:cxnLst>
                <a:rect l="0" t="0" r="r" b="b"/>
                <a:pathLst>
                  <a:path w="61" h="67">
                    <a:moveTo>
                      <a:pt x="20" y="6"/>
                    </a:moveTo>
                    <a:lnTo>
                      <a:pt x="20" y="6"/>
                    </a:lnTo>
                    <a:lnTo>
                      <a:pt x="26" y="6"/>
                    </a:lnTo>
                    <a:lnTo>
                      <a:pt x="28" y="6"/>
                    </a:lnTo>
                    <a:lnTo>
                      <a:pt x="32" y="6"/>
                    </a:lnTo>
                    <a:lnTo>
                      <a:pt x="34" y="10"/>
                    </a:lnTo>
                    <a:lnTo>
                      <a:pt x="42" y="10"/>
                    </a:lnTo>
                    <a:lnTo>
                      <a:pt x="42" y="18"/>
                    </a:lnTo>
                    <a:lnTo>
                      <a:pt x="43" y="22"/>
                    </a:lnTo>
                    <a:lnTo>
                      <a:pt x="51" y="30"/>
                    </a:lnTo>
                    <a:lnTo>
                      <a:pt x="61" y="38"/>
                    </a:lnTo>
                    <a:lnTo>
                      <a:pt x="53" y="40"/>
                    </a:lnTo>
                    <a:lnTo>
                      <a:pt x="51" y="40"/>
                    </a:lnTo>
                    <a:lnTo>
                      <a:pt x="51" y="42"/>
                    </a:lnTo>
                    <a:lnTo>
                      <a:pt x="51" y="47"/>
                    </a:lnTo>
                    <a:lnTo>
                      <a:pt x="47" y="51"/>
                    </a:lnTo>
                    <a:lnTo>
                      <a:pt x="51" y="53"/>
                    </a:lnTo>
                    <a:lnTo>
                      <a:pt x="53" y="57"/>
                    </a:lnTo>
                    <a:lnTo>
                      <a:pt x="53" y="59"/>
                    </a:lnTo>
                    <a:lnTo>
                      <a:pt x="51" y="67"/>
                    </a:lnTo>
                    <a:lnTo>
                      <a:pt x="47" y="57"/>
                    </a:lnTo>
                    <a:lnTo>
                      <a:pt x="43" y="57"/>
                    </a:lnTo>
                    <a:lnTo>
                      <a:pt x="43" y="63"/>
                    </a:lnTo>
                    <a:lnTo>
                      <a:pt x="38" y="57"/>
                    </a:lnTo>
                    <a:lnTo>
                      <a:pt x="42" y="47"/>
                    </a:lnTo>
                    <a:lnTo>
                      <a:pt x="32" y="42"/>
                    </a:lnTo>
                    <a:lnTo>
                      <a:pt x="26" y="42"/>
                    </a:lnTo>
                    <a:lnTo>
                      <a:pt x="26" y="38"/>
                    </a:lnTo>
                    <a:lnTo>
                      <a:pt x="24" y="32"/>
                    </a:lnTo>
                    <a:lnTo>
                      <a:pt x="18" y="30"/>
                    </a:lnTo>
                    <a:lnTo>
                      <a:pt x="16" y="30"/>
                    </a:lnTo>
                    <a:lnTo>
                      <a:pt x="18" y="34"/>
                    </a:lnTo>
                    <a:lnTo>
                      <a:pt x="16" y="38"/>
                    </a:lnTo>
                    <a:lnTo>
                      <a:pt x="16" y="40"/>
                    </a:lnTo>
                    <a:lnTo>
                      <a:pt x="10" y="40"/>
                    </a:lnTo>
                    <a:lnTo>
                      <a:pt x="8" y="34"/>
                    </a:lnTo>
                    <a:lnTo>
                      <a:pt x="4" y="32"/>
                    </a:lnTo>
                    <a:lnTo>
                      <a:pt x="4" y="22"/>
                    </a:lnTo>
                    <a:lnTo>
                      <a:pt x="8" y="20"/>
                    </a:lnTo>
                    <a:lnTo>
                      <a:pt x="6" y="18"/>
                    </a:lnTo>
                    <a:lnTo>
                      <a:pt x="6" y="12"/>
                    </a:lnTo>
                    <a:lnTo>
                      <a:pt x="4" y="4"/>
                    </a:lnTo>
                    <a:lnTo>
                      <a:pt x="0" y="2"/>
                    </a:lnTo>
                    <a:lnTo>
                      <a:pt x="4" y="0"/>
                    </a:lnTo>
                    <a:lnTo>
                      <a:pt x="8" y="2"/>
                    </a:lnTo>
                    <a:lnTo>
                      <a:pt x="10" y="4"/>
                    </a:lnTo>
                    <a:lnTo>
                      <a:pt x="20" y="6"/>
                    </a:lnTo>
                    <a:lnTo>
                      <a:pt x="20" y="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46" name="Freeform 246"/>
              <p:cNvSpPr>
                <a:spLocks/>
              </p:cNvSpPr>
              <p:nvPr/>
            </p:nvSpPr>
            <p:spPr bwMode="auto">
              <a:xfrm>
                <a:off x="8242300" y="3635376"/>
                <a:ext cx="9525" cy="17463"/>
              </a:xfrm>
              <a:custGeom>
                <a:avLst/>
                <a:gdLst/>
                <a:ahLst/>
                <a:cxnLst>
                  <a:cxn ang="0">
                    <a:pos x="4" y="0"/>
                  </a:cxn>
                  <a:cxn ang="0">
                    <a:pos x="6" y="0"/>
                  </a:cxn>
                  <a:cxn ang="0">
                    <a:pos x="6" y="5"/>
                  </a:cxn>
                  <a:cxn ang="0">
                    <a:pos x="6" y="11"/>
                  </a:cxn>
                  <a:cxn ang="0">
                    <a:pos x="4" y="11"/>
                  </a:cxn>
                  <a:cxn ang="0">
                    <a:pos x="2" y="11"/>
                  </a:cxn>
                  <a:cxn ang="0">
                    <a:pos x="2" y="7"/>
                  </a:cxn>
                  <a:cxn ang="0">
                    <a:pos x="0" y="7"/>
                  </a:cxn>
                  <a:cxn ang="0">
                    <a:pos x="0" y="2"/>
                  </a:cxn>
                  <a:cxn ang="0">
                    <a:pos x="4" y="0"/>
                  </a:cxn>
                  <a:cxn ang="0">
                    <a:pos x="4" y="0"/>
                  </a:cxn>
                </a:cxnLst>
                <a:rect l="0" t="0" r="r" b="b"/>
                <a:pathLst>
                  <a:path w="6" h="11">
                    <a:moveTo>
                      <a:pt x="4" y="0"/>
                    </a:moveTo>
                    <a:lnTo>
                      <a:pt x="6" y="0"/>
                    </a:lnTo>
                    <a:lnTo>
                      <a:pt x="6" y="5"/>
                    </a:lnTo>
                    <a:lnTo>
                      <a:pt x="6" y="11"/>
                    </a:lnTo>
                    <a:lnTo>
                      <a:pt x="4" y="11"/>
                    </a:lnTo>
                    <a:lnTo>
                      <a:pt x="2" y="11"/>
                    </a:lnTo>
                    <a:lnTo>
                      <a:pt x="2" y="7"/>
                    </a:lnTo>
                    <a:lnTo>
                      <a:pt x="0" y="7"/>
                    </a:lnTo>
                    <a:lnTo>
                      <a:pt x="0" y="2"/>
                    </a:lnTo>
                    <a:lnTo>
                      <a:pt x="4" y="0"/>
                    </a:lnTo>
                    <a:lnTo>
                      <a:pt x="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47" name="Freeform 247"/>
              <p:cNvSpPr>
                <a:spLocks/>
              </p:cNvSpPr>
              <p:nvPr/>
            </p:nvSpPr>
            <p:spPr bwMode="auto">
              <a:xfrm>
                <a:off x="8242300" y="3635376"/>
                <a:ext cx="9525" cy="17463"/>
              </a:xfrm>
              <a:custGeom>
                <a:avLst/>
                <a:gdLst/>
                <a:ahLst/>
                <a:cxnLst>
                  <a:cxn ang="0">
                    <a:pos x="4" y="0"/>
                  </a:cxn>
                  <a:cxn ang="0">
                    <a:pos x="6" y="0"/>
                  </a:cxn>
                  <a:cxn ang="0">
                    <a:pos x="6" y="5"/>
                  </a:cxn>
                  <a:cxn ang="0">
                    <a:pos x="6" y="11"/>
                  </a:cxn>
                  <a:cxn ang="0">
                    <a:pos x="4" y="11"/>
                  </a:cxn>
                  <a:cxn ang="0">
                    <a:pos x="2" y="11"/>
                  </a:cxn>
                  <a:cxn ang="0">
                    <a:pos x="2" y="7"/>
                  </a:cxn>
                  <a:cxn ang="0">
                    <a:pos x="0" y="7"/>
                  </a:cxn>
                  <a:cxn ang="0">
                    <a:pos x="0" y="2"/>
                  </a:cxn>
                  <a:cxn ang="0">
                    <a:pos x="4" y="0"/>
                  </a:cxn>
                  <a:cxn ang="0">
                    <a:pos x="4" y="0"/>
                  </a:cxn>
                </a:cxnLst>
                <a:rect l="0" t="0" r="r" b="b"/>
                <a:pathLst>
                  <a:path w="6" h="11">
                    <a:moveTo>
                      <a:pt x="4" y="0"/>
                    </a:moveTo>
                    <a:lnTo>
                      <a:pt x="6" y="0"/>
                    </a:lnTo>
                    <a:lnTo>
                      <a:pt x="6" y="5"/>
                    </a:lnTo>
                    <a:lnTo>
                      <a:pt x="6" y="11"/>
                    </a:lnTo>
                    <a:lnTo>
                      <a:pt x="4" y="11"/>
                    </a:lnTo>
                    <a:lnTo>
                      <a:pt x="2" y="11"/>
                    </a:lnTo>
                    <a:lnTo>
                      <a:pt x="2" y="7"/>
                    </a:lnTo>
                    <a:lnTo>
                      <a:pt x="0" y="7"/>
                    </a:lnTo>
                    <a:lnTo>
                      <a:pt x="0" y="2"/>
                    </a:lnTo>
                    <a:lnTo>
                      <a:pt x="4" y="0"/>
                    </a:lnTo>
                    <a:lnTo>
                      <a:pt x="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48" name="Freeform 259"/>
              <p:cNvSpPr>
                <a:spLocks/>
              </p:cNvSpPr>
              <p:nvPr/>
            </p:nvSpPr>
            <p:spPr bwMode="auto">
              <a:xfrm>
                <a:off x="1589088" y="2082801"/>
                <a:ext cx="1587" cy="6350"/>
              </a:xfrm>
              <a:custGeom>
                <a:avLst/>
                <a:gdLst/>
                <a:ahLst/>
                <a:cxnLst>
                  <a:cxn ang="0">
                    <a:pos x="0" y="4"/>
                  </a:cxn>
                  <a:cxn ang="0">
                    <a:pos x="0" y="4"/>
                  </a:cxn>
                  <a:cxn ang="0">
                    <a:pos x="0" y="0"/>
                  </a:cxn>
                  <a:cxn ang="0">
                    <a:pos x="0" y="4"/>
                  </a:cxn>
                  <a:cxn ang="0">
                    <a:pos x="0" y="4"/>
                  </a:cxn>
                </a:cxnLst>
                <a:rect l="0" t="0" r="r" b="b"/>
                <a:pathLst>
                  <a:path h="4">
                    <a:moveTo>
                      <a:pt x="0" y="4"/>
                    </a:moveTo>
                    <a:lnTo>
                      <a:pt x="0" y="4"/>
                    </a:lnTo>
                    <a:lnTo>
                      <a:pt x="0" y="0"/>
                    </a:lnTo>
                    <a:lnTo>
                      <a:pt x="0" y="4"/>
                    </a:lnTo>
                    <a:lnTo>
                      <a:pt x="0"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49" name="Freeform 278"/>
              <p:cNvSpPr>
                <a:spLocks/>
              </p:cNvSpPr>
              <p:nvPr/>
            </p:nvSpPr>
            <p:spPr bwMode="auto">
              <a:xfrm>
                <a:off x="7778750" y="4191001"/>
                <a:ext cx="138112" cy="157163"/>
              </a:xfrm>
              <a:custGeom>
                <a:avLst/>
                <a:gdLst/>
                <a:ahLst/>
                <a:cxnLst>
                  <a:cxn ang="0">
                    <a:pos x="6" y="75"/>
                  </a:cxn>
                  <a:cxn ang="0">
                    <a:pos x="6" y="75"/>
                  </a:cxn>
                  <a:cxn ang="0">
                    <a:pos x="10" y="81"/>
                  </a:cxn>
                  <a:cxn ang="0">
                    <a:pos x="12" y="81"/>
                  </a:cxn>
                  <a:cxn ang="0">
                    <a:pos x="14" y="91"/>
                  </a:cxn>
                  <a:cxn ang="0">
                    <a:pos x="22" y="89"/>
                  </a:cxn>
                  <a:cxn ang="0">
                    <a:pos x="22" y="97"/>
                  </a:cxn>
                  <a:cxn ang="0">
                    <a:pos x="30" y="97"/>
                  </a:cxn>
                  <a:cxn ang="0">
                    <a:pos x="32" y="99"/>
                  </a:cxn>
                  <a:cxn ang="0">
                    <a:pos x="40" y="89"/>
                  </a:cxn>
                  <a:cxn ang="0">
                    <a:pos x="44" y="87"/>
                  </a:cxn>
                  <a:cxn ang="0">
                    <a:pos x="48" y="81"/>
                  </a:cxn>
                  <a:cxn ang="0">
                    <a:pos x="57" y="81"/>
                  </a:cxn>
                  <a:cxn ang="0">
                    <a:pos x="63" y="85"/>
                  </a:cxn>
                  <a:cxn ang="0">
                    <a:pos x="67" y="77"/>
                  </a:cxn>
                  <a:cxn ang="0">
                    <a:pos x="69" y="75"/>
                  </a:cxn>
                  <a:cxn ang="0">
                    <a:pos x="77" y="71"/>
                  </a:cxn>
                  <a:cxn ang="0">
                    <a:pos x="81" y="67"/>
                  </a:cxn>
                  <a:cxn ang="0">
                    <a:pos x="85" y="59"/>
                  </a:cxn>
                  <a:cxn ang="0">
                    <a:pos x="85" y="49"/>
                  </a:cxn>
                  <a:cxn ang="0">
                    <a:pos x="87" y="42"/>
                  </a:cxn>
                  <a:cxn ang="0">
                    <a:pos x="87" y="32"/>
                  </a:cxn>
                  <a:cxn ang="0">
                    <a:pos x="85" y="22"/>
                  </a:cxn>
                  <a:cxn ang="0">
                    <a:pos x="81" y="16"/>
                  </a:cxn>
                  <a:cxn ang="0">
                    <a:pos x="81" y="6"/>
                  </a:cxn>
                  <a:cxn ang="0">
                    <a:pos x="73" y="8"/>
                  </a:cxn>
                  <a:cxn ang="0">
                    <a:pos x="69" y="2"/>
                  </a:cxn>
                  <a:cxn ang="0">
                    <a:pos x="63" y="0"/>
                  </a:cxn>
                  <a:cxn ang="0">
                    <a:pos x="59" y="8"/>
                  </a:cxn>
                  <a:cxn ang="0">
                    <a:pos x="59" y="16"/>
                  </a:cxn>
                  <a:cxn ang="0">
                    <a:pos x="53" y="18"/>
                  </a:cxn>
                  <a:cxn ang="0">
                    <a:pos x="50" y="12"/>
                  </a:cxn>
                  <a:cxn ang="0">
                    <a:pos x="48" y="10"/>
                  </a:cxn>
                  <a:cxn ang="0">
                    <a:pos x="38" y="8"/>
                  </a:cxn>
                  <a:cxn ang="0">
                    <a:pos x="32" y="12"/>
                  </a:cxn>
                  <a:cxn ang="0">
                    <a:pos x="24" y="18"/>
                  </a:cxn>
                  <a:cxn ang="0">
                    <a:pos x="20" y="18"/>
                  </a:cxn>
                  <a:cxn ang="0">
                    <a:pos x="12" y="18"/>
                  </a:cxn>
                  <a:cxn ang="0">
                    <a:pos x="4" y="22"/>
                  </a:cxn>
                  <a:cxn ang="0">
                    <a:pos x="0" y="26"/>
                  </a:cxn>
                  <a:cxn ang="0">
                    <a:pos x="0" y="36"/>
                  </a:cxn>
                  <a:cxn ang="0">
                    <a:pos x="0" y="48"/>
                  </a:cxn>
                  <a:cxn ang="0">
                    <a:pos x="4" y="55"/>
                  </a:cxn>
                  <a:cxn ang="0">
                    <a:pos x="6" y="65"/>
                  </a:cxn>
                  <a:cxn ang="0">
                    <a:pos x="6" y="75"/>
                  </a:cxn>
                  <a:cxn ang="0">
                    <a:pos x="6" y="75"/>
                  </a:cxn>
                </a:cxnLst>
                <a:rect l="0" t="0" r="r" b="b"/>
                <a:pathLst>
                  <a:path w="87" h="99">
                    <a:moveTo>
                      <a:pt x="6" y="75"/>
                    </a:moveTo>
                    <a:lnTo>
                      <a:pt x="6" y="75"/>
                    </a:lnTo>
                    <a:lnTo>
                      <a:pt x="10" y="81"/>
                    </a:lnTo>
                    <a:lnTo>
                      <a:pt x="12" y="81"/>
                    </a:lnTo>
                    <a:lnTo>
                      <a:pt x="14" y="91"/>
                    </a:lnTo>
                    <a:lnTo>
                      <a:pt x="22" y="89"/>
                    </a:lnTo>
                    <a:lnTo>
                      <a:pt x="22" y="97"/>
                    </a:lnTo>
                    <a:lnTo>
                      <a:pt x="30" y="97"/>
                    </a:lnTo>
                    <a:lnTo>
                      <a:pt x="32" y="99"/>
                    </a:lnTo>
                    <a:lnTo>
                      <a:pt x="40" y="89"/>
                    </a:lnTo>
                    <a:lnTo>
                      <a:pt x="44" y="87"/>
                    </a:lnTo>
                    <a:lnTo>
                      <a:pt x="48" y="81"/>
                    </a:lnTo>
                    <a:lnTo>
                      <a:pt x="57" y="81"/>
                    </a:lnTo>
                    <a:lnTo>
                      <a:pt x="63" y="85"/>
                    </a:lnTo>
                    <a:lnTo>
                      <a:pt x="67" y="77"/>
                    </a:lnTo>
                    <a:lnTo>
                      <a:pt x="69" y="75"/>
                    </a:lnTo>
                    <a:lnTo>
                      <a:pt x="77" y="71"/>
                    </a:lnTo>
                    <a:lnTo>
                      <a:pt x="81" y="67"/>
                    </a:lnTo>
                    <a:lnTo>
                      <a:pt x="85" y="59"/>
                    </a:lnTo>
                    <a:lnTo>
                      <a:pt x="85" y="49"/>
                    </a:lnTo>
                    <a:lnTo>
                      <a:pt x="87" y="42"/>
                    </a:lnTo>
                    <a:lnTo>
                      <a:pt x="87" y="32"/>
                    </a:lnTo>
                    <a:lnTo>
                      <a:pt x="85" y="22"/>
                    </a:lnTo>
                    <a:lnTo>
                      <a:pt x="81" y="16"/>
                    </a:lnTo>
                    <a:lnTo>
                      <a:pt x="81" y="6"/>
                    </a:lnTo>
                    <a:lnTo>
                      <a:pt x="73" y="8"/>
                    </a:lnTo>
                    <a:lnTo>
                      <a:pt x="69" y="2"/>
                    </a:lnTo>
                    <a:lnTo>
                      <a:pt x="63" y="0"/>
                    </a:lnTo>
                    <a:lnTo>
                      <a:pt x="59" y="8"/>
                    </a:lnTo>
                    <a:lnTo>
                      <a:pt x="59" y="16"/>
                    </a:lnTo>
                    <a:lnTo>
                      <a:pt x="53" y="18"/>
                    </a:lnTo>
                    <a:lnTo>
                      <a:pt x="50" y="12"/>
                    </a:lnTo>
                    <a:lnTo>
                      <a:pt x="48" y="10"/>
                    </a:lnTo>
                    <a:lnTo>
                      <a:pt x="38" y="8"/>
                    </a:lnTo>
                    <a:lnTo>
                      <a:pt x="32" y="12"/>
                    </a:lnTo>
                    <a:lnTo>
                      <a:pt x="24" y="18"/>
                    </a:lnTo>
                    <a:lnTo>
                      <a:pt x="20" y="18"/>
                    </a:lnTo>
                    <a:lnTo>
                      <a:pt x="12" y="18"/>
                    </a:lnTo>
                    <a:lnTo>
                      <a:pt x="4" y="22"/>
                    </a:lnTo>
                    <a:lnTo>
                      <a:pt x="0" y="26"/>
                    </a:lnTo>
                    <a:lnTo>
                      <a:pt x="0" y="36"/>
                    </a:lnTo>
                    <a:lnTo>
                      <a:pt x="0" y="48"/>
                    </a:lnTo>
                    <a:lnTo>
                      <a:pt x="4" y="55"/>
                    </a:lnTo>
                    <a:lnTo>
                      <a:pt x="6" y="65"/>
                    </a:lnTo>
                    <a:lnTo>
                      <a:pt x="6" y="75"/>
                    </a:lnTo>
                    <a:lnTo>
                      <a:pt x="6" y="7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50" name="Freeform 280"/>
              <p:cNvSpPr>
                <a:spLocks/>
              </p:cNvSpPr>
              <p:nvPr/>
            </p:nvSpPr>
            <p:spPr bwMode="auto">
              <a:xfrm>
                <a:off x="5664200" y="3168651"/>
                <a:ext cx="160337" cy="112713"/>
              </a:xfrm>
              <a:custGeom>
                <a:avLst/>
                <a:gdLst/>
                <a:ahLst/>
                <a:cxnLst>
                  <a:cxn ang="0">
                    <a:pos x="101" y="6"/>
                  </a:cxn>
                  <a:cxn ang="0">
                    <a:pos x="89" y="0"/>
                  </a:cxn>
                  <a:cxn ang="0">
                    <a:pos x="79" y="6"/>
                  </a:cxn>
                  <a:cxn ang="0">
                    <a:pos x="71" y="0"/>
                  </a:cxn>
                  <a:cxn ang="0">
                    <a:pos x="62" y="6"/>
                  </a:cxn>
                  <a:cxn ang="0">
                    <a:pos x="52" y="10"/>
                  </a:cxn>
                  <a:cxn ang="0">
                    <a:pos x="36" y="10"/>
                  </a:cxn>
                  <a:cxn ang="0">
                    <a:pos x="30" y="10"/>
                  </a:cxn>
                  <a:cxn ang="0">
                    <a:pos x="20" y="10"/>
                  </a:cxn>
                  <a:cxn ang="0">
                    <a:pos x="18" y="8"/>
                  </a:cxn>
                  <a:cxn ang="0">
                    <a:pos x="20" y="2"/>
                  </a:cxn>
                  <a:cxn ang="0">
                    <a:pos x="14" y="0"/>
                  </a:cxn>
                  <a:cxn ang="0">
                    <a:pos x="8" y="10"/>
                  </a:cxn>
                  <a:cxn ang="0">
                    <a:pos x="2" y="16"/>
                  </a:cxn>
                  <a:cxn ang="0">
                    <a:pos x="2" y="26"/>
                  </a:cxn>
                  <a:cxn ang="0">
                    <a:pos x="14" y="30"/>
                  </a:cxn>
                  <a:cxn ang="0">
                    <a:pos x="8" y="39"/>
                  </a:cxn>
                  <a:cxn ang="0">
                    <a:pos x="10" y="49"/>
                  </a:cxn>
                  <a:cxn ang="0">
                    <a:pos x="10" y="55"/>
                  </a:cxn>
                  <a:cxn ang="0">
                    <a:pos x="16" y="61"/>
                  </a:cxn>
                  <a:cxn ang="0">
                    <a:pos x="14" y="69"/>
                  </a:cxn>
                  <a:cxn ang="0">
                    <a:pos x="26" y="71"/>
                  </a:cxn>
                  <a:cxn ang="0">
                    <a:pos x="34" y="67"/>
                  </a:cxn>
                  <a:cxn ang="0">
                    <a:pos x="38" y="61"/>
                  </a:cxn>
                  <a:cxn ang="0">
                    <a:pos x="48" y="65"/>
                  </a:cxn>
                  <a:cxn ang="0">
                    <a:pos x="52" y="69"/>
                  </a:cxn>
                  <a:cxn ang="0">
                    <a:pos x="64" y="69"/>
                  </a:cxn>
                  <a:cxn ang="0">
                    <a:pos x="64" y="67"/>
                  </a:cxn>
                  <a:cxn ang="0">
                    <a:pos x="66" y="61"/>
                  </a:cxn>
                  <a:cxn ang="0">
                    <a:pos x="71" y="59"/>
                  </a:cxn>
                  <a:cxn ang="0">
                    <a:pos x="81" y="59"/>
                  </a:cxn>
                  <a:cxn ang="0">
                    <a:pos x="91" y="59"/>
                  </a:cxn>
                  <a:cxn ang="0">
                    <a:pos x="83" y="49"/>
                  </a:cxn>
                  <a:cxn ang="0">
                    <a:pos x="89" y="35"/>
                  </a:cxn>
                  <a:cxn ang="0">
                    <a:pos x="101" y="20"/>
                  </a:cxn>
                  <a:cxn ang="0">
                    <a:pos x="101" y="6"/>
                  </a:cxn>
                </a:cxnLst>
                <a:rect l="0" t="0" r="r" b="b"/>
                <a:pathLst>
                  <a:path w="101" h="71">
                    <a:moveTo>
                      <a:pt x="101" y="6"/>
                    </a:moveTo>
                    <a:lnTo>
                      <a:pt x="101" y="6"/>
                    </a:lnTo>
                    <a:lnTo>
                      <a:pt x="93" y="0"/>
                    </a:lnTo>
                    <a:lnTo>
                      <a:pt x="89" y="0"/>
                    </a:lnTo>
                    <a:lnTo>
                      <a:pt x="83" y="2"/>
                    </a:lnTo>
                    <a:lnTo>
                      <a:pt x="79" y="6"/>
                    </a:lnTo>
                    <a:lnTo>
                      <a:pt x="75" y="2"/>
                    </a:lnTo>
                    <a:lnTo>
                      <a:pt x="71" y="0"/>
                    </a:lnTo>
                    <a:lnTo>
                      <a:pt x="66" y="0"/>
                    </a:lnTo>
                    <a:lnTo>
                      <a:pt x="62" y="6"/>
                    </a:lnTo>
                    <a:lnTo>
                      <a:pt x="56" y="8"/>
                    </a:lnTo>
                    <a:lnTo>
                      <a:pt x="52" y="10"/>
                    </a:lnTo>
                    <a:lnTo>
                      <a:pt x="44" y="10"/>
                    </a:lnTo>
                    <a:lnTo>
                      <a:pt x="36" y="10"/>
                    </a:lnTo>
                    <a:lnTo>
                      <a:pt x="34" y="8"/>
                    </a:lnTo>
                    <a:lnTo>
                      <a:pt x="30" y="10"/>
                    </a:lnTo>
                    <a:lnTo>
                      <a:pt x="26" y="10"/>
                    </a:lnTo>
                    <a:lnTo>
                      <a:pt x="20" y="10"/>
                    </a:lnTo>
                    <a:lnTo>
                      <a:pt x="18" y="10"/>
                    </a:lnTo>
                    <a:lnTo>
                      <a:pt x="18" y="8"/>
                    </a:lnTo>
                    <a:lnTo>
                      <a:pt x="20" y="6"/>
                    </a:lnTo>
                    <a:lnTo>
                      <a:pt x="20" y="2"/>
                    </a:lnTo>
                    <a:lnTo>
                      <a:pt x="18" y="2"/>
                    </a:lnTo>
                    <a:lnTo>
                      <a:pt x="14" y="0"/>
                    </a:lnTo>
                    <a:lnTo>
                      <a:pt x="14" y="6"/>
                    </a:lnTo>
                    <a:lnTo>
                      <a:pt x="8" y="10"/>
                    </a:lnTo>
                    <a:lnTo>
                      <a:pt x="2" y="12"/>
                    </a:lnTo>
                    <a:lnTo>
                      <a:pt x="2" y="16"/>
                    </a:lnTo>
                    <a:lnTo>
                      <a:pt x="0" y="20"/>
                    </a:lnTo>
                    <a:lnTo>
                      <a:pt x="2" y="26"/>
                    </a:lnTo>
                    <a:lnTo>
                      <a:pt x="6" y="28"/>
                    </a:lnTo>
                    <a:lnTo>
                      <a:pt x="14" y="30"/>
                    </a:lnTo>
                    <a:lnTo>
                      <a:pt x="14" y="31"/>
                    </a:lnTo>
                    <a:lnTo>
                      <a:pt x="8" y="39"/>
                    </a:lnTo>
                    <a:lnTo>
                      <a:pt x="6" y="45"/>
                    </a:lnTo>
                    <a:lnTo>
                      <a:pt x="10" y="49"/>
                    </a:lnTo>
                    <a:lnTo>
                      <a:pt x="10" y="51"/>
                    </a:lnTo>
                    <a:lnTo>
                      <a:pt x="10" y="55"/>
                    </a:lnTo>
                    <a:lnTo>
                      <a:pt x="10" y="57"/>
                    </a:lnTo>
                    <a:lnTo>
                      <a:pt x="16" y="61"/>
                    </a:lnTo>
                    <a:lnTo>
                      <a:pt x="14" y="61"/>
                    </a:lnTo>
                    <a:lnTo>
                      <a:pt x="14" y="69"/>
                    </a:lnTo>
                    <a:lnTo>
                      <a:pt x="18" y="69"/>
                    </a:lnTo>
                    <a:lnTo>
                      <a:pt x="26" y="71"/>
                    </a:lnTo>
                    <a:lnTo>
                      <a:pt x="30" y="71"/>
                    </a:lnTo>
                    <a:lnTo>
                      <a:pt x="34" y="67"/>
                    </a:lnTo>
                    <a:lnTo>
                      <a:pt x="36" y="65"/>
                    </a:lnTo>
                    <a:lnTo>
                      <a:pt x="38" y="61"/>
                    </a:lnTo>
                    <a:lnTo>
                      <a:pt x="46" y="65"/>
                    </a:lnTo>
                    <a:lnTo>
                      <a:pt x="48" y="65"/>
                    </a:lnTo>
                    <a:lnTo>
                      <a:pt x="52" y="67"/>
                    </a:lnTo>
                    <a:lnTo>
                      <a:pt x="52" y="69"/>
                    </a:lnTo>
                    <a:lnTo>
                      <a:pt x="58" y="69"/>
                    </a:lnTo>
                    <a:lnTo>
                      <a:pt x="64" y="69"/>
                    </a:lnTo>
                    <a:lnTo>
                      <a:pt x="66" y="69"/>
                    </a:lnTo>
                    <a:lnTo>
                      <a:pt x="64" y="67"/>
                    </a:lnTo>
                    <a:lnTo>
                      <a:pt x="64" y="65"/>
                    </a:lnTo>
                    <a:lnTo>
                      <a:pt x="66" y="61"/>
                    </a:lnTo>
                    <a:lnTo>
                      <a:pt x="71" y="61"/>
                    </a:lnTo>
                    <a:lnTo>
                      <a:pt x="71" y="59"/>
                    </a:lnTo>
                    <a:lnTo>
                      <a:pt x="75" y="57"/>
                    </a:lnTo>
                    <a:lnTo>
                      <a:pt x="81" y="59"/>
                    </a:lnTo>
                    <a:lnTo>
                      <a:pt x="85" y="59"/>
                    </a:lnTo>
                    <a:lnTo>
                      <a:pt x="91" y="59"/>
                    </a:lnTo>
                    <a:lnTo>
                      <a:pt x="89" y="51"/>
                    </a:lnTo>
                    <a:lnTo>
                      <a:pt x="83" y="49"/>
                    </a:lnTo>
                    <a:lnTo>
                      <a:pt x="89" y="41"/>
                    </a:lnTo>
                    <a:lnTo>
                      <a:pt x="89" y="35"/>
                    </a:lnTo>
                    <a:lnTo>
                      <a:pt x="101" y="26"/>
                    </a:lnTo>
                    <a:lnTo>
                      <a:pt x="101" y="20"/>
                    </a:lnTo>
                    <a:lnTo>
                      <a:pt x="101" y="16"/>
                    </a:lnTo>
                    <a:lnTo>
                      <a:pt x="101" y="6"/>
                    </a:lnTo>
                    <a:lnTo>
                      <a:pt x="101" y="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51" name="Freeform 281"/>
              <p:cNvSpPr>
                <a:spLocks/>
              </p:cNvSpPr>
              <p:nvPr/>
            </p:nvSpPr>
            <p:spPr bwMode="auto">
              <a:xfrm>
                <a:off x="8081963" y="4525963"/>
                <a:ext cx="41275" cy="28575"/>
              </a:xfrm>
              <a:custGeom>
                <a:avLst/>
                <a:gdLst/>
                <a:ahLst/>
                <a:cxnLst>
                  <a:cxn ang="0">
                    <a:pos x="0" y="10"/>
                  </a:cxn>
                  <a:cxn ang="0">
                    <a:pos x="8" y="18"/>
                  </a:cxn>
                  <a:cxn ang="0">
                    <a:pos x="14" y="18"/>
                  </a:cxn>
                  <a:cxn ang="0">
                    <a:pos x="16" y="14"/>
                  </a:cxn>
                  <a:cxn ang="0">
                    <a:pos x="18" y="10"/>
                  </a:cxn>
                  <a:cxn ang="0">
                    <a:pos x="24" y="12"/>
                  </a:cxn>
                  <a:cxn ang="0">
                    <a:pos x="26" y="12"/>
                  </a:cxn>
                  <a:cxn ang="0">
                    <a:pos x="20" y="0"/>
                  </a:cxn>
                  <a:cxn ang="0">
                    <a:pos x="16" y="0"/>
                  </a:cxn>
                  <a:cxn ang="0">
                    <a:pos x="14" y="4"/>
                  </a:cxn>
                  <a:cxn ang="0">
                    <a:pos x="10" y="10"/>
                  </a:cxn>
                  <a:cxn ang="0">
                    <a:pos x="0" y="8"/>
                  </a:cxn>
                  <a:cxn ang="0">
                    <a:pos x="0" y="10"/>
                  </a:cxn>
                  <a:cxn ang="0">
                    <a:pos x="0" y="10"/>
                  </a:cxn>
                </a:cxnLst>
                <a:rect l="0" t="0" r="r" b="b"/>
                <a:pathLst>
                  <a:path w="26" h="18">
                    <a:moveTo>
                      <a:pt x="0" y="10"/>
                    </a:moveTo>
                    <a:lnTo>
                      <a:pt x="8" y="18"/>
                    </a:lnTo>
                    <a:lnTo>
                      <a:pt x="14" y="18"/>
                    </a:lnTo>
                    <a:lnTo>
                      <a:pt x="16" y="14"/>
                    </a:lnTo>
                    <a:lnTo>
                      <a:pt x="18" y="10"/>
                    </a:lnTo>
                    <a:lnTo>
                      <a:pt x="24" y="12"/>
                    </a:lnTo>
                    <a:lnTo>
                      <a:pt x="26" y="12"/>
                    </a:lnTo>
                    <a:lnTo>
                      <a:pt x="20" y="0"/>
                    </a:lnTo>
                    <a:lnTo>
                      <a:pt x="16" y="0"/>
                    </a:lnTo>
                    <a:lnTo>
                      <a:pt x="14" y="4"/>
                    </a:lnTo>
                    <a:lnTo>
                      <a:pt x="10" y="10"/>
                    </a:lnTo>
                    <a:lnTo>
                      <a:pt x="0" y="8"/>
                    </a:lnTo>
                    <a:lnTo>
                      <a:pt x="0" y="10"/>
                    </a:lnTo>
                    <a:lnTo>
                      <a:pt x="0"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52" name="Freeform 282"/>
              <p:cNvSpPr>
                <a:spLocks/>
              </p:cNvSpPr>
              <p:nvPr/>
            </p:nvSpPr>
            <p:spPr bwMode="auto">
              <a:xfrm>
                <a:off x="8081963" y="4525963"/>
                <a:ext cx="41275" cy="28575"/>
              </a:xfrm>
              <a:custGeom>
                <a:avLst/>
                <a:gdLst/>
                <a:ahLst/>
                <a:cxnLst>
                  <a:cxn ang="0">
                    <a:pos x="0" y="10"/>
                  </a:cxn>
                  <a:cxn ang="0">
                    <a:pos x="8" y="18"/>
                  </a:cxn>
                  <a:cxn ang="0">
                    <a:pos x="14" y="18"/>
                  </a:cxn>
                  <a:cxn ang="0">
                    <a:pos x="16" y="14"/>
                  </a:cxn>
                  <a:cxn ang="0">
                    <a:pos x="18" y="10"/>
                  </a:cxn>
                  <a:cxn ang="0">
                    <a:pos x="24" y="12"/>
                  </a:cxn>
                  <a:cxn ang="0">
                    <a:pos x="26" y="12"/>
                  </a:cxn>
                  <a:cxn ang="0">
                    <a:pos x="20" y="0"/>
                  </a:cxn>
                  <a:cxn ang="0">
                    <a:pos x="16" y="0"/>
                  </a:cxn>
                  <a:cxn ang="0">
                    <a:pos x="14" y="4"/>
                  </a:cxn>
                  <a:cxn ang="0">
                    <a:pos x="10" y="10"/>
                  </a:cxn>
                  <a:cxn ang="0">
                    <a:pos x="0" y="8"/>
                  </a:cxn>
                  <a:cxn ang="0">
                    <a:pos x="0" y="10"/>
                  </a:cxn>
                  <a:cxn ang="0">
                    <a:pos x="0" y="10"/>
                  </a:cxn>
                </a:cxnLst>
                <a:rect l="0" t="0" r="r" b="b"/>
                <a:pathLst>
                  <a:path w="26" h="18">
                    <a:moveTo>
                      <a:pt x="0" y="10"/>
                    </a:moveTo>
                    <a:lnTo>
                      <a:pt x="8" y="18"/>
                    </a:lnTo>
                    <a:lnTo>
                      <a:pt x="14" y="18"/>
                    </a:lnTo>
                    <a:lnTo>
                      <a:pt x="16" y="14"/>
                    </a:lnTo>
                    <a:lnTo>
                      <a:pt x="18" y="10"/>
                    </a:lnTo>
                    <a:lnTo>
                      <a:pt x="24" y="12"/>
                    </a:lnTo>
                    <a:lnTo>
                      <a:pt x="26" y="12"/>
                    </a:lnTo>
                    <a:lnTo>
                      <a:pt x="20" y="0"/>
                    </a:lnTo>
                    <a:lnTo>
                      <a:pt x="16" y="0"/>
                    </a:lnTo>
                    <a:lnTo>
                      <a:pt x="14" y="4"/>
                    </a:lnTo>
                    <a:lnTo>
                      <a:pt x="10" y="10"/>
                    </a:lnTo>
                    <a:lnTo>
                      <a:pt x="0" y="8"/>
                    </a:lnTo>
                    <a:lnTo>
                      <a:pt x="0" y="10"/>
                    </a:lnTo>
                    <a:lnTo>
                      <a:pt x="0"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53" name="Freeform 286"/>
              <p:cNvSpPr>
                <a:spLocks/>
              </p:cNvSpPr>
              <p:nvPr/>
            </p:nvSpPr>
            <p:spPr bwMode="auto">
              <a:xfrm>
                <a:off x="5118100" y="2887663"/>
                <a:ext cx="103187" cy="74613"/>
              </a:xfrm>
              <a:custGeom>
                <a:avLst/>
                <a:gdLst/>
                <a:ahLst/>
                <a:cxnLst>
                  <a:cxn ang="0">
                    <a:pos x="19" y="0"/>
                  </a:cxn>
                  <a:cxn ang="0">
                    <a:pos x="19" y="0"/>
                  </a:cxn>
                  <a:cxn ang="0">
                    <a:pos x="12" y="4"/>
                  </a:cxn>
                  <a:cxn ang="0">
                    <a:pos x="0" y="8"/>
                  </a:cxn>
                  <a:cxn ang="0">
                    <a:pos x="4" y="11"/>
                  </a:cxn>
                  <a:cxn ang="0">
                    <a:pos x="8" y="15"/>
                  </a:cxn>
                  <a:cxn ang="0">
                    <a:pos x="10" y="21"/>
                  </a:cxn>
                  <a:cxn ang="0">
                    <a:pos x="12" y="21"/>
                  </a:cxn>
                  <a:cxn ang="0">
                    <a:pos x="17" y="27"/>
                  </a:cxn>
                  <a:cxn ang="0">
                    <a:pos x="19" y="29"/>
                  </a:cxn>
                  <a:cxn ang="0">
                    <a:pos x="21" y="29"/>
                  </a:cxn>
                  <a:cxn ang="0">
                    <a:pos x="23" y="27"/>
                  </a:cxn>
                  <a:cxn ang="0">
                    <a:pos x="23" y="29"/>
                  </a:cxn>
                  <a:cxn ang="0">
                    <a:pos x="27" y="35"/>
                  </a:cxn>
                  <a:cxn ang="0">
                    <a:pos x="31" y="37"/>
                  </a:cxn>
                  <a:cxn ang="0">
                    <a:pos x="37" y="39"/>
                  </a:cxn>
                  <a:cxn ang="0">
                    <a:pos x="39" y="39"/>
                  </a:cxn>
                  <a:cxn ang="0">
                    <a:pos x="41" y="39"/>
                  </a:cxn>
                  <a:cxn ang="0">
                    <a:pos x="45" y="37"/>
                  </a:cxn>
                  <a:cxn ang="0">
                    <a:pos x="45" y="39"/>
                  </a:cxn>
                  <a:cxn ang="0">
                    <a:pos x="45" y="45"/>
                  </a:cxn>
                  <a:cxn ang="0">
                    <a:pos x="47" y="47"/>
                  </a:cxn>
                  <a:cxn ang="0">
                    <a:pos x="51" y="47"/>
                  </a:cxn>
                  <a:cxn ang="0">
                    <a:pos x="59" y="45"/>
                  </a:cxn>
                  <a:cxn ang="0">
                    <a:pos x="59" y="43"/>
                  </a:cxn>
                  <a:cxn ang="0">
                    <a:pos x="59" y="37"/>
                  </a:cxn>
                  <a:cxn ang="0">
                    <a:pos x="63" y="37"/>
                  </a:cxn>
                  <a:cxn ang="0">
                    <a:pos x="65" y="35"/>
                  </a:cxn>
                  <a:cxn ang="0">
                    <a:pos x="65" y="29"/>
                  </a:cxn>
                  <a:cxn ang="0">
                    <a:pos x="65" y="27"/>
                  </a:cxn>
                  <a:cxn ang="0">
                    <a:pos x="63" y="25"/>
                  </a:cxn>
                  <a:cxn ang="0">
                    <a:pos x="63" y="21"/>
                  </a:cxn>
                  <a:cxn ang="0">
                    <a:pos x="63" y="19"/>
                  </a:cxn>
                  <a:cxn ang="0">
                    <a:pos x="65" y="19"/>
                  </a:cxn>
                  <a:cxn ang="0">
                    <a:pos x="59" y="17"/>
                  </a:cxn>
                  <a:cxn ang="0">
                    <a:pos x="57" y="15"/>
                  </a:cxn>
                  <a:cxn ang="0">
                    <a:pos x="55" y="15"/>
                  </a:cxn>
                  <a:cxn ang="0">
                    <a:pos x="51" y="11"/>
                  </a:cxn>
                  <a:cxn ang="0">
                    <a:pos x="49" y="10"/>
                  </a:cxn>
                  <a:cxn ang="0">
                    <a:pos x="49" y="8"/>
                  </a:cxn>
                  <a:cxn ang="0">
                    <a:pos x="47" y="8"/>
                  </a:cxn>
                  <a:cxn ang="0">
                    <a:pos x="41" y="8"/>
                  </a:cxn>
                  <a:cxn ang="0">
                    <a:pos x="37" y="10"/>
                  </a:cxn>
                  <a:cxn ang="0">
                    <a:pos x="35" y="11"/>
                  </a:cxn>
                  <a:cxn ang="0">
                    <a:pos x="31" y="11"/>
                  </a:cxn>
                  <a:cxn ang="0">
                    <a:pos x="27" y="10"/>
                  </a:cxn>
                  <a:cxn ang="0">
                    <a:pos x="21" y="4"/>
                  </a:cxn>
                  <a:cxn ang="0">
                    <a:pos x="19" y="0"/>
                  </a:cxn>
                  <a:cxn ang="0">
                    <a:pos x="19" y="0"/>
                  </a:cxn>
                </a:cxnLst>
                <a:rect l="0" t="0" r="r" b="b"/>
                <a:pathLst>
                  <a:path w="65" h="47">
                    <a:moveTo>
                      <a:pt x="19" y="0"/>
                    </a:moveTo>
                    <a:lnTo>
                      <a:pt x="19" y="0"/>
                    </a:lnTo>
                    <a:lnTo>
                      <a:pt x="12" y="4"/>
                    </a:lnTo>
                    <a:lnTo>
                      <a:pt x="0" y="8"/>
                    </a:lnTo>
                    <a:lnTo>
                      <a:pt x="4" y="11"/>
                    </a:lnTo>
                    <a:lnTo>
                      <a:pt x="8" y="15"/>
                    </a:lnTo>
                    <a:lnTo>
                      <a:pt x="10" y="21"/>
                    </a:lnTo>
                    <a:lnTo>
                      <a:pt x="12" y="21"/>
                    </a:lnTo>
                    <a:lnTo>
                      <a:pt x="17" y="27"/>
                    </a:lnTo>
                    <a:lnTo>
                      <a:pt x="19" y="29"/>
                    </a:lnTo>
                    <a:lnTo>
                      <a:pt x="21" y="29"/>
                    </a:lnTo>
                    <a:lnTo>
                      <a:pt x="23" y="27"/>
                    </a:lnTo>
                    <a:lnTo>
                      <a:pt x="23" y="29"/>
                    </a:lnTo>
                    <a:lnTo>
                      <a:pt x="27" y="35"/>
                    </a:lnTo>
                    <a:lnTo>
                      <a:pt x="31" y="37"/>
                    </a:lnTo>
                    <a:lnTo>
                      <a:pt x="37" y="39"/>
                    </a:lnTo>
                    <a:lnTo>
                      <a:pt x="39" y="39"/>
                    </a:lnTo>
                    <a:lnTo>
                      <a:pt x="41" y="39"/>
                    </a:lnTo>
                    <a:lnTo>
                      <a:pt x="45" y="37"/>
                    </a:lnTo>
                    <a:lnTo>
                      <a:pt x="45" y="39"/>
                    </a:lnTo>
                    <a:lnTo>
                      <a:pt x="45" y="45"/>
                    </a:lnTo>
                    <a:lnTo>
                      <a:pt x="47" y="47"/>
                    </a:lnTo>
                    <a:lnTo>
                      <a:pt x="51" y="47"/>
                    </a:lnTo>
                    <a:lnTo>
                      <a:pt x="59" y="45"/>
                    </a:lnTo>
                    <a:lnTo>
                      <a:pt x="59" y="43"/>
                    </a:lnTo>
                    <a:lnTo>
                      <a:pt x="59" y="37"/>
                    </a:lnTo>
                    <a:lnTo>
                      <a:pt x="63" y="37"/>
                    </a:lnTo>
                    <a:lnTo>
                      <a:pt x="65" y="35"/>
                    </a:lnTo>
                    <a:lnTo>
                      <a:pt x="65" y="29"/>
                    </a:lnTo>
                    <a:lnTo>
                      <a:pt x="65" y="27"/>
                    </a:lnTo>
                    <a:lnTo>
                      <a:pt x="63" y="25"/>
                    </a:lnTo>
                    <a:lnTo>
                      <a:pt x="63" y="21"/>
                    </a:lnTo>
                    <a:lnTo>
                      <a:pt x="63" y="19"/>
                    </a:lnTo>
                    <a:lnTo>
                      <a:pt x="65" y="19"/>
                    </a:lnTo>
                    <a:lnTo>
                      <a:pt x="59" y="17"/>
                    </a:lnTo>
                    <a:lnTo>
                      <a:pt x="57" y="15"/>
                    </a:lnTo>
                    <a:lnTo>
                      <a:pt x="55" y="15"/>
                    </a:lnTo>
                    <a:lnTo>
                      <a:pt x="51" y="11"/>
                    </a:lnTo>
                    <a:lnTo>
                      <a:pt x="49" y="10"/>
                    </a:lnTo>
                    <a:lnTo>
                      <a:pt x="49" y="8"/>
                    </a:lnTo>
                    <a:lnTo>
                      <a:pt x="47" y="8"/>
                    </a:lnTo>
                    <a:lnTo>
                      <a:pt x="41" y="8"/>
                    </a:lnTo>
                    <a:lnTo>
                      <a:pt x="37" y="10"/>
                    </a:lnTo>
                    <a:lnTo>
                      <a:pt x="35" y="11"/>
                    </a:lnTo>
                    <a:lnTo>
                      <a:pt x="31" y="11"/>
                    </a:lnTo>
                    <a:lnTo>
                      <a:pt x="27" y="10"/>
                    </a:lnTo>
                    <a:lnTo>
                      <a:pt x="21" y="4"/>
                    </a:lnTo>
                    <a:lnTo>
                      <a:pt x="19" y="0"/>
                    </a:lnTo>
                    <a:lnTo>
                      <a:pt x="19"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54" name="Freeform 287"/>
              <p:cNvSpPr>
                <a:spLocks/>
              </p:cNvSpPr>
              <p:nvPr/>
            </p:nvSpPr>
            <p:spPr bwMode="auto">
              <a:xfrm>
                <a:off x="5711825" y="2695576"/>
                <a:ext cx="200025" cy="179388"/>
              </a:xfrm>
              <a:custGeom>
                <a:avLst/>
                <a:gdLst/>
                <a:ahLst/>
                <a:cxnLst>
                  <a:cxn ang="0">
                    <a:pos x="36" y="22"/>
                  </a:cxn>
                  <a:cxn ang="0">
                    <a:pos x="43" y="14"/>
                  </a:cxn>
                  <a:cxn ang="0">
                    <a:pos x="53" y="18"/>
                  </a:cxn>
                  <a:cxn ang="0">
                    <a:pos x="57" y="2"/>
                  </a:cxn>
                  <a:cxn ang="0">
                    <a:pos x="63" y="2"/>
                  </a:cxn>
                  <a:cxn ang="0">
                    <a:pos x="71" y="0"/>
                  </a:cxn>
                  <a:cxn ang="0">
                    <a:pos x="75" y="4"/>
                  </a:cxn>
                  <a:cxn ang="0">
                    <a:pos x="81" y="2"/>
                  </a:cxn>
                  <a:cxn ang="0">
                    <a:pos x="93" y="4"/>
                  </a:cxn>
                  <a:cxn ang="0">
                    <a:pos x="99" y="8"/>
                  </a:cxn>
                  <a:cxn ang="0">
                    <a:pos x="102" y="12"/>
                  </a:cxn>
                  <a:cxn ang="0">
                    <a:pos x="106" y="14"/>
                  </a:cxn>
                  <a:cxn ang="0">
                    <a:pos x="108" y="24"/>
                  </a:cxn>
                  <a:cxn ang="0">
                    <a:pos x="112" y="42"/>
                  </a:cxn>
                  <a:cxn ang="0">
                    <a:pos x="114" y="48"/>
                  </a:cxn>
                  <a:cxn ang="0">
                    <a:pos x="124" y="58"/>
                  </a:cxn>
                  <a:cxn ang="0">
                    <a:pos x="126" y="65"/>
                  </a:cxn>
                  <a:cxn ang="0">
                    <a:pos x="122" y="69"/>
                  </a:cxn>
                  <a:cxn ang="0">
                    <a:pos x="114" y="65"/>
                  </a:cxn>
                  <a:cxn ang="0">
                    <a:pos x="112" y="73"/>
                  </a:cxn>
                  <a:cxn ang="0">
                    <a:pos x="116" y="75"/>
                  </a:cxn>
                  <a:cxn ang="0">
                    <a:pos x="120" y="99"/>
                  </a:cxn>
                  <a:cxn ang="0">
                    <a:pos x="108" y="101"/>
                  </a:cxn>
                  <a:cxn ang="0">
                    <a:pos x="106" y="111"/>
                  </a:cxn>
                  <a:cxn ang="0">
                    <a:pos x="97" y="111"/>
                  </a:cxn>
                  <a:cxn ang="0">
                    <a:pos x="85" y="109"/>
                  </a:cxn>
                  <a:cxn ang="0">
                    <a:pos x="79" y="111"/>
                  </a:cxn>
                  <a:cxn ang="0">
                    <a:pos x="75" y="109"/>
                  </a:cxn>
                  <a:cxn ang="0">
                    <a:pos x="69" y="109"/>
                  </a:cxn>
                  <a:cxn ang="0">
                    <a:pos x="57" y="111"/>
                  </a:cxn>
                  <a:cxn ang="0">
                    <a:pos x="32" y="105"/>
                  </a:cxn>
                  <a:cxn ang="0">
                    <a:pos x="16" y="111"/>
                  </a:cxn>
                  <a:cxn ang="0">
                    <a:pos x="12" y="111"/>
                  </a:cxn>
                  <a:cxn ang="0">
                    <a:pos x="6" y="105"/>
                  </a:cxn>
                  <a:cxn ang="0">
                    <a:pos x="0" y="95"/>
                  </a:cxn>
                  <a:cxn ang="0">
                    <a:pos x="6" y="83"/>
                  </a:cxn>
                  <a:cxn ang="0">
                    <a:pos x="4" y="75"/>
                  </a:cxn>
                  <a:cxn ang="0">
                    <a:pos x="0" y="65"/>
                  </a:cxn>
                  <a:cxn ang="0">
                    <a:pos x="18" y="64"/>
                  </a:cxn>
                  <a:cxn ang="0">
                    <a:pos x="22" y="60"/>
                  </a:cxn>
                  <a:cxn ang="0">
                    <a:pos x="28" y="48"/>
                  </a:cxn>
                  <a:cxn ang="0">
                    <a:pos x="34" y="32"/>
                  </a:cxn>
                  <a:cxn ang="0">
                    <a:pos x="39" y="28"/>
                  </a:cxn>
                  <a:cxn ang="0">
                    <a:pos x="36" y="22"/>
                  </a:cxn>
                </a:cxnLst>
                <a:rect l="0" t="0" r="r" b="b"/>
                <a:pathLst>
                  <a:path w="126" h="113">
                    <a:moveTo>
                      <a:pt x="36" y="22"/>
                    </a:moveTo>
                    <a:lnTo>
                      <a:pt x="36" y="22"/>
                    </a:lnTo>
                    <a:lnTo>
                      <a:pt x="41" y="18"/>
                    </a:lnTo>
                    <a:lnTo>
                      <a:pt x="43" y="14"/>
                    </a:lnTo>
                    <a:lnTo>
                      <a:pt x="49" y="14"/>
                    </a:lnTo>
                    <a:lnTo>
                      <a:pt x="53" y="18"/>
                    </a:lnTo>
                    <a:lnTo>
                      <a:pt x="57" y="10"/>
                    </a:lnTo>
                    <a:lnTo>
                      <a:pt x="57" y="2"/>
                    </a:lnTo>
                    <a:lnTo>
                      <a:pt x="59" y="0"/>
                    </a:lnTo>
                    <a:lnTo>
                      <a:pt x="63" y="2"/>
                    </a:lnTo>
                    <a:lnTo>
                      <a:pt x="69" y="2"/>
                    </a:lnTo>
                    <a:lnTo>
                      <a:pt x="71" y="0"/>
                    </a:lnTo>
                    <a:lnTo>
                      <a:pt x="75" y="2"/>
                    </a:lnTo>
                    <a:lnTo>
                      <a:pt x="75" y="4"/>
                    </a:lnTo>
                    <a:lnTo>
                      <a:pt x="77" y="4"/>
                    </a:lnTo>
                    <a:lnTo>
                      <a:pt x="81" y="2"/>
                    </a:lnTo>
                    <a:lnTo>
                      <a:pt x="85" y="2"/>
                    </a:lnTo>
                    <a:lnTo>
                      <a:pt x="93" y="4"/>
                    </a:lnTo>
                    <a:lnTo>
                      <a:pt x="97" y="8"/>
                    </a:lnTo>
                    <a:lnTo>
                      <a:pt x="99" y="8"/>
                    </a:lnTo>
                    <a:lnTo>
                      <a:pt x="102" y="10"/>
                    </a:lnTo>
                    <a:lnTo>
                      <a:pt x="102" y="12"/>
                    </a:lnTo>
                    <a:lnTo>
                      <a:pt x="104" y="14"/>
                    </a:lnTo>
                    <a:lnTo>
                      <a:pt x="106" y="14"/>
                    </a:lnTo>
                    <a:lnTo>
                      <a:pt x="106" y="20"/>
                    </a:lnTo>
                    <a:lnTo>
                      <a:pt x="108" y="24"/>
                    </a:lnTo>
                    <a:lnTo>
                      <a:pt x="112" y="32"/>
                    </a:lnTo>
                    <a:lnTo>
                      <a:pt x="112" y="42"/>
                    </a:lnTo>
                    <a:lnTo>
                      <a:pt x="112" y="44"/>
                    </a:lnTo>
                    <a:lnTo>
                      <a:pt x="114" y="48"/>
                    </a:lnTo>
                    <a:lnTo>
                      <a:pt x="120" y="52"/>
                    </a:lnTo>
                    <a:lnTo>
                      <a:pt x="124" y="58"/>
                    </a:lnTo>
                    <a:lnTo>
                      <a:pt x="126" y="64"/>
                    </a:lnTo>
                    <a:lnTo>
                      <a:pt x="126" y="65"/>
                    </a:lnTo>
                    <a:lnTo>
                      <a:pt x="124" y="69"/>
                    </a:lnTo>
                    <a:lnTo>
                      <a:pt x="122" y="69"/>
                    </a:lnTo>
                    <a:lnTo>
                      <a:pt x="116" y="65"/>
                    </a:lnTo>
                    <a:lnTo>
                      <a:pt x="114" y="65"/>
                    </a:lnTo>
                    <a:lnTo>
                      <a:pt x="112" y="69"/>
                    </a:lnTo>
                    <a:lnTo>
                      <a:pt x="112" y="73"/>
                    </a:lnTo>
                    <a:lnTo>
                      <a:pt x="114" y="73"/>
                    </a:lnTo>
                    <a:lnTo>
                      <a:pt x="116" y="75"/>
                    </a:lnTo>
                    <a:lnTo>
                      <a:pt x="120" y="79"/>
                    </a:lnTo>
                    <a:lnTo>
                      <a:pt x="120" y="99"/>
                    </a:lnTo>
                    <a:lnTo>
                      <a:pt x="112" y="99"/>
                    </a:lnTo>
                    <a:lnTo>
                      <a:pt x="108" y="101"/>
                    </a:lnTo>
                    <a:lnTo>
                      <a:pt x="108" y="105"/>
                    </a:lnTo>
                    <a:lnTo>
                      <a:pt x="106" y="111"/>
                    </a:lnTo>
                    <a:lnTo>
                      <a:pt x="104" y="111"/>
                    </a:lnTo>
                    <a:lnTo>
                      <a:pt x="97" y="111"/>
                    </a:lnTo>
                    <a:lnTo>
                      <a:pt x="89" y="111"/>
                    </a:lnTo>
                    <a:lnTo>
                      <a:pt x="85" y="109"/>
                    </a:lnTo>
                    <a:lnTo>
                      <a:pt x="81" y="111"/>
                    </a:lnTo>
                    <a:lnTo>
                      <a:pt x="79" y="111"/>
                    </a:lnTo>
                    <a:lnTo>
                      <a:pt x="77" y="111"/>
                    </a:lnTo>
                    <a:lnTo>
                      <a:pt x="75" y="109"/>
                    </a:lnTo>
                    <a:lnTo>
                      <a:pt x="71" y="113"/>
                    </a:lnTo>
                    <a:lnTo>
                      <a:pt x="69" y="109"/>
                    </a:lnTo>
                    <a:lnTo>
                      <a:pt x="63" y="109"/>
                    </a:lnTo>
                    <a:lnTo>
                      <a:pt x="57" y="111"/>
                    </a:lnTo>
                    <a:lnTo>
                      <a:pt x="49" y="109"/>
                    </a:lnTo>
                    <a:lnTo>
                      <a:pt x="32" y="105"/>
                    </a:lnTo>
                    <a:lnTo>
                      <a:pt x="18" y="105"/>
                    </a:lnTo>
                    <a:lnTo>
                      <a:pt x="16" y="111"/>
                    </a:lnTo>
                    <a:lnTo>
                      <a:pt x="14" y="113"/>
                    </a:lnTo>
                    <a:lnTo>
                      <a:pt x="12" y="111"/>
                    </a:lnTo>
                    <a:lnTo>
                      <a:pt x="8" y="105"/>
                    </a:lnTo>
                    <a:lnTo>
                      <a:pt x="6" y="105"/>
                    </a:lnTo>
                    <a:lnTo>
                      <a:pt x="4" y="109"/>
                    </a:lnTo>
                    <a:lnTo>
                      <a:pt x="0" y="95"/>
                    </a:lnTo>
                    <a:lnTo>
                      <a:pt x="6" y="89"/>
                    </a:lnTo>
                    <a:lnTo>
                      <a:pt x="6" y="83"/>
                    </a:lnTo>
                    <a:lnTo>
                      <a:pt x="6" y="81"/>
                    </a:lnTo>
                    <a:lnTo>
                      <a:pt x="4" y="75"/>
                    </a:lnTo>
                    <a:lnTo>
                      <a:pt x="0" y="71"/>
                    </a:lnTo>
                    <a:lnTo>
                      <a:pt x="0" y="65"/>
                    </a:lnTo>
                    <a:lnTo>
                      <a:pt x="8" y="64"/>
                    </a:lnTo>
                    <a:lnTo>
                      <a:pt x="18" y="64"/>
                    </a:lnTo>
                    <a:lnTo>
                      <a:pt x="22" y="62"/>
                    </a:lnTo>
                    <a:lnTo>
                      <a:pt x="22" y="60"/>
                    </a:lnTo>
                    <a:lnTo>
                      <a:pt x="28" y="58"/>
                    </a:lnTo>
                    <a:lnTo>
                      <a:pt x="28" y="48"/>
                    </a:lnTo>
                    <a:lnTo>
                      <a:pt x="28" y="40"/>
                    </a:lnTo>
                    <a:lnTo>
                      <a:pt x="34" y="32"/>
                    </a:lnTo>
                    <a:lnTo>
                      <a:pt x="36" y="30"/>
                    </a:lnTo>
                    <a:lnTo>
                      <a:pt x="39" y="28"/>
                    </a:lnTo>
                    <a:lnTo>
                      <a:pt x="36" y="22"/>
                    </a:lnTo>
                    <a:lnTo>
                      <a:pt x="36" y="2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55" name="Freeform 288"/>
              <p:cNvSpPr>
                <a:spLocks/>
              </p:cNvSpPr>
              <p:nvPr/>
            </p:nvSpPr>
            <p:spPr bwMode="auto">
              <a:xfrm>
                <a:off x="7385050" y="3816351"/>
                <a:ext cx="147637" cy="206375"/>
              </a:xfrm>
              <a:custGeom>
                <a:avLst/>
                <a:gdLst/>
                <a:ahLst/>
                <a:cxnLst>
                  <a:cxn ang="0">
                    <a:pos x="18" y="100"/>
                  </a:cxn>
                  <a:cxn ang="0">
                    <a:pos x="22" y="106"/>
                  </a:cxn>
                  <a:cxn ang="0">
                    <a:pos x="28" y="100"/>
                  </a:cxn>
                  <a:cxn ang="0">
                    <a:pos x="34" y="98"/>
                  </a:cxn>
                  <a:cxn ang="0">
                    <a:pos x="37" y="98"/>
                  </a:cxn>
                  <a:cxn ang="0">
                    <a:pos x="39" y="96"/>
                  </a:cxn>
                  <a:cxn ang="0">
                    <a:pos x="47" y="96"/>
                  </a:cxn>
                  <a:cxn ang="0">
                    <a:pos x="49" y="90"/>
                  </a:cxn>
                  <a:cxn ang="0">
                    <a:pos x="47" y="86"/>
                  </a:cxn>
                  <a:cxn ang="0">
                    <a:pos x="45" y="83"/>
                  </a:cxn>
                  <a:cxn ang="0">
                    <a:pos x="53" y="79"/>
                  </a:cxn>
                  <a:cxn ang="0">
                    <a:pos x="47" y="67"/>
                  </a:cxn>
                  <a:cxn ang="0">
                    <a:pos x="57" y="77"/>
                  </a:cxn>
                  <a:cxn ang="0">
                    <a:pos x="65" y="77"/>
                  </a:cxn>
                  <a:cxn ang="0">
                    <a:pos x="65" y="81"/>
                  </a:cxn>
                  <a:cxn ang="0">
                    <a:pos x="73" y="92"/>
                  </a:cxn>
                  <a:cxn ang="0">
                    <a:pos x="75" y="106"/>
                  </a:cxn>
                  <a:cxn ang="0">
                    <a:pos x="81" y="118"/>
                  </a:cxn>
                  <a:cxn ang="0">
                    <a:pos x="85" y="124"/>
                  </a:cxn>
                  <a:cxn ang="0">
                    <a:pos x="93" y="120"/>
                  </a:cxn>
                  <a:cxn ang="0">
                    <a:pos x="91" y="108"/>
                  </a:cxn>
                  <a:cxn ang="0">
                    <a:pos x="87" y="90"/>
                  </a:cxn>
                  <a:cxn ang="0">
                    <a:pos x="81" y="71"/>
                  </a:cxn>
                  <a:cxn ang="0">
                    <a:pos x="69" y="79"/>
                  </a:cxn>
                  <a:cxn ang="0">
                    <a:pos x="69" y="61"/>
                  </a:cxn>
                  <a:cxn ang="0">
                    <a:pos x="77" y="49"/>
                  </a:cxn>
                  <a:cxn ang="0">
                    <a:pos x="77" y="37"/>
                  </a:cxn>
                  <a:cxn ang="0">
                    <a:pos x="75" y="29"/>
                  </a:cxn>
                  <a:cxn ang="0">
                    <a:pos x="55" y="33"/>
                  </a:cxn>
                  <a:cxn ang="0">
                    <a:pos x="39" y="33"/>
                  </a:cxn>
                  <a:cxn ang="0">
                    <a:pos x="39" y="10"/>
                  </a:cxn>
                  <a:cxn ang="0">
                    <a:pos x="26" y="8"/>
                  </a:cxn>
                  <a:cxn ang="0">
                    <a:pos x="10" y="8"/>
                  </a:cxn>
                  <a:cxn ang="0">
                    <a:pos x="16" y="23"/>
                  </a:cxn>
                  <a:cxn ang="0">
                    <a:pos x="0" y="31"/>
                  </a:cxn>
                  <a:cxn ang="0">
                    <a:pos x="6" y="47"/>
                  </a:cxn>
                  <a:cxn ang="0">
                    <a:pos x="18" y="59"/>
                  </a:cxn>
                  <a:cxn ang="0">
                    <a:pos x="20" y="77"/>
                  </a:cxn>
                  <a:cxn ang="0">
                    <a:pos x="18" y="96"/>
                  </a:cxn>
                  <a:cxn ang="0">
                    <a:pos x="18" y="100"/>
                  </a:cxn>
                </a:cxnLst>
                <a:rect l="0" t="0" r="r" b="b"/>
                <a:pathLst>
                  <a:path w="93" h="130">
                    <a:moveTo>
                      <a:pt x="18" y="100"/>
                    </a:moveTo>
                    <a:lnTo>
                      <a:pt x="18" y="100"/>
                    </a:lnTo>
                    <a:lnTo>
                      <a:pt x="18" y="106"/>
                    </a:lnTo>
                    <a:lnTo>
                      <a:pt x="22" y="106"/>
                    </a:lnTo>
                    <a:lnTo>
                      <a:pt x="26" y="102"/>
                    </a:lnTo>
                    <a:lnTo>
                      <a:pt x="28" y="100"/>
                    </a:lnTo>
                    <a:lnTo>
                      <a:pt x="34" y="100"/>
                    </a:lnTo>
                    <a:lnTo>
                      <a:pt x="34" y="98"/>
                    </a:lnTo>
                    <a:lnTo>
                      <a:pt x="35" y="98"/>
                    </a:lnTo>
                    <a:lnTo>
                      <a:pt x="37" y="98"/>
                    </a:lnTo>
                    <a:lnTo>
                      <a:pt x="37" y="96"/>
                    </a:lnTo>
                    <a:lnTo>
                      <a:pt x="39" y="96"/>
                    </a:lnTo>
                    <a:lnTo>
                      <a:pt x="43" y="98"/>
                    </a:lnTo>
                    <a:lnTo>
                      <a:pt x="47" y="96"/>
                    </a:lnTo>
                    <a:lnTo>
                      <a:pt x="49" y="92"/>
                    </a:lnTo>
                    <a:lnTo>
                      <a:pt x="49" y="90"/>
                    </a:lnTo>
                    <a:lnTo>
                      <a:pt x="47" y="88"/>
                    </a:lnTo>
                    <a:lnTo>
                      <a:pt x="47" y="86"/>
                    </a:lnTo>
                    <a:lnTo>
                      <a:pt x="47" y="83"/>
                    </a:lnTo>
                    <a:lnTo>
                      <a:pt x="45" y="83"/>
                    </a:lnTo>
                    <a:lnTo>
                      <a:pt x="45" y="81"/>
                    </a:lnTo>
                    <a:lnTo>
                      <a:pt x="53" y="79"/>
                    </a:lnTo>
                    <a:lnTo>
                      <a:pt x="47" y="69"/>
                    </a:lnTo>
                    <a:lnTo>
                      <a:pt x="47" y="67"/>
                    </a:lnTo>
                    <a:lnTo>
                      <a:pt x="53" y="71"/>
                    </a:lnTo>
                    <a:lnTo>
                      <a:pt x="57" y="77"/>
                    </a:lnTo>
                    <a:lnTo>
                      <a:pt x="59" y="79"/>
                    </a:lnTo>
                    <a:lnTo>
                      <a:pt x="65" y="77"/>
                    </a:lnTo>
                    <a:lnTo>
                      <a:pt x="65" y="79"/>
                    </a:lnTo>
                    <a:lnTo>
                      <a:pt x="65" y="81"/>
                    </a:lnTo>
                    <a:lnTo>
                      <a:pt x="73" y="88"/>
                    </a:lnTo>
                    <a:lnTo>
                      <a:pt x="73" y="92"/>
                    </a:lnTo>
                    <a:lnTo>
                      <a:pt x="75" y="96"/>
                    </a:lnTo>
                    <a:lnTo>
                      <a:pt x="75" y="106"/>
                    </a:lnTo>
                    <a:lnTo>
                      <a:pt x="77" y="116"/>
                    </a:lnTo>
                    <a:lnTo>
                      <a:pt x="81" y="118"/>
                    </a:lnTo>
                    <a:lnTo>
                      <a:pt x="85" y="130"/>
                    </a:lnTo>
                    <a:lnTo>
                      <a:pt x="85" y="124"/>
                    </a:lnTo>
                    <a:lnTo>
                      <a:pt x="87" y="118"/>
                    </a:lnTo>
                    <a:lnTo>
                      <a:pt x="93" y="120"/>
                    </a:lnTo>
                    <a:lnTo>
                      <a:pt x="93" y="114"/>
                    </a:lnTo>
                    <a:lnTo>
                      <a:pt x="91" y="108"/>
                    </a:lnTo>
                    <a:lnTo>
                      <a:pt x="87" y="98"/>
                    </a:lnTo>
                    <a:lnTo>
                      <a:pt x="87" y="90"/>
                    </a:lnTo>
                    <a:lnTo>
                      <a:pt x="87" y="83"/>
                    </a:lnTo>
                    <a:lnTo>
                      <a:pt x="81" y="71"/>
                    </a:lnTo>
                    <a:lnTo>
                      <a:pt x="77" y="79"/>
                    </a:lnTo>
                    <a:lnTo>
                      <a:pt x="69" y="79"/>
                    </a:lnTo>
                    <a:lnTo>
                      <a:pt x="67" y="73"/>
                    </a:lnTo>
                    <a:lnTo>
                      <a:pt x="69" y="61"/>
                    </a:lnTo>
                    <a:lnTo>
                      <a:pt x="75" y="51"/>
                    </a:lnTo>
                    <a:lnTo>
                      <a:pt x="77" y="49"/>
                    </a:lnTo>
                    <a:lnTo>
                      <a:pt x="81" y="43"/>
                    </a:lnTo>
                    <a:lnTo>
                      <a:pt x="77" y="37"/>
                    </a:lnTo>
                    <a:lnTo>
                      <a:pt x="87" y="29"/>
                    </a:lnTo>
                    <a:lnTo>
                      <a:pt x="75" y="29"/>
                    </a:lnTo>
                    <a:lnTo>
                      <a:pt x="65" y="31"/>
                    </a:lnTo>
                    <a:lnTo>
                      <a:pt x="55" y="33"/>
                    </a:lnTo>
                    <a:lnTo>
                      <a:pt x="45" y="33"/>
                    </a:lnTo>
                    <a:lnTo>
                      <a:pt x="39" y="33"/>
                    </a:lnTo>
                    <a:lnTo>
                      <a:pt x="37" y="20"/>
                    </a:lnTo>
                    <a:lnTo>
                      <a:pt x="39" y="10"/>
                    </a:lnTo>
                    <a:lnTo>
                      <a:pt x="34" y="8"/>
                    </a:lnTo>
                    <a:lnTo>
                      <a:pt x="26" y="8"/>
                    </a:lnTo>
                    <a:lnTo>
                      <a:pt x="16" y="0"/>
                    </a:lnTo>
                    <a:lnTo>
                      <a:pt x="10" y="8"/>
                    </a:lnTo>
                    <a:lnTo>
                      <a:pt x="18" y="18"/>
                    </a:lnTo>
                    <a:lnTo>
                      <a:pt x="16" y="23"/>
                    </a:lnTo>
                    <a:lnTo>
                      <a:pt x="8" y="27"/>
                    </a:lnTo>
                    <a:lnTo>
                      <a:pt x="0" y="31"/>
                    </a:lnTo>
                    <a:lnTo>
                      <a:pt x="2" y="43"/>
                    </a:lnTo>
                    <a:lnTo>
                      <a:pt x="6" y="47"/>
                    </a:lnTo>
                    <a:lnTo>
                      <a:pt x="16" y="51"/>
                    </a:lnTo>
                    <a:lnTo>
                      <a:pt x="18" y="59"/>
                    </a:lnTo>
                    <a:lnTo>
                      <a:pt x="16" y="71"/>
                    </a:lnTo>
                    <a:lnTo>
                      <a:pt x="20" y="77"/>
                    </a:lnTo>
                    <a:lnTo>
                      <a:pt x="20" y="88"/>
                    </a:lnTo>
                    <a:lnTo>
                      <a:pt x="18" y="96"/>
                    </a:lnTo>
                    <a:lnTo>
                      <a:pt x="18" y="100"/>
                    </a:lnTo>
                    <a:lnTo>
                      <a:pt x="18" y="10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56" name="Freeform 289"/>
              <p:cNvSpPr>
                <a:spLocks/>
              </p:cNvSpPr>
              <p:nvPr/>
            </p:nvSpPr>
            <p:spPr bwMode="auto">
              <a:xfrm>
                <a:off x="7385050" y="3816351"/>
                <a:ext cx="147637" cy="206375"/>
              </a:xfrm>
              <a:custGeom>
                <a:avLst/>
                <a:gdLst/>
                <a:ahLst/>
                <a:cxnLst>
                  <a:cxn ang="0">
                    <a:pos x="18" y="100"/>
                  </a:cxn>
                  <a:cxn ang="0">
                    <a:pos x="22" y="106"/>
                  </a:cxn>
                  <a:cxn ang="0">
                    <a:pos x="28" y="100"/>
                  </a:cxn>
                  <a:cxn ang="0">
                    <a:pos x="34" y="98"/>
                  </a:cxn>
                  <a:cxn ang="0">
                    <a:pos x="37" y="98"/>
                  </a:cxn>
                  <a:cxn ang="0">
                    <a:pos x="39" y="96"/>
                  </a:cxn>
                  <a:cxn ang="0">
                    <a:pos x="47" y="96"/>
                  </a:cxn>
                  <a:cxn ang="0">
                    <a:pos x="49" y="90"/>
                  </a:cxn>
                  <a:cxn ang="0">
                    <a:pos x="47" y="86"/>
                  </a:cxn>
                  <a:cxn ang="0">
                    <a:pos x="45" y="83"/>
                  </a:cxn>
                  <a:cxn ang="0">
                    <a:pos x="53" y="79"/>
                  </a:cxn>
                  <a:cxn ang="0">
                    <a:pos x="47" y="67"/>
                  </a:cxn>
                  <a:cxn ang="0">
                    <a:pos x="57" y="77"/>
                  </a:cxn>
                  <a:cxn ang="0">
                    <a:pos x="65" y="77"/>
                  </a:cxn>
                  <a:cxn ang="0">
                    <a:pos x="65" y="81"/>
                  </a:cxn>
                  <a:cxn ang="0">
                    <a:pos x="73" y="92"/>
                  </a:cxn>
                  <a:cxn ang="0">
                    <a:pos x="75" y="106"/>
                  </a:cxn>
                  <a:cxn ang="0">
                    <a:pos x="81" y="118"/>
                  </a:cxn>
                  <a:cxn ang="0">
                    <a:pos x="85" y="124"/>
                  </a:cxn>
                  <a:cxn ang="0">
                    <a:pos x="93" y="120"/>
                  </a:cxn>
                  <a:cxn ang="0">
                    <a:pos x="91" y="108"/>
                  </a:cxn>
                  <a:cxn ang="0">
                    <a:pos x="87" y="90"/>
                  </a:cxn>
                  <a:cxn ang="0">
                    <a:pos x="81" y="71"/>
                  </a:cxn>
                  <a:cxn ang="0">
                    <a:pos x="69" y="79"/>
                  </a:cxn>
                  <a:cxn ang="0">
                    <a:pos x="69" y="61"/>
                  </a:cxn>
                  <a:cxn ang="0">
                    <a:pos x="77" y="49"/>
                  </a:cxn>
                  <a:cxn ang="0">
                    <a:pos x="77" y="37"/>
                  </a:cxn>
                  <a:cxn ang="0">
                    <a:pos x="75" y="29"/>
                  </a:cxn>
                  <a:cxn ang="0">
                    <a:pos x="55" y="33"/>
                  </a:cxn>
                  <a:cxn ang="0">
                    <a:pos x="39" y="33"/>
                  </a:cxn>
                  <a:cxn ang="0">
                    <a:pos x="39" y="10"/>
                  </a:cxn>
                  <a:cxn ang="0">
                    <a:pos x="26" y="8"/>
                  </a:cxn>
                  <a:cxn ang="0">
                    <a:pos x="10" y="8"/>
                  </a:cxn>
                  <a:cxn ang="0">
                    <a:pos x="16" y="23"/>
                  </a:cxn>
                  <a:cxn ang="0">
                    <a:pos x="0" y="31"/>
                  </a:cxn>
                  <a:cxn ang="0">
                    <a:pos x="6" y="47"/>
                  </a:cxn>
                  <a:cxn ang="0">
                    <a:pos x="18" y="59"/>
                  </a:cxn>
                  <a:cxn ang="0">
                    <a:pos x="20" y="77"/>
                  </a:cxn>
                  <a:cxn ang="0">
                    <a:pos x="18" y="96"/>
                  </a:cxn>
                  <a:cxn ang="0">
                    <a:pos x="18" y="100"/>
                  </a:cxn>
                </a:cxnLst>
                <a:rect l="0" t="0" r="r" b="b"/>
                <a:pathLst>
                  <a:path w="93" h="130">
                    <a:moveTo>
                      <a:pt x="18" y="100"/>
                    </a:moveTo>
                    <a:lnTo>
                      <a:pt x="18" y="100"/>
                    </a:lnTo>
                    <a:lnTo>
                      <a:pt x="18" y="106"/>
                    </a:lnTo>
                    <a:lnTo>
                      <a:pt x="22" y="106"/>
                    </a:lnTo>
                    <a:lnTo>
                      <a:pt x="26" y="102"/>
                    </a:lnTo>
                    <a:lnTo>
                      <a:pt x="28" y="100"/>
                    </a:lnTo>
                    <a:lnTo>
                      <a:pt x="34" y="100"/>
                    </a:lnTo>
                    <a:lnTo>
                      <a:pt x="34" y="98"/>
                    </a:lnTo>
                    <a:lnTo>
                      <a:pt x="35" y="98"/>
                    </a:lnTo>
                    <a:lnTo>
                      <a:pt x="37" y="98"/>
                    </a:lnTo>
                    <a:lnTo>
                      <a:pt x="37" y="96"/>
                    </a:lnTo>
                    <a:lnTo>
                      <a:pt x="39" y="96"/>
                    </a:lnTo>
                    <a:lnTo>
                      <a:pt x="43" y="98"/>
                    </a:lnTo>
                    <a:lnTo>
                      <a:pt x="47" y="96"/>
                    </a:lnTo>
                    <a:lnTo>
                      <a:pt x="49" y="92"/>
                    </a:lnTo>
                    <a:lnTo>
                      <a:pt x="49" y="90"/>
                    </a:lnTo>
                    <a:lnTo>
                      <a:pt x="47" y="88"/>
                    </a:lnTo>
                    <a:lnTo>
                      <a:pt x="47" y="86"/>
                    </a:lnTo>
                    <a:lnTo>
                      <a:pt x="47" y="83"/>
                    </a:lnTo>
                    <a:lnTo>
                      <a:pt x="45" y="83"/>
                    </a:lnTo>
                    <a:lnTo>
                      <a:pt x="45" y="81"/>
                    </a:lnTo>
                    <a:lnTo>
                      <a:pt x="53" y="79"/>
                    </a:lnTo>
                    <a:lnTo>
                      <a:pt x="47" y="69"/>
                    </a:lnTo>
                    <a:lnTo>
                      <a:pt x="47" y="67"/>
                    </a:lnTo>
                    <a:lnTo>
                      <a:pt x="53" y="71"/>
                    </a:lnTo>
                    <a:lnTo>
                      <a:pt x="57" y="77"/>
                    </a:lnTo>
                    <a:lnTo>
                      <a:pt x="59" y="79"/>
                    </a:lnTo>
                    <a:lnTo>
                      <a:pt x="65" y="77"/>
                    </a:lnTo>
                    <a:lnTo>
                      <a:pt x="65" y="79"/>
                    </a:lnTo>
                    <a:lnTo>
                      <a:pt x="65" y="81"/>
                    </a:lnTo>
                    <a:lnTo>
                      <a:pt x="73" y="88"/>
                    </a:lnTo>
                    <a:lnTo>
                      <a:pt x="73" y="92"/>
                    </a:lnTo>
                    <a:lnTo>
                      <a:pt x="75" y="96"/>
                    </a:lnTo>
                    <a:lnTo>
                      <a:pt x="75" y="106"/>
                    </a:lnTo>
                    <a:lnTo>
                      <a:pt x="77" y="116"/>
                    </a:lnTo>
                    <a:lnTo>
                      <a:pt x="81" y="118"/>
                    </a:lnTo>
                    <a:lnTo>
                      <a:pt x="85" y="130"/>
                    </a:lnTo>
                    <a:lnTo>
                      <a:pt x="85" y="124"/>
                    </a:lnTo>
                    <a:lnTo>
                      <a:pt x="87" y="118"/>
                    </a:lnTo>
                    <a:lnTo>
                      <a:pt x="93" y="120"/>
                    </a:lnTo>
                    <a:lnTo>
                      <a:pt x="93" y="114"/>
                    </a:lnTo>
                    <a:lnTo>
                      <a:pt x="91" y="108"/>
                    </a:lnTo>
                    <a:lnTo>
                      <a:pt x="87" y="98"/>
                    </a:lnTo>
                    <a:lnTo>
                      <a:pt x="87" y="90"/>
                    </a:lnTo>
                    <a:lnTo>
                      <a:pt x="87" y="83"/>
                    </a:lnTo>
                    <a:lnTo>
                      <a:pt x="81" y="71"/>
                    </a:lnTo>
                    <a:lnTo>
                      <a:pt x="77" y="79"/>
                    </a:lnTo>
                    <a:lnTo>
                      <a:pt x="69" y="79"/>
                    </a:lnTo>
                    <a:lnTo>
                      <a:pt x="67" y="73"/>
                    </a:lnTo>
                    <a:lnTo>
                      <a:pt x="69" y="61"/>
                    </a:lnTo>
                    <a:lnTo>
                      <a:pt x="75" y="51"/>
                    </a:lnTo>
                    <a:lnTo>
                      <a:pt x="77" y="49"/>
                    </a:lnTo>
                    <a:lnTo>
                      <a:pt x="81" y="43"/>
                    </a:lnTo>
                    <a:lnTo>
                      <a:pt x="77" y="37"/>
                    </a:lnTo>
                    <a:lnTo>
                      <a:pt x="87" y="29"/>
                    </a:lnTo>
                    <a:lnTo>
                      <a:pt x="75" y="29"/>
                    </a:lnTo>
                    <a:lnTo>
                      <a:pt x="65" y="31"/>
                    </a:lnTo>
                    <a:lnTo>
                      <a:pt x="55" y="33"/>
                    </a:lnTo>
                    <a:lnTo>
                      <a:pt x="45" y="33"/>
                    </a:lnTo>
                    <a:lnTo>
                      <a:pt x="39" y="33"/>
                    </a:lnTo>
                    <a:lnTo>
                      <a:pt x="37" y="20"/>
                    </a:lnTo>
                    <a:lnTo>
                      <a:pt x="39" y="10"/>
                    </a:lnTo>
                    <a:lnTo>
                      <a:pt x="34" y="8"/>
                    </a:lnTo>
                    <a:lnTo>
                      <a:pt x="26" y="8"/>
                    </a:lnTo>
                    <a:lnTo>
                      <a:pt x="16" y="0"/>
                    </a:lnTo>
                    <a:lnTo>
                      <a:pt x="10" y="8"/>
                    </a:lnTo>
                    <a:lnTo>
                      <a:pt x="18" y="18"/>
                    </a:lnTo>
                    <a:lnTo>
                      <a:pt x="16" y="23"/>
                    </a:lnTo>
                    <a:lnTo>
                      <a:pt x="8" y="27"/>
                    </a:lnTo>
                    <a:lnTo>
                      <a:pt x="0" y="31"/>
                    </a:lnTo>
                    <a:lnTo>
                      <a:pt x="2" y="43"/>
                    </a:lnTo>
                    <a:lnTo>
                      <a:pt x="6" y="47"/>
                    </a:lnTo>
                    <a:lnTo>
                      <a:pt x="16" y="51"/>
                    </a:lnTo>
                    <a:lnTo>
                      <a:pt x="18" y="59"/>
                    </a:lnTo>
                    <a:lnTo>
                      <a:pt x="16" y="71"/>
                    </a:lnTo>
                    <a:lnTo>
                      <a:pt x="20" y="77"/>
                    </a:lnTo>
                    <a:lnTo>
                      <a:pt x="20" y="88"/>
                    </a:lnTo>
                    <a:lnTo>
                      <a:pt x="18" y="96"/>
                    </a:lnTo>
                    <a:lnTo>
                      <a:pt x="18" y="100"/>
                    </a:lnTo>
                    <a:lnTo>
                      <a:pt x="18" y="10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57" name="Freeform 290"/>
              <p:cNvSpPr>
                <a:spLocks noEditPoints="1"/>
              </p:cNvSpPr>
              <p:nvPr/>
            </p:nvSpPr>
            <p:spPr bwMode="auto">
              <a:xfrm>
                <a:off x="6259513" y="3255963"/>
                <a:ext cx="134937" cy="122238"/>
              </a:xfrm>
              <a:custGeom>
                <a:avLst/>
                <a:gdLst/>
                <a:ahLst/>
                <a:cxnLst>
                  <a:cxn ang="0">
                    <a:pos x="65" y="10"/>
                  </a:cxn>
                  <a:cxn ang="0">
                    <a:pos x="53" y="22"/>
                  </a:cxn>
                  <a:cxn ang="0">
                    <a:pos x="49" y="14"/>
                  </a:cxn>
                  <a:cxn ang="0">
                    <a:pos x="41" y="6"/>
                  </a:cxn>
                  <a:cxn ang="0">
                    <a:pos x="31" y="2"/>
                  </a:cxn>
                  <a:cxn ang="0">
                    <a:pos x="27" y="6"/>
                  </a:cxn>
                  <a:cxn ang="0">
                    <a:pos x="31" y="14"/>
                  </a:cxn>
                  <a:cxn ang="0">
                    <a:pos x="25" y="14"/>
                  </a:cxn>
                  <a:cxn ang="0">
                    <a:pos x="21" y="6"/>
                  </a:cxn>
                  <a:cxn ang="0">
                    <a:pos x="12" y="4"/>
                  </a:cxn>
                  <a:cxn ang="0">
                    <a:pos x="6" y="12"/>
                  </a:cxn>
                  <a:cxn ang="0">
                    <a:pos x="4" y="20"/>
                  </a:cxn>
                  <a:cxn ang="0">
                    <a:pos x="8" y="22"/>
                  </a:cxn>
                  <a:cxn ang="0">
                    <a:pos x="12" y="20"/>
                  </a:cxn>
                  <a:cxn ang="0">
                    <a:pos x="16" y="24"/>
                  </a:cxn>
                  <a:cxn ang="0">
                    <a:pos x="16" y="30"/>
                  </a:cxn>
                  <a:cxn ang="0">
                    <a:pos x="21" y="38"/>
                  </a:cxn>
                  <a:cxn ang="0">
                    <a:pos x="21" y="43"/>
                  </a:cxn>
                  <a:cxn ang="0">
                    <a:pos x="25" y="51"/>
                  </a:cxn>
                  <a:cxn ang="0">
                    <a:pos x="33" y="59"/>
                  </a:cxn>
                  <a:cxn ang="0">
                    <a:pos x="35" y="59"/>
                  </a:cxn>
                  <a:cxn ang="0">
                    <a:pos x="43" y="53"/>
                  </a:cxn>
                  <a:cxn ang="0">
                    <a:pos x="51" y="57"/>
                  </a:cxn>
                  <a:cxn ang="0">
                    <a:pos x="49" y="61"/>
                  </a:cxn>
                  <a:cxn ang="0">
                    <a:pos x="49" y="67"/>
                  </a:cxn>
                  <a:cxn ang="0">
                    <a:pos x="53" y="71"/>
                  </a:cxn>
                  <a:cxn ang="0">
                    <a:pos x="59" y="67"/>
                  </a:cxn>
                  <a:cxn ang="0">
                    <a:pos x="67" y="59"/>
                  </a:cxn>
                  <a:cxn ang="0">
                    <a:pos x="69" y="49"/>
                  </a:cxn>
                  <a:cxn ang="0">
                    <a:pos x="69" y="40"/>
                  </a:cxn>
                  <a:cxn ang="0">
                    <a:pos x="75" y="34"/>
                  </a:cxn>
                  <a:cxn ang="0">
                    <a:pos x="83" y="28"/>
                  </a:cxn>
                  <a:cxn ang="0">
                    <a:pos x="71" y="24"/>
                  </a:cxn>
                  <a:cxn ang="0">
                    <a:pos x="65" y="10"/>
                  </a:cxn>
                  <a:cxn ang="0">
                    <a:pos x="0" y="53"/>
                  </a:cxn>
                  <a:cxn ang="0">
                    <a:pos x="0" y="57"/>
                  </a:cxn>
                  <a:cxn ang="0">
                    <a:pos x="6" y="63"/>
                  </a:cxn>
                  <a:cxn ang="0">
                    <a:pos x="14" y="69"/>
                  </a:cxn>
                  <a:cxn ang="0">
                    <a:pos x="23" y="69"/>
                  </a:cxn>
                  <a:cxn ang="0">
                    <a:pos x="18" y="61"/>
                  </a:cxn>
                  <a:cxn ang="0">
                    <a:pos x="12" y="53"/>
                  </a:cxn>
                  <a:cxn ang="0">
                    <a:pos x="0" y="53"/>
                  </a:cxn>
                </a:cxnLst>
                <a:rect l="0" t="0" r="r" b="b"/>
                <a:pathLst>
                  <a:path w="85" h="77">
                    <a:moveTo>
                      <a:pt x="65" y="10"/>
                    </a:moveTo>
                    <a:lnTo>
                      <a:pt x="65" y="10"/>
                    </a:lnTo>
                    <a:lnTo>
                      <a:pt x="61" y="16"/>
                    </a:lnTo>
                    <a:lnTo>
                      <a:pt x="53" y="22"/>
                    </a:lnTo>
                    <a:lnTo>
                      <a:pt x="51" y="20"/>
                    </a:lnTo>
                    <a:lnTo>
                      <a:pt x="49" y="14"/>
                    </a:lnTo>
                    <a:lnTo>
                      <a:pt x="47" y="10"/>
                    </a:lnTo>
                    <a:lnTo>
                      <a:pt x="41" y="6"/>
                    </a:lnTo>
                    <a:lnTo>
                      <a:pt x="33" y="0"/>
                    </a:lnTo>
                    <a:lnTo>
                      <a:pt x="31" y="2"/>
                    </a:lnTo>
                    <a:lnTo>
                      <a:pt x="27" y="4"/>
                    </a:lnTo>
                    <a:lnTo>
                      <a:pt x="27" y="6"/>
                    </a:lnTo>
                    <a:lnTo>
                      <a:pt x="33" y="10"/>
                    </a:lnTo>
                    <a:lnTo>
                      <a:pt x="31" y="14"/>
                    </a:lnTo>
                    <a:lnTo>
                      <a:pt x="27" y="14"/>
                    </a:lnTo>
                    <a:lnTo>
                      <a:pt x="25" y="14"/>
                    </a:lnTo>
                    <a:lnTo>
                      <a:pt x="23" y="10"/>
                    </a:lnTo>
                    <a:lnTo>
                      <a:pt x="21" y="6"/>
                    </a:lnTo>
                    <a:lnTo>
                      <a:pt x="16" y="4"/>
                    </a:lnTo>
                    <a:lnTo>
                      <a:pt x="12" y="4"/>
                    </a:lnTo>
                    <a:lnTo>
                      <a:pt x="8" y="6"/>
                    </a:lnTo>
                    <a:lnTo>
                      <a:pt x="6" y="12"/>
                    </a:lnTo>
                    <a:lnTo>
                      <a:pt x="4" y="14"/>
                    </a:lnTo>
                    <a:lnTo>
                      <a:pt x="4" y="20"/>
                    </a:lnTo>
                    <a:lnTo>
                      <a:pt x="6" y="22"/>
                    </a:lnTo>
                    <a:lnTo>
                      <a:pt x="8" y="22"/>
                    </a:lnTo>
                    <a:lnTo>
                      <a:pt x="8" y="20"/>
                    </a:lnTo>
                    <a:lnTo>
                      <a:pt x="12" y="20"/>
                    </a:lnTo>
                    <a:lnTo>
                      <a:pt x="12" y="22"/>
                    </a:lnTo>
                    <a:lnTo>
                      <a:pt x="16" y="24"/>
                    </a:lnTo>
                    <a:lnTo>
                      <a:pt x="16" y="28"/>
                    </a:lnTo>
                    <a:lnTo>
                      <a:pt x="16" y="30"/>
                    </a:lnTo>
                    <a:lnTo>
                      <a:pt x="12" y="32"/>
                    </a:lnTo>
                    <a:lnTo>
                      <a:pt x="21" y="38"/>
                    </a:lnTo>
                    <a:lnTo>
                      <a:pt x="23" y="42"/>
                    </a:lnTo>
                    <a:lnTo>
                      <a:pt x="21" y="43"/>
                    </a:lnTo>
                    <a:lnTo>
                      <a:pt x="21" y="47"/>
                    </a:lnTo>
                    <a:lnTo>
                      <a:pt x="25" y="51"/>
                    </a:lnTo>
                    <a:lnTo>
                      <a:pt x="31" y="51"/>
                    </a:lnTo>
                    <a:lnTo>
                      <a:pt x="33" y="59"/>
                    </a:lnTo>
                    <a:lnTo>
                      <a:pt x="33" y="61"/>
                    </a:lnTo>
                    <a:lnTo>
                      <a:pt x="35" y="59"/>
                    </a:lnTo>
                    <a:lnTo>
                      <a:pt x="41" y="53"/>
                    </a:lnTo>
                    <a:lnTo>
                      <a:pt x="43" y="53"/>
                    </a:lnTo>
                    <a:lnTo>
                      <a:pt x="47" y="51"/>
                    </a:lnTo>
                    <a:lnTo>
                      <a:pt x="51" y="57"/>
                    </a:lnTo>
                    <a:lnTo>
                      <a:pt x="51" y="59"/>
                    </a:lnTo>
                    <a:lnTo>
                      <a:pt x="49" y="61"/>
                    </a:lnTo>
                    <a:lnTo>
                      <a:pt x="49" y="63"/>
                    </a:lnTo>
                    <a:lnTo>
                      <a:pt x="49" y="67"/>
                    </a:lnTo>
                    <a:lnTo>
                      <a:pt x="51" y="69"/>
                    </a:lnTo>
                    <a:lnTo>
                      <a:pt x="53" y="71"/>
                    </a:lnTo>
                    <a:lnTo>
                      <a:pt x="59" y="77"/>
                    </a:lnTo>
                    <a:lnTo>
                      <a:pt x="59" y="67"/>
                    </a:lnTo>
                    <a:lnTo>
                      <a:pt x="67" y="63"/>
                    </a:lnTo>
                    <a:lnTo>
                      <a:pt x="67" y="59"/>
                    </a:lnTo>
                    <a:lnTo>
                      <a:pt x="65" y="59"/>
                    </a:lnTo>
                    <a:lnTo>
                      <a:pt x="69" y="49"/>
                    </a:lnTo>
                    <a:lnTo>
                      <a:pt x="69" y="43"/>
                    </a:lnTo>
                    <a:lnTo>
                      <a:pt x="69" y="40"/>
                    </a:lnTo>
                    <a:lnTo>
                      <a:pt x="71" y="38"/>
                    </a:lnTo>
                    <a:lnTo>
                      <a:pt x="75" y="34"/>
                    </a:lnTo>
                    <a:lnTo>
                      <a:pt x="85" y="32"/>
                    </a:lnTo>
                    <a:lnTo>
                      <a:pt x="83" y="28"/>
                    </a:lnTo>
                    <a:lnTo>
                      <a:pt x="79" y="28"/>
                    </a:lnTo>
                    <a:lnTo>
                      <a:pt x="71" y="24"/>
                    </a:lnTo>
                    <a:lnTo>
                      <a:pt x="67" y="20"/>
                    </a:lnTo>
                    <a:lnTo>
                      <a:pt x="65" y="10"/>
                    </a:lnTo>
                    <a:lnTo>
                      <a:pt x="65" y="10"/>
                    </a:lnTo>
                    <a:close/>
                    <a:moveTo>
                      <a:pt x="0" y="53"/>
                    </a:moveTo>
                    <a:lnTo>
                      <a:pt x="0" y="53"/>
                    </a:lnTo>
                    <a:lnTo>
                      <a:pt x="0" y="57"/>
                    </a:lnTo>
                    <a:lnTo>
                      <a:pt x="4" y="59"/>
                    </a:lnTo>
                    <a:lnTo>
                      <a:pt x="6" y="63"/>
                    </a:lnTo>
                    <a:lnTo>
                      <a:pt x="12" y="67"/>
                    </a:lnTo>
                    <a:lnTo>
                      <a:pt x="14" y="69"/>
                    </a:lnTo>
                    <a:lnTo>
                      <a:pt x="16" y="71"/>
                    </a:lnTo>
                    <a:lnTo>
                      <a:pt x="23" y="69"/>
                    </a:lnTo>
                    <a:lnTo>
                      <a:pt x="23" y="67"/>
                    </a:lnTo>
                    <a:lnTo>
                      <a:pt x="18" y="61"/>
                    </a:lnTo>
                    <a:lnTo>
                      <a:pt x="14" y="53"/>
                    </a:lnTo>
                    <a:lnTo>
                      <a:pt x="12" y="53"/>
                    </a:lnTo>
                    <a:lnTo>
                      <a:pt x="6" y="53"/>
                    </a:lnTo>
                    <a:lnTo>
                      <a:pt x="0" y="53"/>
                    </a:lnTo>
                    <a:lnTo>
                      <a:pt x="0" y="5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58" name="Freeform 291"/>
              <p:cNvSpPr>
                <a:spLocks/>
              </p:cNvSpPr>
              <p:nvPr/>
            </p:nvSpPr>
            <p:spPr bwMode="auto">
              <a:xfrm>
                <a:off x="6265863" y="3255963"/>
                <a:ext cx="128587" cy="122238"/>
              </a:xfrm>
              <a:custGeom>
                <a:avLst/>
                <a:gdLst/>
                <a:ahLst/>
                <a:cxnLst>
                  <a:cxn ang="0">
                    <a:pos x="61" y="10"/>
                  </a:cxn>
                  <a:cxn ang="0">
                    <a:pos x="49" y="22"/>
                  </a:cxn>
                  <a:cxn ang="0">
                    <a:pos x="45" y="14"/>
                  </a:cxn>
                  <a:cxn ang="0">
                    <a:pos x="37" y="6"/>
                  </a:cxn>
                  <a:cxn ang="0">
                    <a:pos x="27" y="2"/>
                  </a:cxn>
                  <a:cxn ang="0">
                    <a:pos x="23" y="6"/>
                  </a:cxn>
                  <a:cxn ang="0">
                    <a:pos x="27" y="14"/>
                  </a:cxn>
                  <a:cxn ang="0">
                    <a:pos x="21" y="14"/>
                  </a:cxn>
                  <a:cxn ang="0">
                    <a:pos x="17" y="6"/>
                  </a:cxn>
                  <a:cxn ang="0">
                    <a:pos x="8" y="4"/>
                  </a:cxn>
                  <a:cxn ang="0">
                    <a:pos x="2" y="12"/>
                  </a:cxn>
                  <a:cxn ang="0">
                    <a:pos x="0" y="20"/>
                  </a:cxn>
                  <a:cxn ang="0">
                    <a:pos x="4" y="22"/>
                  </a:cxn>
                  <a:cxn ang="0">
                    <a:pos x="8" y="20"/>
                  </a:cxn>
                  <a:cxn ang="0">
                    <a:pos x="12" y="24"/>
                  </a:cxn>
                  <a:cxn ang="0">
                    <a:pos x="12" y="30"/>
                  </a:cxn>
                  <a:cxn ang="0">
                    <a:pos x="17" y="38"/>
                  </a:cxn>
                  <a:cxn ang="0">
                    <a:pos x="17" y="43"/>
                  </a:cxn>
                  <a:cxn ang="0">
                    <a:pos x="21" y="51"/>
                  </a:cxn>
                  <a:cxn ang="0">
                    <a:pos x="29" y="59"/>
                  </a:cxn>
                  <a:cxn ang="0">
                    <a:pos x="31" y="59"/>
                  </a:cxn>
                  <a:cxn ang="0">
                    <a:pos x="39" y="53"/>
                  </a:cxn>
                  <a:cxn ang="0">
                    <a:pos x="47" y="57"/>
                  </a:cxn>
                  <a:cxn ang="0">
                    <a:pos x="45" y="61"/>
                  </a:cxn>
                  <a:cxn ang="0">
                    <a:pos x="45" y="67"/>
                  </a:cxn>
                  <a:cxn ang="0">
                    <a:pos x="49" y="71"/>
                  </a:cxn>
                  <a:cxn ang="0">
                    <a:pos x="55" y="67"/>
                  </a:cxn>
                  <a:cxn ang="0">
                    <a:pos x="63" y="59"/>
                  </a:cxn>
                  <a:cxn ang="0">
                    <a:pos x="65" y="49"/>
                  </a:cxn>
                  <a:cxn ang="0">
                    <a:pos x="65" y="40"/>
                  </a:cxn>
                  <a:cxn ang="0">
                    <a:pos x="71" y="34"/>
                  </a:cxn>
                  <a:cxn ang="0">
                    <a:pos x="79" y="28"/>
                  </a:cxn>
                  <a:cxn ang="0">
                    <a:pos x="67" y="24"/>
                  </a:cxn>
                  <a:cxn ang="0">
                    <a:pos x="61" y="10"/>
                  </a:cxn>
                </a:cxnLst>
                <a:rect l="0" t="0" r="r" b="b"/>
                <a:pathLst>
                  <a:path w="81" h="77">
                    <a:moveTo>
                      <a:pt x="61" y="10"/>
                    </a:moveTo>
                    <a:lnTo>
                      <a:pt x="61" y="10"/>
                    </a:lnTo>
                    <a:lnTo>
                      <a:pt x="57" y="16"/>
                    </a:lnTo>
                    <a:lnTo>
                      <a:pt x="49" y="22"/>
                    </a:lnTo>
                    <a:lnTo>
                      <a:pt x="47" y="20"/>
                    </a:lnTo>
                    <a:lnTo>
                      <a:pt x="45" y="14"/>
                    </a:lnTo>
                    <a:lnTo>
                      <a:pt x="43" y="10"/>
                    </a:lnTo>
                    <a:lnTo>
                      <a:pt x="37" y="6"/>
                    </a:lnTo>
                    <a:lnTo>
                      <a:pt x="29" y="0"/>
                    </a:lnTo>
                    <a:lnTo>
                      <a:pt x="27" y="2"/>
                    </a:lnTo>
                    <a:lnTo>
                      <a:pt x="23" y="4"/>
                    </a:lnTo>
                    <a:lnTo>
                      <a:pt x="23" y="6"/>
                    </a:lnTo>
                    <a:lnTo>
                      <a:pt x="29" y="10"/>
                    </a:lnTo>
                    <a:lnTo>
                      <a:pt x="27" y="14"/>
                    </a:lnTo>
                    <a:lnTo>
                      <a:pt x="23" y="14"/>
                    </a:lnTo>
                    <a:lnTo>
                      <a:pt x="21" y="14"/>
                    </a:lnTo>
                    <a:lnTo>
                      <a:pt x="19" y="10"/>
                    </a:lnTo>
                    <a:lnTo>
                      <a:pt x="17" y="6"/>
                    </a:lnTo>
                    <a:lnTo>
                      <a:pt x="12" y="4"/>
                    </a:lnTo>
                    <a:lnTo>
                      <a:pt x="8" y="4"/>
                    </a:lnTo>
                    <a:lnTo>
                      <a:pt x="4" y="6"/>
                    </a:lnTo>
                    <a:lnTo>
                      <a:pt x="2" y="12"/>
                    </a:lnTo>
                    <a:lnTo>
                      <a:pt x="0" y="14"/>
                    </a:lnTo>
                    <a:lnTo>
                      <a:pt x="0" y="20"/>
                    </a:lnTo>
                    <a:lnTo>
                      <a:pt x="2" y="22"/>
                    </a:lnTo>
                    <a:lnTo>
                      <a:pt x="4" y="22"/>
                    </a:lnTo>
                    <a:lnTo>
                      <a:pt x="4" y="20"/>
                    </a:lnTo>
                    <a:lnTo>
                      <a:pt x="8" y="20"/>
                    </a:lnTo>
                    <a:lnTo>
                      <a:pt x="8" y="22"/>
                    </a:lnTo>
                    <a:lnTo>
                      <a:pt x="12" y="24"/>
                    </a:lnTo>
                    <a:lnTo>
                      <a:pt x="12" y="28"/>
                    </a:lnTo>
                    <a:lnTo>
                      <a:pt x="12" y="30"/>
                    </a:lnTo>
                    <a:lnTo>
                      <a:pt x="8" y="32"/>
                    </a:lnTo>
                    <a:lnTo>
                      <a:pt x="17" y="38"/>
                    </a:lnTo>
                    <a:lnTo>
                      <a:pt x="19" y="42"/>
                    </a:lnTo>
                    <a:lnTo>
                      <a:pt x="17" y="43"/>
                    </a:lnTo>
                    <a:lnTo>
                      <a:pt x="17" y="47"/>
                    </a:lnTo>
                    <a:lnTo>
                      <a:pt x="21" y="51"/>
                    </a:lnTo>
                    <a:lnTo>
                      <a:pt x="27" y="51"/>
                    </a:lnTo>
                    <a:lnTo>
                      <a:pt x="29" y="59"/>
                    </a:lnTo>
                    <a:lnTo>
                      <a:pt x="29" y="61"/>
                    </a:lnTo>
                    <a:lnTo>
                      <a:pt x="31" y="59"/>
                    </a:lnTo>
                    <a:lnTo>
                      <a:pt x="37" y="53"/>
                    </a:lnTo>
                    <a:lnTo>
                      <a:pt x="39" y="53"/>
                    </a:lnTo>
                    <a:lnTo>
                      <a:pt x="43" y="51"/>
                    </a:lnTo>
                    <a:lnTo>
                      <a:pt x="47" y="57"/>
                    </a:lnTo>
                    <a:lnTo>
                      <a:pt x="47" y="59"/>
                    </a:lnTo>
                    <a:lnTo>
                      <a:pt x="45" y="61"/>
                    </a:lnTo>
                    <a:lnTo>
                      <a:pt x="45" y="63"/>
                    </a:lnTo>
                    <a:lnTo>
                      <a:pt x="45" y="67"/>
                    </a:lnTo>
                    <a:lnTo>
                      <a:pt x="47" y="69"/>
                    </a:lnTo>
                    <a:lnTo>
                      <a:pt x="49" y="71"/>
                    </a:lnTo>
                    <a:lnTo>
                      <a:pt x="55" y="77"/>
                    </a:lnTo>
                    <a:lnTo>
                      <a:pt x="55" y="67"/>
                    </a:lnTo>
                    <a:lnTo>
                      <a:pt x="63" y="63"/>
                    </a:lnTo>
                    <a:lnTo>
                      <a:pt x="63" y="59"/>
                    </a:lnTo>
                    <a:lnTo>
                      <a:pt x="61" y="59"/>
                    </a:lnTo>
                    <a:lnTo>
                      <a:pt x="65" y="49"/>
                    </a:lnTo>
                    <a:lnTo>
                      <a:pt x="65" y="43"/>
                    </a:lnTo>
                    <a:lnTo>
                      <a:pt x="65" y="40"/>
                    </a:lnTo>
                    <a:lnTo>
                      <a:pt x="67" y="38"/>
                    </a:lnTo>
                    <a:lnTo>
                      <a:pt x="71" y="34"/>
                    </a:lnTo>
                    <a:lnTo>
                      <a:pt x="81" y="32"/>
                    </a:lnTo>
                    <a:lnTo>
                      <a:pt x="79" y="28"/>
                    </a:lnTo>
                    <a:lnTo>
                      <a:pt x="75" y="28"/>
                    </a:lnTo>
                    <a:lnTo>
                      <a:pt x="67" y="24"/>
                    </a:lnTo>
                    <a:lnTo>
                      <a:pt x="63" y="20"/>
                    </a:lnTo>
                    <a:lnTo>
                      <a:pt x="61" y="10"/>
                    </a:lnTo>
                    <a:lnTo>
                      <a:pt x="61"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59" name="Freeform 292"/>
              <p:cNvSpPr>
                <a:spLocks/>
              </p:cNvSpPr>
              <p:nvPr/>
            </p:nvSpPr>
            <p:spPr bwMode="auto">
              <a:xfrm>
                <a:off x="6259513" y="3340101"/>
                <a:ext cx="36512" cy="28575"/>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860" name="Freeform 293"/>
              <p:cNvSpPr>
                <a:spLocks/>
              </p:cNvSpPr>
              <p:nvPr/>
            </p:nvSpPr>
            <p:spPr bwMode="auto">
              <a:xfrm>
                <a:off x="6259513" y="3340101"/>
                <a:ext cx="36512" cy="28575"/>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61" name="Freeform 294"/>
              <p:cNvSpPr>
                <a:spLocks/>
              </p:cNvSpPr>
              <p:nvPr/>
            </p:nvSpPr>
            <p:spPr bwMode="auto">
              <a:xfrm>
                <a:off x="5327650" y="2981326"/>
                <a:ext cx="187325" cy="100013"/>
              </a:xfrm>
              <a:custGeom>
                <a:avLst/>
                <a:gdLst/>
                <a:ahLst/>
                <a:cxnLst>
                  <a:cxn ang="0">
                    <a:pos x="0" y="45"/>
                  </a:cxn>
                  <a:cxn ang="0">
                    <a:pos x="6" y="47"/>
                  </a:cxn>
                  <a:cxn ang="0">
                    <a:pos x="10" y="57"/>
                  </a:cxn>
                  <a:cxn ang="0">
                    <a:pos x="15" y="55"/>
                  </a:cxn>
                  <a:cxn ang="0">
                    <a:pos x="23" y="57"/>
                  </a:cxn>
                  <a:cxn ang="0">
                    <a:pos x="31" y="57"/>
                  </a:cxn>
                  <a:cxn ang="0">
                    <a:pos x="35" y="63"/>
                  </a:cxn>
                  <a:cxn ang="0">
                    <a:pos x="43" y="59"/>
                  </a:cxn>
                  <a:cxn ang="0">
                    <a:pos x="59" y="59"/>
                  </a:cxn>
                  <a:cxn ang="0">
                    <a:pos x="61" y="55"/>
                  </a:cxn>
                  <a:cxn ang="0">
                    <a:pos x="77" y="57"/>
                  </a:cxn>
                  <a:cxn ang="0">
                    <a:pos x="84" y="49"/>
                  </a:cxn>
                  <a:cxn ang="0">
                    <a:pos x="94" y="49"/>
                  </a:cxn>
                  <a:cxn ang="0">
                    <a:pos x="106" y="45"/>
                  </a:cxn>
                  <a:cxn ang="0">
                    <a:pos x="108" y="39"/>
                  </a:cxn>
                  <a:cxn ang="0">
                    <a:pos x="114" y="39"/>
                  </a:cxn>
                  <a:cxn ang="0">
                    <a:pos x="116" y="29"/>
                  </a:cxn>
                  <a:cxn ang="0">
                    <a:pos x="116" y="21"/>
                  </a:cxn>
                  <a:cxn ang="0">
                    <a:pos x="116" y="16"/>
                  </a:cxn>
                  <a:cxn ang="0">
                    <a:pos x="112" y="10"/>
                  </a:cxn>
                  <a:cxn ang="0">
                    <a:pos x="104" y="8"/>
                  </a:cxn>
                  <a:cxn ang="0">
                    <a:pos x="90" y="2"/>
                  </a:cxn>
                  <a:cxn ang="0">
                    <a:pos x="84" y="0"/>
                  </a:cxn>
                  <a:cxn ang="0">
                    <a:pos x="79" y="2"/>
                  </a:cxn>
                  <a:cxn ang="0">
                    <a:pos x="71" y="12"/>
                  </a:cxn>
                  <a:cxn ang="0">
                    <a:pos x="61" y="6"/>
                  </a:cxn>
                  <a:cxn ang="0">
                    <a:pos x="57" y="10"/>
                  </a:cxn>
                  <a:cxn ang="0">
                    <a:pos x="53" y="17"/>
                  </a:cxn>
                  <a:cxn ang="0">
                    <a:pos x="43" y="21"/>
                  </a:cxn>
                  <a:cxn ang="0">
                    <a:pos x="47" y="25"/>
                  </a:cxn>
                  <a:cxn ang="0">
                    <a:pos x="49" y="29"/>
                  </a:cxn>
                  <a:cxn ang="0">
                    <a:pos x="43" y="37"/>
                  </a:cxn>
                  <a:cxn ang="0">
                    <a:pos x="39" y="31"/>
                  </a:cxn>
                  <a:cxn ang="0">
                    <a:pos x="31" y="31"/>
                  </a:cxn>
                  <a:cxn ang="0">
                    <a:pos x="25" y="29"/>
                  </a:cxn>
                  <a:cxn ang="0">
                    <a:pos x="19" y="37"/>
                  </a:cxn>
                  <a:cxn ang="0">
                    <a:pos x="10" y="37"/>
                  </a:cxn>
                  <a:cxn ang="0">
                    <a:pos x="0" y="45"/>
                  </a:cxn>
                </a:cxnLst>
                <a:rect l="0" t="0" r="r" b="b"/>
                <a:pathLst>
                  <a:path w="118" h="63">
                    <a:moveTo>
                      <a:pt x="0" y="45"/>
                    </a:moveTo>
                    <a:lnTo>
                      <a:pt x="0" y="45"/>
                    </a:lnTo>
                    <a:lnTo>
                      <a:pt x="6" y="45"/>
                    </a:lnTo>
                    <a:lnTo>
                      <a:pt x="6" y="47"/>
                    </a:lnTo>
                    <a:lnTo>
                      <a:pt x="6" y="55"/>
                    </a:lnTo>
                    <a:lnTo>
                      <a:pt x="10" y="57"/>
                    </a:lnTo>
                    <a:lnTo>
                      <a:pt x="15" y="57"/>
                    </a:lnTo>
                    <a:lnTo>
                      <a:pt x="15" y="55"/>
                    </a:lnTo>
                    <a:lnTo>
                      <a:pt x="21" y="55"/>
                    </a:lnTo>
                    <a:lnTo>
                      <a:pt x="23" y="57"/>
                    </a:lnTo>
                    <a:lnTo>
                      <a:pt x="29" y="57"/>
                    </a:lnTo>
                    <a:lnTo>
                      <a:pt x="31" y="57"/>
                    </a:lnTo>
                    <a:lnTo>
                      <a:pt x="33" y="59"/>
                    </a:lnTo>
                    <a:lnTo>
                      <a:pt x="35" y="63"/>
                    </a:lnTo>
                    <a:lnTo>
                      <a:pt x="39" y="63"/>
                    </a:lnTo>
                    <a:lnTo>
                      <a:pt x="43" y="59"/>
                    </a:lnTo>
                    <a:lnTo>
                      <a:pt x="53" y="59"/>
                    </a:lnTo>
                    <a:lnTo>
                      <a:pt x="59" y="59"/>
                    </a:lnTo>
                    <a:lnTo>
                      <a:pt x="61" y="57"/>
                    </a:lnTo>
                    <a:lnTo>
                      <a:pt x="61" y="55"/>
                    </a:lnTo>
                    <a:lnTo>
                      <a:pt x="69" y="55"/>
                    </a:lnTo>
                    <a:lnTo>
                      <a:pt x="77" y="57"/>
                    </a:lnTo>
                    <a:lnTo>
                      <a:pt x="79" y="53"/>
                    </a:lnTo>
                    <a:lnTo>
                      <a:pt x="84" y="49"/>
                    </a:lnTo>
                    <a:lnTo>
                      <a:pt x="88" y="47"/>
                    </a:lnTo>
                    <a:lnTo>
                      <a:pt x="94" y="49"/>
                    </a:lnTo>
                    <a:lnTo>
                      <a:pt x="98" y="49"/>
                    </a:lnTo>
                    <a:lnTo>
                      <a:pt x="106" y="45"/>
                    </a:lnTo>
                    <a:lnTo>
                      <a:pt x="106" y="41"/>
                    </a:lnTo>
                    <a:lnTo>
                      <a:pt x="108" y="39"/>
                    </a:lnTo>
                    <a:lnTo>
                      <a:pt x="112" y="39"/>
                    </a:lnTo>
                    <a:lnTo>
                      <a:pt x="114" y="39"/>
                    </a:lnTo>
                    <a:lnTo>
                      <a:pt x="114" y="35"/>
                    </a:lnTo>
                    <a:lnTo>
                      <a:pt x="116" y="29"/>
                    </a:lnTo>
                    <a:lnTo>
                      <a:pt x="114" y="25"/>
                    </a:lnTo>
                    <a:lnTo>
                      <a:pt x="116" y="21"/>
                    </a:lnTo>
                    <a:lnTo>
                      <a:pt x="118" y="21"/>
                    </a:lnTo>
                    <a:lnTo>
                      <a:pt x="116" y="16"/>
                    </a:lnTo>
                    <a:lnTo>
                      <a:pt x="112" y="12"/>
                    </a:lnTo>
                    <a:lnTo>
                      <a:pt x="112" y="10"/>
                    </a:lnTo>
                    <a:lnTo>
                      <a:pt x="116" y="6"/>
                    </a:lnTo>
                    <a:lnTo>
                      <a:pt x="104" y="8"/>
                    </a:lnTo>
                    <a:lnTo>
                      <a:pt x="96" y="6"/>
                    </a:lnTo>
                    <a:lnTo>
                      <a:pt x="90" y="2"/>
                    </a:lnTo>
                    <a:lnTo>
                      <a:pt x="88" y="0"/>
                    </a:lnTo>
                    <a:lnTo>
                      <a:pt x="84" y="0"/>
                    </a:lnTo>
                    <a:lnTo>
                      <a:pt x="80" y="0"/>
                    </a:lnTo>
                    <a:lnTo>
                      <a:pt x="79" y="2"/>
                    </a:lnTo>
                    <a:lnTo>
                      <a:pt x="75" y="10"/>
                    </a:lnTo>
                    <a:lnTo>
                      <a:pt x="71" y="12"/>
                    </a:lnTo>
                    <a:lnTo>
                      <a:pt x="67" y="10"/>
                    </a:lnTo>
                    <a:lnTo>
                      <a:pt x="61" y="6"/>
                    </a:lnTo>
                    <a:lnTo>
                      <a:pt x="59" y="8"/>
                    </a:lnTo>
                    <a:lnTo>
                      <a:pt x="57" y="10"/>
                    </a:lnTo>
                    <a:lnTo>
                      <a:pt x="53" y="16"/>
                    </a:lnTo>
                    <a:lnTo>
                      <a:pt x="53" y="17"/>
                    </a:lnTo>
                    <a:lnTo>
                      <a:pt x="49" y="19"/>
                    </a:lnTo>
                    <a:lnTo>
                      <a:pt x="43" y="21"/>
                    </a:lnTo>
                    <a:lnTo>
                      <a:pt x="43" y="25"/>
                    </a:lnTo>
                    <a:lnTo>
                      <a:pt x="47" y="25"/>
                    </a:lnTo>
                    <a:lnTo>
                      <a:pt x="47" y="27"/>
                    </a:lnTo>
                    <a:lnTo>
                      <a:pt x="49" y="29"/>
                    </a:lnTo>
                    <a:lnTo>
                      <a:pt x="49" y="37"/>
                    </a:lnTo>
                    <a:lnTo>
                      <a:pt x="43" y="37"/>
                    </a:lnTo>
                    <a:lnTo>
                      <a:pt x="41" y="31"/>
                    </a:lnTo>
                    <a:lnTo>
                      <a:pt x="39" y="31"/>
                    </a:lnTo>
                    <a:lnTo>
                      <a:pt x="35" y="31"/>
                    </a:lnTo>
                    <a:lnTo>
                      <a:pt x="31" y="31"/>
                    </a:lnTo>
                    <a:lnTo>
                      <a:pt x="29" y="29"/>
                    </a:lnTo>
                    <a:lnTo>
                      <a:pt x="25" y="29"/>
                    </a:lnTo>
                    <a:lnTo>
                      <a:pt x="23" y="35"/>
                    </a:lnTo>
                    <a:lnTo>
                      <a:pt x="19" y="37"/>
                    </a:lnTo>
                    <a:lnTo>
                      <a:pt x="14" y="37"/>
                    </a:lnTo>
                    <a:lnTo>
                      <a:pt x="10" y="37"/>
                    </a:lnTo>
                    <a:lnTo>
                      <a:pt x="6" y="41"/>
                    </a:lnTo>
                    <a:lnTo>
                      <a:pt x="0" y="45"/>
                    </a:lnTo>
                    <a:lnTo>
                      <a:pt x="0" y="4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62" name="Freeform 295"/>
              <p:cNvSpPr>
                <a:spLocks/>
              </p:cNvSpPr>
              <p:nvPr/>
            </p:nvSpPr>
            <p:spPr bwMode="auto">
              <a:xfrm>
                <a:off x="6221413" y="3278188"/>
                <a:ext cx="93662" cy="87313"/>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63" name="Freeform 296"/>
              <p:cNvSpPr>
                <a:spLocks/>
              </p:cNvSpPr>
              <p:nvPr/>
            </p:nvSpPr>
            <p:spPr bwMode="auto">
              <a:xfrm>
                <a:off x="6221413" y="3278188"/>
                <a:ext cx="93662" cy="87313"/>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64" name="Freeform 297"/>
              <p:cNvSpPr>
                <a:spLocks/>
              </p:cNvSpPr>
              <p:nvPr/>
            </p:nvSpPr>
            <p:spPr bwMode="auto">
              <a:xfrm>
                <a:off x="5102225" y="3236913"/>
                <a:ext cx="9525" cy="635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65" name="Freeform 298"/>
              <p:cNvSpPr>
                <a:spLocks/>
              </p:cNvSpPr>
              <p:nvPr/>
            </p:nvSpPr>
            <p:spPr bwMode="auto">
              <a:xfrm>
                <a:off x="5102225" y="3236913"/>
                <a:ext cx="9525" cy="635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66" name="Freeform 299"/>
              <p:cNvSpPr>
                <a:spLocks/>
              </p:cNvSpPr>
              <p:nvPr/>
            </p:nvSpPr>
            <p:spPr bwMode="auto">
              <a:xfrm>
                <a:off x="5570538" y="3236913"/>
                <a:ext cx="50800" cy="100013"/>
              </a:xfrm>
              <a:custGeom>
                <a:avLst/>
                <a:gdLst/>
                <a:ahLst/>
                <a:cxnLst>
                  <a:cxn ang="0">
                    <a:pos x="0" y="12"/>
                  </a:cxn>
                  <a:cxn ang="0">
                    <a:pos x="0" y="12"/>
                  </a:cxn>
                  <a:cxn ang="0">
                    <a:pos x="2" y="14"/>
                  </a:cxn>
                  <a:cxn ang="0">
                    <a:pos x="8" y="14"/>
                  </a:cxn>
                  <a:cxn ang="0">
                    <a:pos x="4" y="24"/>
                  </a:cxn>
                  <a:cxn ang="0">
                    <a:pos x="8" y="26"/>
                  </a:cxn>
                  <a:cxn ang="0">
                    <a:pos x="8" y="28"/>
                  </a:cxn>
                  <a:cxn ang="0">
                    <a:pos x="4" y="36"/>
                  </a:cxn>
                  <a:cxn ang="0">
                    <a:pos x="4" y="46"/>
                  </a:cxn>
                  <a:cxn ang="0">
                    <a:pos x="4" y="52"/>
                  </a:cxn>
                  <a:cxn ang="0">
                    <a:pos x="10" y="54"/>
                  </a:cxn>
                  <a:cxn ang="0">
                    <a:pos x="18" y="57"/>
                  </a:cxn>
                  <a:cxn ang="0">
                    <a:pos x="18" y="63"/>
                  </a:cxn>
                  <a:cxn ang="0">
                    <a:pos x="22" y="63"/>
                  </a:cxn>
                  <a:cxn ang="0">
                    <a:pos x="26" y="63"/>
                  </a:cxn>
                  <a:cxn ang="0">
                    <a:pos x="26" y="61"/>
                  </a:cxn>
                  <a:cxn ang="0">
                    <a:pos x="30" y="57"/>
                  </a:cxn>
                  <a:cxn ang="0">
                    <a:pos x="32" y="52"/>
                  </a:cxn>
                  <a:cxn ang="0">
                    <a:pos x="32" y="44"/>
                  </a:cxn>
                  <a:cxn ang="0">
                    <a:pos x="30" y="42"/>
                  </a:cxn>
                  <a:cxn ang="0">
                    <a:pos x="28" y="36"/>
                  </a:cxn>
                  <a:cxn ang="0">
                    <a:pos x="26" y="32"/>
                  </a:cxn>
                  <a:cxn ang="0">
                    <a:pos x="28" y="28"/>
                  </a:cxn>
                  <a:cxn ang="0">
                    <a:pos x="28" y="22"/>
                  </a:cxn>
                  <a:cxn ang="0">
                    <a:pos x="28" y="18"/>
                  </a:cxn>
                  <a:cxn ang="0">
                    <a:pos x="26" y="10"/>
                  </a:cxn>
                  <a:cxn ang="0">
                    <a:pos x="18" y="2"/>
                  </a:cxn>
                  <a:cxn ang="0">
                    <a:pos x="14" y="6"/>
                  </a:cxn>
                  <a:cxn ang="0">
                    <a:pos x="12" y="0"/>
                  </a:cxn>
                  <a:cxn ang="0">
                    <a:pos x="2" y="4"/>
                  </a:cxn>
                  <a:cxn ang="0">
                    <a:pos x="0" y="12"/>
                  </a:cxn>
                  <a:cxn ang="0">
                    <a:pos x="0" y="12"/>
                  </a:cxn>
                </a:cxnLst>
                <a:rect l="0" t="0" r="r" b="b"/>
                <a:pathLst>
                  <a:path w="32" h="63">
                    <a:moveTo>
                      <a:pt x="0" y="12"/>
                    </a:moveTo>
                    <a:lnTo>
                      <a:pt x="0" y="12"/>
                    </a:lnTo>
                    <a:lnTo>
                      <a:pt x="2" y="14"/>
                    </a:lnTo>
                    <a:lnTo>
                      <a:pt x="8" y="14"/>
                    </a:lnTo>
                    <a:lnTo>
                      <a:pt x="4" y="24"/>
                    </a:lnTo>
                    <a:lnTo>
                      <a:pt x="8" y="26"/>
                    </a:lnTo>
                    <a:lnTo>
                      <a:pt x="8" y="28"/>
                    </a:lnTo>
                    <a:lnTo>
                      <a:pt x="4" y="36"/>
                    </a:lnTo>
                    <a:lnTo>
                      <a:pt x="4" y="46"/>
                    </a:lnTo>
                    <a:lnTo>
                      <a:pt x="4" y="52"/>
                    </a:lnTo>
                    <a:lnTo>
                      <a:pt x="10" y="54"/>
                    </a:lnTo>
                    <a:lnTo>
                      <a:pt x="18" y="57"/>
                    </a:lnTo>
                    <a:lnTo>
                      <a:pt x="18" y="63"/>
                    </a:lnTo>
                    <a:lnTo>
                      <a:pt x="22" y="63"/>
                    </a:lnTo>
                    <a:lnTo>
                      <a:pt x="26" y="63"/>
                    </a:lnTo>
                    <a:lnTo>
                      <a:pt x="26" y="61"/>
                    </a:lnTo>
                    <a:lnTo>
                      <a:pt x="30" y="57"/>
                    </a:lnTo>
                    <a:lnTo>
                      <a:pt x="32" y="52"/>
                    </a:lnTo>
                    <a:lnTo>
                      <a:pt x="32" y="44"/>
                    </a:lnTo>
                    <a:lnTo>
                      <a:pt x="30" y="42"/>
                    </a:lnTo>
                    <a:lnTo>
                      <a:pt x="28" y="36"/>
                    </a:lnTo>
                    <a:lnTo>
                      <a:pt x="26" y="32"/>
                    </a:lnTo>
                    <a:lnTo>
                      <a:pt x="28" y="28"/>
                    </a:lnTo>
                    <a:lnTo>
                      <a:pt x="28" y="22"/>
                    </a:lnTo>
                    <a:lnTo>
                      <a:pt x="28" y="18"/>
                    </a:lnTo>
                    <a:lnTo>
                      <a:pt x="26" y="10"/>
                    </a:lnTo>
                    <a:lnTo>
                      <a:pt x="18" y="2"/>
                    </a:lnTo>
                    <a:lnTo>
                      <a:pt x="14" y="6"/>
                    </a:lnTo>
                    <a:lnTo>
                      <a:pt x="12" y="0"/>
                    </a:lnTo>
                    <a:lnTo>
                      <a:pt x="2" y="4"/>
                    </a:lnTo>
                    <a:lnTo>
                      <a:pt x="0" y="12"/>
                    </a:lnTo>
                    <a:lnTo>
                      <a:pt x="0"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67" name="Freeform 301"/>
              <p:cNvSpPr>
                <a:spLocks/>
              </p:cNvSpPr>
              <p:nvPr/>
            </p:nvSpPr>
            <p:spPr bwMode="auto">
              <a:xfrm>
                <a:off x="595313" y="1992313"/>
                <a:ext cx="1028700" cy="754063"/>
              </a:xfrm>
              <a:custGeom>
                <a:avLst/>
                <a:gdLst/>
                <a:ahLst/>
                <a:cxnLst>
                  <a:cxn ang="0">
                    <a:pos x="630" y="412"/>
                  </a:cxn>
                  <a:cxn ang="0">
                    <a:pos x="595" y="382"/>
                  </a:cxn>
                  <a:cxn ang="0">
                    <a:pos x="546" y="329"/>
                  </a:cxn>
                  <a:cxn ang="0">
                    <a:pos x="524" y="343"/>
                  </a:cxn>
                  <a:cxn ang="0">
                    <a:pos x="481" y="304"/>
                  </a:cxn>
                  <a:cxn ang="0">
                    <a:pos x="428" y="32"/>
                  </a:cxn>
                  <a:cxn ang="0">
                    <a:pos x="396" y="36"/>
                  </a:cxn>
                  <a:cxn ang="0">
                    <a:pos x="329" y="26"/>
                  </a:cxn>
                  <a:cxn ang="0">
                    <a:pos x="274" y="20"/>
                  </a:cxn>
                  <a:cxn ang="0">
                    <a:pos x="229" y="14"/>
                  </a:cxn>
                  <a:cxn ang="0">
                    <a:pos x="185" y="0"/>
                  </a:cxn>
                  <a:cxn ang="0">
                    <a:pos x="136" y="20"/>
                  </a:cxn>
                  <a:cxn ang="0">
                    <a:pos x="99" y="34"/>
                  </a:cxn>
                  <a:cxn ang="0">
                    <a:pos x="55" y="79"/>
                  </a:cxn>
                  <a:cxn ang="0">
                    <a:pos x="33" y="101"/>
                  </a:cxn>
                  <a:cxn ang="0">
                    <a:pos x="71" y="130"/>
                  </a:cxn>
                  <a:cxn ang="0">
                    <a:pos x="102" y="132"/>
                  </a:cxn>
                  <a:cxn ang="0">
                    <a:pos x="120" y="150"/>
                  </a:cxn>
                  <a:cxn ang="0">
                    <a:pos x="102" y="160"/>
                  </a:cxn>
                  <a:cxn ang="0">
                    <a:pos x="65" y="142"/>
                  </a:cxn>
                  <a:cxn ang="0">
                    <a:pos x="0" y="170"/>
                  </a:cxn>
                  <a:cxn ang="0">
                    <a:pos x="26" y="199"/>
                  </a:cxn>
                  <a:cxn ang="0">
                    <a:pos x="89" y="207"/>
                  </a:cxn>
                  <a:cxn ang="0">
                    <a:pos x="102" y="237"/>
                  </a:cxn>
                  <a:cxn ang="0">
                    <a:pos x="55" y="241"/>
                  </a:cxn>
                  <a:cxn ang="0">
                    <a:pos x="37" y="270"/>
                  </a:cxn>
                  <a:cxn ang="0">
                    <a:pos x="45" y="298"/>
                  </a:cxn>
                  <a:cxn ang="0">
                    <a:pos x="59" y="319"/>
                  </a:cxn>
                  <a:cxn ang="0">
                    <a:pos x="89" y="317"/>
                  </a:cxn>
                  <a:cxn ang="0">
                    <a:pos x="99" y="345"/>
                  </a:cxn>
                  <a:cxn ang="0">
                    <a:pos x="116" y="355"/>
                  </a:cxn>
                  <a:cxn ang="0">
                    <a:pos x="156" y="365"/>
                  </a:cxn>
                  <a:cxn ang="0">
                    <a:pos x="185" y="359"/>
                  </a:cxn>
                  <a:cxn ang="0">
                    <a:pos x="165" y="402"/>
                  </a:cxn>
                  <a:cxn ang="0">
                    <a:pos x="128" y="432"/>
                  </a:cxn>
                  <a:cxn ang="0">
                    <a:pos x="87" y="461"/>
                  </a:cxn>
                  <a:cxn ang="0">
                    <a:pos x="106" y="445"/>
                  </a:cxn>
                  <a:cxn ang="0">
                    <a:pos x="140" y="443"/>
                  </a:cxn>
                  <a:cxn ang="0">
                    <a:pos x="156" y="426"/>
                  </a:cxn>
                  <a:cxn ang="0">
                    <a:pos x="193" y="396"/>
                  </a:cxn>
                  <a:cxn ang="0">
                    <a:pos x="229" y="365"/>
                  </a:cxn>
                  <a:cxn ang="0">
                    <a:pos x="232" y="329"/>
                  </a:cxn>
                  <a:cxn ang="0">
                    <a:pos x="266" y="304"/>
                  </a:cxn>
                  <a:cxn ang="0">
                    <a:pos x="307" y="284"/>
                  </a:cxn>
                  <a:cxn ang="0">
                    <a:pos x="276" y="304"/>
                  </a:cxn>
                  <a:cxn ang="0">
                    <a:pos x="268" y="347"/>
                  </a:cxn>
                  <a:cxn ang="0">
                    <a:pos x="301" y="335"/>
                  </a:cxn>
                  <a:cxn ang="0">
                    <a:pos x="319" y="323"/>
                  </a:cxn>
                  <a:cxn ang="0">
                    <a:pos x="329" y="294"/>
                  </a:cxn>
                  <a:cxn ang="0">
                    <a:pos x="359" y="304"/>
                  </a:cxn>
                  <a:cxn ang="0">
                    <a:pos x="394" y="319"/>
                  </a:cxn>
                  <a:cxn ang="0">
                    <a:pos x="445" y="333"/>
                  </a:cxn>
                  <a:cxn ang="0">
                    <a:pos x="491" y="349"/>
                  </a:cxn>
                  <a:cxn ang="0">
                    <a:pos x="526" y="376"/>
                  </a:cxn>
                  <a:cxn ang="0">
                    <a:pos x="558" y="402"/>
                  </a:cxn>
                  <a:cxn ang="0">
                    <a:pos x="548" y="373"/>
                  </a:cxn>
                  <a:cxn ang="0">
                    <a:pos x="571" y="382"/>
                  </a:cxn>
                  <a:cxn ang="0">
                    <a:pos x="591" y="418"/>
                  </a:cxn>
                  <a:cxn ang="0">
                    <a:pos x="605" y="447"/>
                  </a:cxn>
                  <a:cxn ang="0">
                    <a:pos x="623" y="447"/>
                  </a:cxn>
                  <a:cxn ang="0">
                    <a:pos x="628" y="467"/>
                  </a:cxn>
                  <a:cxn ang="0">
                    <a:pos x="646" y="455"/>
                  </a:cxn>
                </a:cxnLst>
                <a:rect l="0" t="0" r="r" b="b"/>
                <a:pathLst>
                  <a:path w="648" h="475">
                    <a:moveTo>
                      <a:pt x="646" y="443"/>
                    </a:moveTo>
                    <a:lnTo>
                      <a:pt x="646" y="443"/>
                    </a:lnTo>
                    <a:lnTo>
                      <a:pt x="646" y="442"/>
                    </a:lnTo>
                    <a:lnTo>
                      <a:pt x="642" y="438"/>
                    </a:lnTo>
                    <a:lnTo>
                      <a:pt x="642" y="434"/>
                    </a:lnTo>
                    <a:lnTo>
                      <a:pt x="640" y="432"/>
                    </a:lnTo>
                    <a:lnTo>
                      <a:pt x="638" y="432"/>
                    </a:lnTo>
                    <a:lnTo>
                      <a:pt x="636" y="426"/>
                    </a:lnTo>
                    <a:lnTo>
                      <a:pt x="632" y="418"/>
                    </a:lnTo>
                    <a:lnTo>
                      <a:pt x="630" y="412"/>
                    </a:lnTo>
                    <a:lnTo>
                      <a:pt x="628" y="412"/>
                    </a:lnTo>
                    <a:lnTo>
                      <a:pt x="623" y="414"/>
                    </a:lnTo>
                    <a:lnTo>
                      <a:pt x="619" y="412"/>
                    </a:lnTo>
                    <a:lnTo>
                      <a:pt x="617" y="408"/>
                    </a:lnTo>
                    <a:lnTo>
                      <a:pt x="613" y="406"/>
                    </a:lnTo>
                    <a:lnTo>
                      <a:pt x="611" y="402"/>
                    </a:lnTo>
                    <a:lnTo>
                      <a:pt x="609" y="398"/>
                    </a:lnTo>
                    <a:lnTo>
                      <a:pt x="603" y="396"/>
                    </a:lnTo>
                    <a:lnTo>
                      <a:pt x="601" y="392"/>
                    </a:lnTo>
                    <a:lnTo>
                      <a:pt x="595" y="382"/>
                    </a:lnTo>
                    <a:lnTo>
                      <a:pt x="575" y="359"/>
                    </a:lnTo>
                    <a:lnTo>
                      <a:pt x="571" y="353"/>
                    </a:lnTo>
                    <a:lnTo>
                      <a:pt x="565" y="347"/>
                    </a:lnTo>
                    <a:lnTo>
                      <a:pt x="561" y="347"/>
                    </a:lnTo>
                    <a:lnTo>
                      <a:pt x="558" y="345"/>
                    </a:lnTo>
                    <a:lnTo>
                      <a:pt x="556" y="343"/>
                    </a:lnTo>
                    <a:lnTo>
                      <a:pt x="556" y="337"/>
                    </a:lnTo>
                    <a:lnTo>
                      <a:pt x="554" y="335"/>
                    </a:lnTo>
                    <a:lnTo>
                      <a:pt x="550" y="333"/>
                    </a:lnTo>
                    <a:lnTo>
                      <a:pt x="546" y="329"/>
                    </a:lnTo>
                    <a:lnTo>
                      <a:pt x="544" y="327"/>
                    </a:lnTo>
                    <a:lnTo>
                      <a:pt x="540" y="325"/>
                    </a:lnTo>
                    <a:lnTo>
                      <a:pt x="536" y="325"/>
                    </a:lnTo>
                    <a:lnTo>
                      <a:pt x="528" y="327"/>
                    </a:lnTo>
                    <a:lnTo>
                      <a:pt x="526" y="327"/>
                    </a:lnTo>
                    <a:lnTo>
                      <a:pt x="528" y="329"/>
                    </a:lnTo>
                    <a:lnTo>
                      <a:pt x="528" y="335"/>
                    </a:lnTo>
                    <a:lnTo>
                      <a:pt x="528" y="337"/>
                    </a:lnTo>
                    <a:lnTo>
                      <a:pt x="526" y="339"/>
                    </a:lnTo>
                    <a:lnTo>
                      <a:pt x="524" y="343"/>
                    </a:lnTo>
                    <a:lnTo>
                      <a:pt x="512" y="345"/>
                    </a:lnTo>
                    <a:lnTo>
                      <a:pt x="508" y="349"/>
                    </a:lnTo>
                    <a:lnTo>
                      <a:pt x="508" y="347"/>
                    </a:lnTo>
                    <a:lnTo>
                      <a:pt x="508" y="343"/>
                    </a:lnTo>
                    <a:lnTo>
                      <a:pt x="502" y="337"/>
                    </a:lnTo>
                    <a:lnTo>
                      <a:pt x="498" y="333"/>
                    </a:lnTo>
                    <a:lnTo>
                      <a:pt x="491" y="327"/>
                    </a:lnTo>
                    <a:lnTo>
                      <a:pt x="489" y="325"/>
                    </a:lnTo>
                    <a:lnTo>
                      <a:pt x="483" y="313"/>
                    </a:lnTo>
                    <a:lnTo>
                      <a:pt x="481" y="304"/>
                    </a:lnTo>
                    <a:lnTo>
                      <a:pt x="473" y="308"/>
                    </a:lnTo>
                    <a:lnTo>
                      <a:pt x="469" y="308"/>
                    </a:lnTo>
                    <a:lnTo>
                      <a:pt x="463" y="304"/>
                    </a:lnTo>
                    <a:lnTo>
                      <a:pt x="461" y="304"/>
                    </a:lnTo>
                    <a:lnTo>
                      <a:pt x="455" y="306"/>
                    </a:lnTo>
                    <a:lnTo>
                      <a:pt x="447" y="308"/>
                    </a:lnTo>
                    <a:lnTo>
                      <a:pt x="443" y="42"/>
                    </a:lnTo>
                    <a:lnTo>
                      <a:pt x="441" y="40"/>
                    </a:lnTo>
                    <a:lnTo>
                      <a:pt x="431" y="34"/>
                    </a:lnTo>
                    <a:lnTo>
                      <a:pt x="428" y="32"/>
                    </a:lnTo>
                    <a:lnTo>
                      <a:pt x="424" y="34"/>
                    </a:lnTo>
                    <a:lnTo>
                      <a:pt x="418" y="34"/>
                    </a:lnTo>
                    <a:lnTo>
                      <a:pt x="416" y="34"/>
                    </a:lnTo>
                    <a:lnTo>
                      <a:pt x="414" y="32"/>
                    </a:lnTo>
                    <a:lnTo>
                      <a:pt x="408" y="32"/>
                    </a:lnTo>
                    <a:lnTo>
                      <a:pt x="406" y="36"/>
                    </a:lnTo>
                    <a:lnTo>
                      <a:pt x="404" y="40"/>
                    </a:lnTo>
                    <a:lnTo>
                      <a:pt x="400" y="36"/>
                    </a:lnTo>
                    <a:lnTo>
                      <a:pt x="398" y="34"/>
                    </a:lnTo>
                    <a:lnTo>
                      <a:pt x="396" y="36"/>
                    </a:lnTo>
                    <a:lnTo>
                      <a:pt x="394" y="36"/>
                    </a:lnTo>
                    <a:lnTo>
                      <a:pt x="394" y="34"/>
                    </a:lnTo>
                    <a:lnTo>
                      <a:pt x="370" y="32"/>
                    </a:lnTo>
                    <a:lnTo>
                      <a:pt x="370" y="30"/>
                    </a:lnTo>
                    <a:lnTo>
                      <a:pt x="363" y="30"/>
                    </a:lnTo>
                    <a:lnTo>
                      <a:pt x="359" y="30"/>
                    </a:lnTo>
                    <a:lnTo>
                      <a:pt x="345" y="30"/>
                    </a:lnTo>
                    <a:lnTo>
                      <a:pt x="333" y="30"/>
                    </a:lnTo>
                    <a:lnTo>
                      <a:pt x="331" y="26"/>
                    </a:lnTo>
                    <a:lnTo>
                      <a:pt x="329" y="26"/>
                    </a:lnTo>
                    <a:lnTo>
                      <a:pt x="323" y="26"/>
                    </a:lnTo>
                    <a:lnTo>
                      <a:pt x="315" y="20"/>
                    </a:lnTo>
                    <a:lnTo>
                      <a:pt x="313" y="22"/>
                    </a:lnTo>
                    <a:lnTo>
                      <a:pt x="311" y="22"/>
                    </a:lnTo>
                    <a:lnTo>
                      <a:pt x="307" y="20"/>
                    </a:lnTo>
                    <a:lnTo>
                      <a:pt x="303" y="22"/>
                    </a:lnTo>
                    <a:lnTo>
                      <a:pt x="297" y="24"/>
                    </a:lnTo>
                    <a:lnTo>
                      <a:pt x="292" y="24"/>
                    </a:lnTo>
                    <a:lnTo>
                      <a:pt x="288" y="26"/>
                    </a:lnTo>
                    <a:lnTo>
                      <a:pt x="274" y="20"/>
                    </a:lnTo>
                    <a:lnTo>
                      <a:pt x="266" y="20"/>
                    </a:lnTo>
                    <a:lnTo>
                      <a:pt x="264" y="16"/>
                    </a:lnTo>
                    <a:lnTo>
                      <a:pt x="258" y="20"/>
                    </a:lnTo>
                    <a:lnTo>
                      <a:pt x="254" y="16"/>
                    </a:lnTo>
                    <a:lnTo>
                      <a:pt x="254" y="14"/>
                    </a:lnTo>
                    <a:lnTo>
                      <a:pt x="256" y="14"/>
                    </a:lnTo>
                    <a:lnTo>
                      <a:pt x="254" y="12"/>
                    </a:lnTo>
                    <a:lnTo>
                      <a:pt x="246" y="12"/>
                    </a:lnTo>
                    <a:lnTo>
                      <a:pt x="232" y="14"/>
                    </a:lnTo>
                    <a:lnTo>
                      <a:pt x="229" y="14"/>
                    </a:lnTo>
                    <a:lnTo>
                      <a:pt x="223" y="14"/>
                    </a:lnTo>
                    <a:lnTo>
                      <a:pt x="221" y="14"/>
                    </a:lnTo>
                    <a:lnTo>
                      <a:pt x="221" y="12"/>
                    </a:lnTo>
                    <a:lnTo>
                      <a:pt x="219" y="6"/>
                    </a:lnTo>
                    <a:lnTo>
                      <a:pt x="213" y="10"/>
                    </a:lnTo>
                    <a:lnTo>
                      <a:pt x="209" y="10"/>
                    </a:lnTo>
                    <a:lnTo>
                      <a:pt x="201" y="14"/>
                    </a:lnTo>
                    <a:lnTo>
                      <a:pt x="203" y="4"/>
                    </a:lnTo>
                    <a:lnTo>
                      <a:pt x="193" y="2"/>
                    </a:lnTo>
                    <a:lnTo>
                      <a:pt x="185" y="0"/>
                    </a:lnTo>
                    <a:lnTo>
                      <a:pt x="181" y="0"/>
                    </a:lnTo>
                    <a:lnTo>
                      <a:pt x="181" y="2"/>
                    </a:lnTo>
                    <a:lnTo>
                      <a:pt x="171" y="10"/>
                    </a:lnTo>
                    <a:lnTo>
                      <a:pt x="162" y="14"/>
                    </a:lnTo>
                    <a:lnTo>
                      <a:pt x="154" y="14"/>
                    </a:lnTo>
                    <a:lnTo>
                      <a:pt x="148" y="14"/>
                    </a:lnTo>
                    <a:lnTo>
                      <a:pt x="144" y="16"/>
                    </a:lnTo>
                    <a:lnTo>
                      <a:pt x="140" y="12"/>
                    </a:lnTo>
                    <a:lnTo>
                      <a:pt x="138" y="20"/>
                    </a:lnTo>
                    <a:lnTo>
                      <a:pt x="136" y="20"/>
                    </a:lnTo>
                    <a:lnTo>
                      <a:pt x="134" y="20"/>
                    </a:lnTo>
                    <a:lnTo>
                      <a:pt x="130" y="16"/>
                    </a:lnTo>
                    <a:lnTo>
                      <a:pt x="130" y="22"/>
                    </a:lnTo>
                    <a:lnTo>
                      <a:pt x="126" y="24"/>
                    </a:lnTo>
                    <a:lnTo>
                      <a:pt x="118" y="24"/>
                    </a:lnTo>
                    <a:lnTo>
                      <a:pt x="112" y="24"/>
                    </a:lnTo>
                    <a:lnTo>
                      <a:pt x="108" y="26"/>
                    </a:lnTo>
                    <a:lnTo>
                      <a:pt x="106" y="30"/>
                    </a:lnTo>
                    <a:lnTo>
                      <a:pt x="100" y="30"/>
                    </a:lnTo>
                    <a:lnTo>
                      <a:pt x="99" y="34"/>
                    </a:lnTo>
                    <a:lnTo>
                      <a:pt x="97" y="42"/>
                    </a:lnTo>
                    <a:lnTo>
                      <a:pt x="91" y="42"/>
                    </a:lnTo>
                    <a:lnTo>
                      <a:pt x="89" y="44"/>
                    </a:lnTo>
                    <a:lnTo>
                      <a:pt x="87" y="49"/>
                    </a:lnTo>
                    <a:lnTo>
                      <a:pt x="87" y="53"/>
                    </a:lnTo>
                    <a:lnTo>
                      <a:pt x="81" y="59"/>
                    </a:lnTo>
                    <a:lnTo>
                      <a:pt x="79" y="73"/>
                    </a:lnTo>
                    <a:lnTo>
                      <a:pt x="69" y="75"/>
                    </a:lnTo>
                    <a:lnTo>
                      <a:pt x="59" y="79"/>
                    </a:lnTo>
                    <a:lnTo>
                      <a:pt x="55" y="79"/>
                    </a:lnTo>
                    <a:lnTo>
                      <a:pt x="51" y="79"/>
                    </a:lnTo>
                    <a:lnTo>
                      <a:pt x="47" y="81"/>
                    </a:lnTo>
                    <a:lnTo>
                      <a:pt x="37" y="81"/>
                    </a:lnTo>
                    <a:lnTo>
                      <a:pt x="28" y="79"/>
                    </a:lnTo>
                    <a:lnTo>
                      <a:pt x="32" y="93"/>
                    </a:lnTo>
                    <a:lnTo>
                      <a:pt x="28" y="95"/>
                    </a:lnTo>
                    <a:lnTo>
                      <a:pt x="28" y="99"/>
                    </a:lnTo>
                    <a:lnTo>
                      <a:pt x="26" y="99"/>
                    </a:lnTo>
                    <a:lnTo>
                      <a:pt x="24" y="99"/>
                    </a:lnTo>
                    <a:lnTo>
                      <a:pt x="33" y="101"/>
                    </a:lnTo>
                    <a:lnTo>
                      <a:pt x="35" y="103"/>
                    </a:lnTo>
                    <a:lnTo>
                      <a:pt x="41" y="109"/>
                    </a:lnTo>
                    <a:lnTo>
                      <a:pt x="43" y="109"/>
                    </a:lnTo>
                    <a:lnTo>
                      <a:pt x="47" y="109"/>
                    </a:lnTo>
                    <a:lnTo>
                      <a:pt x="61" y="120"/>
                    </a:lnTo>
                    <a:lnTo>
                      <a:pt x="69" y="120"/>
                    </a:lnTo>
                    <a:lnTo>
                      <a:pt x="71" y="120"/>
                    </a:lnTo>
                    <a:lnTo>
                      <a:pt x="71" y="122"/>
                    </a:lnTo>
                    <a:lnTo>
                      <a:pt x="69" y="122"/>
                    </a:lnTo>
                    <a:lnTo>
                      <a:pt x="71" y="130"/>
                    </a:lnTo>
                    <a:lnTo>
                      <a:pt x="73" y="132"/>
                    </a:lnTo>
                    <a:lnTo>
                      <a:pt x="79" y="132"/>
                    </a:lnTo>
                    <a:lnTo>
                      <a:pt x="79" y="130"/>
                    </a:lnTo>
                    <a:lnTo>
                      <a:pt x="83" y="128"/>
                    </a:lnTo>
                    <a:lnTo>
                      <a:pt x="89" y="128"/>
                    </a:lnTo>
                    <a:lnTo>
                      <a:pt x="89" y="130"/>
                    </a:lnTo>
                    <a:lnTo>
                      <a:pt x="91" y="132"/>
                    </a:lnTo>
                    <a:lnTo>
                      <a:pt x="97" y="132"/>
                    </a:lnTo>
                    <a:lnTo>
                      <a:pt x="102" y="130"/>
                    </a:lnTo>
                    <a:lnTo>
                      <a:pt x="102" y="132"/>
                    </a:lnTo>
                    <a:lnTo>
                      <a:pt x="102" y="134"/>
                    </a:lnTo>
                    <a:lnTo>
                      <a:pt x="100" y="134"/>
                    </a:lnTo>
                    <a:lnTo>
                      <a:pt x="99" y="138"/>
                    </a:lnTo>
                    <a:lnTo>
                      <a:pt x="99" y="140"/>
                    </a:lnTo>
                    <a:lnTo>
                      <a:pt x="102" y="140"/>
                    </a:lnTo>
                    <a:lnTo>
                      <a:pt x="106" y="142"/>
                    </a:lnTo>
                    <a:lnTo>
                      <a:pt x="112" y="142"/>
                    </a:lnTo>
                    <a:lnTo>
                      <a:pt x="120" y="142"/>
                    </a:lnTo>
                    <a:lnTo>
                      <a:pt x="120" y="144"/>
                    </a:lnTo>
                    <a:lnTo>
                      <a:pt x="120" y="150"/>
                    </a:lnTo>
                    <a:lnTo>
                      <a:pt x="106" y="150"/>
                    </a:lnTo>
                    <a:lnTo>
                      <a:pt x="99" y="150"/>
                    </a:lnTo>
                    <a:lnTo>
                      <a:pt x="99" y="152"/>
                    </a:lnTo>
                    <a:lnTo>
                      <a:pt x="102" y="154"/>
                    </a:lnTo>
                    <a:lnTo>
                      <a:pt x="102" y="152"/>
                    </a:lnTo>
                    <a:lnTo>
                      <a:pt x="106" y="152"/>
                    </a:lnTo>
                    <a:lnTo>
                      <a:pt x="108" y="154"/>
                    </a:lnTo>
                    <a:lnTo>
                      <a:pt x="110" y="154"/>
                    </a:lnTo>
                    <a:lnTo>
                      <a:pt x="110" y="162"/>
                    </a:lnTo>
                    <a:lnTo>
                      <a:pt x="102" y="160"/>
                    </a:lnTo>
                    <a:lnTo>
                      <a:pt x="99" y="164"/>
                    </a:lnTo>
                    <a:lnTo>
                      <a:pt x="99" y="162"/>
                    </a:lnTo>
                    <a:lnTo>
                      <a:pt x="87" y="162"/>
                    </a:lnTo>
                    <a:lnTo>
                      <a:pt x="73" y="162"/>
                    </a:lnTo>
                    <a:lnTo>
                      <a:pt x="71" y="158"/>
                    </a:lnTo>
                    <a:lnTo>
                      <a:pt x="63" y="158"/>
                    </a:lnTo>
                    <a:lnTo>
                      <a:pt x="63" y="154"/>
                    </a:lnTo>
                    <a:lnTo>
                      <a:pt x="65" y="154"/>
                    </a:lnTo>
                    <a:lnTo>
                      <a:pt x="65" y="148"/>
                    </a:lnTo>
                    <a:lnTo>
                      <a:pt x="65" y="142"/>
                    </a:lnTo>
                    <a:lnTo>
                      <a:pt x="63" y="140"/>
                    </a:lnTo>
                    <a:lnTo>
                      <a:pt x="55" y="140"/>
                    </a:lnTo>
                    <a:lnTo>
                      <a:pt x="53" y="142"/>
                    </a:lnTo>
                    <a:lnTo>
                      <a:pt x="43" y="148"/>
                    </a:lnTo>
                    <a:lnTo>
                      <a:pt x="33" y="152"/>
                    </a:lnTo>
                    <a:lnTo>
                      <a:pt x="33" y="160"/>
                    </a:lnTo>
                    <a:lnTo>
                      <a:pt x="32" y="160"/>
                    </a:lnTo>
                    <a:lnTo>
                      <a:pt x="18" y="160"/>
                    </a:lnTo>
                    <a:lnTo>
                      <a:pt x="8" y="162"/>
                    </a:lnTo>
                    <a:lnTo>
                      <a:pt x="0" y="170"/>
                    </a:lnTo>
                    <a:lnTo>
                      <a:pt x="0" y="174"/>
                    </a:lnTo>
                    <a:lnTo>
                      <a:pt x="10" y="174"/>
                    </a:lnTo>
                    <a:lnTo>
                      <a:pt x="18" y="178"/>
                    </a:lnTo>
                    <a:lnTo>
                      <a:pt x="26" y="178"/>
                    </a:lnTo>
                    <a:lnTo>
                      <a:pt x="26" y="179"/>
                    </a:lnTo>
                    <a:lnTo>
                      <a:pt x="16" y="181"/>
                    </a:lnTo>
                    <a:lnTo>
                      <a:pt x="16" y="183"/>
                    </a:lnTo>
                    <a:lnTo>
                      <a:pt x="24" y="191"/>
                    </a:lnTo>
                    <a:lnTo>
                      <a:pt x="24" y="193"/>
                    </a:lnTo>
                    <a:lnTo>
                      <a:pt x="26" y="199"/>
                    </a:lnTo>
                    <a:lnTo>
                      <a:pt x="43" y="203"/>
                    </a:lnTo>
                    <a:lnTo>
                      <a:pt x="47" y="201"/>
                    </a:lnTo>
                    <a:lnTo>
                      <a:pt x="51" y="199"/>
                    </a:lnTo>
                    <a:lnTo>
                      <a:pt x="63" y="197"/>
                    </a:lnTo>
                    <a:lnTo>
                      <a:pt x="75" y="199"/>
                    </a:lnTo>
                    <a:lnTo>
                      <a:pt x="75" y="197"/>
                    </a:lnTo>
                    <a:lnTo>
                      <a:pt x="79" y="193"/>
                    </a:lnTo>
                    <a:lnTo>
                      <a:pt x="83" y="201"/>
                    </a:lnTo>
                    <a:lnTo>
                      <a:pt x="83" y="203"/>
                    </a:lnTo>
                    <a:lnTo>
                      <a:pt x="89" y="207"/>
                    </a:lnTo>
                    <a:lnTo>
                      <a:pt x="93" y="199"/>
                    </a:lnTo>
                    <a:lnTo>
                      <a:pt x="108" y="197"/>
                    </a:lnTo>
                    <a:lnTo>
                      <a:pt x="120" y="197"/>
                    </a:lnTo>
                    <a:lnTo>
                      <a:pt x="120" y="201"/>
                    </a:lnTo>
                    <a:lnTo>
                      <a:pt x="116" y="207"/>
                    </a:lnTo>
                    <a:lnTo>
                      <a:pt x="116" y="211"/>
                    </a:lnTo>
                    <a:lnTo>
                      <a:pt x="118" y="219"/>
                    </a:lnTo>
                    <a:lnTo>
                      <a:pt x="118" y="229"/>
                    </a:lnTo>
                    <a:lnTo>
                      <a:pt x="110" y="233"/>
                    </a:lnTo>
                    <a:lnTo>
                      <a:pt x="102" y="237"/>
                    </a:lnTo>
                    <a:lnTo>
                      <a:pt x="100" y="233"/>
                    </a:lnTo>
                    <a:lnTo>
                      <a:pt x="97" y="233"/>
                    </a:lnTo>
                    <a:lnTo>
                      <a:pt x="97" y="239"/>
                    </a:lnTo>
                    <a:lnTo>
                      <a:pt x="89" y="244"/>
                    </a:lnTo>
                    <a:lnTo>
                      <a:pt x="81" y="244"/>
                    </a:lnTo>
                    <a:lnTo>
                      <a:pt x="75" y="244"/>
                    </a:lnTo>
                    <a:lnTo>
                      <a:pt x="71" y="239"/>
                    </a:lnTo>
                    <a:lnTo>
                      <a:pt x="69" y="237"/>
                    </a:lnTo>
                    <a:lnTo>
                      <a:pt x="63" y="237"/>
                    </a:lnTo>
                    <a:lnTo>
                      <a:pt x="55" y="241"/>
                    </a:lnTo>
                    <a:lnTo>
                      <a:pt x="55" y="244"/>
                    </a:lnTo>
                    <a:lnTo>
                      <a:pt x="55" y="246"/>
                    </a:lnTo>
                    <a:lnTo>
                      <a:pt x="59" y="246"/>
                    </a:lnTo>
                    <a:lnTo>
                      <a:pt x="61" y="250"/>
                    </a:lnTo>
                    <a:lnTo>
                      <a:pt x="61" y="258"/>
                    </a:lnTo>
                    <a:lnTo>
                      <a:pt x="61" y="256"/>
                    </a:lnTo>
                    <a:lnTo>
                      <a:pt x="53" y="254"/>
                    </a:lnTo>
                    <a:lnTo>
                      <a:pt x="51" y="264"/>
                    </a:lnTo>
                    <a:lnTo>
                      <a:pt x="47" y="264"/>
                    </a:lnTo>
                    <a:lnTo>
                      <a:pt x="37" y="270"/>
                    </a:lnTo>
                    <a:lnTo>
                      <a:pt x="37" y="276"/>
                    </a:lnTo>
                    <a:lnTo>
                      <a:pt x="37" y="278"/>
                    </a:lnTo>
                    <a:lnTo>
                      <a:pt x="33" y="280"/>
                    </a:lnTo>
                    <a:lnTo>
                      <a:pt x="32" y="286"/>
                    </a:lnTo>
                    <a:lnTo>
                      <a:pt x="35" y="286"/>
                    </a:lnTo>
                    <a:lnTo>
                      <a:pt x="35" y="290"/>
                    </a:lnTo>
                    <a:lnTo>
                      <a:pt x="43" y="290"/>
                    </a:lnTo>
                    <a:lnTo>
                      <a:pt x="43" y="296"/>
                    </a:lnTo>
                    <a:lnTo>
                      <a:pt x="45" y="296"/>
                    </a:lnTo>
                    <a:lnTo>
                      <a:pt x="45" y="298"/>
                    </a:lnTo>
                    <a:lnTo>
                      <a:pt x="55" y="298"/>
                    </a:lnTo>
                    <a:lnTo>
                      <a:pt x="63" y="300"/>
                    </a:lnTo>
                    <a:lnTo>
                      <a:pt x="63" y="298"/>
                    </a:lnTo>
                    <a:lnTo>
                      <a:pt x="71" y="298"/>
                    </a:lnTo>
                    <a:lnTo>
                      <a:pt x="71" y="300"/>
                    </a:lnTo>
                    <a:lnTo>
                      <a:pt x="65" y="304"/>
                    </a:lnTo>
                    <a:lnTo>
                      <a:pt x="63" y="308"/>
                    </a:lnTo>
                    <a:lnTo>
                      <a:pt x="61" y="310"/>
                    </a:lnTo>
                    <a:lnTo>
                      <a:pt x="61" y="315"/>
                    </a:lnTo>
                    <a:lnTo>
                      <a:pt x="59" y="319"/>
                    </a:lnTo>
                    <a:lnTo>
                      <a:pt x="61" y="319"/>
                    </a:lnTo>
                    <a:lnTo>
                      <a:pt x="61" y="323"/>
                    </a:lnTo>
                    <a:lnTo>
                      <a:pt x="65" y="323"/>
                    </a:lnTo>
                    <a:lnTo>
                      <a:pt x="65" y="327"/>
                    </a:lnTo>
                    <a:lnTo>
                      <a:pt x="71" y="333"/>
                    </a:lnTo>
                    <a:lnTo>
                      <a:pt x="81" y="329"/>
                    </a:lnTo>
                    <a:lnTo>
                      <a:pt x="87" y="327"/>
                    </a:lnTo>
                    <a:lnTo>
                      <a:pt x="89" y="325"/>
                    </a:lnTo>
                    <a:lnTo>
                      <a:pt x="89" y="319"/>
                    </a:lnTo>
                    <a:lnTo>
                      <a:pt x="89" y="317"/>
                    </a:lnTo>
                    <a:lnTo>
                      <a:pt x="91" y="313"/>
                    </a:lnTo>
                    <a:lnTo>
                      <a:pt x="93" y="313"/>
                    </a:lnTo>
                    <a:lnTo>
                      <a:pt x="97" y="317"/>
                    </a:lnTo>
                    <a:lnTo>
                      <a:pt x="97" y="319"/>
                    </a:lnTo>
                    <a:lnTo>
                      <a:pt x="93" y="319"/>
                    </a:lnTo>
                    <a:lnTo>
                      <a:pt x="93" y="327"/>
                    </a:lnTo>
                    <a:lnTo>
                      <a:pt x="99" y="329"/>
                    </a:lnTo>
                    <a:lnTo>
                      <a:pt x="100" y="337"/>
                    </a:lnTo>
                    <a:lnTo>
                      <a:pt x="100" y="343"/>
                    </a:lnTo>
                    <a:lnTo>
                      <a:pt x="99" y="345"/>
                    </a:lnTo>
                    <a:lnTo>
                      <a:pt x="99" y="349"/>
                    </a:lnTo>
                    <a:lnTo>
                      <a:pt x="106" y="349"/>
                    </a:lnTo>
                    <a:lnTo>
                      <a:pt x="102" y="353"/>
                    </a:lnTo>
                    <a:lnTo>
                      <a:pt x="100" y="357"/>
                    </a:lnTo>
                    <a:lnTo>
                      <a:pt x="102" y="357"/>
                    </a:lnTo>
                    <a:lnTo>
                      <a:pt x="102" y="359"/>
                    </a:lnTo>
                    <a:lnTo>
                      <a:pt x="102" y="365"/>
                    </a:lnTo>
                    <a:lnTo>
                      <a:pt x="108" y="363"/>
                    </a:lnTo>
                    <a:lnTo>
                      <a:pt x="110" y="359"/>
                    </a:lnTo>
                    <a:lnTo>
                      <a:pt x="116" y="355"/>
                    </a:lnTo>
                    <a:lnTo>
                      <a:pt x="128" y="347"/>
                    </a:lnTo>
                    <a:lnTo>
                      <a:pt x="130" y="347"/>
                    </a:lnTo>
                    <a:lnTo>
                      <a:pt x="134" y="349"/>
                    </a:lnTo>
                    <a:lnTo>
                      <a:pt x="136" y="355"/>
                    </a:lnTo>
                    <a:lnTo>
                      <a:pt x="144" y="353"/>
                    </a:lnTo>
                    <a:lnTo>
                      <a:pt x="146" y="357"/>
                    </a:lnTo>
                    <a:lnTo>
                      <a:pt x="148" y="363"/>
                    </a:lnTo>
                    <a:lnTo>
                      <a:pt x="150" y="365"/>
                    </a:lnTo>
                    <a:lnTo>
                      <a:pt x="154" y="367"/>
                    </a:lnTo>
                    <a:lnTo>
                      <a:pt x="156" y="365"/>
                    </a:lnTo>
                    <a:lnTo>
                      <a:pt x="154" y="363"/>
                    </a:lnTo>
                    <a:lnTo>
                      <a:pt x="156" y="359"/>
                    </a:lnTo>
                    <a:lnTo>
                      <a:pt x="162" y="359"/>
                    </a:lnTo>
                    <a:lnTo>
                      <a:pt x="164" y="355"/>
                    </a:lnTo>
                    <a:lnTo>
                      <a:pt x="165" y="363"/>
                    </a:lnTo>
                    <a:lnTo>
                      <a:pt x="173" y="359"/>
                    </a:lnTo>
                    <a:lnTo>
                      <a:pt x="181" y="357"/>
                    </a:lnTo>
                    <a:lnTo>
                      <a:pt x="183" y="353"/>
                    </a:lnTo>
                    <a:lnTo>
                      <a:pt x="189" y="353"/>
                    </a:lnTo>
                    <a:lnTo>
                      <a:pt x="185" y="359"/>
                    </a:lnTo>
                    <a:lnTo>
                      <a:pt x="183" y="365"/>
                    </a:lnTo>
                    <a:lnTo>
                      <a:pt x="181" y="367"/>
                    </a:lnTo>
                    <a:lnTo>
                      <a:pt x="175" y="373"/>
                    </a:lnTo>
                    <a:lnTo>
                      <a:pt x="175" y="375"/>
                    </a:lnTo>
                    <a:lnTo>
                      <a:pt x="175" y="378"/>
                    </a:lnTo>
                    <a:lnTo>
                      <a:pt x="171" y="378"/>
                    </a:lnTo>
                    <a:lnTo>
                      <a:pt x="171" y="394"/>
                    </a:lnTo>
                    <a:lnTo>
                      <a:pt x="167" y="394"/>
                    </a:lnTo>
                    <a:lnTo>
                      <a:pt x="165" y="398"/>
                    </a:lnTo>
                    <a:lnTo>
                      <a:pt x="165" y="402"/>
                    </a:lnTo>
                    <a:lnTo>
                      <a:pt x="162" y="406"/>
                    </a:lnTo>
                    <a:lnTo>
                      <a:pt x="158" y="408"/>
                    </a:lnTo>
                    <a:lnTo>
                      <a:pt x="158" y="414"/>
                    </a:lnTo>
                    <a:lnTo>
                      <a:pt x="154" y="414"/>
                    </a:lnTo>
                    <a:lnTo>
                      <a:pt x="150" y="416"/>
                    </a:lnTo>
                    <a:lnTo>
                      <a:pt x="146" y="422"/>
                    </a:lnTo>
                    <a:lnTo>
                      <a:pt x="144" y="422"/>
                    </a:lnTo>
                    <a:lnTo>
                      <a:pt x="136" y="424"/>
                    </a:lnTo>
                    <a:lnTo>
                      <a:pt x="130" y="426"/>
                    </a:lnTo>
                    <a:lnTo>
                      <a:pt x="128" y="432"/>
                    </a:lnTo>
                    <a:lnTo>
                      <a:pt x="128" y="438"/>
                    </a:lnTo>
                    <a:lnTo>
                      <a:pt x="118" y="442"/>
                    </a:lnTo>
                    <a:lnTo>
                      <a:pt x="120" y="436"/>
                    </a:lnTo>
                    <a:lnTo>
                      <a:pt x="108" y="438"/>
                    </a:lnTo>
                    <a:lnTo>
                      <a:pt x="99" y="442"/>
                    </a:lnTo>
                    <a:lnTo>
                      <a:pt x="99" y="443"/>
                    </a:lnTo>
                    <a:lnTo>
                      <a:pt x="99" y="447"/>
                    </a:lnTo>
                    <a:lnTo>
                      <a:pt x="93" y="451"/>
                    </a:lnTo>
                    <a:lnTo>
                      <a:pt x="91" y="455"/>
                    </a:lnTo>
                    <a:lnTo>
                      <a:pt x="87" y="461"/>
                    </a:lnTo>
                    <a:lnTo>
                      <a:pt x="81" y="463"/>
                    </a:lnTo>
                    <a:lnTo>
                      <a:pt x="81" y="465"/>
                    </a:lnTo>
                    <a:lnTo>
                      <a:pt x="83" y="463"/>
                    </a:lnTo>
                    <a:lnTo>
                      <a:pt x="83" y="465"/>
                    </a:lnTo>
                    <a:lnTo>
                      <a:pt x="89" y="465"/>
                    </a:lnTo>
                    <a:lnTo>
                      <a:pt x="89" y="461"/>
                    </a:lnTo>
                    <a:lnTo>
                      <a:pt x="91" y="461"/>
                    </a:lnTo>
                    <a:lnTo>
                      <a:pt x="93" y="463"/>
                    </a:lnTo>
                    <a:lnTo>
                      <a:pt x="97" y="465"/>
                    </a:lnTo>
                    <a:lnTo>
                      <a:pt x="106" y="445"/>
                    </a:lnTo>
                    <a:lnTo>
                      <a:pt x="112" y="445"/>
                    </a:lnTo>
                    <a:lnTo>
                      <a:pt x="110" y="447"/>
                    </a:lnTo>
                    <a:lnTo>
                      <a:pt x="108" y="451"/>
                    </a:lnTo>
                    <a:lnTo>
                      <a:pt x="118" y="451"/>
                    </a:lnTo>
                    <a:lnTo>
                      <a:pt x="118" y="447"/>
                    </a:lnTo>
                    <a:lnTo>
                      <a:pt x="128" y="445"/>
                    </a:lnTo>
                    <a:lnTo>
                      <a:pt x="134" y="442"/>
                    </a:lnTo>
                    <a:lnTo>
                      <a:pt x="138" y="442"/>
                    </a:lnTo>
                    <a:lnTo>
                      <a:pt x="138" y="445"/>
                    </a:lnTo>
                    <a:lnTo>
                      <a:pt x="140" y="443"/>
                    </a:lnTo>
                    <a:lnTo>
                      <a:pt x="140" y="438"/>
                    </a:lnTo>
                    <a:lnTo>
                      <a:pt x="144" y="442"/>
                    </a:lnTo>
                    <a:lnTo>
                      <a:pt x="146" y="442"/>
                    </a:lnTo>
                    <a:lnTo>
                      <a:pt x="148" y="436"/>
                    </a:lnTo>
                    <a:lnTo>
                      <a:pt x="148" y="432"/>
                    </a:lnTo>
                    <a:lnTo>
                      <a:pt x="154" y="436"/>
                    </a:lnTo>
                    <a:lnTo>
                      <a:pt x="156" y="428"/>
                    </a:lnTo>
                    <a:lnTo>
                      <a:pt x="154" y="428"/>
                    </a:lnTo>
                    <a:lnTo>
                      <a:pt x="154" y="426"/>
                    </a:lnTo>
                    <a:lnTo>
                      <a:pt x="156" y="426"/>
                    </a:lnTo>
                    <a:lnTo>
                      <a:pt x="165" y="422"/>
                    </a:lnTo>
                    <a:lnTo>
                      <a:pt x="164" y="422"/>
                    </a:lnTo>
                    <a:lnTo>
                      <a:pt x="164" y="418"/>
                    </a:lnTo>
                    <a:lnTo>
                      <a:pt x="167" y="418"/>
                    </a:lnTo>
                    <a:lnTo>
                      <a:pt x="171" y="418"/>
                    </a:lnTo>
                    <a:lnTo>
                      <a:pt x="173" y="412"/>
                    </a:lnTo>
                    <a:lnTo>
                      <a:pt x="177" y="414"/>
                    </a:lnTo>
                    <a:lnTo>
                      <a:pt x="185" y="406"/>
                    </a:lnTo>
                    <a:lnTo>
                      <a:pt x="185" y="398"/>
                    </a:lnTo>
                    <a:lnTo>
                      <a:pt x="193" y="396"/>
                    </a:lnTo>
                    <a:lnTo>
                      <a:pt x="193" y="394"/>
                    </a:lnTo>
                    <a:lnTo>
                      <a:pt x="195" y="394"/>
                    </a:lnTo>
                    <a:lnTo>
                      <a:pt x="201" y="388"/>
                    </a:lnTo>
                    <a:lnTo>
                      <a:pt x="205" y="384"/>
                    </a:lnTo>
                    <a:lnTo>
                      <a:pt x="211" y="382"/>
                    </a:lnTo>
                    <a:lnTo>
                      <a:pt x="211" y="378"/>
                    </a:lnTo>
                    <a:lnTo>
                      <a:pt x="217" y="375"/>
                    </a:lnTo>
                    <a:lnTo>
                      <a:pt x="227" y="373"/>
                    </a:lnTo>
                    <a:lnTo>
                      <a:pt x="229" y="369"/>
                    </a:lnTo>
                    <a:lnTo>
                      <a:pt x="229" y="365"/>
                    </a:lnTo>
                    <a:lnTo>
                      <a:pt x="231" y="363"/>
                    </a:lnTo>
                    <a:lnTo>
                      <a:pt x="232" y="359"/>
                    </a:lnTo>
                    <a:lnTo>
                      <a:pt x="232" y="357"/>
                    </a:lnTo>
                    <a:lnTo>
                      <a:pt x="238" y="355"/>
                    </a:lnTo>
                    <a:lnTo>
                      <a:pt x="238" y="349"/>
                    </a:lnTo>
                    <a:lnTo>
                      <a:pt x="229" y="349"/>
                    </a:lnTo>
                    <a:lnTo>
                      <a:pt x="229" y="345"/>
                    </a:lnTo>
                    <a:lnTo>
                      <a:pt x="229" y="339"/>
                    </a:lnTo>
                    <a:lnTo>
                      <a:pt x="232" y="335"/>
                    </a:lnTo>
                    <a:lnTo>
                      <a:pt x="232" y="329"/>
                    </a:lnTo>
                    <a:lnTo>
                      <a:pt x="242" y="329"/>
                    </a:lnTo>
                    <a:lnTo>
                      <a:pt x="246" y="325"/>
                    </a:lnTo>
                    <a:lnTo>
                      <a:pt x="250" y="323"/>
                    </a:lnTo>
                    <a:lnTo>
                      <a:pt x="248" y="317"/>
                    </a:lnTo>
                    <a:lnTo>
                      <a:pt x="254" y="319"/>
                    </a:lnTo>
                    <a:lnTo>
                      <a:pt x="256" y="317"/>
                    </a:lnTo>
                    <a:lnTo>
                      <a:pt x="258" y="317"/>
                    </a:lnTo>
                    <a:lnTo>
                      <a:pt x="260" y="310"/>
                    </a:lnTo>
                    <a:lnTo>
                      <a:pt x="260" y="306"/>
                    </a:lnTo>
                    <a:lnTo>
                      <a:pt x="266" y="304"/>
                    </a:lnTo>
                    <a:lnTo>
                      <a:pt x="268" y="304"/>
                    </a:lnTo>
                    <a:lnTo>
                      <a:pt x="270" y="304"/>
                    </a:lnTo>
                    <a:lnTo>
                      <a:pt x="274" y="296"/>
                    </a:lnTo>
                    <a:lnTo>
                      <a:pt x="276" y="294"/>
                    </a:lnTo>
                    <a:lnTo>
                      <a:pt x="280" y="294"/>
                    </a:lnTo>
                    <a:lnTo>
                      <a:pt x="292" y="284"/>
                    </a:lnTo>
                    <a:lnTo>
                      <a:pt x="294" y="288"/>
                    </a:lnTo>
                    <a:lnTo>
                      <a:pt x="303" y="286"/>
                    </a:lnTo>
                    <a:lnTo>
                      <a:pt x="305" y="284"/>
                    </a:lnTo>
                    <a:lnTo>
                      <a:pt x="307" y="284"/>
                    </a:lnTo>
                    <a:lnTo>
                      <a:pt x="305" y="288"/>
                    </a:lnTo>
                    <a:lnTo>
                      <a:pt x="303" y="288"/>
                    </a:lnTo>
                    <a:lnTo>
                      <a:pt x="303" y="290"/>
                    </a:lnTo>
                    <a:lnTo>
                      <a:pt x="307" y="296"/>
                    </a:lnTo>
                    <a:lnTo>
                      <a:pt x="307" y="298"/>
                    </a:lnTo>
                    <a:lnTo>
                      <a:pt x="305" y="298"/>
                    </a:lnTo>
                    <a:lnTo>
                      <a:pt x="301" y="298"/>
                    </a:lnTo>
                    <a:lnTo>
                      <a:pt x="292" y="296"/>
                    </a:lnTo>
                    <a:lnTo>
                      <a:pt x="288" y="298"/>
                    </a:lnTo>
                    <a:lnTo>
                      <a:pt x="276" y="304"/>
                    </a:lnTo>
                    <a:lnTo>
                      <a:pt x="278" y="323"/>
                    </a:lnTo>
                    <a:lnTo>
                      <a:pt x="270" y="327"/>
                    </a:lnTo>
                    <a:lnTo>
                      <a:pt x="274" y="333"/>
                    </a:lnTo>
                    <a:lnTo>
                      <a:pt x="274" y="335"/>
                    </a:lnTo>
                    <a:lnTo>
                      <a:pt x="276" y="335"/>
                    </a:lnTo>
                    <a:lnTo>
                      <a:pt x="278" y="335"/>
                    </a:lnTo>
                    <a:lnTo>
                      <a:pt x="280" y="335"/>
                    </a:lnTo>
                    <a:lnTo>
                      <a:pt x="278" y="339"/>
                    </a:lnTo>
                    <a:lnTo>
                      <a:pt x="270" y="339"/>
                    </a:lnTo>
                    <a:lnTo>
                      <a:pt x="268" y="347"/>
                    </a:lnTo>
                    <a:lnTo>
                      <a:pt x="274" y="347"/>
                    </a:lnTo>
                    <a:lnTo>
                      <a:pt x="278" y="347"/>
                    </a:lnTo>
                    <a:lnTo>
                      <a:pt x="280" y="345"/>
                    </a:lnTo>
                    <a:lnTo>
                      <a:pt x="286" y="345"/>
                    </a:lnTo>
                    <a:lnTo>
                      <a:pt x="288" y="345"/>
                    </a:lnTo>
                    <a:lnTo>
                      <a:pt x="288" y="343"/>
                    </a:lnTo>
                    <a:lnTo>
                      <a:pt x="292" y="343"/>
                    </a:lnTo>
                    <a:lnTo>
                      <a:pt x="296" y="339"/>
                    </a:lnTo>
                    <a:lnTo>
                      <a:pt x="296" y="335"/>
                    </a:lnTo>
                    <a:lnTo>
                      <a:pt x="301" y="335"/>
                    </a:lnTo>
                    <a:lnTo>
                      <a:pt x="305" y="333"/>
                    </a:lnTo>
                    <a:lnTo>
                      <a:pt x="303" y="329"/>
                    </a:lnTo>
                    <a:lnTo>
                      <a:pt x="305" y="327"/>
                    </a:lnTo>
                    <a:lnTo>
                      <a:pt x="307" y="327"/>
                    </a:lnTo>
                    <a:lnTo>
                      <a:pt x="311" y="329"/>
                    </a:lnTo>
                    <a:lnTo>
                      <a:pt x="311" y="325"/>
                    </a:lnTo>
                    <a:lnTo>
                      <a:pt x="313" y="319"/>
                    </a:lnTo>
                    <a:lnTo>
                      <a:pt x="315" y="323"/>
                    </a:lnTo>
                    <a:lnTo>
                      <a:pt x="315" y="325"/>
                    </a:lnTo>
                    <a:lnTo>
                      <a:pt x="319" y="323"/>
                    </a:lnTo>
                    <a:lnTo>
                      <a:pt x="333" y="325"/>
                    </a:lnTo>
                    <a:lnTo>
                      <a:pt x="333" y="317"/>
                    </a:lnTo>
                    <a:lnTo>
                      <a:pt x="339" y="317"/>
                    </a:lnTo>
                    <a:lnTo>
                      <a:pt x="339" y="313"/>
                    </a:lnTo>
                    <a:lnTo>
                      <a:pt x="339" y="306"/>
                    </a:lnTo>
                    <a:lnTo>
                      <a:pt x="335" y="308"/>
                    </a:lnTo>
                    <a:lnTo>
                      <a:pt x="333" y="308"/>
                    </a:lnTo>
                    <a:lnTo>
                      <a:pt x="333" y="306"/>
                    </a:lnTo>
                    <a:lnTo>
                      <a:pt x="331" y="306"/>
                    </a:lnTo>
                    <a:lnTo>
                      <a:pt x="329" y="294"/>
                    </a:lnTo>
                    <a:lnTo>
                      <a:pt x="339" y="296"/>
                    </a:lnTo>
                    <a:lnTo>
                      <a:pt x="345" y="298"/>
                    </a:lnTo>
                    <a:lnTo>
                      <a:pt x="345" y="294"/>
                    </a:lnTo>
                    <a:lnTo>
                      <a:pt x="349" y="296"/>
                    </a:lnTo>
                    <a:lnTo>
                      <a:pt x="357" y="296"/>
                    </a:lnTo>
                    <a:lnTo>
                      <a:pt x="359" y="290"/>
                    </a:lnTo>
                    <a:lnTo>
                      <a:pt x="359" y="296"/>
                    </a:lnTo>
                    <a:lnTo>
                      <a:pt x="359" y="298"/>
                    </a:lnTo>
                    <a:lnTo>
                      <a:pt x="363" y="300"/>
                    </a:lnTo>
                    <a:lnTo>
                      <a:pt x="359" y="304"/>
                    </a:lnTo>
                    <a:lnTo>
                      <a:pt x="366" y="304"/>
                    </a:lnTo>
                    <a:lnTo>
                      <a:pt x="366" y="306"/>
                    </a:lnTo>
                    <a:lnTo>
                      <a:pt x="372" y="306"/>
                    </a:lnTo>
                    <a:lnTo>
                      <a:pt x="370" y="310"/>
                    </a:lnTo>
                    <a:lnTo>
                      <a:pt x="370" y="315"/>
                    </a:lnTo>
                    <a:lnTo>
                      <a:pt x="378" y="313"/>
                    </a:lnTo>
                    <a:lnTo>
                      <a:pt x="382" y="310"/>
                    </a:lnTo>
                    <a:lnTo>
                      <a:pt x="382" y="317"/>
                    </a:lnTo>
                    <a:lnTo>
                      <a:pt x="388" y="319"/>
                    </a:lnTo>
                    <a:lnTo>
                      <a:pt x="394" y="319"/>
                    </a:lnTo>
                    <a:lnTo>
                      <a:pt x="398" y="325"/>
                    </a:lnTo>
                    <a:lnTo>
                      <a:pt x="416" y="329"/>
                    </a:lnTo>
                    <a:lnTo>
                      <a:pt x="422" y="327"/>
                    </a:lnTo>
                    <a:lnTo>
                      <a:pt x="426" y="325"/>
                    </a:lnTo>
                    <a:lnTo>
                      <a:pt x="428" y="325"/>
                    </a:lnTo>
                    <a:lnTo>
                      <a:pt x="433" y="327"/>
                    </a:lnTo>
                    <a:lnTo>
                      <a:pt x="437" y="329"/>
                    </a:lnTo>
                    <a:lnTo>
                      <a:pt x="441" y="327"/>
                    </a:lnTo>
                    <a:lnTo>
                      <a:pt x="443" y="327"/>
                    </a:lnTo>
                    <a:lnTo>
                      <a:pt x="445" y="333"/>
                    </a:lnTo>
                    <a:lnTo>
                      <a:pt x="459" y="335"/>
                    </a:lnTo>
                    <a:lnTo>
                      <a:pt x="465" y="335"/>
                    </a:lnTo>
                    <a:lnTo>
                      <a:pt x="473" y="335"/>
                    </a:lnTo>
                    <a:lnTo>
                      <a:pt x="479" y="329"/>
                    </a:lnTo>
                    <a:lnTo>
                      <a:pt x="479" y="339"/>
                    </a:lnTo>
                    <a:lnTo>
                      <a:pt x="473" y="343"/>
                    </a:lnTo>
                    <a:lnTo>
                      <a:pt x="479" y="345"/>
                    </a:lnTo>
                    <a:lnTo>
                      <a:pt x="483" y="345"/>
                    </a:lnTo>
                    <a:lnTo>
                      <a:pt x="487" y="349"/>
                    </a:lnTo>
                    <a:lnTo>
                      <a:pt x="491" y="349"/>
                    </a:lnTo>
                    <a:lnTo>
                      <a:pt x="493" y="349"/>
                    </a:lnTo>
                    <a:lnTo>
                      <a:pt x="493" y="347"/>
                    </a:lnTo>
                    <a:lnTo>
                      <a:pt x="493" y="345"/>
                    </a:lnTo>
                    <a:lnTo>
                      <a:pt x="500" y="345"/>
                    </a:lnTo>
                    <a:lnTo>
                      <a:pt x="496" y="355"/>
                    </a:lnTo>
                    <a:lnTo>
                      <a:pt x="510" y="373"/>
                    </a:lnTo>
                    <a:lnTo>
                      <a:pt x="518" y="373"/>
                    </a:lnTo>
                    <a:lnTo>
                      <a:pt x="520" y="373"/>
                    </a:lnTo>
                    <a:lnTo>
                      <a:pt x="520" y="376"/>
                    </a:lnTo>
                    <a:lnTo>
                      <a:pt x="526" y="376"/>
                    </a:lnTo>
                    <a:lnTo>
                      <a:pt x="530" y="384"/>
                    </a:lnTo>
                    <a:lnTo>
                      <a:pt x="530" y="388"/>
                    </a:lnTo>
                    <a:lnTo>
                      <a:pt x="530" y="392"/>
                    </a:lnTo>
                    <a:lnTo>
                      <a:pt x="536" y="394"/>
                    </a:lnTo>
                    <a:lnTo>
                      <a:pt x="538" y="394"/>
                    </a:lnTo>
                    <a:lnTo>
                      <a:pt x="544" y="402"/>
                    </a:lnTo>
                    <a:lnTo>
                      <a:pt x="546" y="402"/>
                    </a:lnTo>
                    <a:lnTo>
                      <a:pt x="546" y="394"/>
                    </a:lnTo>
                    <a:lnTo>
                      <a:pt x="554" y="402"/>
                    </a:lnTo>
                    <a:lnTo>
                      <a:pt x="558" y="402"/>
                    </a:lnTo>
                    <a:lnTo>
                      <a:pt x="558" y="392"/>
                    </a:lnTo>
                    <a:lnTo>
                      <a:pt x="554" y="392"/>
                    </a:lnTo>
                    <a:lnTo>
                      <a:pt x="556" y="388"/>
                    </a:lnTo>
                    <a:lnTo>
                      <a:pt x="556" y="386"/>
                    </a:lnTo>
                    <a:lnTo>
                      <a:pt x="550" y="384"/>
                    </a:lnTo>
                    <a:lnTo>
                      <a:pt x="530" y="382"/>
                    </a:lnTo>
                    <a:lnTo>
                      <a:pt x="530" y="376"/>
                    </a:lnTo>
                    <a:lnTo>
                      <a:pt x="534" y="378"/>
                    </a:lnTo>
                    <a:lnTo>
                      <a:pt x="540" y="376"/>
                    </a:lnTo>
                    <a:lnTo>
                      <a:pt x="548" y="373"/>
                    </a:lnTo>
                    <a:lnTo>
                      <a:pt x="550" y="376"/>
                    </a:lnTo>
                    <a:lnTo>
                      <a:pt x="554" y="376"/>
                    </a:lnTo>
                    <a:lnTo>
                      <a:pt x="550" y="369"/>
                    </a:lnTo>
                    <a:lnTo>
                      <a:pt x="554" y="359"/>
                    </a:lnTo>
                    <a:lnTo>
                      <a:pt x="556" y="363"/>
                    </a:lnTo>
                    <a:lnTo>
                      <a:pt x="556" y="369"/>
                    </a:lnTo>
                    <a:lnTo>
                      <a:pt x="558" y="375"/>
                    </a:lnTo>
                    <a:lnTo>
                      <a:pt x="563" y="376"/>
                    </a:lnTo>
                    <a:lnTo>
                      <a:pt x="567" y="375"/>
                    </a:lnTo>
                    <a:lnTo>
                      <a:pt x="571" y="382"/>
                    </a:lnTo>
                    <a:lnTo>
                      <a:pt x="573" y="382"/>
                    </a:lnTo>
                    <a:lnTo>
                      <a:pt x="575" y="382"/>
                    </a:lnTo>
                    <a:lnTo>
                      <a:pt x="575" y="384"/>
                    </a:lnTo>
                    <a:lnTo>
                      <a:pt x="575" y="388"/>
                    </a:lnTo>
                    <a:lnTo>
                      <a:pt x="581" y="394"/>
                    </a:lnTo>
                    <a:lnTo>
                      <a:pt x="581" y="398"/>
                    </a:lnTo>
                    <a:lnTo>
                      <a:pt x="583" y="408"/>
                    </a:lnTo>
                    <a:lnTo>
                      <a:pt x="591" y="412"/>
                    </a:lnTo>
                    <a:lnTo>
                      <a:pt x="591" y="414"/>
                    </a:lnTo>
                    <a:lnTo>
                      <a:pt x="591" y="418"/>
                    </a:lnTo>
                    <a:lnTo>
                      <a:pt x="593" y="422"/>
                    </a:lnTo>
                    <a:lnTo>
                      <a:pt x="595" y="422"/>
                    </a:lnTo>
                    <a:lnTo>
                      <a:pt x="603" y="428"/>
                    </a:lnTo>
                    <a:lnTo>
                      <a:pt x="601" y="428"/>
                    </a:lnTo>
                    <a:lnTo>
                      <a:pt x="601" y="432"/>
                    </a:lnTo>
                    <a:lnTo>
                      <a:pt x="603" y="434"/>
                    </a:lnTo>
                    <a:lnTo>
                      <a:pt x="603" y="432"/>
                    </a:lnTo>
                    <a:lnTo>
                      <a:pt x="605" y="428"/>
                    </a:lnTo>
                    <a:lnTo>
                      <a:pt x="609" y="432"/>
                    </a:lnTo>
                    <a:lnTo>
                      <a:pt x="605" y="447"/>
                    </a:lnTo>
                    <a:lnTo>
                      <a:pt x="609" y="447"/>
                    </a:lnTo>
                    <a:lnTo>
                      <a:pt x="611" y="447"/>
                    </a:lnTo>
                    <a:lnTo>
                      <a:pt x="611" y="442"/>
                    </a:lnTo>
                    <a:lnTo>
                      <a:pt x="619" y="438"/>
                    </a:lnTo>
                    <a:lnTo>
                      <a:pt x="619" y="443"/>
                    </a:lnTo>
                    <a:lnTo>
                      <a:pt x="617" y="443"/>
                    </a:lnTo>
                    <a:lnTo>
                      <a:pt x="613" y="451"/>
                    </a:lnTo>
                    <a:lnTo>
                      <a:pt x="617" y="457"/>
                    </a:lnTo>
                    <a:lnTo>
                      <a:pt x="623" y="457"/>
                    </a:lnTo>
                    <a:lnTo>
                      <a:pt x="623" y="447"/>
                    </a:lnTo>
                    <a:lnTo>
                      <a:pt x="626" y="451"/>
                    </a:lnTo>
                    <a:lnTo>
                      <a:pt x="628" y="457"/>
                    </a:lnTo>
                    <a:lnTo>
                      <a:pt x="628" y="461"/>
                    </a:lnTo>
                    <a:lnTo>
                      <a:pt x="628" y="463"/>
                    </a:lnTo>
                    <a:lnTo>
                      <a:pt x="623" y="463"/>
                    </a:lnTo>
                    <a:lnTo>
                      <a:pt x="621" y="463"/>
                    </a:lnTo>
                    <a:lnTo>
                      <a:pt x="623" y="465"/>
                    </a:lnTo>
                    <a:lnTo>
                      <a:pt x="623" y="467"/>
                    </a:lnTo>
                    <a:lnTo>
                      <a:pt x="626" y="467"/>
                    </a:lnTo>
                    <a:lnTo>
                      <a:pt x="628" y="467"/>
                    </a:lnTo>
                    <a:lnTo>
                      <a:pt x="623" y="471"/>
                    </a:lnTo>
                    <a:lnTo>
                      <a:pt x="626" y="473"/>
                    </a:lnTo>
                    <a:lnTo>
                      <a:pt x="628" y="473"/>
                    </a:lnTo>
                    <a:lnTo>
                      <a:pt x="632" y="475"/>
                    </a:lnTo>
                    <a:lnTo>
                      <a:pt x="636" y="471"/>
                    </a:lnTo>
                    <a:lnTo>
                      <a:pt x="638" y="465"/>
                    </a:lnTo>
                    <a:lnTo>
                      <a:pt x="640" y="465"/>
                    </a:lnTo>
                    <a:lnTo>
                      <a:pt x="640" y="463"/>
                    </a:lnTo>
                    <a:lnTo>
                      <a:pt x="642" y="457"/>
                    </a:lnTo>
                    <a:lnTo>
                      <a:pt x="646" y="455"/>
                    </a:lnTo>
                    <a:lnTo>
                      <a:pt x="642" y="451"/>
                    </a:lnTo>
                    <a:lnTo>
                      <a:pt x="642" y="447"/>
                    </a:lnTo>
                    <a:lnTo>
                      <a:pt x="646" y="445"/>
                    </a:lnTo>
                    <a:lnTo>
                      <a:pt x="648" y="443"/>
                    </a:lnTo>
                    <a:lnTo>
                      <a:pt x="646" y="443"/>
                    </a:lnTo>
                    <a:close/>
                  </a:path>
                </a:pathLst>
              </a:custGeom>
              <a:grpFill/>
              <a:ln w="9525">
                <a:solidFill>
                  <a:schemeClr val="bg1">
                    <a:lumMod val="50000"/>
                  </a:schemeClr>
                </a:solidFill>
                <a:round/>
                <a:headEnd/>
                <a:tailEnd/>
              </a:ln>
            </p:spPr>
            <p:txBody>
              <a:bodyPr/>
              <a:lstStyle/>
              <a:p>
                <a:pPr>
                  <a:defRPr/>
                </a:pPr>
                <a:endParaRPr lang="en-GB" dirty="0"/>
              </a:p>
            </p:txBody>
          </p:sp>
          <p:sp>
            <p:nvSpPr>
              <p:cNvPr id="868" name="Freeform 302"/>
              <p:cNvSpPr>
                <a:spLocks/>
              </p:cNvSpPr>
              <p:nvPr/>
            </p:nvSpPr>
            <p:spPr bwMode="auto">
              <a:xfrm>
                <a:off x="595313" y="1992313"/>
                <a:ext cx="1028700" cy="754063"/>
              </a:xfrm>
              <a:custGeom>
                <a:avLst/>
                <a:gdLst/>
                <a:ahLst/>
                <a:cxnLst>
                  <a:cxn ang="0">
                    <a:pos x="630" y="412"/>
                  </a:cxn>
                  <a:cxn ang="0">
                    <a:pos x="595" y="382"/>
                  </a:cxn>
                  <a:cxn ang="0">
                    <a:pos x="546" y="329"/>
                  </a:cxn>
                  <a:cxn ang="0">
                    <a:pos x="524" y="343"/>
                  </a:cxn>
                  <a:cxn ang="0">
                    <a:pos x="481" y="304"/>
                  </a:cxn>
                  <a:cxn ang="0">
                    <a:pos x="428" y="32"/>
                  </a:cxn>
                  <a:cxn ang="0">
                    <a:pos x="396" y="36"/>
                  </a:cxn>
                  <a:cxn ang="0">
                    <a:pos x="329" y="26"/>
                  </a:cxn>
                  <a:cxn ang="0">
                    <a:pos x="274" y="20"/>
                  </a:cxn>
                  <a:cxn ang="0">
                    <a:pos x="229" y="14"/>
                  </a:cxn>
                  <a:cxn ang="0">
                    <a:pos x="185" y="0"/>
                  </a:cxn>
                  <a:cxn ang="0">
                    <a:pos x="136" y="20"/>
                  </a:cxn>
                  <a:cxn ang="0">
                    <a:pos x="99" y="34"/>
                  </a:cxn>
                  <a:cxn ang="0">
                    <a:pos x="55" y="79"/>
                  </a:cxn>
                  <a:cxn ang="0">
                    <a:pos x="33" y="101"/>
                  </a:cxn>
                  <a:cxn ang="0">
                    <a:pos x="71" y="130"/>
                  </a:cxn>
                  <a:cxn ang="0">
                    <a:pos x="102" y="132"/>
                  </a:cxn>
                  <a:cxn ang="0">
                    <a:pos x="120" y="150"/>
                  </a:cxn>
                  <a:cxn ang="0">
                    <a:pos x="102" y="160"/>
                  </a:cxn>
                  <a:cxn ang="0">
                    <a:pos x="65" y="142"/>
                  </a:cxn>
                  <a:cxn ang="0">
                    <a:pos x="0" y="170"/>
                  </a:cxn>
                  <a:cxn ang="0">
                    <a:pos x="26" y="199"/>
                  </a:cxn>
                  <a:cxn ang="0">
                    <a:pos x="89" y="207"/>
                  </a:cxn>
                  <a:cxn ang="0">
                    <a:pos x="102" y="237"/>
                  </a:cxn>
                  <a:cxn ang="0">
                    <a:pos x="55" y="241"/>
                  </a:cxn>
                  <a:cxn ang="0">
                    <a:pos x="37" y="270"/>
                  </a:cxn>
                  <a:cxn ang="0">
                    <a:pos x="45" y="298"/>
                  </a:cxn>
                  <a:cxn ang="0">
                    <a:pos x="59" y="319"/>
                  </a:cxn>
                  <a:cxn ang="0">
                    <a:pos x="89" y="317"/>
                  </a:cxn>
                  <a:cxn ang="0">
                    <a:pos x="99" y="345"/>
                  </a:cxn>
                  <a:cxn ang="0">
                    <a:pos x="116" y="355"/>
                  </a:cxn>
                  <a:cxn ang="0">
                    <a:pos x="156" y="365"/>
                  </a:cxn>
                  <a:cxn ang="0">
                    <a:pos x="185" y="359"/>
                  </a:cxn>
                  <a:cxn ang="0">
                    <a:pos x="165" y="402"/>
                  </a:cxn>
                  <a:cxn ang="0">
                    <a:pos x="128" y="432"/>
                  </a:cxn>
                  <a:cxn ang="0">
                    <a:pos x="87" y="461"/>
                  </a:cxn>
                  <a:cxn ang="0">
                    <a:pos x="106" y="445"/>
                  </a:cxn>
                  <a:cxn ang="0">
                    <a:pos x="140" y="443"/>
                  </a:cxn>
                  <a:cxn ang="0">
                    <a:pos x="156" y="426"/>
                  </a:cxn>
                  <a:cxn ang="0">
                    <a:pos x="193" y="396"/>
                  </a:cxn>
                  <a:cxn ang="0">
                    <a:pos x="229" y="365"/>
                  </a:cxn>
                  <a:cxn ang="0">
                    <a:pos x="232" y="329"/>
                  </a:cxn>
                  <a:cxn ang="0">
                    <a:pos x="266" y="304"/>
                  </a:cxn>
                  <a:cxn ang="0">
                    <a:pos x="307" y="284"/>
                  </a:cxn>
                  <a:cxn ang="0">
                    <a:pos x="276" y="304"/>
                  </a:cxn>
                  <a:cxn ang="0">
                    <a:pos x="268" y="347"/>
                  </a:cxn>
                  <a:cxn ang="0">
                    <a:pos x="301" y="335"/>
                  </a:cxn>
                  <a:cxn ang="0">
                    <a:pos x="319" y="323"/>
                  </a:cxn>
                  <a:cxn ang="0">
                    <a:pos x="329" y="294"/>
                  </a:cxn>
                  <a:cxn ang="0">
                    <a:pos x="359" y="304"/>
                  </a:cxn>
                  <a:cxn ang="0">
                    <a:pos x="394" y="319"/>
                  </a:cxn>
                  <a:cxn ang="0">
                    <a:pos x="445" y="333"/>
                  </a:cxn>
                  <a:cxn ang="0">
                    <a:pos x="491" y="349"/>
                  </a:cxn>
                  <a:cxn ang="0">
                    <a:pos x="526" y="376"/>
                  </a:cxn>
                  <a:cxn ang="0">
                    <a:pos x="558" y="402"/>
                  </a:cxn>
                  <a:cxn ang="0">
                    <a:pos x="548" y="373"/>
                  </a:cxn>
                  <a:cxn ang="0">
                    <a:pos x="571" y="382"/>
                  </a:cxn>
                  <a:cxn ang="0">
                    <a:pos x="591" y="418"/>
                  </a:cxn>
                  <a:cxn ang="0">
                    <a:pos x="605" y="447"/>
                  </a:cxn>
                  <a:cxn ang="0">
                    <a:pos x="623" y="447"/>
                  </a:cxn>
                  <a:cxn ang="0">
                    <a:pos x="628" y="467"/>
                  </a:cxn>
                  <a:cxn ang="0">
                    <a:pos x="646" y="455"/>
                  </a:cxn>
                </a:cxnLst>
                <a:rect l="0" t="0" r="r" b="b"/>
                <a:pathLst>
                  <a:path w="648" h="475">
                    <a:moveTo>
                      <a:pt x="646" y="443"/>
                    </a:moveTo>
                    <a:lnTo>
                      <a:pt x="646" y="443"/>
                    </a:lnTo>
                    <a:lnTo>
                      <a:pt x="646" y="442"/>
                    </a:lnTo>
                    <a:lnTo>
                      <a:pt x="642" y="438"/>
                    </a:lnTo>
                    <a:lnTo>
                      <a:pt x="642" y="434"/>
                    </a:lnTo>
                    <a:lnTo>
                      <a:pt x="640" y="432"/>
                    </a:lnTo>
                    <a:lnTo>
                      <a:pt x="638" y="432"/>
                    </a:lnTo>
                    <a:lnTo>
                      <a:pt x="636" y="426"/>
                    </a:lnTo>
                    <a:lnTo>
                      <a:pt x="632" y="418"/>
                    </a:lnTo>
                    <a:lnTo>
                      <a:pt x="630" y="412"/>
                    </a:lnTo>
                    <a:lnTo>
                      <a:pt x="628" y="412"/>
                    </a:lnTo>
                    <a:lnTo>
                      <a:pt x="623" y="414"/>
                    </a:lnTo>
                    <a:lnTo>
                      <a:pt x="619" y="412"/>
                    </a:lnTo>
                    <a:lnTo>
                      <a:pt x="617" y="408"/>
                    </a:lnTo>
                    <a:lnTo>
                      <a:pt x="613" y="406"/>
                    </a:lnTo>
                    <a:lnTo>
                      <a:pt x="611" y="402"/>
                    </a:lnTo>
                    <a:lnTo>
                      <a:pt x="609" y="398"/>
                    </a:lnTo>
                    <a:lnTo>
                      <a:pt x="603" y="396"/>
                    </a:lnTo>
                    <a:lnTo>
                      <a:pt x="601" y="392"/>
                    </a:lnTo>
                    <a:lnTo>
                      <a:pt x="595" y="382"/>
                    </a:lnTo>
                    <a:lnTo>
                      <a:pt x="575" y="359"/>
                    </a:lnTo>
                    <a:lnTo>
                      <a:pt x="571" y="353"/>
                    </a:lnTo>
                    <a:lnTo>
                      <a:pt x="565" y="347"/>
                    </a:lnTo>
                    <a:lnTo>
                      <a:pt x="561" y="347"/>
                    </a:lnTo>
                    <a:lnTo>
                      <a:pt x="558" y="345"/>
                    </a:lnTo>
                    <a:lnTo>
                      <a:pt x="556" y="343"/>
                    </a:lnTo>
                    <a:lnTo>
                      <a:pt x="556" y="337"/>
                    </a:lnTo>
                    <a:lnTo>
                      <a:pt x="554" y="335"/>
                    </a:lnTo>
                    <a:lnTo>
                      <a:pt x="550" y="333"/>
                    </a:lnTo>
                    <a:lnTo>
                      <a:pt x="546" y="329"/>
                    </a:lnTo>
                    <a:lnTo>
                      <a:pt x="544" y="327"/>
                    </a:lnTo>
                    <a:lnTo>
                      <a:pt x="540" y="325"/>
                    </a:lnTo>
                    <a:lnTo>
                      <a:pt x="536" y="325"/>
                    </a:lnTo>
                    <a:lnTo>
                      <a:pt x="528" y="327"/>
                    </a:lnTo>
                    <a:lnTo>
                      <a:pt x="526" y="327"/>
                    </a:lnTo>
                    <a:lnTo>
                      <a:pt x="528" y="329"/>
                    </a:lnTo>
                    <a:lnTo>
                      <a:pt x="528" y="335"/>
                    </a:lnTo>
                    <a:lnTo>
                      <a:pt x="528" y="337"/>
                    </a:lnTo>
                    <a:lnTo>
                      <a:pt x="526" y="339"/>
                    </a:lnTo>
                    <a:lnTo>
                      <a:pt x="524" y="343"/>
                    </a:lnTo>
                    <a:lnTo>
                      <a:pt x="512" y="345"/>
                    </a:lnTo>
                    <a:lnTo>
                      <a:pt x="508" y="349"/>
                    </a:lnTo>
                    <a:lnTo>
                      <a:pt x="508" y="347"/>
                    </a:lnTo>
                    <a:lnTo>
                      <a:pt x="508" y="343"/>
                    </a:lnTo>
                    <a:lnTo>
                      <a:pt x="502" y="337"/>
                    </a:lnTo>
                    <a:lnTo>
                      <a:pt x="498" y="333"/>
                    </a:lnTo>
                    <a:lnTo>
                      <a:pt x="491" y="327"/>
                    </a:lnTo>
                    <a:lnTo>
                      <a:pt x="489" y="325"/>
                    </a:lnTo>
                    <a:lnTo>
                      <a:pt x="483" y="313"/>
                    </a:lnTo>
                    <a:lnTo>
                      <a:pt x="481" y="304"/>
                    </a:lnTo>
                    <a:lnTo>
                      <a:pt x="473" y="308"/>
                    </a:lnTo>
                    <a:lnTo>
                      <a:pt x="469" y="308"/>
                    </a:lnTo>
                    <a:lnTo>
                      <a:pt x="463" y="304"/>
                    </a:lnTo>
                    <a:lnTo>
                      <a:pt x="461" y="304"/>
                    </a:lnTo>
                    <a:lnTo>
                      <a:pt x="455" y="306"/>
                    </a:lnTo>
                    <a:lnTo>
                      <a:pt x="447" y="308"/>
                    </a:lnTo>
                    <a:lnTo>
                      <a:pt x="443" y="42"/>
                    </a:lnTo>
                    <a:lnTo>
                      <a:pt x="441" y="40"/>
                    </a:lnTo>
                    <a:lnTo>
                      <a:pt x="431" y="34"/>
                    </a:lnTo>
                    <a:lnTo>
                      <a:pt x="428" y="32"/>
                    </a:lnTo>
                    <a:lnTo>
                      <a:pt x="424" y="34"/>
                    </a:lnTo>
                    <a:lnTo>
                      <a:pt x="418" y="34"/>
                    </a:lnTo>
                    <a:lnTo>
                      <a:pt x="416" y="34"/>
                    </a:lnTo>
                    <a:lnTo>
                      <a:pt x="414" y="32"/>
                    </a:lnTo>
                    <a:lnTo>
                      <a:pt x="408" y="32"/>
                    </a:lnTo>
                    <a:lnTo>
                      <a:pt x="406" y="36"/>
                    </a:lnTo>
                    <a:lnTo>
                      <a:pt x="404" y="40"/>
                    </a:lnTo>
                    <a:lnTo>
                      <a:pt x="400" y="36"/>
                    </a:lnTo>
                    <a:lnTo>
                      <a:pt x="398" y="34"/>
                    </a:lnTo>
                    <a:lnTo>
                      <a:pt x="396" y="36"/>
                    </a:lnTo>
                    <a:lnTo>
                      <a:pt x="394" y="36"/>
                    </a:lnTo>
                    <a:lnTo>
                      <a:pt x="394" y="34"/>
                    </a:lnTo>
                    <a:lnTo>
                      <a:pt x="370" y="32"/>
                    </a:lnTo>
                    <a:lnTo>
                      <a:pt x="370" y="30"/>
                    </a:lnTo>
                    <a:lnTo>
                      <a:pt x="363" y="30"/>
                    </a:lnTo>
                    <a:lnTo>
                      <a:pt x="359" y="30"/>
                    </a:lnTo>
                    <a:lnTo>
                      <a:pt x="345" y="30"/>
                    </a:lnTo>
                    <a:lnTo>
                      <a:pt x="333" y="30"/>
                    </a:lnTo>
                    <a:lnTo>
                      <a:pt x="331" y="26"/>
                    </a:lnTo>
                    <a:lnTo>
                      <a:pt x="329" y="26"/>
                    </a:lnTo>
                    <a:lnTo>
                      <a:pt x="323" y="26"/>
                    </a:lnTo>
                    <a:lnTo>
                      <a:pt x="315" y="20"/>
                    </a:lnTo>
                    <a:lnTo>
                      <a:pt x="313" y="22"/>
                    </a:lnTo>
                    <a:lnTo>
                      <a:pt x="311" y="22"/>
                    </a:lnTo>
                    <a:lnTo>
                      <a:pt x="307" y="20"/>
                    </a:lnTo>
                    <a:lnTo>
                      <a:pt x="303" y="22"/>
                    </a:lnTo>
                    <a:lnTo>
                      <a:pt x="297" y="24"/>
                    </a:lnTo>
                    <a:lnTo>
                      <a:pt x="292" y="24"/>
                    </a:lnTo>
                    <a:lnTo>
                      <a:pt x="288" y="26"/>
                    </a:lnTo>
                    <a:lnTo>
                      <a:pt x="274" y="20"/>
                    </a:lnTo>
                    <a:lnTo>
                      <a:pt x="266" y="20"/>
                    </a:lnTo>
                    <a:lnTo>
                      <a:pt x="264" y="16"/>
                    </a:lnTo>
                    <a:lnTo>
                      <a:pt x="258" y="20"/>
                    </a:lnTo>
                    <a:lnTo>
                      <a:pt x="254" y="16"/>
                    </a:lnTo>
                    <a:lnTo>
                      <a:pt x="254" y="14"/>
                    </a:lnTo>
                    <a:lnTo>
                      <a:pt x="256" y="14"/>
                    </a:lnTo>
                    <a:lnTo>
                      <a:pt x="254" y="12"/>
                    </a:lnTo>
                    <a:lnTo>
                      <a:pt x="246" y="12"/>
                    </a:lnTo>
                    <a:lnTo>
                      <a:pt x="232" y="14"/>
                    </a:lnTo>
                    <a:lnTo>
                      <a:pt x="229" y="14"/>
                    </a:lnTo>
                    <a:lnTo>
                      <a:pt x="223" y="14"/>
                    </a:lnTo>
                    <a:lnTo>
                      <a:pt x="221" y="14"/>
                    </a:lnTo>
                    <a:lnTo>
                      <a:pt x="221" y="12"/>
                    </a:lnTo>
                    <a:lnTo>
                      <a:pt x="219" y="6"/>
                    </a:lnTo>
                    <a:lnTo>
                      <a:pt x="213" y="10"/>
                    </a:lnTo>
                    <a:lnTo>
                      <a:pt x="209" y="10"/>
                    </a:lnTo>
                    <a:lnTo>
                      <a:pt x="201" y="14"/>
                    </a:lnTo>
                    <a:lnTo>
                      <a:pt x="203" y="4"/>
                    </a:lnTo>
                    <a:lnTo>
                      <a:pt x="193" y="2"/>
                    </a:lnTo>
                    <a:lnTo>
                      <a:pt x="185" y="0"/>
                    </a:lnTo>
                    <a:lnTo>
                      <a:pt x="181" y="0"/>
                    </a:lnTo>
                    <a:lnTo>
                      <a:pt x="181" y="2"/>
                    </a:lnTo>
                    <a:lnTo>
                      <a:pt x="171" y="10"/>
                    </a:lnTo>
                    <a:lnTo>
                      <a:pt x="162" y="14"/>
                    </a:lnTo>
                    <a:lnTo>
                      <a:pt x="154" y="14"/>
                    </a:lnTo>
                    <a:lnTo>
                      <a:pt x="148" y="14"/>
                    </a:lnTo>
                    <a:lnTo>
                      <a:pt x="144" y="16"/>
                    </a:lnTo>
                    <a:lnTo>
                      <a:pt x="140" y="12"/>
                    </a:lnTo>
                    <a:lnTo>
                      <a:pt x="138" y="20"/>
                    </a:lnTo>
                    <a:lnTo>
                      <a:pt x="136" y="20"/>
                    </a:lnTo>
                    <a:lnTo>
                      <a:pt x="134" y="20"/>
                    </a:lnTo>
                    <a:lnTo>
                      <a:pt x="130" y="16"/>
                    </a:lnTo>
                    <a:lnTo>
                      <a:pt x="130" y="22"/>
                    </a:lnTo>
                    <a:lnTo>
                      <a:pt x="126" y="24"/>
                    </a:lnTo>
                    <a:lnTo>
                      <a:pt x="118" y="24"/>
                    </a:lnTo>
                    <a:lnTo>
                      <a:pt x="112" y="24"/>
                    </a:lnTo>
                    <a:lnTo>
                      <a:pt x="108" y="26"/>
                    </a:lnTo>
                    <a:lnTo>
                      <a:pt x="106" y="30"/>
                    </a:lnTo>
                    <a:lnTo>
                      <a:pt x="100" y="30"/>
                    </a:lnTo>
                    <a:lnTo>
                      <a:pt x="99" y="34"/>
                    </a:lnTo>
                    <a:lnTo>
                      <a:pt x="97" y="42"/>
                    </a:lnTo>
                    <a:lnTo>
                      <a:pt x="91" y="42"/>
                    </a:lnTo>
                    <a:lnTo>
                      <a:pt x="89" y="44"/>
                    </a:lnTo>
                    <a:lnTo>
                      <a:pt x="87" y="49"/>
                    </a:lnTo>
                    <a:lnTo>
                      <a:pt x="87" y="53"/>
                    </a:lnTo>
                    <a:lnTo>
                      <a:pt x="81" y="59"/>
                    </a:lnTo>
                    <a:lnTo>
                      <a:pt x="79" y="73"/>
                    </a:lnTo>
                    <a:lnTo>
                      <a:pt x="69" y="75"/>
                    </a:lnTo>
                    <a:lnTo>
                      <a:pt x="59" y="79"/>
                    </a:lnTo>
                    <a:lnTo>
                      <a:pt x="55" y="79"/>
                    </a:lnTo>
                    <a:lnTo>
                      <a:pt x="51" y="79"/>
                    </a:lnTo>
                    <a:lnTo>
                      <a:pt x="47" y="81"/>
                    </a:lnTo>
                    <a:lnTo>
                      <a:pt x="37" y="81"/>
                    </a:lnTo>
                    <a:lnTo>
                      <a:pt x="28" y="79"/>
                    </a:lnTo>
                    <a:lnTo>
                      <a:pt x="32" y="93"/>
                    </a:lnTo>
                    <a:lnTo>
                      <a:pt x="28" y="95"/>
                    </a:lnTo>
                    <a:lnTo>
                      <a:pt x="28" y="99"/>
                    </a:lnTo>
                    <a:lnTo>
                      <a:pt x="26" y="99"/>
                    </a:lnTo>
                    <a:lnTo>
                      <a:pt x="24" y="99"/>
                    </a:lnTo>
                    <a:lnTo>
                      <a:pt x="33" y="101"/>
                    </a:lnTo>
                    <a:lnTo>
                      <a:pt x="35" y="103"/>
                    </a:lnTo>
                    <a:lnTo>
                      <a:pt x="41" y="109"/>
                    </a:lnTo>
                    <a:lnTo>
                      <a:pt x="43" y="109"/>
                    </a:lnTo>
                    <a:lnTo>
                      <a:pt x="47" y="109"/>
                    </a:lnTo>
                    <a:lnTo>
                      <a:pt x="61" y="120"/>
                    </a:lnTo>
                    <a:lnTo>
                      <a:pt x="69" y="120"/>
                    </a:lnTo>
                    <a:lnTo>
                      <a:pt x="71" y="120"/>
                    </a:lnTo>
                    <a:lnTo>
                      <a:pt x="71" y="122"/>
                    </a:lnTo>
                    <a:lnTo>
                      <a:pt x="69" y="122"/>
                    </a:lnTo>
                    <a:lnTo>
                      <a:pt x="71" y="130"/>
                    </a:lnTo>
                    <a:lnTo>
                      <a:pt x="73" y="132"/>
                    </a:lnTo>
                    <a:lnTo>
                      <a:pt x="79" y="132"/>
                    </a:lnTo>
                    <a:lnTo>
                      <a:pt x="79" y="130"/>
                    </a:lnTo>
                    <a:lnTo>
                      <a:pt x="83" y="128"/>
                    </a:lnTo>
                    <a:lnTo>
                      <a:pt x="89" y="128"/>
                    </a:lnTo>
                    <a:lnTo>
                      <a:pt x="89" y="130"/>
                    </a:lnTo>
                    <a:lnTo>
                      <a:pt x="91" y="132"/>
                    </a:lnTo>
                    <a:lnTo>
                      <a:pt x="97" y="132"/>
                    </a:lnTo>
                    <a:lnTo>
                      <a:pt x="102" y="130"/>
                    </a:lnTo>
                    <a:lnTo>
                      <a:pt x="102" y="132"/>
                    </a:lnTo>
                    <a:lnTo>
                      <a:pt x="102" y="134"/>
                    </a:lnTo>
                    <a:lnTo>
                      <a:pt x="100" y="134"/>
                    </a:lnTo>
                    <a:lnTo>
                      <a:pt x="99" y="138"/>
                    </a:lnTo>
                    <a:lnTo>
                      <a:pt x="99" y="140"/>
                    </a:lnTo>
                    <a:lnTo>
                      <a:pt x="102" y="140"/>
                    </a:lnTo>
                    <a:lnTo>
                      <a:pt x="106" y="142"/>
                    </a:lnTo>
                    <a:lnTo>
                      <a:pt x="112" y="142"/>
                    </a:lnTo>
                    <a:lnTo>
                      <a:pt x="120" y="142"/>
                    </a:lnTo>
                    <a:lnTo>
                      <a:pt x="120" y="144"/>
                    </a:lnTo>
                    <a:lnTo>
                      <a:pt x="120" y="150"/>
                    </a:lnTo>
                    <a:lnTo>
                      <a:pt x="106" y="150"/>
                    </a:lnTo>
                    <a:lnTo>
                      <a:pt x="99" y="150"/>
                    </a:lnTo>
                    <a:lnTo>
                      <a:pt x="99" y="152"/>
                    </a:lnTo>
                    <a:lnTo>
                      <a:pt x="102" y="154"/>
                    </a:lnTo>
                    <a:lnTo>
                      <a:pt x="102" y="152"/>
                    </a:lnTo>
                    <a:lnTo>
                      <a:pt x="106" y="152"/>
                    </a:lnTo>
                    <a:lnTo>
                      <a:pt x="108" y="154"/>
                    </a:lnTo>
                    <a:lnTo>
                      <a:pt x="110" y="154"/>
                    </a:lnTo>
                    <a:lnTo>
                      <a:pt x="110" y="162"/>
                    </a:lnTo>
                    <a:lnTo>
                      <a:pt x="102" y="160"/>
                    </a:lnTo>
                    <a:lnTo>
                      <a:pt x="99" y="164"/>
                    </a:lnTo>
                    <a:lnTo>
                      <a:pt x="99" y="162"/>
                    </a:lnTo>
                    <a:lnTo>
                      <a:pt x="87" y="162"/>
                    </a:lnTo>
                    <a:lnTo>
                      <a:pt x="73" y="162"/>
                    </a:lnTo>
                    <a:lnTo>
                      <a:pt x="71" y="158"/>
                    </a:lnTo>
                    <a:lnTo>
                      <a:pt x="63" y="158"/>
                    </a:lnTo>
                    <a:lnTo>
                      <a:pt x="63" y="154"/>
                    </a:lnTo>
                    <a:lnTo>
                      <a:pt x="65" y="154"/>
                    </a:lnTo>
                    <a:lnTo>
                      <a:pt x="65" y="148"/>
                    </a:lnTo>
                    <a:lnTo>
                      <a:pt x="65" y="142"/>
                    </a:lnTo>
                    <a:lnTo>
                      <a:pt x="63" y="140"/>
                    </a:lnTo>
                    <a:lnTo>
                      <a:pt x="55" y="140"/>
                    </a:lnTo>
                    <a:lnTo>
                      <a:pt x="53" y="142"/>
                    </a:lnTo>
                    <a:lnTo>
                      <a:pt x="43" y="148"/>
                    </a:lnTo>
                    <a:lnTo>
                      <a:pt x="33" y="152"/>
                    </a:lnTo>
                    <a:lnTo>
                      <a:pt x="33" y="160"/>
                    </a:lnTo>
                    <a:lnTo>
                      <a:pt x="32" y="160"/>
                    </a:lnTo>
                    <a:lnTo>
                      <a:pt x="18" y="160"/>
                    </a:lnTo>
                    <a:lnTo>
                      <a:pt x="8" y="162"/>
                    </a:lnTo>
                    <a:lnTo>
                      <a:pt x="0" y="170"/>
                    </a:lnTo>
                    <a:lnTo>
                      <a:pt x="0" y="174"/>
                    </a:lnTo>
                    <a:lnTo>
                      <a:pt x="10" y="174"/>
                    </a:lnTo>
                    <a:lnTo>
                      <a:pt x="18" y="178"/>
                    </a:lnTo>
                    <a:lnTo>
                      <a:pt x="26" y="178"/>
                    </a:lnTo>
                    <a:lnTo>
                      <a:pt x="26" y="179"/>
                    </a:lnTo>
                    <a:lnTo>
                      <a:pt x="16" y="181"/>
                    </a:lnTo>
                    <a:lnTo>
                      <a:pt x="16" y="183"/>
                    </a:lnTo>
                    <a:lnTo>
                      <a:pt x="24" y="191"/>
                    </a:lnTo>
                    <a:lnTo>
                      <a:pt x="24" y="193"/>
                    </a:lnTo>
                    <a:lnTo>
                      <a:pt x="26" y="199"/>
                    </a:lnTo>
                    <a:lnTo>
                      <a:pt x="43" y="203"/>
                    </a:lnTo>
                    <a:lnTo>
                      <a:pt x="47" y="201"/>
                    </a:lnTo>
                    <a:lnTo>
                      <a:pt x="51" y="199"/>
                    </a:lnTo>
                    <a:lnTo>
                      <a:pt x="63" y="197"/>
                    </a:lnTo>
                    <a:lnTo>
                      <a:pt x="75" y="199"/>
                    </a:lnTo>
                    <a:lnTo>
                      <a:pt x="75" y="197"/>
                    </a:lnTo>
                    <a:lnTo>
                      <a:pt x="79" y="193"/>
                    </a:lnTo>
                    <a:lnTo>
                      <a:pt x="83" y="201"/>
                    </a:lnTo>
                    <a:lnTo>
                      <a:pt x="83" y="203"/>
                    </a:lnTo>
                    <a:lnTo>
                      <a:pt x="89" y="207"/>
                    </a:lnTo>
                    <a:lnTo>
                      <a:pt x="93" y="199"/>
                    </a:lnTo>
                    <a:lnTo>
                      <a:pt x="108" y="197"/>
                    </a:lnTo>
                    <a:lnTo>
                      <a:pt x="120" y="197"/>
                    </a:lnTo>
                    <a:lnTo>
                      <a:pt x="120" y="201"/>
                    </a:lnTo>
                    <a:lnTo>
                      <a:pt x="116" y="207"/>
                    </a:lnTo>
                    <a:lnTo>
                      <a:pt x="116" y="211"/>
                    </a:lnTo>
                    <a:lnTo>
                      <a:pt x="118" y="219"/>
                    </a:lnTo>
                    <a:lnTo>
                      <a:pt x="118" y="229"/>
                    </a:lnTo>
                    <a:lnTo>
                      <a:pt x="110" y="233"/>
                    </a:lnTo>
                    <a:lnTo>
                      <a:pt x="102" y="237"/>
                    </a:lnTo>
                    <a:lnTo>
                      <a:pt x="100" y="233"/>
                    </a:lnTo>
                    <a:lnTo>
                      <a:pt x="97" y="233"/>
                    </a:lnTo>
                    <a:lnTo>
                      <a:pt x="97" y="239"/>
                    </a:lnTo>
                    <a:lnTo>
                      <a:pt x="89" y="244"/>
                    </a:lnTo>
                    <a:lnTo>
                      <a:pt x="81" y="244"/>
                    </a:lnTo>
                    <a:lnTo>
                      <a:pt x="75" y="244"/>
                    </a:lnTo>
                    <a:lnTo>
                      <a:pt x="71" y="239"/>
                    </a:lnTo>
                    <a:lnTo>
                      <a:pt x="69" y="237"/>
                    </a:lnTo>
                    <a:lnTo>
                      <a:pt x="63" y="237"/>
                    </a:lnTo>
                    <a:lnTo>
                      <a:pt x="55" y="241"/>
                    </a:lnTo>
                    <a:lnTo>
                      <a:pt x="55" y="244"/>
                    </a:lnTo>
                    <a:lnTo>
                      <a:pt x="55" y="246"/>
                    </a:lnTo>
                    <a:lnTo>
                      <a:pt x="59" y="246"/>
                    </a:lnTo>
                    <a:lnTo>
                      <a:pt x="61" y="250"/>
                    </a:lnTo>
                    <a:lnTo>
                      <a:pt x="61" y="258"/>
                    </a:lnTo>
                    <a:lnTo>
                      <a:pt x="61" y="256"/>
                    </a:lnTo>
                    <a:lnTo>
                      <a:pt x="53" y="254"/>
                    </a:lnTo>
                    <a:lnTo>
                      <a:pt x="51" y="264"/>
                    </a:lnTo>
                    <a:lnTo>
                      <a:pt x="47" y="264"/>
                    </a:lnTo>
                    <a:lnTo>
                      <a:pt x="37" y="270"/>
                    </a:lnTo>
                    <a:lnTo>
                      <a:pt x="37" y="276"/>
                    </a:lnTo>
                    <a:lnTo>
                      <a:pt x="37" y="278"/>
                    </a:lnTo>
                    <a:lnTo>
                      <a:pt x="33" y="280"/>
                    </a:lnTo>
                    <a:lnTo>
                      <a:pt x="32" y="286"/>
                    </a:lnTo>
                    <a:lnTo>
                      <a:pt x="35" y="286"/>
                    </a:lnTo>
                    <a:lnTo>
                      <a:pt x="35" y="290"/>
                    </a:lnTo>
                    <a:lnTo>
                      <a:pt x="43" y="290"/>
                    </a:lnTo>
                    <a:lnTo>
                      <a:pt x="43" y="296"/>
                    </a:lnTo>
                    <a:lnTo>
                      <a:pt x="45" y="296"/>
                    </a:lnTo>
                    <a:lnTo>
                      <a:pt x="45" y="298"/>
                    </a:lnTo>
                    <a:lnTo>
                      <a:pt x="55" y="298"/>
                    </a:lnTo>
                    <a:lnTo>
                      <a:pt x="63" y="300"/>
                    </a:lnTo>
                    <a:lnTo>
                      <a:pt x="63" y="298"/>
                    </a:lnTo>
                    <a:lnTo>
                      <a:pt x="71" y="298"/>
                    </a:lnTo>
                    <a:lnTo>
                      <a:pt x="71" y="300"/>
                    </a:lnTo>
                    <a:lnTo>
                      <a:pt x="65" y="304"/>
                    </a:lnTo>
                    <a:lnTo>
                      <a:pt x="63" y="308"/>
                    </a:lnTo>
                    <a:lnTo>
                      <a:pt x="61" y="310"/>
                    </a:lnTo>
                    <a:lnTo>
                      <a:pt x="61" y="315"/>
                    </a:lnTo>
                    <a:lnTo>
                      <a:pt x="59" y="319"/>
                    </a:lnTo>
                    <a:lnTo>
                      <a:pt x="61" y="319"/>
                    </a:lnTo>
                    <a:lnTo>
                      <a:pt x="61" y="323"/>
                    </a:lnTo>
                    <a:lnTo>
                      <a:pt x="65" y="323"/>
                    </a:lnTo>
                    <a:lnTo>
                      <a:pt x="65" y="327"/>
                    </a:lnTo>
                    <a:lnTo>
                      <a:pt x="71" y="333"/>
                    </a:lnTo>
                    <a:lnTo>
                      <a:pt x="81" y="329"/>
                    </a:lnTo>
                    <a:lnTo>
                      <a:pt x="87" y="327"/>
                    </a:lnTo>
                    <a:lnTo>
                      <a:pt x="89" y="325"/>
                    </a:lnTo>
                    <a:lnTo>
                      <a:pt x="89" y="319"/>
                    </a:lnTo>
                    <a:lnTo>
                      <a:pt x="89" y="317"/>
                    </a:lnTo>
                    <a:lnTo>
                      <a:pt x="91" y="313"/>
                    </a:lnTo>
                    <a:lnTo>
                      <a:pt x="93" y="313"/>
                    </a:lnTo>
                    <a:lnTo>
                      <a:pt x="97" y="317"/>
                    </a:lnTo>
                    <a:lnTo>
                      <a:pt x="97" y="319"/>
                    </a:lnTo>
                    <a:lnTo>
                      <a:pt x="93" y="319"/>
                    </a:lnTo>
                    <a:lnTo>
                      <a:pt x="93" y="327"/>
                    </a:lnTo>
                    <a:lnTo>
                      <a:pt x="99" y="329"/>
                    </a:lnTo>
                    <a:lnTo>
                      <a:pt x="100" y="337"/>
                    </a:lnTo>
                    <a:lnTo>
                      <a:pt x="100" y="343"/>
                    </a:lnTo>
                    <a:lnTo>
                      <a:pt x="99" y="345"/>
                    </a:lnTo>
                    <a:lnTo>
                      <a:pt x="99" y="349"/>
                    </a:lnTo>
                    <a:lnTo>
                      <a:pt x="106" y="349"/>
                    </a:lnTo>
                    <a:lnTo>
                      <a:pt x="102" y="353"/>
                    </a:lnTo>
                    <a:lnTo>
                      <a:pt x="100" y="357"/>
                    </a:lnTo>
                    <a:lnTo>
                      <a:pt x="102" y="357"/>
                    </a:lnTo>
                    <a:lnTo>
                      <a:pt x="102" y="359"/>
                    </a:lnTo>
                    <a:lnTo>
                      <a:pt x="102" y="365"/>
                    </a:lnTo>
                    <a:lnTo>
                      <a:pt x="108" y="363"/>
                    </a:lnTo>
                    <a:lnTo>
                      <a:pt x="110" y="359"/>
                    </a:lnTo>
                    <a:lnTo>
                      <a:pt x="116" y="355"/>
                    </a:lnTo>
                    <a:lnTo>
                      <a:pt x="128" y="347"/>
                    </a:lnTo>
                    <a:lnTo>
                      <a:pt x="130" y="347"/>
                    </a:lnTo>
                    <a:lnTo>
                      <a:pt x="134" y="349"/>
                    </a:lnTo>
                    <a:lnTo>
                      <a:pt x="136" y="355"/>
                    </a:lnTo>
                    <a:lnTo>
                      <a:pt x="144" y="353"/>
                    </a:lnTo>
                    <a:lnTo>
                      <a:pt x="146" y="357"/>
                    </a:lnTo>
                    <a:lnTo>
                      <a:pt x="148" y="363"/>
                    </a:lnTo>
                    <a:lnTo>
                      <a:pt x="150" y="365"/>
                    </a:lnTo>
                    <a:lnTo>
                      <a:pt x="154" y="367"/>
                    </a:lnTo>
                    <a:lnTo>
                      <a:pt x="156" y="365"/>
                    </a:lnTo>
                    <a:lnTo>
                      <a:pt x="154" y="363"/>
                    </a:lnTo>
                    <a:lnTo>
                      <a:pt x="156" y="359"/>
                    </a:lnTo>
                    <a:lnTo>
                      <a:pt x="162" y="359"/>
                    </a:lnTo>
                    <a:lnTo>
                      <a:pt x="164" y="355"/>
                    </a:lnTo>
                    <a:lnTo>
                      <a:pt x="165" y="363"/>
                    </a:lnTo>
                    <a:lnTo>
                      <a:pt x="173" y="359"/>
                    </a:lnTo>
                    <a:lnTo>
                      <a:pt x="181" y="357"/>
                    </a:lnTo>
                    <a:lnTo>
                      <a:pt x="183" y="353"/>
                    </a:lnTo>
                    <a:lnTo>
                      <a:pt x="189" y="353"/>
                    </a:lnTo>
                    <a:lnTo>
                      <a:pt x="185" y="359"/>
                    </a:lnTo>
                    <a:lnTo>
                      <a:pt x="183" y="365"/>
                    </a:lnTo>
                    <a:lnTo>
                      <a:pt x="181" y="367"/>
                    </a:lnTo>
                    <a:lnTo>
                      <a:pt x="175" y="373"/>
                    </a:lnTo>
                    <a:lnTo>
                      <a:pt x="175" y="375"/>
                    </a:lnTo>
                    <a:lnTo>
                      <a:pt x="175" y="378"/>
                    </a:lnTo>
                    <a:lnTo>
                      <a:pt x="171" y="378"/>
                    </a:lnTo>
                    <a:lnTo>
                      <a:pt x="171" y="394"/>
                    </a:lnTo>
                    <a:lnTo>
                      <a:pt x="167" y="394"/>
                    </a:lnTo>
                    <a:lnTo>
                      <a:pt x="165" y="398"/>
                    </a:lnTo>
                    <a:lnTo>
                      <a:pt x="165" y="402"/>
                    </a:lnTo>
                    <a:lnTo>
                      <a:pt x="162" y="406"/>
                    </a:lnTo>
                    <a:lnTo>
                      <a:pt x="158" y="408"/>
                    </a:lnTo>
                    <a:lnTo>
                      <a:pt x="158" y="414"/>
                    </a:lnTo>
                    <a:lnTo>
                      <a:pt x="154" y="414"/>
                    </a:lnTo>
                    <a:lnTo>
                      <a:pt x="150" y="416"/>
                    </a:lnTo>
                    <a:lnTo>
                      <a:pt x="146" y="422"/>
                    </a:lnTo>
                    <a:lnTo>
                      <a:pt x="144" y="422"/>
                    </a:lnTo>
                    <a:lnTo>
                      <a:pt x="136" y="424"/>
                    </a:lnTo>
                    <a:lnTo>
                      <a:pt x="130" y="426"/>
                    </a:lnTo>
                    <a:lnTo>
                      <a:pt x="128" y="432"/>
                    </a:lnTo>
                    <a:lnTo>
                      <a:pt x="128" y="438"/>
                    </a:lnTo>
                    <a:lnTo>
                      <a:pt x="118" y="442"/>
                    </a:lnTo>
                    <a:lnTo>
                      <a:pt x="120" y="436"/>
                    </a:lnTo>
                    <a:lnTo>
                      <a:pt x="108" y="438"/>
                    </a:lnTo>
                    <a:lnTo>
                      <a:pt x="99" y="442"/>
                    </a:lnTo>
                    <a:lnTo>
                      <a:pt x="99" y="443"/>
                    </a:lnTo>
                    <a:lnTo>
                      <a:pt x="99" y="447"/>
                    </a:lnTo>
                    <a:lnTo>
                      <a:pt x="93" y="451"/>
                    </a:lnTo>
                    <a:lnTo>
                      <a:pt x="91" y="455"/>
                    </a:lnTo>
                    <a:lnTo>
                      <a:pt x="87" y="461"/>
                    </a:lnTo>
                    <a:lnTo>
                      <a:pt x="81" y="463"/>
                    </a:lnTo>
                    <a:lnTo>
                      <a:pt x="81" y="465"/>
                    </a:lnTo>
                    <a:lnTo>
                      <a:pt x="83" y="463"/>
                    </a:lnTo>
                    <a:lnTo>
                      <a:pt x="83" y="465"/>
                    </a:lnTo>
                    <a:lnTo>
                      <a:pt x="89" y="465"/>
                    </a:lnTo>
                    <a:lnTo>
                      <a:pt x="89" y="461"/>
                    </a:lnTo>
                    <a:lnTo>
                      <a:pt x="91" y="461"/>
                    </a:lnTo>
                    <a:lnTo>
                      <a:pt x="93" y="463"/>
                    </a:lnTo>
                    <a:lnTo>
                      <a:pt x="97" y="465"/>
                    </a:lnTo>
                    <a:lnTo>
                      <a:pt x="106" y="445"/>
                    </a:lnTo>
                    <a:lnTo>
                      <a:pt x="112" y="445"/>
                    </a:lnTo>
                    <a:lnTo>
                      <a:pt x="110" y="447"/>
                    </a:lnTo>
                    <a:lnTo>
                      <a:pt x="108" y="451"/>
                    </a:lnTo>
                    <a:lnTo>
                      <a:pt x="118" y="451"/>
                    </a:lnTo>
                    <a:lnTo>
                      <a:pt x="118" y="447"/>
                    </a:lnTo>
                    <a:lnTo>
                      <a:pt x="128" y="445"/>
                    </a:lnTo>
                    <a:lnTo>
                      <a:pt x="134" y="442"/>
                    </a:lnTo>
                    <a:lnTo>
                      <a:pt x="138" y="442"/>
                    </a:lnTo>
                    <a:lnTo>
                      <a:pt x="138" y="445"/>
                    </a:lnTo>
                    <a:lnTo>
                      <a:pt x="140" y="443"/>
                    </a:lnTo>
                    <a:lnTo>
                      <a:pt x="140" y="438"/>
                    </a:lnTo>
                    <a:lnTo>
                      <a:pt x="144" y="442"/>
                    </a:lnTo>
                    <a:lnTo>
                      <a:pt x="146" y="442"/>
                    </a:lnTo>
                    <a:lnTo>
                      <a:pt x="148" y="436"/>
                    </a:lnTo>
                    <a:lnTo>
                      <a:pt x="148" y="432"/>
                    </a:lnTo>
                    <a:lnTo>
                      <a:pt x="154" y="436"/>
                    </a:lnTo>
                    <a:lnTo>
                      <a:pt x="156" y="428"/>
                    </a:lnTo>
                    <a:lnTo>
                      <a:pt x="154" y="428"/>
                    </a:lnTo>
                    <a:lnTo>
                      <a:pt x="154" y="426"/>
                    </a:lnTo>
                    <a:lnTo>
                      <a:pt x="156" y="426"/>
                    </a:lnTo>
                    <a:lnTo>
                      <a:pt x="165" y="422"/>
                    </a:lnTo>
                    <a:lnTo>
                      <a:pt x="164" y="422"/>
                    </a:lnTo>
                    <a:lnTo>
                      <a:pt x="164" y="418"/>
                    </a:lnTo>
                    <a:lnTo>
                      <a:pt x="167" y="418"/>
                    </a:lnTo>
                    <a:lnTo>
                      <a:pt x="171" y="418"/>
                    </a:lnTo>
                    <a:lnTo>
                      <a:pt x="173" y="412"/>
                    </a:lnTo>
                    <a:lnTo>
                      <a:pt x="177" y="414"/>
                    </a:lnTo>
                    <a:lnTo>
                      <a:pt x="185" y="406"/>
                    </a:lnTo>
                    <a:lnTo>
                      <a:pt x="185" y="398"/>
                    </a:lnTo>
                    <a:lnTo>
                      <a:pt x="193" y="396"/>
                    </a:lnTo>
                    <a:lnTo>
                      <a:pt x="193" y="394"/>
                    </a:lnTo>
                    <a:lnTo>
                      <a:pt x="195" y="394"/>
                    </a:lnTo>
                    <a:lnTo>
                      <a:pt x="201" y="388"/>
                    </a:lnTo>
                    <a:lnTo>
                      <a:pt x="205" y="384"/>
                    </a:lnTo>
                    <a:lnTo>
                      <a:pt x="211" y="382"/>
                    </a:lnTo>
                    <a:lnTo>
                      <a:pt x="211" y="378"/>
                    </a:lnTo>
                    <a:lnTo>
                      <a:pt x="217" y="375"/>
                    </a:lnTo>
                    <a:lnTo>
                      <a:pt x="227" y="373"/>
                    </a:lnTo>
                    <a:lnTo>
                      <a:pt x="229" y="369"/>
                    </a:lnTo>
                    <a:lnTo>
                      <a:pt x="229" y="365"/>
                    </a:lnTo>
                    <a:lnTo>
                      <a:pt x="231" y="363"/>
                    </a:lnTo>
                    <a:lnTo>
                      <a:pt x="232" y="359"/>
                    </a:lnTo>
                    <a:lnTo>
                      <a:pt x="232" y="357"/>
                    </a:lnTo>
                    <a:lnTo>
                      <a:pt x="238" y="355"/>
                    </a:lnTo>
                    <a:lnTo>
                      <a:pt x="238" y="349"/>
                    </a:lnTo>
                    <a:lnTo>
                      <a:pt x="229" y="349"/>
                    </a:lnTo>
                    <a:lnTo>
                      <a:pt x="229" y="345"/>
                    </a:lnTo>
                    <a:lnTo>
                      <a:pt x="229" y="339"/>
                    </a:lnTo>
                    <a:lnTo>
                      <a:pt x="232" y="335"/>
                    </a:lnTo>
                    <a:lnTo>
                      <a:pt x="232" y="329"/>
                    </a:lnTo>
                    <a:lnTo>
                      <a:pt x="242" y="329"/>
                    </a:lnTo>
                    <a:lnTo>
                      <a:pt x="246" y="325"/>
                    </a:lnTo>
                    <a:lnTo>
                      <a:pt x="250" y="323"/>
                    </a:lnTo>
                    <a:lnTo>
                      <a:pt x="248" y="317"/>
                    </a:lnTo>
                    <a:lnTo>
                      <a:pt x="254" y="319"/>
                    </a:lnTo>
                    <a:lnTo>
                      <a:pt x="256" y="317"/>
                    </a:lnTo>
                    <a:lnTo>
                      <a:pt x="258" y="317"/>
                    </a:lnTo>
                    <a:lnTo>
                      <a:pt x="260" y="310"/>
                    </a:lnTo>
                    <a:lnTo>
                      <a:pt x="260" y="306"/>
                    </a:lnTo>
                    <a:lnTo>
                      <a:pt x="266" y="304"/>
                    </a:lnTo>
                    <a:lnTo>
                      <a:pt x="268" y="304"/>
                    </a:lnTo>
                    <a:lnTo>
                      <a:pt x="270" y="304"/>
                    </a:lnTo>
                    <a:lnTo>
                      <a:pt x="274" y="296"/>
                    </a:lnTo>
                    <a:lnTo>
                      <a:pt x="276" y="294"/>
                    </a:lnTo>
                    <a:lnTo>
                      <a:pt x="280" y="294"/>
                    </a:lnTo>
                    <a:lnTo>
                      <a:pt x="292" y="284"/>
                    </a:lnTo>
                    <a:lnTo>
                      <a:pt x="294" y="288"/>
                    </a:lnTo>
                    <a:lnTo>
                      <a:pt x="303" y="286"/>
                    </a:lnTo>
                    <a:lnTo>
                      <a:pt x="305" y="284"/>
                    </a:lnTo>
                    <a:lnTo>
                      <a:pt x="307" y="284"/>
                    </a:lnTo>
                    <a:lnTo>
                      <a:pt x="305" y="288"/>
                    </a:lnTo>
                    <a:lnTo>
                      <a:pt x="303" y="288"/>
                    </a:lnTo>
                    <a:lnTo>
                      <a:pt x="303" y="290"/>
                    </a:lnTo>
                    <a:lnTo>
                      <a:pt x="307" y="296"/>
                    </a:lnTo>
                    <a:lnTo>
                      <a:pt x="307" y="298"/>
                    </a:lnTo>
                    <a:lnTo>
                      <a:pt x="305" y="298"/>
                    </a:lnTo>
                    <a:lnTo>
                      <a:pt x="301" y="298"/>
                    </a:lnTo>
                    <a:lnTo>
                      <a:pt x="292" y="296"/>
                    </a:lnTo>
                    <a:lnTo>
                      <a:pt x="288" y="298"/>
                    </a:lnTo>
                    <a:lnTo>
                      <a:pt x="276" y="304"/>
                    </a:lnTo>
                    <a:lnTo>
                      <a:pt x="278" y="323"/>
                    </a:lnTo>
                    <a:lnTo>
                      <a:pt x="270" y="327"/>
                    </a:lnTo>
                    <a:lnTo>
                      <a:pt x="274" y="333"/>
                    </a:lnTo>
                    <a:lnTo>
                      <a:pt x="274" y="335"/>
                    </a:lnTo>
                    <a:lnTo>
                      <a:pt x="276" y="335"/>
                    </a:lnTo>
                    <a:lnTo>
                      <a:pt x="278" y="335"/>
                    </a:lnTo>
                    <a:lnTo>
                      <a:pt x="280" y="335"/>
                    </a:lnTo>
                    <a:lnTo>
                      <a:pt x="278" y="339"/>
                    </a:lnTo>
                    <a:lnTo>
                      <a:pt x="270" y="339"/>
                    </a:lnTo>
                    <a:lnTo>
                      <a:pt x="268" y="347"/>
                    </a:lnTo>
                    <a:lnTo>
                      <a:pt x="274" y="347"/>
                    </a:lnTo>
                    <a:lnTo>
                      <a:pt x="278" y="347"/>
                    </a:lnTo>
                    <a:lnTo>
                      <a:pt x="280" y="345"/>
                    </a:lnTo>
                    <a:lnTo>
                      <a:pt x="286" y="345"/>
                    </a:lnTo>
                    <a:lnTo>
                      <a:pt x="288" y="345"/>
                    </a:lnTo>
                    <a:lnTo>
                      <a:pt x="288" y="343"/>
                    </a:lnTo>
                    <a:lnTo>
                      <a:pt x="292" y="343"/>
                    </a:lnTo>
                    <a:lnTo>
                      <a:pt x="296" y="339"/>
                    </a:lnTo>
                    <a:lnTo>
                      <a:pt x="296" y="335"/>
                    </a:lnTo>
                    <a:lnTo>
                      <a:pt x="301" y="335"/>
                    </a:lnTo>
                    <a:lnTo>
                      <a:pt x="305" y="333"/>
                    </a:lnTo>
                    <a:lnTo>
                      <a:pt x="303" y="329"/>
                    </a:lnTo>
                    <a:lnTo>
                      <a:pt x="305" y="327"/>
                    </a:lnTo>
                    <a:lnTo>
                      <a:pt x="307" y="327"/>
                    </a:lnTo>
                    <a:lnTo>
                      <a:pt x="311" y="329"/>
                    </a:lnTo>
                    <a:lnTo>
                      <a:pt x="311" y="325"/>
                    </a:lnTo>
                    <a:lnTo>
                      <a:pt x="313" y="319"/>
                    </a:lnTo>
                    <a:lnTo>
                      <a:pt x="315" y="323"/>
                    </a:lnTo>
                    <a:lnTo>
                      <a:pt x="315" y="325"/>
                    </a:lnTo>
                    <a:lnTo>
                      <a:pt x="319" y="323"/>
                    </a:lnTo>
                    <a:lnTo>
                      <a:pt x="333" y="325"/>
                    </a:lnTo>
                    <a:lnTo>
                      <a:pt x="333" y="317"/>
                    </a:lnTo>
                    <a:lnTo>
                      <a:pt x="339" y="317"/>
                    </a:lnTo>
                    <a:lnTo>
                      <a:pt x="339" y="313"/>
                    </a:lnTo>
                    <a:lnTo>
                      <a:pt x="339" y="306"/>
                    </a:lnTo>
                    <a:lnTo>
                      <a:pt x="335" y="308"/>
                    </a:lnTo>
                    <a:lnTo>
                      <a:pt x="333" y="308"/>
                    </a:lnTo>
                    <a:lnTo>
                      <a:pt x="333" y="306"/>
                    </a:lnTo>
                    <a:lnTo>
                      <a:pt x="331" y="306"/>
                    </a:lnTo>
                    <a:lnTo>
                      <a:pt x="329" y="294"/>
                    </a:lnTo>
                    <a:lnTo>
                      <a:pt x="339" y="296"/>
                    </a:lnTo>
                    <a:lnTo>
                      <a:pt x="345" y="298"/>
                    </a:lnTo>
                    <a:lnTo>
                      <a:pt x="345" y="294"/>
                    </a:lnTo>
                    <a:lnTo>
                      <a:pt x="349" y="296"/>
                    </a:lnTo>
                    <a:lnTo>
                      <a:pt x="357" y="296"/>
                    </a:lnTo>
                    <a:lnTo>
                      <a:pt x="359" y="290"/>
                    </a:lnTo>
                    <a:lnTo>
                      <a:pt x="359" y="296"/>
                    </a:lnTo>
                    <a:lnTo>
                      <a:pt x="359" y="298"/>
                    </a:lnTo>
                    <a:lnTo>
                      <a:pt x="363" y="300"/>
                    </a:lnTo>
                    <a:lnTo>
                      <a:pt x="359" y="304"/>
                    </a:lnTo>
                    <a:lnTo>
                      <a:pt x="366" y="304"/>
                    </a:lnTo>
                    <a:lnTo>
                      <a:pt x="366" y="306"/>
                    </a:lnTo>
                    <a:lnTo>
                      <a:pt x="372" y="306"/>
                    </a:lnTo>
                    <a:lnTo>
                      <a:pt x="370" y="310"/>
                    </a:lnTo>
                    <a:lnTo>
                      <a:pt x="370" y="315"/>
                    </a:lnTo>
                    <a:lnTo>
                      <a:pt x="378" y="313"/>
                    </a:lnTo>
                    <a:lnTo>
                      <a:pt x="382" y="310"/>
                    </a:lnTo>
                    <a:lnTo>
                      <a:pt x="382" y="317"/>
                    </a:lnTo>
                    <a:lnTo>
                      <a:pt x="388" y="319"/>
                    </a:lnTo>
                    <a:lnTo>
                      <a:pt x="394" y="319"/>
                    </a:lnTo>
                    <a:lnTo>
                      <a:pt x="398" y="325"/>
                    </a:lnTo>
                    <a:lnTo>
                      <a:pt x="416" y="329"/>
                    </a:lnTo>
                    <a:lnTo>
                      <a:pt x="422" y="327"/>
                    </a:lnTo>
                    <a:lnTo>
                      <a:pt x="426" y="325"/>
                    </a:lnTo>
                    <a:lnTo>
                      <a:pt x="428" y="325"/>
                    </a:lnTo>
                    <a:lnTo>
                      <a:pt x="433" y="327"/>
                    </a:lnTo>
                    <a:lnTo>
                      <a:pt x="437" y="329"/>
                    </a:lnTo>
                    <a:lnTo>
                      <a:pt x="441" y="327"/>
                    </a:lnTo>
                    <a:lnTo>
                      <a:pt x="443" y="327"/>
                    </a:lnTo>
                    <a:lnTo>
                      <a:pt x="445" y="333"/>
                    </a:lnTo>
                    <a:lnTo>
                      <a:pt x="459" y="335"/>
                    </a:lnTo>
                    <a:lnTo>
                      <a:pt x="465" y="335"/>
                    </a:lnTo>
                    <a:lnTo>
                      <a:pt x="473" y="335"/>
                    </a:lnTo>
                    <a:lnTo>
                      <a:pt x="479" y="329"/>
                    </a:lnTo>
                    <a:lnTo>
                      <a:pt x="479" y="339"/>
                    </a:lnTo>
                    <a:lnTo>
                      <a:pt x="473" y="343"/>
                    </a:lnTo>
                    <a:lnTo>
                      <a:pt x="479" y="345"/>
                    </a:lnTo>
                    <a:lnTo>
                      <a:pt x="483" y="345"/>
                    </a:lnTo>
                    <a:lnTo>
                      <a:pt x="487" y="349"/>
                    </a:lnTo>
                    <a:lnTo>
                      <a:pt x="491" y="349"/>
                    </a:lnTo>
                    <a:lnTo>
                      <a:pt x="493" y="349"/>
                    </a:lnTo>
                    <a:lnTo>
                      <a:pt x="493" y="347"/>
                    </a:lnTo>
                    <a:lnTo>
                      <a:pt x="493" y="345"/>
                    </a:lnTo>
                    <a:lnTo>
                      <a:pt x="500" y="345"/>
                    </a:lnTo>
                    <a:lnTo>
                      <a:pt x="496" y="355"/>
                    </a:lnTo>
                    <a:lnTo>
                      <a:pt x="510" y="373"/>
                    </a:lnTo>
                    <a:lnTo>
                      <a:pt x="518" y="373"/>
                    </a:lnTo>
                    <a:lnTo>
                      <a:pt x="520" y="373"/>
                    </a:lnTo>
                    <a:lnTo>
                      <a:pt x="520" y="376"/>
                    </a:lnTo>
                    <a:lnTo>
                      <a:pt x="526" y="376"/>
                    </a:lnTo>
                    <a:lnTo>
                      <a:pt x="530" y="384"/>
                    </a:lnTo>
                    <a:lnTo>
                      <a:pt x="530" y="388"/>
                    </a:lnTo>
                    <a:lnTo>
                      <a:pt x="530" y="392"/>
                    </a:lnTo>
                    <a:lnTo>
                      <a:pt x="536" y="394"/>
                    </a:lnTo>
                    <a:lnTo>
                      <a:pt x="538" y="394"/>
                    </a:lnTo>
                    <a:lnTo>
                      <a:pt x="544" y="402"/>
                    </a:lnTo>
                    <a:lnTo>
                      <a:pt x="546" y="402"/>
                    </a:lnTo>
                    <a:lnTo>
                      <a:pt x="546" y="394"/>
                    </a:lnTo>
                    <a:lnTo>
                      <a:pt x="554" y="402"/>
                    </a:lnTo>
                    <a:lnTo>
                      <a:pt x="558" y="402"/>
                    </a:lnTo>
                    <a:lnTo>
                      <a:pt x="558" y="392"/>
                    </a:lnTo>
                    <a:lnTo>
                      <a:pt x="554" y="392"/>
                    </a:lnTo>
                    <a:lnTo>
                      <a:pt x="556" y="388"/>
                    </a:lnTo>
                    <a:lnTo>
                      <a:pt x="556" y="386"/>
                    </a:lnTo>
                    <a:lnTo>
                      <a:pt x="550" y="384"/>
                    </a:lnTo>
                    <a:lnTo>
                      <a:pt x="530" y="382"/>
                    </a:lnTo>
                    <a:lnTo>
                      <a:pt x="530" y="376"/>
                    </a:lnTo>
                    <a:lnTo>
                      <a:pt x="534" y="378"/>
                    </a:lnTo>
                    <a:lnTo>
                      <a:pt x="540" y="376"/>
                    </a:lnTo>
                    <a:lnTo>
                      <a:pt x="548" y="373"/>
                    </a:lnTo>
                    <a:lnTo>
                      <a:pt x="550" y="376"/>
                    </a:lnTo>
                    <a:lnTo>
                      <a:pt x="554" y="376"/>
                    </a:lnTo>
                    <a:lnTo>
                      <a:pt x="550" y="369"/>
                    </a:lnTo>
                    <a:lnTo>
                      <a:pt x="554" y="359"/>
                    </a:lnTo>
                    <a:lnTo>
                      <a:pt x="556" y="363"/>
                    </a:lnTo>
                    <a:lnTo>
                      <a:pt x="556" y="369"/>
                    </a:lnTo>
                    <a:lnTo>
                      <a:pt x="558" y="375"/>
                    </a:lnTo>
                    <a:lnTo>
                      <a:pt x="563" y="376"/>
                    </a:lnTo>
                    <a:lnTo>
                      <a:pt x="567" y="375"/>
                    </a:lnTo>
                    <a:lnTo>
                      <a:pt x="571" y="382"/>
                    </a:lnTo>
                    <a:lnTo>
                      <a:pt x="573" y="382"/>
                    </a:lnTo>
                    <a:lnTo>
                      <a:pt x="575" y="382"/>
                    </a:lnTo>
                    <a:lnTo>
                      <a:pt x="575" y="384"/>
                    </a:lnTo>
                    <a:lnTo>
                      <a:pt x="575" y="388"/>
                    </a:lnTo>
                    <a:lnTo>
                      <a:pt x="581" y="394"/>
                    </a:lnTo>
                    <a:lnTo>
                      <a:pt x="581" y="398"/>
                    </a:lnTo>
                    <a:lnTo>
                      <a:pt x="583" y="408"/>
                    </a:lnTo>
                    <a:lnTo>
                      <a:pt x="591" y="412"/>
                    </a:lnTo>
                    <a:lnTo>
                      <a:pt x="591" y="414"/>
                    </a:lnTo>
                    <a:lnTo>
                      <a:pt x="591" y="418"/>
                    </a:lnTo>
                    <a:lnTo>
                      <a:pt x="593" y="422"/>
                    </a:lnTo>
                    <a:lnTo>
                      <a:pt x="595" y="422"/>
                    </a:lnTo>
                    <a:lnTo>
                      <a:pt x="603" y="428"/>
                    </a:lnTo>
                    <a:lnTo>
                      <a:pt x="601" y="428"/>
                    </a:lnTo>
                    <a:lnTo>
                      <a:pt x="601" y="432"/>
                    </a:lnTo>
                    <a:lnTo>
                      <a:pt x="603" y="434"/>
                    </a:lnTo>
                    <a:lnTo>
                      <a:pt x="603" y="432"/>
                    </a:lnTo>
                    <a:lnTo>
                      <a:pt x="605" y="428"/>
                    </a:lnTo>
                    <a:lnTo>
                      <a:pt x="609" y="432"/>
                    </a:lnTo>
                    <a:lnTo>
                      <a:pt x="605" y="447"/>
                    </a:lnTo>
                    <a:lnTo>
                      <a:pt x="609" y="447"/>
                    </a:lnTo>
                    <a:lnTo>
                      <a:pt x="611" y="447"/>
                    </a:lnTo>
                    <a:lnTo>
                      <a:pt x="611" y="442"/>
                    </a:lnTo>
                    <a:lnTo>
                      <a:pt x="619" y="438"/>
                    </a:lnTo>
                    <a:lnTo>
                      <a:pt x="619" y="443"/>
                    </a:lnTo>
                    <a:lnTo>
                      <a:pt x="617" y="443"/>
                    </a:lnTo>
                    <a:lnTo>
                      <a:pt x="613" y="451"/>
                    </a:lnTo>
                    <a:lnTo>
                      <a:pt x="617" y="457"/>
                    </a:lnTo>
                    <a:lnTo>
                      <a:pt x="623" y="457"/>
                    </a:lnTo>
                    <a:lnTo>
                      <a:pt x="623" y="447"/>
                    </a:lnTo>
                    <a:lnTo>
                      <a:pt x="626" y="451"/>
                    </a:lnTo>
                    <a:lnTo>
                      <a:pt x="628" y="457"/>
                    </a:lnTo>
                    <a:lnTo>
                      <a:pt x="628" y="461"/>
                    </a:lnTo>
                    <a:lnTo>
                      <a:pt x="628" y="463"/>
                    </a:lnTo>
                    <a:lnTo>
                      <a:pt x="623" y="463"/>
                    </a:lnTo>
                    <a:lnTo>
                      <a:pt x="621" y="463"/>
                    </a:lnTo>
                    <a:lnTo>
                      <a:pt x="623" y="465"/>
                    </a:lnTo>
                    <a:lnTo>
                      <a:pt x="623" y="467"/>
                    </a:lnTo>
                    <a:lnTo>
                      <a:pt x="626" y="467"/>
                    </a:lnTo>
                    <a:lnTo>
                      <a:pt x="628" y="467"/>
                    </a:lnTo>
                    <a:lnTo>
                      <a:pt x="623" y="471"/>
                    </a:lnTo>
                    <a:lnTo>
                      <a:pt x="626" y="473"/>
                    </a:lnTo>
                    <a:lnTo>
                      <a:pt x="628" y="473"/>
                    </a:lnTo>
                    <a:lnTo>
                      <a:pt x="632" y="475"/>
                    </a:lnTo>
                    <a:lnTo>
                      <a:pt x="636" y="471"/>
                    </a:lnTo>
                    <a:lnTo>
                      <a:pt x="638" y="465"/>
                    </a:lnTo>
                    <a:lnTo>
                      <a:pt x="640" y="465"/>
                    </a:lnTo>
                    <a:lnTo>
                      <a:pt x="640" y="463"/>
                    </a:lnTo>
                    <a:lnTo>
                      <a:pt x="642" y="457"/>
                    </a:lnTo>
                    <a:lnTo>
                      <a:pt x="646" y="455"/>
                    </a:lnTo>
                    <a:lnTo>
                      <a:pt x="642" y="451"/>
                    </a:lnTo>
                    <a:lnTo>
                      <a:pt x="642" y="447"/>
                    </a:lnTo>
                    <a:lnTo>
                      <a:pt x="646" y="445"/>
                    </a:lnTo>
                    <a:lnTo>
                      <a:pt x="648" y="443"/>
                    </a:lnTo>
                    <a:lnTo>
                      <a:pt x="646" y="443"/>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69" name="Freeform 315"/>
              <p:cNvSpPr>
                <a:spLocks/>
              </p:cNvSpPr>
              <p:nvPr/>
            </p:nvSpPr>
            <p:spPr bwMode="auto">
              <a:xfrm>
                <a:off x="7659688" y="4022726"/>
                <a:ext cx="195262" cy="481013"/>
              </a:xfrm>
              <a:custGeom>
                <a:avLst/>
                <a:gdLst/>
                <a:ahLst/>
                <a:cxnLst>
                  <a:cxn ang="0">
                    <a:pos x="48" y="8"/>
                  </a:cxn>
                  <a:cxn ang="0">
                    <a:pos x="50" y="23"/>
                  </a:cxn>
                  <a:cxn ang="0">
                    <a:pos x="56" y="33"/>
                  </a:cxn>
                  <a:cxn ang="0">
                    <a:pos x="60" y="47"/>
                  </a:cxn>
                  <a:cxn ang="0">
                    <a:pos x="77" y="33"/>
                  </a:cxn>
                  <a:cxn ang="0">
                    <a:pos x="85" y="39"/>
                  </a:cxn>
                  <a:cxn ang="0">
                    <a:pos x="107" y="55"/>
                  </a:cxn>
                  <a:cxn ang="0">
                    <a:pos x="113" y="77"/>
                  </a:cxn>
                  <a:cxn ang="0">
                    <a:pos x="119" y="94"/>
                  </a:cxn>
                  <a:cxn ang="0">
                    <a:pos x="117" y="108"/>
                  </a:cxn>
                  <a:cxn ang="0">
                    <a:pos x="99" y="124"/>
                  </a:cxn>
                  <a:cxn ang="0">
                    <a:pos x="79" y="128"/>
                  </a:cxn>
                  <a:cxn ang="0">
                    <a:pos x="75" y="154"/>
                  </a:cxn>
                  <a:cxn ang="0">
                    <a:pos x="83" y="183"/>
                  </a:cxn>
                  <a:cxn ang="0">
                    <a:pos x="75" y="171"/>
                  </a:cxn>
                  <a:cxn ang="0">
                    <a:pos x="65" y="155"/>
                  </a:cxn>
                  <a:cxn ang="0">
                    <a:pos x="52" y="146"/>
                  </a:cxn>
                  <a:cxn ang="0">
                    <a:pos x="40" y="144"/>
                  </a:cxn>
                  <a:cxn ang="0">
                    <a:pos x="38" y="155"/>
                  </a:cxn>
                  <a:cxn ang="0">
                    <a:pos x="38" y="173"/>
                  </a:cxn>
                  <a:cxn ang="0">
                    <a:pos x="32" y="197"/>
                  </a:cxn>
                  <a:cxn ang="0">
                    <a:pos x="24" y="222"/>
                  </a:cxn>
                  <a:cxn ang="0">
                    <a:pos x="32" y="232"/>
                  </a:cxn>
                  <a:cxn ang="0">
                    <a:pos x="40" y="242"/>
                  </a:cxn>
                  <a:cxn ang="0">
                    <a:pos x="50" y="268"/>
                  </a:cxn>
                  <a:cxn ang="0">
                    <a:pos x="60" y="272"/>
                  </a:cxn>
                  <a:cxn ang="0">
                    <a:pos x="67" y="282"/>
                  </a:cxn>
                  <a:cxn ang="0">
                    <a:pos x="67" y="301"/>
                  </a:cxn>
                  <a:cxn ang="0">
                    <a:pos x="56" y="303"/>
                  </a:cxn>
                  <a:cxn ang="0">
                    <a:pos x="40" y="293"/>
                  </a:cxn>
                  <a:cxn ang="0">
                    <a:pos x="36" y="272"/>
                  </a:cxn>
                  <a:cxn ang="0">
                    <a:pos x="28" y="262"/>
                  </a:cxn>
                  <a:cxn ang="0">
                    <a:pos x="12" y="234"/>
                  </a:cxn>
                  <a:cxn ang="0">
                    <a:pos x="20" y="215"/>
                  </a:cxn>
                  <a:cxn ang="0">
                    <a:pos x="14" y="205"/>
                  </a:cxn>
                  <a:cxn ang="0">
                    <a:pos x="20" y="187"/>
                  </a:cxn>
                  <a:cxn ang="0">
                    <a:pos x="24" y="171"/>
                  </a:cxn>
                  <a:cxn ang="0">
                    <a:pos x="28" y="138"/>
                  </a:cxn>
                  <a:cxn ang="0">
                    <a:pos x="8" y="98"/>
                  </a:cxn>
                  <a:cxn ang="0">
                    <a:pos x="10" y="79"/>
                  </a:cxn>
                  <a:cxn ang="0">
                    <a:pos x="2" y="45"/>
                  </a:cxn>
                  <a:cxn ang="0">
                    <a:pos x="2" y="20"/>
                  </a:cxn>
                  <a:cxn ang="0">
                    <a:pos x="18" y="14"/>
                  </a:cxn>
                  <a:cxn ang="0">
                    <a:pos x="24" y="0"/>
                  </a:cxn>
                  <a:cxn ang="0">
                    <a:pos x="42" y="4"/>
                  </a:cxn>
                </a:cxnLst>
                <a:rect l="0" t="0" r="r" b="b"/>
                <a:pathLst>
                  <a:path w="123" h="303">
                    <a:moveTo>
                      <a:pt x="42" y="4"/>
                    </a:moveTo>
                    <a:lnTo>
                      <a:pt x="42" y="8"/>
                    </a:lnTo>
                    <a:lnTo>
                      <a:pt x="48" y="8"/>
                    </a:lnTo>
                    <a:lnTo>
                      <a:pt x="52" y="8"/>
                    </a:lnTo>
                    <a:lnTo>
                      <a:pt x="56" y="14"/>
                    </a:lnTo>
                    <a:lnTo>
                      <a:pt x="50" y="23"/>
                    </a:lnTo>
                    <a:lnTo>
                      <a:pt x="52" y="25"/>
                    </a:lnTo>
                    <a:lnTo>
                      <a:pt x="52" y="29"/>
                    </a:lnTo>
                    <a:lnTo>
                      <a:pt x="56" y="33"/>
                    </a:lnTo>
                    <a:lnTo>
                      <a:pt x="58" y="39"/>
                    </a:lnTo>
                    <a:lnTo>
                      <a:pt x="56" y="45"/>
                    </a:lnTo>
                    <a:lnTo>
                      <a:pt x="60" y="47"/>
                    </a:lnTo>
                    <a:lnTo>
                      <a:pt x="65" y="45"/>
                    </a:lnTo>
                    <a:lnTo>
                      <a:pt x="67" y="39"/>
                    </a:lnTo>
                    <a:lnTo>
                      <a:pt x="77" y="33"/>
                    </a:lnTo>
                    <a:lnTo>
                      <a:pt x="83" y="35"/>
                    </a:lnTo>
                    <a:lnTo>
                      <a:pt x="83" y="37"/>
                    </a:lnTo>
                    <a:lnTo>
                      <a:pt x="85" y="39"/>
                    </a:lnTo>
                    <a:lnTo>
                      <a:pt x="93" y="45"/>
                    </a:lnTo>
                    <a:lnTo>
                      <a:pt x="99" y="45"/>
                    </a:lnTo>
                    <a:lnTo>
                      <a:pt x="107" y="55"/>
                    </a:lnTo>
                    <a:lnTo>
                      <a:pt x="107" y="63"/>
                    </a:lnTo>
                    <a:lnTo>
                      <a:pt x="107" y="73"/>
                    </a:lnTo>
                    <a:lnTo>
                      <a:pt x="113" y="77"/>
                    </a:lnTo>
                    <a:lnTo>
                      <a:pt x="117" y="83"/>
                    </a:lnTo>
                    <a:lnTo>
                      <a:pt x="119" y="87"/>
                    </a:lnTo>
                    <a:lnTo>
                      <a:pt x="119" y="94"/>
                    </a:lnTo>
                    <a:lnTo>
                      <a:pt x="123" y="96"/>
                    </a:lnTo>
                    <a:lnTo>
                      <a:pt x="119" y="104"/>
                    </a:lnTo>
                    <a:lnTo>
                      <a:pt x="117" y="108"/>
                    </a:lnTo>
                    <a:lnTo>
                      <a:pt x="113" y="114"/>
                    </a:lnTo>
                    <a:lnTo>
                      <a:pt x="107" y="118"/>
                    </a:lnTo>
                    <a:lnTo>
                      <a:pt x="99" y="124"/>
                    </a:lnTo>
                    <a:lnTo>
                      <a:pt x="95" y="124"/>
                    </a:lnTo>
                    <a:lnTo>
                      <a:pt x="87" y="124"/>
                    </a:lnTo>
                    <a:lnTo>
                      <a:pt x="79" y="128"/>
                    </a:lnTo>
                    <a:lnTo>
                      <a:pt x="75" y="132"/>
                    </a:lnTo>
                    <a:lnTo>
                      <a:pt x="75" y="142"/>
                    </a:lnTo>
                    <a:lnTo>
                      <a:pt x="75" y="154"/>
                    </a:lnTo>
                    <a:lnTo>
                      <a:pt x="79" y="161"/>
                    </a:lnTo>
                    <a:lnTo>
                      <a:pt x="83" y="171"/>
                    </a:lnTo>
                    <a:lnTo>
                      <a:pt x="83" y="183"/>
                    </a:lnTo>
                    <a:lnTo>
                      <a:pt x="79" y="177"/>
                    </a:lnTo>
                    <a:lnTo>
                      <a:pt x="77" y="173"/>
                    </a:lnTo>
                    <a:lnTo>
                      <a:pt x="75" y="171"/>
                    </a:lnTo>
                    <a:lnTo>
                      <a:pt x="73" y="171"/>
                    </a:lnTo>
                    <a:lnTo>
                      <a:pt x="69" y="163"/>
                    </a:lnTo>
                    <a:lnTo>
                      <a:pt x="65" y="155"/>
                    </a:lnTo>
                    <a:lnTo>
                      <a:pt x="58" y="155"/>
                    </a:lnTo>
                    <a:lnTo>
                      <a:pt x="56" y="148"/>
                    </a:lnTo>
                    <a:lnTo>
                      <a:pt x="52" y="146"/>
                    </a:lnTo>
                    <a:lnTo>
                      <a:pt x="48" y="144"/>
                    </a:lnTo>
                    <a:lnTo>
                      <a:pt x="40" y="142"/>
                    </a:lnTo>
                    <a:lnTo>
                      <a:pt x="40" y="144"/>
                    </a:lnTo>
                    <a:lnTo>
                      <a:pt x="38" y="144"/>
                    </a:lnTo>
                    <a:lnTo>
                      <a:pt x="38" y="152"/>
                    </a:lnTo>
                    <a:lnTo>
                      <a:pt x="38" y="155"/>
                    </a:lnTo>
                    <a:lnTo>
                      <a:pt x="38" y="161"/>
                    </a:lnTo>
                    <a:lnTo>
                      <a:pt x="38" y="167"/>
                    </a:lnTo>
                    <a:lnTo>
                      <a:pt x="38" y="173"/>
                    </a:lnTo>
                    <a:lnTo>
                      <a:pt x="36" y="177"/>
                    </a:lnTo>
                    <a:lnTo>
                      <a:pt x="32" y="187"/>
                    </a:lnTo>
                    <a:lnTo>
                      <a:pt x="32" y="197"/>
                    </a:lnTo>
                    <a:lnTo>
                      <a:pt x="30" y="201"/>
                    </a:lnTo>
                    <a:lnTo>
                      <a:pt x="28" y="213"/>
                    </a:lnTo>
                    <a:lnTo>
                      <a:pt x="24" y="222"/>
                    </a:lnTo>
                    <a:lnTo>
                      <a:pt x="28" y="226"/>
                    </a:lnTo>
                    <a:lnTo>
                      <a:pt x="30" y="230"/>
                    </a:lnTo>
                    <a:lnTo>
                      <a:pt x="32" y="232"/>
                    </a:lnTo>
                    <a:lnTo>
                      <a:pt x="36" y="244"/>
                    </a:lnTo>
                    <a:lnTo>
                      <a:pt x="38" y="244"/>
                    </a:lnTo>
                    <a:lnTo>
                      <a:pt x="40" y="242"/>
                    </a:lnTo>
                    <a:lnTo>
                      <a:pt x="42" y="258"/>
                    </a:lnTo>
                    <a:lnTo>
                      <a:pt x="46" y="264"/>
                    </a:lnTo>
                    <a:lnTo>
                      <a:pt x="50" y="268"/>
                    </a:lnTo>
                    <a:lnTo>
                      <a:pt x="56" y="268"/>
                    </a:lnTo>
                    <a:lnTo>
                      <a:pt x="60" y="270"/>
                    </a:lnTo>
                    <a:lnTo>
                      <a:pt x="60" y="272"/>
                    </a:lnTo>
                    <a:lnTo>
                      <a:pt x="60" y="274"/>
                    </a:lnTo>
                    <a:lnTo>
                      <a:pt x="65" y="280"/>
                    </a:lnTo>
                    <a:lnTo>
                      <a:pt x="67" y="282"/>
                    </a:lnTo>
                    <a:lnTo>
                      <a:pt x="69" y="289"/>
                    </a:lnTo>
                    <a:lnTo>
                      <a:pt x="67" y="291"/>
                    </a:lnTo>
                    <a:lnTo>
                      <a:pt x="67" y="301"/>
                    </a:lnTo>
                    <a:lnTo>
                      <a:pt x="60" y="299"/>
                    </a:lnTo>
                    <a:lnTo>
                      <a:pt x="60" y="303"/>
                    </a:lnTo>
                    <a:lnTo>
                      <a:pt x="56" y="303"/>
                    </a:lnTo>
                    <a:lnTo>
                      <a:pt x="56" y="295"/>
                    </a:lnTo>
                    <a:lnTo>
                      <a:pt x="48" y="291"/>
                    </a:lnTo>
                    <a:lnTo>
                      <a:pt x="40" y="293"/>
                    </a:lnTo>
                    <a:lnTo>
                      <a:pt x="40" y="284"/>
                    </a:lnTo>
                    <a:lnTo>
                      <a:pt x="38" y="274"/>
                    </a:lnTo>
                    <a:lnTo>
                      <a:pt x="36" y="272"/>
                    </a:lnTo>
                    <a:lnTo>
                      <a:pt x="36" y="270"/>
                    </a:lnTo>
                    <a:lnTo>
                      <a:pt x="32" y="264"/>
                    </a:lnTo>
                    <a:lnTo>
                      <a:pt x="28" y="262"/>
                    </a:lnTo>
                    <a:lnTo>
                      <a:pt x="18" y="250"/>
                    </a:lnTo>
                    <a:lnTo>
                      <a:pt x="12" y="242"/>
                    </a:lnTo>
                    <a:lnTo>
                      <a:pt x="12" y="234"/>
                    </a:lnTo>
                    <a:lnTo>
                      <a:pt x="12" y="224"/>
                    </a:lnTo>
                    <a:lnTo>
                      <a:pt x="14" y="217"/>
                    </a:lnTo>
                    <a:lnTo>
                      <a:pt x="20" y="215"/>
                    </a:lnTo>
                    <a:lnTo>
                      <a:pt x="18" y="213"/>
                    </a:lnTo>
                    <a:lnTo>
                      <a:pt x="18" y="207"/>
                    </a:lnTo>
                    <a:lnTo>
                      <a:pt x="14" y="205"/>
                    </a:lnTo>
                    <a:lnTo>
                      <a:pt x="14" y="201"/>
                    </a:lnTo>
                    <a:lnTo>
                      <a:pt x="20" y="193"/>
                    </a:lnTo>
                    <a:lnTo>
                      <a:pt x="20" y="187"/>
                    </a:lnTo>
                    <a:lnTo>
                      <a:pt x="22" y="187"/>
                    </a:lnTo>
                    <a:lnTo>
                      <a:pt x="22" y="181"/>
                    </a:lnTo>
                    <a:lnTo>
                      <a:pt x="24" y="171"/>
                    </a:lnTo>
                    <a:lnTo>
                      <a:pt x="32" y="161"/>
                    </a:lnTo>
                    <a:lnTo>
                      <a:pt x="32" y="152"/>
                    </a:lnTo>
                    <a:lnTo>
                      <a:pt x="28" y="138"/>
                    </a:lnTo>
                    <a:lnTo>
                      <a:pt x="18" y="128"/>
                    </a:lnTo>
                    <a:lnTo>
                      <a:pt x="12" y="114"/>
                    </a:lnTo>
                    <a:lnTo>
                      <a:pt x="8" y="98"/>
                    </a:lnTo>
                    <a:lnTo>
                      <a:pt x="18" y="94"/>
                    </a:lnTo>
                    <a:lnTo>
                      <a:pt x="18" y="87"/>
                    </a:lnTo>
                    <a:lnTo>
                      <a:pt x="10" y="79"/>
                    </a:lnTo>
                    <a:lnTo>
                      <a:pt x="2" y="69"/>
                    </a:lnTo>
                    <a:lnTo>
                      <a:pt x="0" y="55"/>
                    </a:lnTo>
                    <a:lnTo>
                      <a:pt x="2" y="45"/>
                    </a:lnTo>
                    <a:lnTo>
                      <a:pt x="2" y="37"/>
                    </a:lnTo>
                    <a:lnTo>
                      <a:pt x="0" y="27"/>
                    </a:lnTo>
                    <a:lnTo>
                      <a:pt x="2" y="20"/>
                    </a:lnTo>
                    <a:lnTo>
                      <a:pt x="8" y="20"/>
                    </a:lnTo>
                    <a:lnTo>
                      <a:pt x="12" y="14"/>
                    </a:lnTo>
                    <a:lnTo>
                      <a:pt x="18" y="14"/>
                    </a:lnTo>
                    <a:lnTo>
                      <a:pt x="18" y="8"/>
                    </a:lnTo>
                    <a:lnTo>
                      <a:pt x="20" y="0"/>
                    </a:lnTo>
                    <a:lnTo>
                      <a:pt x="24" y="0"/>
                    </a:lnTo>
                    <a:lnTo>
                      <a:pt x="30" y="4"/>
                    </a:lnTo>
                    <a:lnTo>
                      <a:pt x="42" y="4"/>
                    </a:lnTo>
                    <a:lnTo>
                      <a:pt x="42"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70" name="Freeform 316"/>
              <p:cNvSpPr>
                <a:spLocks/>
              </p:cNvSpPr>
              <p:nvPr/>
            </p:nvSpPr>
            <p:spPr bwMode="auto">
              <a:xfrm>
                <a:off x="7162800" y="4364038"/>
                <a:ext cx="60325" cy="123825"/>
              </a:xfrm>
              <a:custGeom>
                <a:avLst/>
                <a:gdLst/>
                <a:ahLst/>
                <a:cxnLst>
                  <a:cxn ang="0">
                    <a:pos x="6" y="0"/>
                  </a:cxn>
                  <a:cxn ang="0">
                    <a:pos x="6" y="0"/>
                  </a:cxn>
                  <a:cxn ang="0">
                    <a:pos x="6" y="2"/>
                  </a:cxn>
                  <a:cxn ang="0">
                    <a:pos x="6" y="7"/>
                  </a:cxn>
                  <a:cxn ang="0">
                    <a:pos x="8" y="9"/>
                  </a:cxn>
                  <a:cxn ang="0">
                    <a:pos x="8" y="11"/>
                  </a:cxn>
                  <a:cxn ang="0">
                    <a:pos x="6" y="15"/>
                  </a:cxn>
                  <a:cxn ang="0">
                    <a:pos x="6" y="21"/>
                  </a:cxn>
                  <a:cxn ang="0">
                    <a:pos x="0" y="35"/>
                  </a:cxn>
                  <a:cxn ang="0">
                    <a:pos x="0" y="45"/>
                  </a:cxn>
                  <a:cxn ang="0">
                    <a:pos x="2" y="55"/>
                  </a:cxn>
                  <a:cxn ang="0">
                    <a:pos x="2" y="63"/>
                  </a:cxn>
                  <a:cxn ang="0">
                    <a:pos x="6" y="69"/>
                  </a:cxn>
                  <a:cxn ang="0">
                    <a:pos x="8" y="72"/>
                  </a:cxn>
                  <a:cxn ang="0">
                    <a:pos x="10" y="76"/>
                  </a:cxn>
                  <a:cxn ang="0">
                    <a:pos x="18" y="78"/>
                  </a:cxn>
                  <a:cxn ang="0">
                    <a:pos x="26" y="74"/>
                  </a:cxn>
                  <a:cxn ang="0">
                    <a:pos x="34" y="69"/>
                  </a:cxn>
                  <a:cxn ang="0">
                    <a:pos x="36" y="65"/>
                  </a:cxn>
                  <a:cxn ang="0">
                    <a:pos x="38" y="59"/>
                  </a:cxn>
                  <a:cxn ang="0">
                    <a:pos x="38" y="47"/>
                  </a:cxn>
                  <a:cxn ang="0">
                    <a:pos x="36" y="47"/>
                  </a:cxn>
                  <a:cxn ang="0">
                    <a:pos x="36" y="37"/>
                  </a:cxn>
                  <a:cxn ang="0">
                    <a:pos x="30" y="31"/>
                  </a:cxn>
                  <a:cxn ang="0">
                    <a:pos x="28" y="25"/>
                  </a:cxn>
                  <a:cxn ang="0">
                    <a:pos x="26" y="25"/>
                  </a:cxn>
                  <a:cxn ang="0">
                    <a:pos x="20" y="19"/>
                  </a:cxn>
                  <a:cxn ang="0">
                    <a:pos x="20" y="17"/>
                  </a:cxn>
                  <a:cxn ang="0">
                    <a:pos x="16" y="15"/>
                  </a:cxn>
                  <a:cxn ang="0">
                    <a:pos x="12" y="7"/>
                  </a:cxn>
                  <a:cxn ang="0">
                    <a:pos x="10" y="0"/>
                  </a:cxn>
                  <a:cxn ang="0">
                    <a:pos x="6" y="0"/>
                  </a:cxn>
                  <a:cxn ang="0">
                    <a:pos x="6" y="0"/>
                  </a:cxn>
                </a:cxnLst>
                <a:rect l="0" t="0" r="r" b="b"/>
                <a:pathLst>
                  <a:path w="38" h="78">
                    <a:moveTo>
                      <a:pt x="6" y="0"/>
                    </a:moveTo>
                    <a:lnTo>
                      <a:pt x="6" y="0"/>
                    </a:lnTo>
                    <a:lnTo>
                      <a:pt x="6" y="2"/>
                    </a:lnTo>
                    <a:lnTo>
                      <a:pt x="6" y="7"/>
                    </a:lnTo>
                    <a:lnTo>
                      <a:pt x="8" y="9"/>
                    </a:lnTo>
                    <a:lnTo>
                      <a:pt x="8" y="11"/>
                    </a:lnTo>
                    <a:lnTo>
                      <a:pt x="6" y="15"/>
                    </a:lnTo>
                    <a:lnTo>
                      <a:pt x="6" y="21"/>
                    </a:lnTo>
                    <a:lnTo>
                      <a:pt x="0" y="35"/>
                    </a:lnTo>
                    <a:lnTo>
                      <a:pt x="0" y="45"/>
                    </a:lnTo>
                    <a:lnTo>
                      <a:pt x="2" y="55"/>
                    </a:lnTo>
                    <a:lnTo>
                      <a:pt x="2" y="63"/>
                    </a:lnTo>
                    <a:lnTo>
                      <a:pt x="6" y="69"/>
                    </a:lnTo>
                    <a:lnTo>
                      <a:pt x="8" y="72"/>
                    </a:lnTo>
                    <a:lnTo>
                      <a:pt x="10" y="76"/>
                    </a:lnTo>
                    <a:lnTo>
                      <a:pt x="18" y="78"/>
                    </a:lnTo>
                    <a:lnTo>
                      <a:pt x="26" y="74"/>
                    </a:lnTo>
                    <a:lnTo>
                      <a:pt x="34" y="69"/>
                    </a:lnTo>
                    <a:lnTo>
                      <a:pt x="36" y="65"/>
                    </a:lnTo>
                    <a:lnTo>
                      <a:pt x="38" y="59"/>
                    </a:lnTo>
                    <a:lnTo>
                      <a:pt x="38" y="47"/>
                    </a:lnTo>
                    <a:lnTo>
                      <a:pt x="36" y="47"/>
                    </a:lnTo>
                    <a:lnTo>
                      <a:pt x="36" y="37"/>
                    </a:lnTo>
                    <a:lnTo>
                      <a:pt x="30" y="31"/>
                    </a:lnTo>
                    <a:lnTo>
                      <a:pt x="28" y="25"/>
                    </a:lnTo>
                    <a:lnTo>
                      <a:pt x="26" y="25"/>
                    </a:lnTo>
                    <a:lnTo>
                      <a:pt x="20" y="19"/>
                    </a:lnTo>
                    <a:lnTo>
                      <a:pt x="20" y="17"/>
                    </a:lnTo>
                    <a:lnTo>
                      <a:pt x="16" y="15"/>
                    </a:lnTo>
                    <a:lnTo>
                      <a:pt x="12" y="7"/>
                    </a:lnTo>
                    <a:lnTo>
                      <a:pt x="10" y="0"/>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71" name="Freeform 317"/>
              <p:cNvSpPr>
                <a:spLocks/>
              </p:cNvSpPr>
              <p:nvPr/>
            </p:nvSpPr>
            <p:spPr bwMode="auto">
              <a:xfrm>
                <a:off x="7162800" y="4364038"/>
                <a:ext cx="60325" cy="123825"/>
              </a:xfrm>
              <a:custGeom>
                <a:avLst/>
                <a:gdLst/>
                <a:ahLst/>
                <a:cxnLst>
                  <a:cxn ang="0">
                    <a:pos x="6" y="0"/>
                  </a:cxn>
                  <a:cxn ang="0">
                    <a:pos x="6" y="0"/>
                  </a:cxn>
                  <a:cxn ang="0">
                    <a:pos x="6" y="2"/>
                  </a:cxn>
                  <a:cxn ang="0">
                    <a:pos x="6" y="7"/>
                  </a:cxn>
                  <a:cxn ang="0">
                    <a:pos x="8" y="9"/>
                  </a:cxn>
                  <a:cxn ang="0">
                    <a:pos x="8" y="11"/>
                  </a:cxn>
                  <a:cxn ang="0">
                    <a:pos x="6" y="15"/>
                  </a:cxn>
                  <a:cxn ang="0">
                    <a:pos x="6" y="21"/>
                  </a:cxn>
                  <a:cxn ang="0">
                    <a:pos x="0" y="35"/>
                  </a:cxn>
                  <a:cxn ang="0">
                    <a:pos x="0" y="45"/>
                  </a:cxn>
                  <a:cxn ang="0">
                    <a:pos x="2" y="55"/>
                  </a:cxn>
                  <a:cxn ang="0">
                    <a:pos x="2" y="63"/>
                  </a:cxn>
                  <a:cxn ang="0">
                    <a:pos x="6" y="69"/>
                  </a:cxn>
                  <a:cxn ang="0">
                    <a:pos x="8" y="72"/>
                  </a:cxn>
                  <a:cxn ang="0">
                    <a:pos x="10" y="76"/>
                  </a:cxn>
                  <a:cxn ang="0">
                    <a:pos x="18" y="78"/>
                  </a:cxn>
                  <a:cxn ang="0">
                    <a:pos x="26" y="74"/>
                  </a:cxn>
                  <a:cxn ang="0">
                    <a:pos x="34" y="69"/>
                  </a:cxn>
                  <a:cxn ang="0">
                    <a:pos x="36" y="65"/>
                  </a:cxn>
                  <a:cxn ang="0">
                    <a:pos x="38" y="59"/>
                  </a:cxn>
                  <a:cxn ang="0">
                    <a:pos x="38" y="47"/>
                  </a:cxn>
                  <a:cxn ang="0">
                    <a:pos x="36" y="47"/>
                  </a:cxn>
                  <a:cxn ang="0">
                    <a:pos x="36" y="37"/>
                  </a:cxn>
                  <a:cxn ang="0">
                    <a:pos x="30" y="31"/>
                  </a:cxn>
                  <a:cxn ang="0">
                    <a:pos x="28" y="25"/>
                  </a:cxn>
                  <a:cxn ang="0">
                    <a:pos x="26" y="25"/>
                  </a:cxn>
                  <a:cxn ang="0">
                    <a:pos x="20" y="19"/>
                  </a:cxn>
                  <a:cxn ang="0">
                    <a:pos x="20" y="17"/>
                  </a:cxn>
                  <a:cxn ang="0">
                    <a:pos x="16" y="15"/>
                  </a:cxn>
                  <a:cxn ang="0">
                    <a:pos x="12" y="7"/>
                  </a:cxn>
                  <a:cxn ang="0">
                    <a:pos x="10" y="0"/>
                  </a:cxn>
                  <a:cxn ang="0">
                    <a:pos x="6" y="0"/>
                  </a:cxn>
                  <a:cxn ang="0">
                    <a:pos x="6" y="0"/>
                  </a:cxn>
                </a:cxnLst>
                <a:rect l="0" t="0" r="r" b="b"/>
                <a:pathLst>
                  <a:path w="38" h="78">
                    <a:moveTo>
                      <a:pt x="6" y="0"/>
                    </a:moveTo>
                    <a:lnTo>
                      <a:pt x="6" y="0"/>
                    </a:lnTo>
                    <a:lnTo>
                      <a:pt x="6" y="2"/>
                    </a:lnTo>
                    <a:lnTo>
                      <a:pt x="6" y="7"/>
                    </a:lnTo>
                    <a:lnTo>
                      <a:pt x="8" y="9"/>
                    </a:lnTo>
                    <a:lnTo>
                      <a:pt x="8" y="11"/>
                    </a:lnTo>
                    <a:lnTo>
                      <a:pt x="6" y="15"/>
                    </a:lnTo>
                    <a:lnTo>
                      <a:pt x="6" y="21"/>
                    </a:lnTo>
                    <a:lnTo>
                      <a:pt x="0" y="35"/>
                    </a:lnTo>
                    <a:lnTo>
                      <a:pt x="0" y="45"/>
                    </a:lnTo>
                    <a:lnTo>
                      <a:pt x="2" y="55"/>
                    </a:lnTo>
                    <a:lnTo>
                      <a:pt x="2" y="63"/>
                    </a:lnTo>
                    <a:lnTo>
                      <a:pt x="6" y="69"/>
                    </a:lnTo>
                    <a:lnTo>
                      <a:pt x="8" y="72"/>
                    </a:lnTo>
                    <a:lnTo>
                      <a:pt x="10" y="76"/>
                    </a:lnTo>
                    <a:lnTo>
                      <a:pt x="18" y="78"/>
                    </a:lnTo>
                    <a:lnTo>
                      <a:pt x="26" y="74"/>
                    </a:lnTo>
                    <a:lnTo>
                      <a:pt x="34" y="69"/>
                    </a:lnTo>
                    <a:lnTo>
                      <a:pt x="36" y="65"/>
                    </a:lnTo>
                    <a:lnTo>
                      <a:pt x="38" y="59"/>
                    </a:lnTo>
                    <a:lnTo>
                      <a:pt x="38" y="47"/>
                    </a:lnTo>
                    <a:lnTo>
                      <a:pt x="36" y="47"/>
                    </a:lnTo>
                    <a:lnTo>
                      <a:pt x="36" y="37"/>
                    </a:lnTo>
                    <a:lnTo>
                      <a:pt x="30" y="31"/>
                    </a:lnTo>
                    <a:lnTo>
                      <a:pt x="28" y="25"/>
                    </a:lnTo>
                    <a:lnTo>
                      <a:pt x="26" y="25"/>
                    </a:lnTo>
                    <a:lnTo>
                      <a:pt x="20" y="19"/>
                    </a:lnTo>
                    <a:lnTo>
                      <a:pt x="20" y="17"/>
                    </a:lnTo>
                    <a:lnTo>
                      <a:pt x="16" y="15"/>
                    </a:lnTo>
                    <a:lnTo>
                      <a:pt x="12" y="7"/>
                    </a:lnTo>
                    <a:lnTo>
                      <a:pt x="10" y="0"/>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72" name="Freeform 350"/>
              <p:cNvSpPr>
                <a:spLocks/>
              </p:cNvSpPr>
              <p:nvPr/>
            </p:nvSpPr>
            <p:spPr bwMode="auto">
              <a:xfrm>
                <a:off x="6399213" y="3819526"/>
                <a:ext cx="25400" cy="33338"/>
              </a:xfrm>
              <a:custGeom>
                <a:avLst/>
                <a:gdLst/>
                <a:ahLst/>
                <a:cxnLst>
                  <a:cxn ang="0">
                    <a:pos x="0" y="16"/>
                  </a:cxn>
                  <a:cxn ang="0">
                    <a:pos x="0" y="16"/>
                  </a:cxn>
                  <a:cxn ang="0">
                    <a:pos x="0" y="12"/>
                  </a:cxn>
                  <a:cxn ang="0">
                    <a:pos x="8" y="8"/>
                  </a:cxn>
                  <a:cxn ang="0">
                    <a:pos x="10" y="0"/>
                  </a:cxn>
                  <a:cxn ang="0">
                    <a:pos x="14" y="0"/>
                  </a:cxn>
                  <a:cxn ang="0">
                    <a:pos x="16" y="10"/>
                  </a:cxn>
                  <a:cxn ang="0">
                    <a:pos x="16" y="21"/>
                  </a:cxn>
                  <a:cxn ang="0">
                    <a:pos x="8" y="19"/>
                  </a:cxn>
                  <a:cxn ang="0">
                    <a:pos x="0" y="16"/>
                  </a:cxn>
                  <a:cxn ang="0">
                    <a:pos x="0" y="16"/>
                  </a:cxn>
                </a:cxnLst>
                <a:rect l="0" t="0" r="r" b="b"/>
                <a:pathLst>
                  <a:path w="16" h="21">
                    <a:moveTo>
                      <a:pt x="0" y="16"/>
                    </a:moveTo>
                    <a:lnTo>
                      <a:pt x="0" y="16"/>
                    </a:lnTo>
                    <a:lnTo>
                      <a:pt x="0" y="12"/>
                    </a:lnTo>
                    <a:lnTo>
                      <a:pt x="8" y="8"/>
                    </a:lnTo>
                    <a:lnTo>
                      <a:pt x="10" y="0"/>
                    </a:lnTo>
                    <a:lnTo>
                      <a:pt x="14" y="0"/>
                    </a:lnTo>
                    <a:lnTo>
                      <a:pt x="16" y="10"/>
                    </a:lnTo>
                    <a:lnTo>
                      <a:pt x="16" y="21"/>
                    </a:lnTo>
                    <a:lnTo>
                      <a:pt x="8" y="19"/>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73" name="Freeform 351"/>
              <p:cNvSpPr>
                <a:spLocks/>
              </p:cNvSpPr>
              <p:nvPr/>
            </p:nvSpPr>
            <p:spPr bwMode="auto">
              <a:xfrm>
                <a:off x="6399213" y="3819526"/>
                <a:ext cx="25400" cy="33338"/>
              </a:xfrm>
              <a:custGeom>
                <a:avLst/>
                <a:gdLst/>
                <a:ahLst/>
                <a:cxnLst>
                  <a:cxn ang="0">
                    <a:pos x="0" y="16"/>
                  </a:cxn>
                  <a:cxn ang="0">
                    <a:pos x="0" y="16"/>
                  </a:cxn>
                  <a:cxn ang="0">
                    <a:pos x="0" y="12"/>
                  </a:cxn>
                  <a:cxn ang="0">
                    <a:pos x="8" y="8"/>
                  </a:cxn>
                  <a:cxn ang="0">
                    <a:pos x="10" y="0"/>
                  </a:cxn>
                  <a:cxn ang="0">
                    <a:pos x="14" y="0"/>
                  </a:cxn>
                  <a:cxn ang="0">
                    <a:pos x="16" y="10"/>
                  </a:cxn>
                  <a:cxn ang="0">
                    <a:pos x="16" y="21"/>
                  </a:cxn>
                  <a:cxn ang="0">
                    <a:pos x="8" y="19"/>
                  </a:cxn>
                  <a:cxn ang="0">
                    <a:pos x="0" y="16"/>
                  </a:cxn>
                  <a:cxn ang="0">
                    <a:pos x="0" y="16"/>
                  </a:cxn>
                </a:cxnLst>
                <a:rect l="0" t="0" r="r" b="b"/>
                <a:pathLst>
                  <a:path w="16" h="21">
                    <a:moveTo>
                      <a:pt x="0" y="16"/>
                    </a:moveTo>
                    <a:lnTo>
                      <a:pt x="0" y="16"/>
                    </a:lnTo>
                    <a:lnTo>
                      <a:pt x="0" y="12"/>
                    </a:lnTo>
                    <a:lnTo>
                      <a:pt x="8" y="8"/>
                    </a:lnTo>
                    <a:lnTo>
                      <a:pt x="10" y="0"/>
                    </a:lnTo>
                    <a:lnTo>
                      <a:pt x="14" y="0"/>
                    </a:lnTo>
                    <a:lnTo>
                      <a:pt x="16" y="10"/>
                    </a:lnTo>
                    <a:lnTo>
                      <a:pt x="16" y="21"/>
                    </a:lnTo>
                    <a:lnTo>
                      <a:pt x="8" y="19"/>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74" name="Freeform 362"/>
              <p:cNvSpPr>
                <a:spLocks/>
              </p:cNvSpPr>
              <p:nvPr/>
            </p:nvSpPr>
            <p:spPr bwMode="auto">
              <a:xfrm>
                <a:off x="6543675" y="3816351"/>
                <a:ext cx="9525" cy="22225"/>
              </a:xfrm>
              <a:custGeom>
                <a:avLst/>
                <a:gdLst/>
                <a:ahLst/>
                <a:cxnLst>
                  <a:cxn ang="0">
                    <a:pos x="0" y="6"/>
                  </a:cxn>
                  <a:cxn ang="0">
                    <a:pos x="2" y="6"/>
                  </a:cxn>
                  <a:cxn ang="0">
                    <a:pos x="0" y="14"/>
                  </a:cxn>
                  <a:cxn ang="0">
                    <a:pos x="6" y="14"/>
                  </a:cxn>
                  <a:cxn ang="0">
                    <a:pos x="6" y="0"/>
                  </a:cxn>
                  <a:cxn ang="0">
                    <a:pos x="0" y="2"/>
                  </a:cxn>
                  <a:cxn ang="0">
                    <a:pos x="0" y="6"/>
                  </a:cxn>
                  <a:cxn ang="0">
                    <a:pos x="0" y="6"/>
                  </a:cxn>
                </a:cxnLst>
                <a:rect l="0" t="0" r="r" b="b"/>
                <a:pathLst>
                  <a:path w="6" h="14">
                    <a:moveTo>
                      <a:pt x="0" y="6"/>
                    </a:moveTo>
                    <a:lnTo>
                      <a:pt x="2" y="6"/>
                    </a:lnTo>
                    <a:lnTo>
                      <a:pt x="0" y="14"/>
                    </a:lnTo>
                    <a:lnTo>
                      <a:pt x="6" y="14"/>
                    </a:lnTo>
                    <a:lnTo>
                      <a:pt x="6" y="0"/>
                    </a:lnTo>
                    <a:lnTo>
                      <a:pt x="0" y="2"/>
                    </a:lnTo>
                    <a:lnTo>
                      <a:pt x="0" y="6"/>
                    </a:lnTo>
                    <a:lnTo>
                      <a:pt x="0" y="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75" name="Freeform 363"/>
              <p:cNvSpPr>
                <a:spLocks/>
              </p:cNvSpPr>
              <p:nvPr/>
            </p:nvSpPr>
            <p:spPr bwMode="auto">
              <a:xfrm>
                <a:off x="5289550" y="2392363"/>
                <a:ext cx="9525" cy="3175"/>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76" name="Freeform 364"/>
              <p:cNvSpPr>
                <a:spLocks/>
              </p:cNvSpPr>
              <p:nvPr/>
            </p:nvSpPr>
            <p:spPr bwMode="auto">
              <a:xfrm>
                <a:off x="5289550" y="2392363"/>
                <a:ext cx="9525" cy="3175"/>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77" name="Freeform 365"/>
              <p:cNvSpPr>
                <a:spLocks/>
              </p:cNvSpPr>
              <p:nvPr/>
            </p:nvSpPr>
            <p:spPr bwMode="auto">
              <a:xfrm>
                <a:off x="5251450" y="2433638"/>
                <a:ext cx="6350" cy="12700"/>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78" name="Freeform 366"/>
              <p:cNvSpPr>
                <a:spLocks/>
              </p:cNvSpPr>
              <p:nvPr/>
            </p:nvSpPr>
            <p:spPr bwMode="auto">
              <a:xfrm>
                <a:off x="5251450" y="2433638"/>
                <a:ext cx="6350" cy="12700"/>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79" name="Freeform 429"/>
              <p:cNvSpPr>
                <a:spLocks/>
              </p:cNvSpPr>
              <p:nvPr/>
            </p:nvSpPr>
            <p:spPr bwMode="auto">
              <a:xfrm>
                <a:off x="6305550" y="3309938"/>
                <a:ext cx="22225" cy="26988"/>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80" name="Freeform 430"/>
              <p:cNvSpPr>
                <a:spLocks/>
              </p:cNvSpPr>
              <p:nvPr/>
            </p:nvSpPr>
            <p:spPr bwMode="auto">
              <a:xfrm>
                <a:off x="6305550" y="3309938"/>
                <a:ext cx="22225" cy="26988"/>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81" name="Freeform 431"/>
              <p:cNvSpPr>
                <a:spLocks/>
              </p:cNvSpPr>
              <p:nvPr/>
            </p:nvSpPr>
            <p:spPr bwMode="auto">
              <a:xfrm>
                <a:off x="5237163" y="3190875"/>
                <a:ext cx="11113" cy="635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82" name="Freeform 432"/>
              <p:cNvSpPr>
                <a:spLocks/>
              </p:cNvSpPr>
              <p:nvPr/>
            </p:nvSpPr>
            <p:spPr bwMode="auto">
              <a:xfrm>
                <a:off x="5237163" y="3190875"/>
                <a:ext cx="11113" cy="635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83" name="Rectangle 433"/>
              <p:cNvSpPr>
                <a:spLocks noChangeArrowheads="1"/>
              </p:cNvSpPr>
              <p:nvPr/>
            </p:nvSpPr>
            <p:spPr bwMode="auto">
              <a:xfrm>
                <a:off x="5611813" y="2724150"/>
                <a:ext cx="3175" cy="3175"/>
              </a:xfrm>
              <a:prstGeom prst="rect">
                <a:avLst/>
              </a:prstGeom>
              <a:grpFill/>
              <a:ln w="9525">
                <a:solidFill>
                  <a:schemeClr val="bg1">
                    <a:lumMod val="50000"/>
                  </a:schemeClr>
                </a:solidFill>
                <a:miter lim="800000"/>
                <a:headEnd/>
                <a:tailEnd/>
              </a:ln>
            </p:spPr>
            <p:txBody>
              <a:bodyPr/>
              <a:lstStyle/>
              <a:p>
                <a:pPr>
                  <a:defRPr/>
                </a:pPr>
                <a:endParaRPr lang="en-GB" dirty="0"/>
              </a:p>
            </p:txBody>
          </p:sp>
          <p:sp>
            <p:nvSpPr>
              <p:cNvPr id="884" name="Rectangle 434"/>
              <p:cNvSpPr>
                <a:spLocks noChangeArrowheads="1"/>
              </p:cNvSpPr>
              <p:nvPr/>
            </p:nvSpPr>
            <p:spPr bwMode="auto">
              <a:xfrm>
                <a:off x="5611813" y="2724150"/>
                <a:ext cx="3175" cy="3175"/>
              </a:xfrm>
              <a:prstGeom prst="rect">
                <a:avLst/>
              </a:prstGeom>
              <a:grpFill/>
              <a:ln w="2" cap="flat">
                <a:solidFill>
                  <a:schemeClr val="bg1">
                    <a:lumMod val="50000"/>
                  </a:schemeClr>
                </a:solidFill>
                <a:prstDash val="solid"/>
                <a:miter lim="800000"/>
                <a:headEnd/>
                <a:tailEnd/>
              </a:ln>
            </p:spPr>
            <p:txBody>
              <a:bodyPr/>
              <a:lstStyle/>
              <a:p>
                <a:pPr>
                  <a:defRPr/>
                </a:pPr>
                <a:endParaRPr lang="en-GB" dirty="0"/>
              </a:p>
            </p:txBody>
          </p:sp>
          <p:sp>
            <p:nvSpPr>
              <p:cNvPr id="885" name="Freeform 435"/>
              <p:cNvSpPr>
                <a:spLocks/>
              </p:cNvSpPr>
              <p:nvPr/>
            </p:nvSpPr>
            <p:spPr bwMode="auto">
              <a:xfrm>
                <a:off x="5327650" y="3052763"/>
                <a:ext cx="9525" cy="15875"/>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86" name="Freeform 436"/>
              <p:cNvSpPr>
                <a:spLocks/>
              </p:cNvSpPr>
              <p:nvPr/>
            </p:nvSpPr>
            <p:spPr bwMode="auto">
              <a:xfrm>
                <a:off x="5327650" y="3052763"/>
                <a:ext cx="9525" cy="15875"/>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87" name="Freeform 437"/>
              <p:cNvSpPr>
                <a:spLocks/>
              </p:cNvSpPr>
              <p:nvPr/>
            </p:nvSpPr>
            <p:spPr bwMode="auto">
              <a:xfrm>
                <a:off x="5995988" y="3522663"/>
                <a:ext cx="53975" cy="74613"/>
              </a:xfrm>
              <a:custGeom>
                <a:avLst/>
                <a:gdLst/>
                <a:ahLst/>
                <a:cxnLst>
                  <a:cxn ang="0">
                    <a:pos x="18" y="4"/>
                  </a:cxn>
                  <a:cxn ang="0">
                    <a:pos x="18" y="4"/>
                  </a:cxn>
                  <a:cxn ang="0">
                    <a:pos x="14" y="7"/>
                  </a:cxn>
                  <a:cxn ang="0">
                    <a:pos x="12" y="13"/>
                  </a:cxn>
                  <a:cxn ang="0">
                    <a:pos x="10" y="13"/>
                  </a:cxn>
                  <a:cxn ang="0">
                    <a:pos x="8" y="17"/>
                  </a:cxn>
                  <a:cxn ang="0">
                    <a:pos x="8" y="23"/>
                  </a:cxn>
                  <a:cxn ang="0">
                    <a:pos x="8" y="35"/>
                  </a:cxn>
                  <a:cxn ang="0">
                    <a:pos x="2" y="37"/>
                  </a:cxn>
                  <a:cxn ang="0">
                    <a:pos x="0" y="41"/>
                  </a:cxn>
                  <a:cxn ang="0">
                    <a:pos x="0" y="47"/>
                  </a:cxn>
                  <a:cxn ang="0">
                    <a:pos x="4" y="47"/>
                  </a:cxn>
                  <a:cxn ang="0">
                    <a:pos x="8" y="47"/>
                  </a:cxn>
                  <a:cxn ang="0">
                    <a:pos x="10" y="45"/>
                  </a:cxn>
                  <a:cxn ang="0">
                    <a:pos x="12" y="45"/>
                  </a:cxn>
                  <a:cxn ang="0">
                    <a:pos x="18" y="37"/>
                  </a:cxn>
                  <a:cxn ang="0">
                    <a:pos x="20" y="35"/>
                  </a:cxn>
                  <a:cxn ang="0">
                    <a:pos x="22" y="31"/>
                  </a:cxn>
                  <a:cxn ang="0">
                    <a:pos x="22" y="27"/>
                  </a:cxn>
                  <a:cxn ang="0">
                    <a:pos x="26" y="21"/>
                  </a:cxn>
                  <a:cxn ang="0">
                    <a:pos x="30" y="13"/>
                  </a:cxn>
                  <a:cxn ang="0">
                    <a:pos x="34" y="4"/>
                  </a:cxn>
                  <a:cxn ang="0">
                    <a:pos x="34" y="2"/>
                  </a:cxn>
                  <a:cxn ang="0">
                    <a:pos x="30" y="2"/>
                  </a:cxn>
                  <a:cxn ang="0">
                    <a:pos x="26" y="0"/>
                  </a:cxn>
                  <a:cxn ang="0">
                    <a:pos x="22" y="0"/>
                  </a:cxn>
                  <a:cxn ang="0">
                    <a:pos x="20" y="0"/>
                  </a:cxn>
                  <a:cxn ang="0">
                    <a:pos x="18" y="4"/>
                  </a:cxn>
                  <a:cxn ang="0">
                    <a:pos x="18" y="4"/>
                  </a:cxn>
                </a:cxnLst>
                <a:rect l="0" t="0" r="r" b="b"/>
                <a:pathLst>
                  <a:path w="34" h="47">
                    <a:moveTo>
                      <a:pt x="18" y="4"/>
                    </a:moveTo>
                    <a:lnTo>
                      <a:pt x="18" y="4"/>
                    </a:lnTo>
                    <a:lnTo>
                      <a:pt x="14" y="7"/>
                    </a:lnTo>
                    <a:lnTo>
                      <a:pt x="12" y="13"/>
                    </a:lnTo>
                    <a:lnTo>
                      <a:pt x="10" y="13"/>
                    </a:lnTo>
                    <a:lnTo>
                      <a:pt x="8" y="17"/>
                    </a:lnTo>
                    <a:lnTo>
                      <a:pt x="8" y="23"/>
                    </a:lnTo>
                    <a:lnTo>
                      <a:pt x="8" y="35"/>
                    </a:lnTo>
                    <a:lnTo>
                      <a:pt x="2" y="37"/>
                    </a:lnTo>
                    <a:lnTo>
                      <a:pt x="0" y="41"/>
                    </a:lnTo>
                    <a:lnTo>
                      <a:pt x="0" y="47"/>
                    </a:lnTo>
                    <a:lnTo>
                      <a:pt x="4" y="47"/>
                    </a:lnTo>
                    <a:lnTo>
                      <a:pt x="8" y="47"/>
                    </a:lnTo>
                    <a:lnTo>
                      <a:pt x="10" y="45"/>
                    </a:lnTo>
                    <a:lnTo>
                      <a:pt x="12" y="45"/>
                    </a:lnTo>
                    <a:lnTo>
                      <a:pt x="18" y="37"/>
                    </a:lnTo>
                    <a:lnTo>
                      <a:pt x="20" y="35"/>
                    </a:lnTo>
                    <a:lnTo>
                      <a:pt x="22" y="31"/>
                    </a:lnTo>
                    <a:lnTo>
                      <a:pt x="22" y="27"/>
                    </a:lnTo>
                    <a:lnTo>
                      <a:pt x="26" y="21"/>
                    </a:lnTo>
                    <a:lnTo>
                      <a:pt x="30" y="13"/>
                    </a:lnTo>
                    <a:lnTo>
                      <a:pt x="34" y="4"/>
                    </a:lnTo>
                    <a:lnTo>
                      <a:pt x="34" y="2"/>
                    </a:lnTo>
                    <a:lnTo>
                      <a:pt x="30" y="2"/>
                    </a:lnTo>
                    <a:lnTo>
                      <a:pt x="26" y="0"/>
                    </a:lnTo>
                    <a:lnTo>
                      <a:pt x="22" y="0"/>
                    </a:lnTo>
                    <a:lnTo>
                      <a:pt x="20" y="0"/>
                    </a:lnTo>
                    <a:lnTo>
                      <a:pt x="18" y="4"/>
                    </a:lnTo>
                    <a:lnTo>
                      <a:pt x="18"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88" name="Freeform 438"/>
              <p:cNvSpPr>
                <a:spLocks/>
              </p:cNvSpPr>
              <p:nvPr/>
            </p:nvSpPr>
            <p:spPr bwMode="auto">
              <a:xfrm>
                <a:off x="5995988" y="3522663"/>
                <a:ext cx="53975" cy="74613"/>
              </a:xfrm>
              <a:custGeom>
                <a:avLst/>
                <a:gdLst/>
                <a:ahLst/>
                <a:cxnLst>
                  <a:cxn ang="0">
                    <a:pos x="18" y="4"/>
                  </a:cxn>
                  <a:cxn ang="0">
                    <a:pos x="18" y="4"/>
                  </a:cxn>
                  <a:cxn ang="0">
                    <a:pos x="14" y="7"/>
                  </a:cxn>
                  <a:cxn ang="0">
                    <a:pos x="12" y="13"/>
                  </a:cxn>
                  <a:cxn ang="0">
                    <a:pos x="10" y="13"/>
                  </a:cxn>
                  <a:cxn ang="0">
                    <a:pos x="8" y="17"/>
                  </a:cxn>
                  <a:cxn ang="0">
                    <a:pos x="8" y="23"/>
                  </a:cxn>
                  <a:cxn ang="0">
                    <a:pos x="8" y="35"/>
                  </a:cxn>
                  <a:cxn ang="0">
                    <a:pos x="2" y="37"/>
                  </a:cxn>
                  <a:cxn ang="0">
                    <a:pos x="0" y="41"/>
                  </a:cxn>
                  <a:cxn ang="0">
                    <a:pos x="0" y="47"/>
                  </a:cxn>
                  <a:cxn ang="0">
                    <a:pos x="4" y="47"/>
                  </a:cxn>
                  <a:cxn ang="0">
                    <a:pos x="8" y="47"/>
                  </a:cxn>
                  <a:cxn ang="0">
                    <a:pos x="10" y="45"/>
                  </a:cxn>
                  <a:cxn ang="0">
                    <a:pos x="12" y="45"/>
                  </a:cxn>
                  <a:cxn ang="0">
                    <a:pos x="18" y="37"/>
                  </a:cxn>
                  <a:cxn ang="0">
                    <a:pos x="20" y="35"/>
                  </a:cxn>
                  <a:cxn ang="0">
                    <a:pos x="22" y="31"/>
                  </a:cxn>
                  <a:cxn ang="0">
                    <a:pos x="22" y="27"/>
                  </a:cxn>
                  <a:cxn ang="0">
                    <a:pos x="26" y="21"/>
                  </a:cxn>
                  <a:cxn ang="0">
                    <a:pos x="30" y="13"/>
                  </a:cxn>
                  <a:cxn ang="0">
                    <a:pos x="34" y="4"/>
                  </a:cxn>
                  <a:cxn ang="0">
                    <a:pos x="34" y="2"/>
                  </a:cxn>
                  <a:cxn ang="0">
                    <a:pos x="30" y="2"/>
                  </a:cxn>
                  <a:cxn ang="0">
                    <a:pos x="26" y="0"/>
                  </a:cxn>
                  <a:cxn ang="0">
                    <a:pos x="22" y="0"/>
                  </a:cxn>
                  <a:cxn ang="0">
                    <a:pos x="20" y="0"/>
                  </a:cxn>
                  <a:cxn ang="0">
                    <a:pos x="18" y="4"/>
                  </a:cxn>
                  <a:cxn ang="0">
                    <a:pos x="18" y="4"/>
                  </a:cxn>
                </a:cxnLst>
                <a:rect l="0" t="0" r="r" b="b"/>
                <a:pathLst>
                  <a:path w="34" h="47">
                    <a:moveTo>
                      <a:pt x="18" y="4"/>
                    </a:moveTo>
                    <a:lnTo>
                      <a:pt x="18" y="4"/>
                    </a:lnTo>
                    <a:lnTo>
                      <a:pt x="14" y="7"/>
                    </a:lnTo>
                    <a:lnTo>
                      <a:pt x="12" y="13"/>
                    </a:lnTo>
                    <a:lnTo>
                      <a:pt x="10" y="13"/>
                    </a:lnTo>
                    <a:lnTo>
                      <a:pt x="8" y="17"/>
                    </a:lnTo>
                    <a:lnTo>
                      <a:pt x="8" y="23"/>
                    </a:lnTo>
                    <a:lnTo>
                      <a:pt x="8" y="35"/>
                    </a:lnTo>
                    <a:lnTo>
                      <a:pt x="2" y="37"/>
                    </a:lnTo>
                    <a:lnTo>
                      <a:pt x="0" y="41"/>
                    </a:lnTo>
                    <a:lnTo>
                      <a:pt x="0" y="47"/>
                    </a:lnTo>
                    <a:lnTo>
                      <a:pt x="4" y="47"/>
                    </a:lnTo>
                    <a:lnTo>
                      <a:pt x="8" y="47"/>
                    </a:lnTo>
                    <a:lnTo>
                      <a:pt x="10" y="45"/>
                    </a:lnTo>
                    <a:lnTo>
                      <a:pt x="12" y="45"/>
                    </a:lnTo>
                    <a:lnTo>
                      <a:pt x="18" y="37"/>
                    </a:lnTo>
                    <a:lnTo>
                      <a:pt x="20" y="35"/>
                    </a:lnTo>
                    <a:lnTo>
                      <a:pt x="22" y="31"/>
                    </a:lnTo>
                    <a:lnTo>
                      <a:pt x="22" y="27"/>
                    </a:lnTo>
                    <a:lnTo>
                      <a:pt x="26" y="21"/>
                    </a:lnTo>
                    <a:lnTo>
                      <a:pt x="30" y="13"/>
                    </a:lnTo>
                    <a:lnTo>
                      <a:pt x="34" y="4"/>
                    </a:lnTo>
                    <a:lnTo>
                      <a:pt x="34" y="2"/>
                    </a:lnTo>
                    <a:lnTo>
                      <a:pt x="30" y="2"/>
                    </a:lnTo>
                    <a:lnTo>
                      <a:pt x="26" y="0"/>
                    </a:lnTo>
                    <a:lnTo>
                      <a:pt x="22" y="0"/>
                    </a:lnTo>
                    <a:lnTo>
                      <a:pt x="20" y="0"/>
                    </a:lnTo>
                    <a:lnTo>
                      <a:pt x="18" y="4"/>
                    </a:lnTo>
                    <a:lnTo>
                      <a:pt x="18"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89" name="Freeform 439"/>
              <p:cNvSpPr>
                <a:spLocks/>
              </p:cNvSpPr>
              <p:nvPr/>
            </p:nvSpPr>
            <p:spPr bwMode="auto">
              <a:xfrm>
                <a:off x="7726363" y="3941763"/>
                <a:ext cx="184150" cy="277813"/>
              </a:xfrm>
              <a:custGeom>
                <a:avLst/>
                <a:gdLst/>
                <a:ahLst/>
                <a:cxnLst>
                  <a:cxn ang="0">
                    <a:pos x="4" y="43"/>
                  </a:cxn>
                  <a:cxn ang="0">
                    <a:pos x="0" y="53"/>
                  </a:cxn>
                  <a:cxn ang="0">
                    <a:pos x="6" y="59"/>
                  </a:cxn>
                  <a:cxn ang="0">
                    <a:pos x="14" y="63"/>
                  </a:cxn>
                  <a:cxn ang="0">
                    <a:pos x="10" y="76"/>
                  </a:cxn>
                  <a:cxn ang="0">
                    <a:pos x="14" y="84"/>
                  </a:cxn>
                  <a:cxn ang="0">
                    <a:pos x="14" y="96"/>
                  </a:cxn>
                  <a:cxn ang="0">
                    <a:pos x="23" y="96"/>
                  </a:cxn>
                  <a:cxn ang="0">
                    <a:pos x="35" y="84"/>
                  </a:cxn>
                  <a:cxn ang="0">
                    <a:pos x="41" y="88"/>
                  </a:cxn>
                  <a:cxn ang="0">
                    <a:pos x="51" y="96"/>
                  </a:cxn>
                  <a:cxn ang="0">
                    <a:pos x="65" y="106"/>
                  </a:cxn>
                  <a:cxn ang="0">
                    <a:pos x="65" y="124"/>
                  </a:cxn>
                  <a:cxn ang="0">
                    <a:pos x="75" y="134"/>
                  </a:cxn>
                  <a:cxn ang="0">
                    <a:pos x="79" y="145"/>
                  </a:cxn>
                  <a:cxn ang="0">
                    <a:pos x="79" y="155"/>
                  </a:cxn>
                  <a:cxn ang="0">
                    <a:pos x="71" y="165"/>
                  </a:cxn>
                  <a:cxn ang="0">
                    <a:pos x="83" y="169"/>
                  </a:cxn>
                  <a:cxn ang="0">
                    <a:pos x="92" y="173"/>
                  </a:cxn>
                  <a:cxn ang="0">
                    <a:pos x="98" y="157"/>
                  </a:cxn>
                  <a:cxn ang="0">
                    <a:pos x="108" y="165"/>
                  </a:cxn>
                  <a:cxn ang="0">
                    <a:pos x="116" y="157"/>
                  </a:cxn>
                  <a:cxn ang="0">
                    <a:pos x="112" y="138"/>
                  </a:cxn>
                  <a:cxn ang="0">
                    <a:pos x="102" y="126"/>
                  </a:cxn>
                  <a:cxn ang="0">
                    <a:pos x="92" y="114"/>
                  </a:cxn>
                  <a:cxn ang="0">
                    <a:pos x="84" y="100"/>
                  </a:cxn>
                  <a:cxn ang="0">
                    <a:pos x="73" y="86"/>
                  </a:cxn>
                  <a:cxn ang="0">
                    <a:pos x="61" y="69"/>
                  </a:cxn>
                  <a:cxn ang="0">
                    <a:pos x="65" y="57"/>
                  </a:cxn>
                  <a:cxn ang="0">
                    <a:pos x="79" y="49"/>
                  </a:cxn>
                  <a:cxn ang="0">
                    <a:pos x="71" y="33"/>
                  </a:cxn>
                  <a:cxn ang="0">
                    <a:pos x="59" y="37"/>
                  </a:cxn>
                  <a:cxn ang="0">
                    <a:pos x="51" y="29"/>
                  </a:cxn>
                  <a:cxn ang="0">
                    <a:pos x="37" y="19"/>
                  </a:cxn>
                  <a:cxn ang="0">
                    <a:pos x="31" y="2"/>
                  </a:cxn>
                  <a:cxn ang="0">
                    <a:pos x="19" y="7"/>
                  </a:cxn>
                  <a:cxn ang="0">
                    <a:pos x="25" y="29"/>
                  </a:cxn>
                  <a:cxn ang="0">
                    <a:pos x="10" y="37"/>
                  </a:cxn>
                </a:cxnLst>
                <a:rect l="0" t="0" r="r" b="b"/>
                <a:pathLst>
                  <a:path w="116" h="175">
                    <a:moveTo>
                      <a:pt x="10" y="37"/>
                    </a:moveTo>
                    <a:lnTo>
                      <a:pt x="4" y="43"/>
                    </a:lnTo>
                    <a:lnTo>
                      <a:pt x="4" y="51"/>
                    </a:lnTo>
                    <a:lnTo>
                      <a:pt x="0" y="53"/>
                    </a:lnTo>
                    <a:lnTo>
                      <a:pt x="0" y="59"/>
                    </a:lnTo>
                    <a:lnTo>
                      <a:pt x="6" y="59"/>
                    </a:lnTo>
                    <a:lnTo>
                      <a:pt x="10" y="59"/>
                    </a:lnTo>
                    <a:lnTo>
                      <a:pt x="14" y="63"/>
                    </a:lnTo>
                    <a:lnTo>
                      <a:pt x="8" y="74"/>
                    </a:lnTo>
                    <a:lnTo>
                      <a:pt x="10" y="76"/>
                    </a:lnTo>
                    <a:lnTo>
                      <a:pt x="10" y="80"/>
                    </a:lnTo>
                    <a:lnTo>
                      <a:pt x="14" y="84"/>
                    </a:lnTo>
                    <a:lnTo>
                      <a:pt x="16" y="90"/>
                    </a:lnTo>
                    <a:lnTo>
                      <a:pt x="14" y="96"/>
                    </a:lnTo>
                    <a:lnTo>
                      <a:pt x="18" y="98"/>
                    </a:lnTo>
                    <a:lnTo>
                      <a:pt x="23" y="96"/>
                    </a:lnTo>
                    <a:lnTo>
                      <a:pt x="25" y="90"/>
                    </a:lnTo>
                    <a:lnTo>
                      <a:pt x="35" y="84"/>
                    </a:lnTo>
                    <a:lnTo>
                      <a:pt x="41" y="86"/>
                    </a:lnTo>
                    <a:lnTo>
                      <a:pt x="41" y="88"/>
                    </a:lnTo>
                    <a:lnTo>
                      <a:pt x="43" y="90"/>
                    </a:lnTo>
                    <a:lnTo>
                      <a:pt x="51" y="96"/>
                    </a:lnTo>
                    <a:lnTo>
                      <a:pt x="59" y="96"/>
                    </a:lnTo>
                    <a:lnTo>
                      <a:pt x="65" y="106"/>
                    </a:lnTo>
                    <a:lnTo>
                      <a:pt x="65" y="114"/>
                    </a:lnTo>
                    <a:lnTo>
                      <a:pt x="65" y="124"/>
                    </a:lnTo>
                    <a:lnTo>
                      <a:pt x="71" y="128"/>
                    </a:lnTo>
                    <a:lnTo>
                      <a:pt x="75" y="134"/>
                    </a:lnTo>
                    <a:lnTo>
                      <a:pt x="79" y="138"/>
                    </a:lnTo>
                    <a:lnTo>
                      <a:pt x="79" y="145"/>
                    </a:lnTo>
                    <a:lnTo>
                      <a:pt x="81" y="147"/>
                    </a:lnTo>
                    <a:lnTo>
                      <a:pt x="79" y="155"/>
                    </a:lnTo>
                    <a:lnTo>
                      <a:pt x="75" y="159"/>
                    </a:lnTo>
                    <a:lnTo>
                      <a:pt x="71" y="165"/>
                    </a:lnTo>
                    <a:lnTo>
                      <a:pt x="81" y="167"/>
                    </a:lnTo>
                    <a:lnTo>
                      <a:pt x="83" y="169"/>
                    </a:lnTo>
                    <a:lnTo>
                      <a:pt x="88" y="175"/>
                    </a:lnTo>
                    <a:lnTo>
                      <a:pt x="92" y="173"/>
                    </a:lnTo>
                    <a:lnTo>
                      <a:pt x="92" y="165"/>
                    </a:lnTo>
                    <a:lnTo>
                      <a:pt x="98" y="157"/>
                    </a:lnTo>
                    <a:lnTo>
                      <a:pt x="102" y="159"/>
                    </a:lnTo>
                    <a:lnTo>
                      <a:pt x="108" y="165"/>
                    </a:lnTo>
                    <a:lnTo>
                      <a:pt x="116" y="163"/>
                    </a:lnTo>
                    <a:lnTo>
                      <a:pt x="116" y="157"/>
                    </a:lnTo>
                    <a:lnTo>
                      <a:pt x="116" y="145"/>
                    </a:lnTo>
                    <a:lnTo>
                      <a:pt x="112" y="138"/>
                    </a:lnTo>
                    <a:lnTo>
                      <a:pt x="108" y="136"/>
                    </a:lnTo>
                    <a:lnTo>
                      <a:pt x="102" y="126"/>
                    </a:lnTo>
                    <a:lnTo>
                      <a:pt x="100" y="118"/>
                    </a:lnTo>
                    <a:lnTo>
                      <a:pt x="92" y="114"/>
                    </a:lnTo>
                    <a:lnTo>
                      <a:pt x="88" y="108"/>
                    </a:lnTo>
                    <a:lnTo>
                      <a:pt x="84" y="100"/>
                    </a:lnTo>
                    <a:lnTo>
                      <a:pt x="81" y="96"/>
                    </a:lnTo>
                    <a:lnTo>
                      <a:pt x="73" y="86"/>
                    </a:lnTo>
                    <a:lnTo>
                      <a:pt x="71" y="74"/>
                    </a:lnTo>
                    <a:lnTo>
                      <a:pt x="61" y="69"/>
                    </a:lnTo>
                    <a:lnTo>
                      <a:pt x="61" y="59"/>
                    </a:lnTo>
                    <a:lnTo>
                      <a:pt x="65" y="57"/>
                    </a:lnTo>
                    <a:lnTo>
                      <a:pt x="73" y="51"/>
                    </a:lnTo>
                    <a:lnTo>
                      <a:pt x="79" y="49"/>
                    </a:lnTo>
                    <a:lnTo>
                      <a:pt x="79" y="39"/>
                    </a:lnTo>
                    <a:lnTo>
                      <a:pt x="71" y="33"/>
                    </a:lnTo>
                    <a:lnTo>
                      <a:pt x="63" y="31"/>
                    </a:lnTo>
                    <a:lnTo>
                      <a:pt x="59" y="37"/>
                    </a:lnTo>
                    <a:lnTo>
                      <a:pt x="51" y="33"/>
                    </a:lnTo>
                    <a:lnTo>
                      <a:pt x="51" y="29"/>
                    </a:lnTo>
                    <a:lnTo>
                      <a:pt x="43" y="27"/>
                    </a:lnTo>
                    <a:lnTo>
                      <a:pt x="37" y="19"/>
                    </a:lnTo>
                    <a:lnTo>
                      <a:pt x="37" y="13"/>
                    </a:lnTo>
                    <a:lnTo>
                      <a:pt x="31" y="2"/>
                    </a:lnTo>
                    <a:lnTo>
                      <a:pt x="25" y="0"/>
                    </a:lnTo>
                    <a:lnTo>
                      <a:pt x="19" y="7"/>
                    </a:lnTo>
                    <a:lnTo>
                      <a:pt x="25" y="17"/>
                    </a:lnTo>
                    <a:lnTo>
                      <a:pt x="25" y="29"/>
                    </a:lnTo>
                    <a:lnTo>
                      <a:pt x="19" y="37"/>
                    </a:lnTo>
                    <a:lnTo>
                      <a:pt x="10" y="37"/>
                    </a:lnTo>
                    <a:lnTo>
                      <a:pt x="10" y="3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90" name="Freeform 440"/>
              <p:cNvSpPr>
                <a:spLocks/>
              </p:cNvSpPr>
              <p:nvPr/>
            </p:nvSpPr>
            <p:spPr bwMode="auto">
              <a:xfrm>
                <a:off x="7726363" y="3941763"/>
                <a:ext cx="184150" cy="277813"/>
              </a:xfrm>
              <a:custGeom>
                <a:avLst/>
                <a:gdLst/>
                <a:ahLst/>
                <a:cxnLst>
                  <a:cxn ang="0">
                    <a:pos x="4" y="43"/>
                  </a:cxn>
                  <a:cxn ang="0">
                    <a:pos x="0" y="53"/>
                  </a:cxn>
                  <a:cxn ang="0">
                    <a:pos x="6" y="59"/>
                  </a:cxn>
                  <a:cxn ang="0">
                    <a:pos x="14" y="63"/>
                  </a:cxn>
                  <a:cxn ang="0">
                    <a:pos x="10" y="76"/>
                  </a:cxn>
                  <a:cxn ang="0">
                    <a:pos x="14" y="84"/>
                  </a:cxn>
                  <a:cxn ang="0">
                    <a:pos x="14" y="96"/>
                  </a:cxn>
                  <a:cxn ang="0">
                    <a:pos x="23" y="96"/>
                  </a:cxn>
                  <a:cxn ang="0">
                    <a:pos x="35" y="84"/>
                  </a:cxn>
                  <a:cxn ang="0">
                    <a:pos x="41" y="88"/>
                  </a:cxn>
                  <a:cxn ang="0">
                    <a:pos x="51" y="96"/>
                  </a:cxn>
                  <a:cxn ang="0">
                    <a:pos x="65" y="106"/>
                  </a:cxn>
                  <a:cxn ang="0">
                    <a:pos x="65" y="124"/>
                  </a:cxn>
                  <a:cxn ang="0">
                    <a:pos x="75" y="134"/>
                  </a:cxn>
                  <a:cxn ang="0">
                    <a:pos x="79" y="145"/>
                  </a:cxn>
                  <a:cxn ang="0">
                    <a:pos x="79" y="155"/>
                  </a:cxn>
                  <a:cxn ang="0">
                    <a:pos x="71" y="165"/>
                  </a:cxn>
                  <a:cxn ang="0">
                    <a:pos x="83" y="169"/>
                  </a:cxn>
                  <a:cxn ang="0">
                    <a:pos x="92" y="173"/>
                  </a:cxn>
                  <a:cxn ang="0">
                    <a:pos x="98" y="157"/>
                  </a:cxn>
                  <a:cxn ang="0">
                    <a:pos x="108" y="165"/>
                  </a:cxn>
                  <a:cxn ang="0">
                    <a:pos x="116" y="157"/>
                  </a:cxn>
                  <a:cxn ang="0">
                    <a:pos x="112" y="138"/>
                  </a:cxn>
                  <a:cxn ang="0">
                    <a:pos x="102" y="126"/>
                  </a:cxn>
                  <a:cxn ang="0">
                    <a:pos x="92" y="114"/>
                  </a:cxn>
                  <a:cxn ang="0">
                    <a:pos x="84" y="100"/>
                  </a:cxn>
                  <a:cxn ang="0">
                    <a:pos x="73" y="86"/>
                  </a:cxn>
                  <a:cxn ang="0">
                    <a:pos x="61" y="69"/>
                  </a:cxn>
                  <a:cxn ang="0">
                    <a:pos x="65" y="57"/>
                  </a:cxn>
                  <a:cxn ang="0">
                    <a:pos x="79" y="49"/>
                  </a:cxn>
                  <a:cxn ang="0">
                    <a:pos x="71" y="33"/>
                  </a:cxn>
                  <a:cxn ang="0">
                    <a:pos x="59" y="37"/>
                  </a:cxn>
                  <a:cxn ang="0">
                    <a:pos x="51" y="29"/>
                  </a:cxn>
                  <a:cxn ang="0">
                    <a:pos x="37" y="19"/>
                  </a:cxn>
                  <a:cxn ang="0">
                    <a:pos x="31" y="2"/>
                  </a:cxn>
                  <a:cxn ang="0">
                    <a:pos x="19" y="7"/>
                  </a:cxn>
                  <a:cxn ang="0">
                    <a:pos x="25" y="29"/>
                  </a:cxn>
                  <a:cxn ang="0">
                    <a:pos x="10" y="37"/>
                  </a:cxn>
                </a:cxnLst>
                <a:rect l="0" t="0" r="r" b="b"/>
                <a:pathLst>
                  <a:path w="116" h="175">
                    <a:moveTo>
                      <a:pt x="10" y="37"/>
                    </a:moveTo>
                    <a:lnTo>
                      <a:pt x="4" y="43"/>
                    </a:lnTo>
                    <a:lnTo>
                      <a:pt x="4" y="51"/>
                    </a:lnTo>
                    <a:lnTo>
                      <a:pt x="0" y="53"/>
                    </a:lnTo>
                    <a:lnTo>
                      <a:pt x="0" y="59"/>
                    </a:lnTo>
                    <a:lnTo>
                      <a:pt x="6" y="59"/>
                    </a:lnTo>
                    <a:lnTo>
                      <a:pt x="10" y="59"/>
                    </a:lnTo>
                    <a:lnTo>
                      <a:pt x="14" y="63"/>
                    </a:lnTo>
                    <a:lnTo>
                      <a:pt x="8" y="74"/>
                    </a:lnTo>
                    <a:lnTo>
                      <a:pt x="10" y="76"/>
                    </a:lnTo>
                    <a:lnTo>
                      <a:pt x="10" y="80"/>
                    </a:lnTo>
                    <a:lnTo>
                      <a:pt x="14" y="84"/>
                    </a:lnTo>
                    <a:lnTo>
                      <a:pt x="16" y="90"/>
                    </a:lnTo>
                    <a:lnTo>
                      <a:pt x="14" y="96"/>
                    </a:lnTo>
                    <a:lnTo>
                      <a:pt x="18" y="98"/>
                    </a:lnTo>
                    <a:lnTo>
                      <a:pt x="23" y="96"/>
                    </a:lnTo>
                    <a:lnTo>
                      <a:pt x="25" y="90"/>
                    </a:lnTo>
                    <a:lnTo>
                      <a:pt x="35" y="84"/>
                    </a:lnTo>
                    <a:lnTo>
                      <a:pt x="41" y="86"/>
                    </a:lnTo>
                    <a:lnTo>
                      <a:pt x="41" y="88"/>
                    </a:lnTo>
                    <a:lnTo>
                      <a:pt x="43" y="90"/>
                    </a:lnTo>
                    <a:lnTo>
                      <a:pt x="51" y="96"/>
                    </a:lnTo>
                    <a:lnTo>
                      <a:pt x="59" y="96"/>
                    </a:lnTo>
                    <a:lnTo>
                      <a:pt x="65" y="106"/>
                    </a:lnTo>
                    <a:lnTo>
                      <a:pt x="65" y="114"/>
                    </a:lnTo>
                    <a:lnTo>
                      <a:pt x="65" y="124"/>
                    </a:lnTo>
                    <a:lnTo>
                      <a:pt x="71" y="128"/>
                    </a:lnTo>
                    <a:lnTo>
                      <a:pt x="75" y="134"/>
                    </a:lnTo>
                    <a:lnTo>
                      <a:pt x="79" y="138"/>
                    </a:lnTo>
                    <a:lnTo>
                      <a:pt x="79" y="145"/>
                    </a:lnTo>
                    <a:lnTo>
                      <a:pt x="81" y="147"/>
                    </a:lnTo>
                    <a:lnTo>
                      <a:pt x="79" y="155"/>
                    </a:lnTo>
                    <a:lnTo>
                      <a:pt x="75" y="159"/>
                    </a:lnTo>
                    <a:lnTo>
                      <a:pt x="71" y="165"/>
                    </a:lnTo>
                    <a:lnTo>
                      <a:pt x="81" y="167"/>
                    </a:lnTo>
                    <a:lnTo>
                      <a:pt x="83" y="169"/>
                    </a:lnTo>
                    <a:lnTo>
                      <a:pt x="88" y="175"/>
                    </a:lnTo>
                    <a:lnTo>
                      <a:pt x="92" y="173"/>
                    </a:lnTo>
                    <a:lnTo>
                      <a:pt x="92" y="165"/>
                    </a:lnTo>
                    <a:lnTo>
                      <a:pt x="98" y="157"/>
                    </a:lnTo>
                    <a:lnTo>
                      <a:pt x="102" y="159"/>
                    </a:lnTo>
                    <a:lnTo>
                      <a:pt x="108" y="165"/>
                    </a:lnTo>
                    <a:lnTo>
                      <a:pt x="116" y="163"/>
                    </a:lnTo>
                    <a:lnTo>
                      <a:pt x="116" y="157"/>
                    </a:lnTo>
                    <a:lnTo>
                      <a:pt x="116" y="145"/>
                    </a:lnTo>
                    <a:lnTo>
                      <a:pt x="112" y="138"/>
                    </a:lnTo>
                    <a:lnTo>
                      <a:pt x="108" y="136"/>
                    </a:lnTo>
                    <a:lnTo>
                      <a:pt x="102" y="126"/>
                    </a:lnTo>
                    <a:lnTo>
                      <a:pt x="100" y="118"/>
                    </a:lnTo>
                    <a:lnTo>
                      <a:pt x="92" y="114"/>
                    </a:lnTo>
                    <a:lnTo>
                      <a:pt x="88" y="108"/>
                    </a:lnTo>
                    <a:lnTo>
                      <a:pt x="84" y="100"/>
                    </a:lnTo>
                    <a:lnTo>
                      <a:pt x="81" y="96"/>
                    </a:lnTo>
                    <a:lnTo>
                      <a:pt x="73" y="86"/>
                    </a:lnTo>
                    <a:lnTo>
                      <a:pt x="71" y="74"/>
                    </a:lnTo>
                    <a:lnTo>
                      <a:pt x="61" y="69"/>
                    </a:lnTo>
                    <a:lnTo>
                      <a:pt x="61" y="59"/>
                    </a:lnTo>
                    <a:lnTo>
                      <a:pt x="65" y="57"/>
                    </a:lnTo>
                    <a:lnTo>
                      <a:pt x="73" y="51"/>
                    </a:lnTo>
                    <a:lnTo>
                      <a:pt x="79" y="49"/>
                    </a:lnTo>
                    <a:lnTo>
                      <a:pt x="79" y="39"/>
                    </a:lnTo>
                    <a:lnTo>
                      <a:pt x="71" y="33"/>
                    </a:lnTo>
                    <a:lnTo>
                      <a:pt x="63" y="31"/>
                    </a:lnTo>
                    <a:lnTo>
                      <a:pt x="59" y="37"/>
                    </a:lnTo>
                    <a:lnTo>
                      <a:pt x="51" y="33"/>
                    </a:lnTo>
                    <a:lnTo>
                      <a:pt x="51" y="29"/>
                    </a:lnTo>
                    <a:lnTo>
                      <a:pt x="43" y="27"/>
                    </a:lnTo>
                    <a:lnTo>
                      <a:pt x="37" y="19"/>
                    </a:lnTo>
                    <a:lnTo>
                      <a:pt x="37" y="13"/>
                    </a:lnTo>
                    <a:lnTo>
                      <a:pt x="31" y="2"/>
                    </a:lnTo>
                    <a:lnTo>
                      <a:pt x="25" y="0"/>
                    </a:lnTo>
                    <a:lnTo>
                      <a:pt x="19" y="7"/>
                    </a:lnTo>
                    <a:lnTo>
                      <a:pt x="25" y="17"/>
                    </a:lnTo>
                    <a:lnTo>
                      <a:pt x="25" y="29"/>
                    </a:lnTo>
                    <a:lnTo>
                      <a:pt x="19" y="37"/>
                    </a:lnTo>
                    <a:lnTo>
                      <a:pt x="10" y="37"/>
                    </a:lnTo>
                    <a:lnTo>
                      <a:pt x="10" y="3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91" name="Freeform 441"/>
              <p:cNvSpPr>
                <a:spLocks/>
              </p:cNvSpPr>
              <p:nvPr/>
            </p:nvSpPr>
            <p:spPr bwMode="auto">
              <a:xfrm>
                <a:off x="6278563" y="3662363"/>
                <a:ext cx="71438" cy="60325"/>
              </a:xfrm>
              <a:custGeom>
                <a:avLst/>
                <a:gdLst/>
                <a:ahLst/>
                <a:cxnLst>
                  <a:cxn ang="0">
                    <a:pos x="37" y="2"/>
                  </a:cxn>
                  <a:cxn ang="0">
                    <a:pos x="37" y="2"/>
                  </a:cxn>
                  <a:cxn ang="0">
                    <a:pos x="27" y="0"/>
                  </a:cxn>
                  <a:cxn ang="0">
                    <a:pos x="25" y="2"/>
                  </a:cxn>
                  <a:cxn ang="0">
                    <a:pos x="21" y="4"/>
                  </a:cxn>
                  <a:cxn ang="0">
                    <a:pos x="15" y="12"/>
                  </a:cxn>
                  <a:cxn ang="0">
                    <a:pos x="8" y="22"/>
                  </a:cxn>
                  <a:cxn ang="0">
                    <a:pos x="0" y="24"/>
                  </a:cxn>
                  <a:cxn ang="0">
                    <a:pos x="21" y="30"/>
                  </a:cxn>
                  <a:cxn ang="0">
                    <a:pos x="25" y="38"/>
                  </a:cxn>
                  <a:cxn ang="0">
                    <a:pos x="39" y="38"/>
                  </a:cxn>
                  <a:cxn ang="0">
                    <a:pos x="35" y="28"/>
                  </a:cxn>
                  <a:cxn ang="0">
                    <a:pos x="31" y="28"/>
                  </a:cxn>
                  <a:cxn ang="0">
                    <a:pos x="31" y="18"/>
                  </a:cxn>
                  <a:cxn ang="0">
                    <a:pos x="35" y="12"/>
                  </a:cxn>
                  <a:cxn ang="0">
                    <a:pos x="41" y="14"/>
                  </a:cxn>
                  <a:cxn ang="0">
                    <a:pos x="45" y="14"/>
                  </a:cxn>
                  <a:cxn ang="0">
                    <a:pos x="45" y="12"/>
                  </a:cxn>
                  <a:cxn ang="0">
                    <a:pos x="39" y="12"/>
                  </a:cxn>
                  <a:cxn ang="0">
                    <a:pos x="37" y="8"/>
                  </a:cxn>
                  <a:cxn ang="0">
                    <a:pos x="37" y="2"/>
                  </a:cxn>
                  <a:cxn ang="0">
                    <a:pos x="37" y="2"/>
                  </a:cxn>
                </a:cxnLst>
                <a:rect l="0" t="0" r="r" b="b"/>
                <a:pathLst>
                  <a:path w="45" h="38">
                    <a:moveTo>
                      <a:pt x="37" y="2"/>
                    </a:moveTo>
                    <a:lnTo>
                      <a:pt x="37" y="2"/>
                    </a:lnTo>
                    <a:lnTo>
                      <a:pt x="27" y="0"/>
                    </a:lnTo>
                    <a:lnTo>
                      <a:pt x="25" y="2"/>
                    </a:lnTo>
                    <a:lnTo>
                      <a:pt x="21" y="4"/>
                    </a:lnTo>
                    <a:lnTo>
                      <a:pt x="15" y="12"/>
                    </a:lnTo>
                    <a:lnTo>
                      <a:pt x="8" y="22"/>
                    </a:lnTo>
                    <a:lnTo>
                      <a:pt x="0" y="24"/>
                    </a:lnTo>
                    <a:lnTo>
                      <a:pt x="21" y="30"/>
                    </a:lnTo>
                    <a:lnTo>
                      <a:pt x="25" y="38"/>
                    </a:lnTo>
                    <a:lnTo>
                      <a:pt x="39" y="38"/>
                    </a:lnTo>
                    <a:lnTo>
                      <a:pt x="35" y="28"/>
                    </a:lnTo>
                    <a:lnTo>
                      <a:pt x="31" y="28"/>
                    </a:lnTo>
                    <a:lnTo>
                      <a:pt x="31" y="18"/>
                    </a:lnTo>
                    <a:lnTo>
                      <a:pt x="35" y="12"/>
                    </a:lnTo>
                    <a:lnTo>
                      <a:pt x="41" y="14"/>
                    </a:lnTo>
                    <a:lnTo>
                      <a:pt x="45" y="14"/>
                    </a:lnTo>
                    <a:lnTo>
                      <a:pt x="45" y="12"/>
                    </a:lnTo>
                    <a:lnTo>
                      <a:pt x="39" y="12"/>
                    </a:lnTo>
                    <a:lnTo>
                      <a:pt x="37" y="8"/>
                    </a:lnTo>
                    <a:lnTo>
                      <a:pt x="37" y="2"/>
                    </a:lnTo>
                    <a:lnTo>
                      <a:pt x="37"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92" name="Freeform 442"/>
              <p:cNvSpPr>
                <a:spLocks/>
              </p:cNvSpPr>
              <p:nvPr/>
            </p:nvSpPr>
            <p:spPr bwMode="auto">
              <a:xfrm>
                <a:off x="6278563" y="3662363"/>
                <a:ext cx="71438" cy="60325"/>
              </a:xfrm>
              <a:custGeom>
                <a:avLst/>
                <a:gdLst/>
                <a:ahLst/>
                <a:cxnLst>
                  <a:cxn ang="0">
                    <a:pos x="37" y="2"/>
                  </a:cxn>
                  <a:cxn ang="0">
                    <a:pos x="37" y="2"/>
                  </a:cxn>
                  <a:cxn ang="0">
                    <a:pos x="27" y="0"/>
                  </a:cxn>
                  <a:cxn ang="0">
                    <a:pos x="25" y="2"/>
                  </a:cxn>
                  <a:cxn ang="0">
                    <a:pos x="21" y="4"/>
                  </a:cxn>
                  <a:cxn ang="0">
                    <a:pos x="15" y="12"/>
                  </a:cxn>
                  <a:cxn ang="0">
                    <a:pos x="8" y="22"/>
                  </a:cxn>
                  <a:cxn ang="0">
                    <a:pos x="0" y="24"/>
                  </a:cxn>
                  <a:cxn ang="0">
                    <a:pos x="21" y="30"/>
                  </a:cxn>
                  <a:cxn ang="0">
                    <a:pos x="25" y="38"/>
                  </a:cxn>
                  <a:cxn ang="0">
                    <a:pos x="39" y="38"/>
                  </a:cxn>
                  <a:cxn ang="0">
                    <a:pos x="35" y="28"/>
                  </a:cxn>
                  <a:cxn ang="0">
                    <a:pos x="31" y="28"/>
                  </a:cxn>
                  <a:cxn ang="0">
                    <a:pos x="31" y="18"/>
                  </a:cxn>
                  <a:cxn ang="0">
                    <a:pos x="35" y="12"/>
                  </a:cxn>
                  <a:cxn ang="0">
                    <a:pos x="41" y="14"/>
                  </a:cxn>
                  <a:cxn ang="0">
                    <a:pos x="45" y="14"/>
                  </a:cxn>
                  <a:cxn ang="0">
                    <a:pos x="45" y="12"/>
                  </a:cxn>
                  <a:cxn ang="0">
                    <a:pos x="39" y="12"/>
                  </a:cxn>
                  <a:cxn ang="0">
                    <a:pos x="37" y="8"/>
                  </a:cxn>
                  <a:cxn ang="0">
                    <a:pos x="37" y="2"/>
                  </a:cxn>
                  <a:cxn ang="0">
                    <a:pos x="37" y="2"/>
                  </a:cxn>
                </a:cxnLst>
                <a:rect l="0" t="0" r="r" b="b"/>
                <a:pathLst>
                  <a:path w="45" h="38">
                    <a:moveTo>
                      <a:pt x="37" y="2"/>
                    </a:moveTo>
                    <a:lnTo>
                      <a:pt x="37" y="2"/>
                    </a:lnTo>
                    <a:lnTo>
                      <a:pt x="27" y="0"/>
                    </a:lnTo>
                    <a:lnTo>
                      <a:pt x="25" y="2"/>
                    </a:lnTo>
                    <a:lnTo>
                      <a:pt x="21" y="4"/>
                    </a:lnTo>
                    <a:lnTo>
                      <a:pt x="15" y="12"/>
                    </a:lnTo>
                    <a:lnTo>
                      <a:pt x="8" y="22"/>
                    </a:lnTo>
                    <a:lnTo>
                      <a:pt x="0" y="24"/>
                    </a:lnTo>
                    <a:lnTo>
                      <a:pt x="21" y="30"/>
                    </a:lnTo>
                    <a:lnTo>
                      <a:pt x="25" y="38"/>
                    </a:lnTo>
                    <a:lnTo>
                      <a:pt x="39" y="38"/>
                    </a:lnTo>
                    <a:lnTo>
                      <a:pt x="35" y="28"/>
                    </a:lnTo>
                    <a:lnTo>
                      <a:pt x="31" y="28"/>
                    </a:lnTo>
                    <a:lnTo>
                      <a:pt x="31" y="18"/>
                    </a:lnTo>
                    <a:lnTo>
                      <a:pt x="35" y="12"/>
                    </a:lnTo>
                    <a:lnTo>
                      <a:pt x="41" y="14"/>
                    </a:lnTo>
                    <a:lnTo>
                      <a:pt x="45" y="14"/>
                    </a:lnTo>
                    <a:lnTo>
                      <a:pt x="45" y="12"/>
                    </a:lnTo>
                    <a:lnTo>
                      <a:pt x="39" y="12"/>
                    </a:lnTo>
                    <a:lnTo>
                      <a:pt x="37" y="8"/>
                    </a:lnTo>
                    <a:lnTo>
                      <a:pt x="37" y="2"/>
                    </a:lnTo>
                    <a:lnTo>
                      <a:pt x="37"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893" name="Group 892"/>
              <p:cNvGrpSpPr/>
              <p:nvPr/>
            </p:nvGrpSpPr>
            <p:grpSpPr>
              <a:xfrm>
                <a:off x="5237163" y="3068638"/>
                <a:ext cx="306388" cy="377825"/>
                <a:chOff x="5237163" y="3068638"/>
                <a:chExt cx="306388" cy="377825"/>
              </a:xfrm>
              <a:grpFill/>
            </p:grpSpPr>
            <p:sp>
              <p:nvSpPr>
                <p:cNvPr id="1163" name="Freeform 186"/>
                <p:cNvSpPr>
                  <a:spLocks noEditPoints="1"/>
                </p:cNvSpPr>
                <p:nvPr/>
              </p:nvSpPr>
              <p:spPr bwMode="auto">
                <a:xfrm>
                  <a:off x="5237163" y="3068638"/>
                  <a:ext cx="306388" cy="377825"/>
                </a:xfrm>
                <a:custGeom>
                  <a:avLst/>
                  <a:gdLst/>
                  <a:ahLst/>
                  <a:cxnLst>
                    <a:cxn ang="0">
                      <a:pos x="98" y="209"/>
                    </a:cxn>
                    <a:cxn ang="0">
                      <a:pos x="116" y="228"/>
                    </a:cxn>
                    <a:cxn ang="0">
                      <a:pos x="134" y="236"/>
                    </a:cxn>
                    <a:cxn ang="0">
                      <a:pos x="143" y="228"/>
                    </a:cxn>
                    <a:cxn ang="0">
                      <a:pos x="143" y="215"/>
                    </a:cxn>
                    <a:cxn ang="0">
                      <a:pos x="124" y="215"/>
                    </a:cxn>
                    <a:cxn ang="0">
                      <a:pos x="104" y="209"/>
                    </a:cxn>
                    <a:cxn ang="0">
                      <a:pos x="9" y="79"/>
                    </a:cxn>
                    <a:cxn ang="0">
                      <a:pos x="27" y="69"/>
                    </a:cxn>
                    <a:cxn ang="0">
                      <a:pos x="45" y="65"/>
                    </a:cxn>
                    <a:cxn ang="0">
                      <a:pos x="61" y="73"/>
                    </a:cxn>
                    <a:cxn ang="0">
                      <a:pos x="65" y="93"/>
                    </a:cxn>
                    <a:cxn ang="0">
                      <a:pos x="76" y="110"/>
                    </a:cxn>
                    <a:cxn ang="0">
                      <a:pos x="96" y="132"/>
                    </a:cxn>
                    <a:cxn ang="0">
                      <a:pos x="116" y="138"/>
                    </a:cxn>
                    <a:cxn ang="0">
                      <a:pos x="128" y="150"/>
                    </a:cxn>
                    <a:cxn ang="0">
                      <a:pos x="136" y="158"/>
                    </a:cxn>
                    <a:cxn ang="0">
                      <a:pos x="153" y="179"/>
                    </a:cxn>
                    <a:cxn ang="0">
                      <a:pos x="149" y="209"/>
                    </a:cxn>
                    <a:cxn ang="0">
                      <a:pos x="155" y="217"/>
                    </a:cxn>
                    <a:cxn ang="0">
                      <a:pos x="165" y="195"/>
                    </a:cxn>
                    <a:cxn ang="0">
                      <a:pos x="171" y="181"/>
                    </a:cxn>
                    <a:cxn ang="0">
                      <a:pos x="165" y="160"/>
                    </a:cxn>
                    <a:cxn ang="0">
                      <a:pos x="185" y="160"/>
                    </a:cxn>
                    <a:cxn ang="0">
                      <a:pos x="193" y="161"/>
                    </a:cxn>
                    <a:cxn ang="0">
                      <a:pos x="185" y="152"/>
                    </a:cxn>
                    <a:cxn ang="0">
                      <a:pos x="155" y="122"/>
                    </a:cxn>
                    <a:cxn ang="0">
                      <a:pos x="118" y="98"/>
                    </a:cxn>
                    <a:cxn ang="0">
                      <a:pos x="108" y="79"/>
                    </a:cxn>
                    <a:cxn ang="0">
                      <a:pos x="90" y="69"/>
                    </a:cxn>
                    <a:cxn ang="0">
                      <a:pos x="96" y="45"/>
                    </a:cxn>
                    <a:cxn ang="0">
                      <a:pos x="94" y="35"/>
                    </a:cxn>
                    <a:cxn ang="0">
                      <a:pos x="114" y="29"/>
                    </a:cxn>
                    <a:cxn ang="0">
                      <a:pos x="110" y="16"/>
                    </a:cxn>
                    <a:cxn ang="0">
                      <a:pos x="100" y="4"/>
                    </a:cxn>
                    <a:cxn ang="0">
                      <a:pos x="88" y="2"/>
                    </a:cxn>
                    <a:cxn ang="0">
                      <a:pos x="72" y="0"/>
                    </a:cxn>
                    <a:cxn ang="0">
                      <a:pos x="65" y="2"/>
                    </a:cxn>
                    <a:cxn ang="0">
                      <a:pos x="65" y="10"/>
                    </a:cxn>
                    <a:cxn ang="0">
                      <a:pos x="55" y="10"/>
                    </a:cxn>
                    <a:cxn ang="0">
                      <a:pos x="47" y="16"/>
                    </a:cxn>
                    <a:cxn ang="0">
                      <a:pos x="43" y="26"/>
                    </a:cxn>
                    <a:cxn ang="0">
                      <a:pos x="27" y="20"/>
                    </a:cxn>
                    <a:cxn ang="0">
                      <a:pos x="21" y="26"/>
                    </a:cxn>
                    <a:cxn ang="0">
                      <a:pos x="9" y="39"/>
                    </a:cxn>
                    <a:cxn ang="0">
                      <a:pos x="0" y="45"/>
                    </a:cxn>
                    <a:cxn ang="0">
                      <a:pos x="6" y="55"/>
                    </a:cxn>
                    <a:cxn ang="0">
                      <a:pos x="7" y="69"/>
                    </a:cxn>
                    <a:cxn ang="0">
                      <a:pos x="7" y="75"/>
                    </a:cxn>
                    <a:cxn ang="0">
                      <a:pos x="43" y="136"/>
                    </a:cxn>
                    <a:cxn ang="0">
                      <a:pos x="29" y="169"/>
                    </a:cxn>
                    <a:cxn ang="0">
                      <a:pos x="45" y="187"/>
                    </a:cxn>
                    <a:cxn ang="0">
                      <a:pos x="49" y="140"/>
                    </a:cxn>
                  </a:cxnLst>
                  <a:rect l="0" t="0" r="r" b="b"/>
                  <a:pathLst>
                    <a:path w="193" h="238">
                      <a:moveTo>
                        <a:pt x="100" y="207"/>
                      </a:moveTo>
                      <a:lnTo>
                        <a:pt x="100" y="207"/>
                      </a:lnTo>
                      <a:lnTo>
                        <a:pt x="100" y="209"/>
                      </a:lnTo>
                      <a:lnTo>
                        <a:pt x="98" y="209"/>
                      </a:lnTo>
                      <a:lnTo>
                        <a:pt x="98" y="217"/>
                      </a:lnTo>
                      <a:lnTo>
                        <a:pt x="106" y="221"/>
                      </a:lnTo>
                      <a:lnTo>
                        <a:pt x="114" y="225"/>
                      </a:lnTo>
                      <a:lnTo>
                        <a:pt x="116" y="228"/>
                      </a:lnTo>
                      <a:lnTo>
                        <a:pt x="118" y="228"/>
                      </a:lnTo>
                      <a:lnTo>
                        <a:pt x="124" y="228"/>
                      </a:lnTo>
                      <a:lnTo>
                        <a:pt x="126" y="230"/>
                      </a:lnTo>
                      <a:lnTo>
                        <a:pt x="134" y="236"/>
                      </a:lnTo>
                      <a:lnTo>
                        <a:pt x="134" y="238"/>
                      </a:lnTo>
                      <a:lnTo>
                        <a:pt x="141" y="238"/>
                      </a:lnTo>
                      <a:lnTo>
                        <a:pt x="137" y="230"/>
                      </a:lnTo>
                      <a:lnTo>
                        <a:pt x="143" y="228"/>
                      </a:lnTo>
                      <a:lnTo>
                        <a:pt x="143" y="225"/>
                      </a:lnTo>
                      <a:lnTo>
                        <a:pt x="143" y="219"/>
                      </a:lnTo>
                      <a:lnTo>
                        <a:pt x="143" y="217"/>
                      </a:lnTo>
                      <a:lnTo>
                        <a:pt x="143" y="215"/>
                      </a:lnTo>
                      <a:lnTo>
                        <a:pt x="145" y="211"/>
                      </a:lnTo>
                      <a:lnTo>
                        <a:pt x="145" y="207"/>
                      </a:lnTo>
                      <a:lnTo>
                        <a:pt x="132" y="211"/>
                      </a:lnTo>
                      <a:lnTo>
                        <a:pt x="124" y="215"/>
                      </a:lnTo>
                      <a:lnTo>
                        <a:pt x="116" y="211"/>
                      </a:lnTo>
                      <a:lnTo>
                        <a:pt x="110" y="209"/>
                      </a:lnTo>
                      <a:lnTo>
                        <a:pt x="108" y="209"/>
                      </a:lnTo>
                      <a:lnTo>
                        <a:pt x="104" y="209"/>
                      </a:lnTo>
                      <a:lnTo>
                        <a:pt x="100" y="207"/>
                      </a:lnTo>
                      <a:lnTo>
                        <a:pt x="100" y="207"/>
                      </a:lnTo>
                      <a:close/>
                      <a:moveTo>
                        <a:pt x="9" y="79"/>
                      </a:moveTo>
                      <a:lnTo>
                        <a:pt x="9" y="79"/>
                      </a:lnTo>
                      <a:lnTo>
                        <a:pt x="15" y="75"/>
                      </a:lnTo>
                      <a:lnTo>
                        <a:pt x="21" y="75"/>
                      </a:lnTo>
                      <a:lnTo>
                        <a:pt x="21" y="71"/>
                      </a:lnTo>
                      <a:lnTo>
                        <a:pt x="27" y="69"/>
                      </a:lnTo>
                      <a:lnTo>
                        <a:pt x="27" y="63"/>
                      </a:lnTo>
                      <a:lnTo>
                        <a:pt x="33" y="61"/>
                      </a:lnTo>
                      <a:lnTo>
                        <a:pt x="39" y="61"/>
                      </a:lnTo>
                      <a:lnTo>
                        <a:pt x="45" y="65"/>
                      </a:lnTo>
                      <a:lnTo>
                        <a:pt x="49" y="65"/>
                      </a:lnTo>
                      <a:lnTo>
                        <a:pt x="57" y="71"/>
                      </a:lnTo>
                      <a:lnTo>
                        <a:pt x="57" y="73"/>
                      </a:lnTo>
                      <a:lnTo>
                        <a:pt x="61" y="73"/>
                      </a:lnTo>
                      <a:lnTo>
                        <a:pt x="61" y="79"/>
                      </a:lnTo>
                      <a:lnTo>
                        <a:pt x="61" y="81"/>
                      </a:lnTo>
                      <a:lnTo>
                        <a:pt x="65" y="85"/>
                      </a:lnTo>
                      <a:lnTo>
                        <a:pt x="65" y="93"/>
                      </a:lnTo>
                      <a:lnTo>
                        <a:pt x="71" y="96"/>
                      </a:lnTo>
                      <a:lnTo>
                        <a:pt x="71" y="100"/>
                      </a:lnTo>
                      <a:lnTo>
                        <a:pt x="72" y="108"/>
                      </a:lnTo>
                      <a:lnTo>
                        <a:pt x="76" y="110"/>
                      </a:lnTo>
                      <a:lnTo>
                        <a:pt x="80" y="116"/>
                      </a:lnTo>
                      <a:lnTo>
                        <a:pt x="90" y="122"/>
                      </a:lnTo>
                      <a:lnTo>
                        <a:pt x="94" y="128"/>
                      </a:lnTo>
                      <a:lnTo>
                        <a:pt x="96" y="132"/>
                      </a:lnTo>
                      <a:lnTo>
                        <a:pt x="108" y="138"/>
                      </a:lnTo>
                      <a:lnTo>
                        <a:pt x="108" y="140"/>
                      </a:lnTo>
                      <a:lnTo>
                        <a:pt x="114" y="138"/>
                      </a:lnTo>
                      <a:lnTo>
                        <a:pt x="116" y="138"/>
                      </a:lnTo>
                      <a:lnTo>
                        <a:pt x="122" y="142"/>
                      </a:lnTo>
                      <a:lnTo>
                        <a:pt x="126" y="148"/>
                      </a:lnTo>
                      <a:lnTo>
                        <a:pt x="128" y="148"/>
                      </a:lnTo>
                      <a:lnTo>
                        <a:pt x="128" y="150"/>
                      </a:lnTo>
                      <a:lnTo>
                        <a:pt x="128" y="152"/>
                      </a:lnTo>
                      <a:lnTo>
                        <a:pt x="132" y="152"/>
                      </a:lnTo>
                      <a:lnTo>
                        <a:pt x="136" y="152"/>
                      </a:lnTo>
                      <a:lnTo>
                        <a:pt x="136" y="158"/>
                      </a:lnTo>
                      <a:lnTo>
                        <a:pt x="137" y="161"/>
                      </a:lnTo>
                      <a:lnTo>
                        <a:pt x="143" y="165"/>
                      </a:lnTo>
                      <a:lnTo>
                        <a:pt x="149" y="167"/>
                      </a:lnTo>
                      <a:lnTo>
                        <a:pt x="153" y="179"/>
                      </a:lnTo>
                      <a:lnTo>
                        <a:pt x="155" y="195"/>
                      </a:lnTo>
                      <a:lnTo>
                        <a:pt x="151" y="195"/>
                      </a:lnTo>
                      <a:lnTo>
                        <a:pt x="151" y="205"/>
                      </a:lnTo>
                      <a:lnTo>
                        <a:pt x="149" y="209"/>
                      </a:lnTo>
                      <a:lnTo>
                        <a:pt x="149" y="215"/>
                      </a:lnTo>
                      <a:lnTo>
                        <a:pt x="151" y="217"/>
                      </a:lnTo>
                      <a:lnTo>
                        <a:pt x="153" y="217"/>
                      </a:lnTo>
                      <a:lnTo>
                        <a:pt x="155" y="217"/>
                      </a:lnTo>
                      <a:lnTo>
                        <a:pt x="159" y="209"/>
                      </a:lnTo>
                      <a:lnTo>
                        <a:pt x="165" y="205"/>
                      </a:lnTo>
                      <a:lnTo>
                        <a:pt x="165" y="199"/>
                      </a:lnTo>
                      <a:lnTo>
                        <a:pt x="165" y="195"/>
                      </a:lnTo>
                      <a:lnTo>
                        <a:pt x="169" y="195"/>
                      </a:lnTo>
                      <a:lnTo>
                        <a:pt x="173" y="191"/>
                      </a:lnTo>
                      <a:lnTo>
                        <a:pt x="173" y="185"/>
                      </a:lnTo>
                      <a:lnTo>
                        <a:pt x="171" y="181"/>
                      </a:lnTo>
                      <a:lnTo>
                        <a:pt x="169" y="179"/>
                      </a:lnTo>
                      <a:lnTo>
                        <a:pt x="165" y="171"/>
                      </a:lnTo>
                      <a:lnTo>
                        <a:pt x="161" y="169"/>
                      </a:lnTo>
                      <a:lnTo>
                        <a:pt x="165" y="160"/>
                      </a:lnTo>
                      <a:lnTo>
                        <a:pt x="169" y="156"/>
                      </a:lnTo>
                      <a:lnTo>
                        <a:pt x="173" y="156"/>
                      </a:lnTo>
                      <a:lnTo>
                        <a:pt x="173" y="158"/>
                      </a:lnTo>
                      <a:lnTo>
                        <a:pt x="185" y="160"/>
                      </a:lnTo>
                      <a:lnTo>
                        <a:pt x="185" y="167"/>
                      </a:lnTo>
                      <a:lnTo>
                        <a:pt x="191" y="167"/>
                      </a:lnTo>
                      <a:lnTo>
                        <a:pt x="191" y="165"/>
                      </a:lnTo>
                      <a:lnTo>
                        <a:pt x="193" y="161"/>
                      </a:lnTo>
                      <a:lnTo>
                        <a:pt x="191" y="160"/>
                      </a:lnTo>
                      <a:lnTo>
                        <a:pt x="191" y="156"/>
                      </a:lnTo>
                      <a:lnTo>
                        <a:pt x="189" y="156"/>
                      </a:lnTo>
                      <a:lnTo>
                        <a:pt x="185" y="152"/>
                      </a:lnTo>
                      <a:lnTo>
                        <a:pt x="179" y="146"/>
                      </a:lnTo>
                      <a:lnTo>
                        <a:pt x="169" y="138"/>
                      </a:lnTo>
                      <a:lnTo>
                        <a:pt x="155" y="132"/>
                      </a:lnTo>
                      <a:lnTo>
                        <a:pt x="155" y="122"/>
                      </a:lnTo>
                      <a:lnTo>
                        <a:pt x="145" y="122"/>
                      </a:lnTo>
                      <a:lnTo>
                        <a:pt x="136" y="118"/>
                      </a:lnTo>
                      <a:lnTo>
                        <a:pt x="126" y="110"/>
                      </a:lnTo>
                      <a:lnTo>
                        <a:pt x="118" y="98"/>
                      </a:lnTo>
                      <a:lnTo>
                        <a:pt x="118" y="93"/>
                      </a:lnTo>
                      <a:lnTo>
                        <a:pt x="116" y="89"/>
                      </a:lnTo>
                      <a:lnTo>
                        <a:pt x="114" y="85"/>
                      </a:lnTo>
                      <a:lnTo>
                        <a:pt x="108" y="79"/>
                      </a:lnTo>
                      <a:lnTo>
                        <a:pt x="100" y="73"/>
                      </a:lnTo>
                      <a:lnTo>
                        <a:pt x="96" y="73"/>
                      </a:lnTo>
                      <a:lnTo>
                        <a:pt x="94" y="69"/>
                      </a:lnTo>
                      <a:lnTo>
                        <a:pt x="90" y="69"/>
                      </a:lnTo>
                      <a:lnTo>
                        <a:pt x="90" y="63"/>
                      </a:lnTo>
                      <a:lnTo>
                        <a:pt x="94" y="55"/>
                      </a:lnTo>
                      <a:lnTo>
                        <a:pt x="96" y="51"/>
                      </a:lnTo>
                      <a:lnTo>
                        <a:pt x="96" y="45"/>
                      </a:lnTo>
                      <a:lnTo>
                        <a:pt x="96" y="43"/>
                      </a:lnTo>
                      <a:lnTo>
                        <a:pt x="94" y="41"/>
                      </a:lnTo>
                      <a:lnTo>
                        <a:pt x="94" y="39"/>
                      </a:lnTo>
                      <a:lnTo>
                        <a:pt x="94" y="35"/>
                      </a:lnTo>
                      <a:lnTo>
                        <a:pt x="96" y="35"/>
                      </a:lnTo>
                      <a:lnTo>
                        <a:pt x="96" y="39"/>
                      </a:lnTo>
                      <a:lnTo>
                        <a:pt x="116" y="31"/>
                      </a:lnTo>
                      <a:lnTo>
                        <a:pt x="114" y="29"/>
                      </a:lnTo>
                      <a:lnTo>
                        <a:pt x="114" y="26"/>
                      </a:lnTo>
                      <a:lnTo>
                        <a:pt x="116" y="22"/>
                      </a:lnTo>
                      <a:lnTo>
                        <a:pt x="114" y="16"/>
                      </a:lnTo>
                      <a:lnTo>
                        <a:pt x="110" y="16"/>
                      </a:lnTo>
                      <a:lnTo>
                        <a:pt x="108" y="14"/>
                      </a:lnTo>
                      <a:lnTo>
                        <a:pt x="108" y="10"/>
                      </a:lnTo>
                      <a:lnTo>
                        <a:pt x="110" y="4"/>
                      </a:lnTo>
                      <a:lnTo>
                        <a:pt x="100" y="4"/>
                      </a:lnTo>
                      <a:lnTo>
                        <a:pt x="96" y="6"/>
                      </a:lnTo>
                      <a:lnTo>
                        <a:pt x="94" y="6"/>
                      </a:lnTo>
                      <a:lnTo>
                        <a:pt x="90" y="4"/>
                      </a:lnTo>
                      <a:lnTo>
                        <a:pt x="88" y="2"/>
                      </a:lnTo>
                      <a:lnTo>
                        <a:pt x="86" y="2"/>
                      </a:lnTo>
                      <a:lnTo>
                        <a:pt x="80" y="2"/>
                      </a:lnTo>
                      <a:lnTo>
                        <a:pt x="78" y="0"/>
                      </a:lnTo>
                      <a:lnTo>
                        <a:pt x="72" y="0"/>
                      </a:lnTo>
                      <a:lnTo>
                        <a:pt x="72" y="2"/>
                      </a:lnTo>
                      <a:lnTo>
                        <a:pt x="71" y="2"/>
                      </a:lnTo>
                      <a:lnTo>
                        <a:pt x="65" y="0"/>
                      </a:lnTo>
                      <a:lnTo>
                        <a:pt x="65" y="2"/>
                      </a:lnTo>
                      <a:lnTo>
                        <a:pt x="63" y="4"/>
                      </a:lnTo>
                      <a:lnTo>
                        <a:pt x="61" y="6"/>
                      </a:lnTo>
                      <a:lnTo>
                        <a:pt x="63" y="6"/>
                      </a:lnTo>
                      <a:lnTo>
                        <a:pt x="65" y="10"/>
                      </a:lnTo>
                      <a:lnTo>
                        <a:pt x="63" y="10"/>
                      </a:lnTo>
                      <a:lnTo>
                        <a:pt x="61" y="12"/>
                      </a:lnTo>
                      <a:lnTo>
                        <a:pt x="57" y="12"/>
                      </a:lnTo>
                      <a:lnTo>
                        <a:pt x="55" y="10"/>
                      </a:lnTo>
                      <a:lnTo>
                        <a:pt x="53" y="12"/>
                      </a:lnTo>
                      <a:lnTo>
                        <a:pt x="49" y="14"/>
                      </a:lnTo>
                      <a:lnTo>
                        <a:pt x="49" y="16"/>
                      </a:lnTo>
                      <a:lnTo>
                        <a:pt x="47" y="16"/>
                      </a:lnTo>
                      <a:lnTo>
                        <a:pt x="45" y="20"/>
                      </a:lnTo>
                      <a:lnTo>
                        <a:pt x="43" y="22"/>
                      </a:lnTo>
                      <a:lnTo>
                        <a:pt x="45" y="26"/>
                      </a:lnTo>
                      <a:lnTo>
                        <a:pt x="43" y="26"/>
                      </a:lnTo>
                      <a:lnTo>
                        <a:pt x="39" y="26"/>
                      </a:lnTo>
                      <a:lnTo>
                        <a:pt x="35" y="24"/>
                      </a:lnTo>
                      <a:lnTo>
                        <a:pt x="29" y="24"/>
                      </a:lnTo>
                      <a:lnTo>
                        <a:pt x="27" y="20"/>
                      </a:lnTo>
                      <a:lnTo>
                        <a:pt x="25" y="16"/>
                      </a:lnTo>
                      <a:lnTo>
                        <a:pt x="25" y="20"/>
                      </a:lnTo>
                      <a:lnTo>
                        <a:pt x="25" y="24"/>
                      </a:lnTo>
                      <a:lnTo>
                        <a:pt x="21" y="26"/>
                      </a:lnTo>
                      <a:lnTo>
                        <a:pt x="19" y="29"/>
                      </a:lnTo>
                      <a:lnTo>
                        <a:pt x="15" y="29"/>
                      </a:lnTo>
                      <a:lnTo>
                        <a:pt x="11" y="31"/>
                      </a:lnTo>
                      <a:lnTo>
                        <a:pt x="9" y="39"/>
                      </a:lnTo>
                      <a:lnTo>
                        <a:pt x="7" y="41"/>
                      </a:lnTo>
                      <a:lnTo>
                        <a:pt x="6" y="43"/>
                      </a:lnTo>
                      <a:lnTo>
                        <a:pt x="2" y="43"/>
                      </a:lnTo>
                      <a:lnTo>
                        <a:pt x="0" y="45"/>
                      </a:lnTo>
                      <a:lnTo>
                        <a:pt x="0" y="49"/>
                      </a:lnTo>
                      <a:lnTo>
                        <a:pt x="0" y="51"/>
                      </a:lnTo>
                      <a:lnTo>
                        <a:pt x="2" y="53"/>
                      </a:lnTo>
                      <a:lnTo>
                        <a:pt x="6" y="55"/>
                      </a:lnTo>
                      <a:lnTo>
                        <a:pt x="6" y="59"/>
                      </a:lnTo>
                      <a:lnTo>
                        <a:pt x="2" y="63"/>
                      </a:lnTo>
                      <a:lnTo>
                        <a:pt x="6" y="69"/>
                      </a:lnTo>
                      <a:lnTo>
                        <a:pt x="7" y="69"/>
                      </a:lnTo>
                      <a:lnTo>
                        <a:pt x="9" y="69"/>
                      </a:lnTo>
                      <a:lnTo>
                        <a:pt x="11" y="69"/>
                      </a:lnTo>
                      <a:lnTo>
                        <a:pt x="7" y="73"/>
                      </a:lnTo>
                      <a:lnTo>
                        <a:pt x="7" y="75"/>
                      </a:lnTo>
                      <a:lnTo>
                        <a:pt x="9" y="79"/>
                      </a:lnTo>
                      <a:lnTo>
                        <a:pt x="9" y="79"/>
                      </a:lnTo>
                      <a:close/>
                      <a:moveTo>
                        <a:pt x="43" y="136"/>
                      </a:moveTo>
                      <a:lnTo>
                        <a:pt x="43" y="136"/>
                      </a:lnTo>
                      <a:lnTo>
                        <a:pt x="29" y="146"/>
                      </a:lnTo>
                      <a:lnTo>
                        <a:pt x="27" y="146"/>
                      </a:lnTo>
                      <a:lnTo>
                        <a:pt x="29" y="156"/>
                      </a:lnTo>
                      <a:lnTo>
                        <a:pt x="29" y="169"/>
                      </a:lnTo>
                      <a:lnTo>
                        <a:pt x="35" y="181"/>
                      </a:lnTo>
                      <a:lnTo>
                        <a:pt x="37" y="185"/>
                      </a:lnTo>
                      <a:lnTo>
                        <a:pt x="39" y="187"/>
                      </a:lnTo>
                      <a:lnTo>
                        <a:pt x="45" y="187"/>
                      </a:lnTo>
                      <a:lnTo>
                        <a:pt x="49" y="181"/>
                      </a:lnTo>
                      <a:lnTo>
                        <a:pt x="55" y="150"/>
                      </a:lnTo>
                      <a:lnTo>
                        <a:pt x="49" y="146"/>
                      </a:lnTo>
                      <a:lnTo>
                        <a:pt x="49" y="140"/>
                      </a:lnTo>
                      <a:lnTo>
                        <a:pt x="47" y="138"/>
                      </a:lnTo>
                      <a:lnTo>
                        <a:pt x="43" y="136"/>
                      </a:lnTo>
                      <a:lnTo>
                        <a:pt x="43" y="13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64" name="Freeform 445"/>
                <p:cNvSpPr>
                  <a:spLocks/>
                </p:cNvSpPr>
                <p:nvPr/>
              </p:nvSpPr>
              <p:spPr bwMode="auto">
                <a:xfrm>
                  <a:off x="5392738" y="3397250"/>
                  <a:ext cx="74613" cy="49213"/>
                </a:xfrm>
                <a:custGeom>
                  <a:avLst/>
                  <a:gdLst/>
                  <a:ahLst/>
                  <a:cxnLst>
                    <a:cxn ang="0">
                      <a:pos x="2" y="0"/>
                    </a:cxn>
                    <a:cxn ang="0">
                      <a:pos x="2" y="0"/>
                    </a:cxn>
                    <a:cxn ang="0">
                      <a:pos x="2" y="2"/>
                    </a:cxn>
                    <a:cxn ang="0">
                      <a:pos x="0" y="2"/>
                    </a:cxn>
                    <a:cxn ang="0">
                      <a:pos x="0" y="10"/>
                    </a:cxn>
                    <a:cxn ang="0">
                      <a:pos x="8" y="14"/>
                    </a:cxn>
                    <a:cxn ang="0">
                      <a:pos x="16" y="18"/>
                    </a:cxn>
                    <a:cxn ang="0">
                      <a:pos x="18" y="21"/>
                    </a:cxn>
                    <a:cxn ang="0">
                      <a:pos x="20" y="21"/>
                    </a:cxn>
                    <a:cxn ang="0">
                      <a:pos x="26" y="21"/>
                    </a:cxn>
                    <a:cxn ang="0">
                      <a:pos x="28" y="23"/>
                    </a:cxn>
                    <a:cxn ang="0">
                      <a:pos x="36" y="29"/>
                    </a:cxn>
                    <a:cxn ang="0">
                      <a:pos x="36" y="31"/>
                    </a:cxn>
                    <a:cxn ang="0">
                      <a:pos x="43" y="31"/>
                    </a:cxn>
                    <a:cxn ang="0">
                      <a:pos x="39" y="23"/>
                    </a:cxn>
                    <a:cxn ang="0">
                      <a:pos x="45" y="21"/>
                    </a:cxn>
                    <a:cxn ang="0">
                      <a:pos x="45" y="18"/>
                    </a:cxn>
                    <a:cxn ang="0">
                      <a:pos x="45" y="12"/>
                    </a:cxn>
                    <a:cxn ang="0">
                      <a:pos x="45" y="10"/>
                    </a:cxn>
                    <a:cxn ang="0">
                      <a:pos x="45" y="8"/>
                    </a:cxn>
                    <a:cxn ang="0">
                      <a:pos x="47" y="4"/>
                    </a:cxn>
                    <a:cxn ang="0">
                      <a:pos x="47" y="0"/>
                    </a:cxn>
                    <a:cxn ang="0">
                      <a:pos x="34" y="4"/>
                    </a:cxn>
                    <a:cxn ang="0">
                      <a:pos x="26" y="8"/>
                    </a:cxn>
                    <a:cxn ang="0">
                      <a:pos x="18" y="4"/>
                    </a:cxn>
                    <a:cxn ang="0">
                      <a:pos x="12" y="2"/>
                    </a:cxn>
                    <a:cxn ang="0">
                      <a:pos x="10" y="2"/>
                    </a:cxn>
                    <a:cxn ang="0">
                      <a:pos x="6" y="2"/>
                    </a:cxn>
                    <a:cxn ang="0">
                      <a:pos x="2" y="0"/>
                    </a:cxn>
                    <a:cxn ang="0">
                      <a:pos x="2" y="0"/>
                    </a:cxn>
                  </a:cxnLst>
                  <a:rect l="0" t="0" r="r" b="b"/>
                  <a:pathLst>
                    <a:path w="47" h="31">
                      <a:moveTo>
                        <a:pt x="2" y="0"/>
                      </a:moveTo>
                      <a:lnTo>
                        <a:pt x="2" y="0"/>
                      </a:lnTo>
                      <a:lnTo>
                        <a:pt x="2" y="2"/>
                      </a:lnTo>
                      <a:lnTo>
                        <a:pt x="0" y="2"/>
                      </a:lnTo>
                      <a:lnTo>
                        <a:pt x="0" y="10"/>
                      </a:lnTo>
                      <a:lnTo>
                        <a:pt x="8" y="14"/>
                      </a:lnTo>
                      <a:lnTo>
                        <a:pt x="16" y="18"/>
                      </a:lnTo>
                      <a:lnTo>
                        <a:pt x="18" y="21"/>
                      </a:lnTo>
                      <a:lnTo>
                        <a:pt x="20" y="21"/>
                      </a:lnTo>
                      <a:lnTo>
                        <a:pt x="26" y="21"/>
                      </a:lnTo>
                      <a:lnTo>
                        <a:pt x="28" y="23"/>
                      </a:lnTo>
                      <a:lnTo>
                        <a:pt x="36" y="29"/>
                      </a:lnTo>
                      <a:lnTo>
                        <a:pt x="36" y="31"/>
                      </a:lnTo>
                      <a:lnTo>
                        <a:pt x="43" y="31"/>
                      </a:lnTo>
                      <a:lnTo>
                        <a:pt x="39" y="23"/>
                      </a:lnTo>
                      <a:lnTo>
                        <a:pt x="45" y="21"/>
                      </a:lnTo>
                      <a:lnTo>
                        <a:pt x="45" y="18"/>
                      </a:lnTo>
                      <a:lnTo>
                        <a:pt x="45" y="12"/>
                      </a:lnTo>
                      <a:lnTo>
                        <a:pt x="45" y="10"/>
                      </a:lnTo>
                      <a:lnTo>
                        <a:pt x="45" y="8"/>
                      </a:lnTo>
                      <a:lnTo>
                        <a:pt x="47" y="4"/>
                      </a:lnTo>
                      <a:lnTo>
                        <a:pt x="47" y="0"/>
                      </a:lnTo>
                      <a:lnTo>
                        <a:pt x="34" y="4"/>
                      </a:lnTo>
                      <a:lnTo>
                        <a:pt x="26" y="8"/>
                      </a:lnTo>
                      <a:lnTo>
                        <a:pt x="18" y="4"/>
                      </a:lnTo>
                      <a:lnTo>
                        <a:pt x="12" y="2"/>
                      </a:lnTo>
                      <a:lnTo>
                        <a:pt x="10" y="2"/>
                      </a:lnTo>
                      <a:lnTo>
                        <a:pt x="6" y="2"/>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894" name="Freeform 446"/>
              <p:cNvSpPr>
                <a:spLocks noEditPoints="1"/>
              </p:cNvSpPr>
              <p:nvPr/>
            </p:nvSpPr>
            <p:spPr bwMode="auto">
              <a:xfrm>
                <a:off x="5975350" y="3590925"/>
                <a:ext cx="46038" cy="119063"/>
              </a:xfrm>
              <a:custGeom>
                <a:avLst/>
                <a:gdLst/>
                <a:ahLst/>
                <a:cxnLst>
                  <a:cxn ang="0">
                    <a:pos x="25" y="26"/>
                  </a:cxn>
                  <a:cxn ang="0">
                    <a:pos x="25" y="26"/>
                  </a:cxn>
                  <a:cxn ang="0">
                    <a:pos x="25" y="28"/>
                  </a:cxn>
                  <a:cxn ang="0">
                    <a:pos x="25" y="35"/>
                  </a:cxn>
                  <a:cxn ang="0">
                    <a:pos x="23" y="35"/>
                  </a:cxn>
                  <a:cxn ang="0">
                    <a:pos x="21" y="35"/>
                  </a:cxn>
                  <a:cxn ang="0">
                    <a:pos x="17" y="35"/>
                  </a:cxn>
                  <a:cxn ang="0">
                    <a:pos x="17" y="26"/>
                  </a:cxn>
                  <a:cxn ang="0">
                    <a:pos x="17" y="18"/>
                  </a:cxn>
                  <a:cxn ang="0">
                    <a:pos x="17" y="16"/>
                  </a:cxn>
                  <a:cxn ang="0">
                    <a:pos x="21" y="14"/>
                  </a:cxn>
                  <a:cxn ang="0">
                    <a:pos x="23" y="14"/>
                  </a:cxn>
                  <a:cxn ang="0">
                    <a:pos x="25" y="16"/>
                  </a:cxn>
                  <a:cxn ang="0">
                    <a:pos x="23" y="18"/>
                  </a:cxn>
                  <a:cxn ang="0">
                    <a:pos x="21" y="20"/>
                  </a:cxn>
                  <a:cxn ang="0">
                    <a:pos x="21" y="28"/>
                  </a:cxn>
                  <a:cxn ang="0">
                    <a:pos x="25" y="26"/>
                  </a:cxn>
                  <a:cxn ang="0">
                    <a:pos x="25" y="26"/>
                  </a:cxn>
                  <a:cxn ang="0">
                    <a:pos x="5" y="26"/>
                  </a:cxn>
                  <a:cxn ang="0">
                    <a:pos x="5" y="26"/>
                  </a:cxn>
                  <a:cxn ang="0">
                    <a:pos x="0" y="30"/>
                  </a:cxn>
                  <a:cxn ang="0">
                    <a:pos x="3" y="33"/>
                  </a:cxn>
                  <a:cxn ang="0">
                    <a:pos x="7" y="30"/>
                  </a:cxn>
                  <a:cxn ang="0">
                    <a:pos x="5" y="26"/>
                  </a:cxn>
                  <a:cxn ang="0">
                    <a:pos x="5" y="26"/>
                  </a:cxn>
                  <a:cxn ang="0">
                    <a:pos x="7" y="75"/>
                  </a:cxn>
                  <a:cxn ang="0">
                    <a:pos x="7" y="75"/>
                  </a:cxn>
                  <a:cxn ang="0">
                    <a:pos x="15" y="67"/>
                  </a:cxn>
                  <a:cxn ang="0">
                    <a:pos x="21" y="61"/>
                  </a:cxn>
                  <a:cxn ang="0">
                    <a:pos x="21" y="55"/>
                  </a:cxn>
                  <a:cxn ang="0">
                    <a:pos x="21" y="47"/>
                  </a:cxn>
                  <a:cxn ang="0">
                    <a:pos x="23" y="43"/>
                  </a:cxn>
                  <a:cxn ang="0">
                    <a:pos x="25" y="35"/>
                  </a:cxn>
                  <a:cxn ang="0">
                    <a:pos x="23" y="35"/>
                  </a:cxn>
                  <a:cxn ang="0">
                    <a:pos x="21" y="35"/>
                  </a:cxn>
                  <a:cxn ang="0">
                    <a:pos x="17" y="35"/>
                  </a:cxn>
                  <a:cxn ang="0">
                    <a:pos x="17" y="26"/>
                  </a:cxn>
                  <a:cxn ang="0">
                    <a:pos x="17" y="18"/>
                  </a:cxn>
                  <a:cxn ang="0">
                    <a:pos x="17" y="16"/>
                  </a:cxn>
                  <a:cxn ang="0">
                    <a:pos x="21" y="14"/>
                  </a:cxn>
                  <a:cxn ang="0">
                    <a:pos x="23" y="14"/>
                  </a:cxn>
                  <a:cxn ang="0">
                    <a:pos x="25" y="16"/>
                  </a:cxn>
                  <a:cxn ang="0">
                    <a:pos x="25" y="14"/>
                  </a:cxn>
                  <a:cxn ang="0">
                    <a:pos x="29" y="8"/>
                  </a:cxn>
                  <a:cxn ang="0">
                    <a:pos x="25" y="0"/>
                  </a:cxn>
                  <a:cxn ang="0">
                    <a:pos x="23" y="0"/>
                  </a:cxn>
                  <a:cxn ang="0">
                    <a:pos x="21" y="4"/>
                  </a:cxn>
                  <a:cxn ang="0">
                    <a:pos x="17" y="4"/>
                  </a:cxn>
                  <a:cxn ang="0">
                    <a:pos x="13" y="4"/>
                  </a:cxn>
                  <a:cxn ang="0">
                    <a:pos x="13" y="8"/>
                  </a:cxn>
                  <a:cxn ang="0">
                    <a:pos x="7" y="16"/>
                  </a:cxn>
                  <a:cxn ang="0">
                    <a:pos x="7" y="20"/>
                  </a:cxn>
                  <a:cxn ang="0">
                    <a:pos x="7" y="26"/>
                  </a:cxn>
                  <a:cxn ang="0">
                    <a:pos x="5" y="26"/>
                  </a:cxn>
                  <a:cxn ang="0">
                    <a:pos x="7" y="30"/>
                  </a:cxn>
                  <a:cxn ang="0">
                    <a:pos x="3" y="33"/>
                  </a:cxn>
                  <a:cxn ang="0">
                    <a:pos x="5" y="43"/>
                  </a:cxn>
                  <a:cxn ang="0">
                    <a:pos x="7" y="75"/>
                  </a:cxn>
                  <a:cxn ang="0">
                    <a:pos x="7" y="75"/>
                  </a:cxn>
                </a:cxnLst>
                <a:rect l="0" t="0" r="r" b="b"/>
                <a:pathLst>
                  <a:path w="29" h="75">
                    <a:moveTo>
                      <a:pt x="25" y="26"/>
                    </a:moveTo>
                    <a:lnTo>
                      <a:pt x="25" y="26"/>
                    </a:lnTo>
                    <a:lnTo>
                      <a:pt x="25" y="28"/>
                    </a:lnTo>
                    <a:lnTo>
                      <a:pt x="25" y="35"/>
                    </a:lnTo>
                    <a:lnTo>
                      <a:pt x="23" y="35"/>
                    </a:lnTo>
                    <a:lnTo>
                      <a:pt x="21" y="35"/>
                    </a:lnTo>
                    <a:lnTo>
                      <a:pt x="17" y="35"/>
                    </a:lnTo>
                    <a:lnTo>
                      <a:pt x="17" y="26"/>
                    </a:lnTo>
                    <a:lnTo>
                      <a:pt x="17" y="18"/>
                    </a:lnTo>
                    <a:lnTo>
                      <a:pt x="17" y="16"/>
                    </a:lnTo>
                    <a:lnTo>
                      <a:pt x="21" y="14"/>
                    </a:lnTo>
                    <a:lnTo>
                      <a:pt x="23" y="14"/>
                    </a:lnTo>
                    <a:lnTo>
                      <a:pt x="25" y="16"/>
                    </a:lnTo>
                    <a:lnTo>
                      <a:pt x="23" y="18"/>
                    </a:lnTo>
                    <a:lnTo>
                      <a:pt x="21" y="20"/>
                    </a:lnTo>
                    <a:lnTo>
                      <a:pt x="21" y="28"/>
                    </a:lnTo>
                    <a:lnTo>
                      <a:pt x="25" y="26"/>
                    </a:lnTo>
                    <a:lnTo>
                      <a:pt x="25" y="26"/>
                    </a:lnTo>
                    <a:close/>
                    <a:moveTo>
                      <a:pt x="5" y="26"/>
                    </a:moveTo>
                    <a:lnTo>
                      <a:pt x="5" y="26"/>
                    </a:lnTo>
                    <a:lnTo>
                      <a:pt x="0" y="30"/>
                    </a:lnTo>
                    <a:lnTo>
                      <a:pt x="3" y="33"/>
                    </a:lnTo>
                    <a:lnTo>
                      <a:pt x="7" y="30"/>
                    </a:lnTo>
                    <a:lnTo>
                      <a:pt x="5" y="26"/>
                    </a:lnTo>
                    <a:lnTo>
                      <a:pt x="5" y="26"/>
                    </a:lnTo>
                    <a:close/>
                    <a:moveTo>
                      <a:pt x="7" y="75"/>
                    </a:moveTo>
                    <a:lnTo>
                      <a:pt x="7" y="75"/>
                    </a:lnTo>
                    <a:lnTo>
                      <a:pt x="15" y="67"/>
                    </a:lnTo>
                    <a:lnTo>
                      <a:pt x="21" y="61"/>
                    </a:lnTo>
                    <a:lnTo>
                      <a:pt x="21" y="55"/>
                    </a:lnTo>
                    <a:lnTo>
                      <a:pt x="21" y="47"/>
                    </a:lnTo>
                    <a:lnTo>
                      <a:pt x="23" y="43"/>
                    </a:lnTo>
                    <a:lnTo>
                      <a:pt x="25" y="35"/>
                    </a:lnTo>
                    <a:lnTo>
                      <a:pt x="23" y="35"/>
                    </a:lnTo>
                    <a:lnTo>
                      <a:pt x="21" y="35"/>
                    </a:lnTo>
                    <a:lnTo>
                      <a:pt x="17" y="35"/>
                    </a:lnTo>
                    <a:lnTo>
                      <a:pt x="17" y="26"/>
                    </a:lnTo>
                    <a:lnTo>
                      <a:pt x="17" y="18"/>
                    </a:lnTo>
                    <a:lnTo>
                      <a:pt x="17" y="16"/>
                    </a:lnTo>
                    <a:lnTo>
                      <a:pt x="21" y="14"/>
                    </a:lnTo>
                    <a:lnTo>
                      <a:pt x="23" y="14"/>
                    </a:lnTo>
                    <a:lnTo>
                      <a:pt x="25" y="16"/>
                    </a:lnTo>
                    <a:lnTo>
                      <a:pt x="25" y="14"/>
                    </a:lnTo>
                    <a:lnTo>
                      <a:pt x="29" y="8"/>
                    </a:lnTo>
                    <a:lnTo>
                      <a:pt x="25" y="0"/>
                    </a:lnTo>
                    <a:lnTo>
                      <a:pt x="23" y="0"/>
                    </a:lnTo>
                    <a:lnTo>
                      <a:pt x="21" y="4"/>
                    </a:lnTo>
                    <a:lnTo>
                      <a:pt x="17" y="4"/>
                    </a:lnTo>
                    <a:lnTo>
                      <a:pt x="13" y="4"/>
                    </a:lnTo>
                    <a:lnTo>
                      <a:pt x="13" y="8"/>
                    </a:lnTo>
                    <a:lnTo>
                      <a:pt x="7" y="16"/>
                    </a:lnTo>
                    <a:lnTo>
                      <a:pt x="7" y="20"/>
                    </a:lnTo>
                    <a:lnTo>
                      <a:pt x="7" y="26"/>
                    </a:lnTo>
                    <a:lnTo>
                      <a:pt x="5" y="26"/>
                    </a:lnTo>
                    <a:lnTo>
                      <a:pt x="7" y="30"/>
                    </a:lnTo>
                    <a:lnTo>
                      <a:pt x="3" y="33"/>
                    </a:lnTo>
                    <a:lnTo>
                      <a:pt x="5" y="43"/>
                    </a:lnTo>
                    <a:lnTo>
                      <a:pt x="7" y="75"/>
                    </a:lnTo>
                    <a:lnTo>
                      <a:pt x="7" y="7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95" name="Freeform 447"/>
              <p:cNvSpPr>
                <a:spLocks/>
              </p:cNvSpPr>
              <p:nvPr/>
            </p:nvSpPr>
            <p:spPr bwMode="auto">
              <a:xfrm>
                <a:off x="6002338" y="3613150"/>
                <a:ext cx="12700" cy="33338"/>
              </a:xfrm>
              <a:custGeom>
                <a:avLst/>
                <a:gdLst/>
                <a:ahLst/>
                <a:cxnLst>
                  <a:cxn ang="0">
                    <a:pos x="8" y="12"/>
                  </a:cxn>
                  <a:cxn ang="0">
                    <a:pos x="8" y="12"/>
                  </a:cxn>
                  <a:cxn ang="0">
                    <a:pos x="8" y="14"/>
                  </a:cxn>
                  <a:cxn ang="0">
                    <a:pos x="8" y="21"/>
                  </a:cxn>
                  <a:cxn ang="0">
                    <a:pos x="6" y="21"/>
                  </a:cxn>
                  <a:cxn ang="0">
                    <a:pos x="4" y="21"/>
                  </a:cxn>
                  <a:cxn ang="0">
                    <a:pos x="0" y="21"/>
                  </a:cxn>
                  <a:cxn ang="0">
                    <a:pos x="0" y="12"/>
                  </a:cxn>
                  <a:cxn ang="0">
                    <a:pos x="0" y="4"/>
                  </a:cxn>
                  <a:cxn ang="0">
                    <a:pos x="0" y="2"/>
                  </a:cxn>
                  <a:cxn ang="0">
                    <a:pos x="4" y="0"/>
                  </a:cxn>
                  <a:cxn ang="0">
                    <a:pos x="6" y="0"/>
                  </a:cxn>
                  <a:cxn ang="0">
                    <a:pos x="8" y="2"/>
                  </a:cxn>
                  <a:cxn ang="0">
                    <a:pos x="6" y="4"/>
                  </a:cxn>
                  <a:cxn ang="0">
                    <a:pos x="4" y="6"/>
                  </a:cxn>
                  <a:cxn ang="0">
                    <a:pos x="4" y="14"/>
                  </a:cxn>
                  <a:cxn ang="0">
                    <a:pos x="8" y="12"/>
                  </a:cxn>
                  <a:cxn ang="0">
                    <a:pos x="8" y="12"/>
                  </a:cxn>
                </a:cxnLst>
                <a:rect l="0" t="0" r="r" b="b"/>
                <a:pathLst>
                  <a:path w="8" h="21">
                    <a:moveTo>
                      <a:pt x="8" y="12"/>
                    </a:moveTo>
                    <a:lnTo>
                      <a:pt x="8" y="12"/>
                    </a:lnTo>
                    <a:lnTo>
                      <a:pt x="8" y="14"/>
                    </a:lnTo>
                    <a:lnTo>
                      <a:pt x="8" y="21"/>
                    </a:lnTo>
                    <a:lnTo>
                      <a:pt x="6" y="21"/>
                    </a:lnTo>
                    <a:lnTo>
                      <a:pt x="4" y="21"/>
                    </a:lnTo>
                    <a:lnTo>
                      <a:pt x="0" y="21"/>
                    </a:lnTo>
                    <a:lnTo>
                      <a:pt x="0" y="12"/>
                    </a:lnTo>
                    <a:lnTo>
                      <a:pt x="0" y="4"/>
                    </a:lnTo>
                    <a:lnTo>
                      <a:pt x="0" y="2"/>
                    </a:lnTo>
                    <a:lnTo>
                      <a:pt x="4" y="0"/>
                    </a:lnTo>
                    <a:lnTo>
                      <a:pt x="6" y="0"/>
                    </a:lnTo>
                    <a:lnTo>
                      <a:pt x="8" y="2"/>
                    </a:lnTo>
                    <a:lnTo>
                      <a:pt x="6" y="4"/>
                    </a:lnTo>
                    <a:lnTo>
                      <a:pt x="4" y="6"/>
                    </a:lnTo>
                    <a:lnTo>
                      <a:pt x="4" y="14"/>
                    </a:lnTo>
                    <a:lnTo>
                      <a:pt x="8" y="12"/>
                    </a:lnTo>
                    <a:lnTo>
                      <a:pt x="8"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96" name="Freeform 448"/>
              <p:cNvSpPr>
                <a:spLocks/>
              </p:cNvSpPr>
              <p:nvPr/>
            </p:nvSpPr>
            <p:spPr bwMode="auto">
              <a:xfrm>
                <a:off x="5975350" y="3632200"/>
                <a:ext cx="11113" cy="11113"/>
              </a:xfrm>
              <a:custGeom>
                <a:avLst/>
                <a:gdLst/>
                <a:ahLst/>
                <a:cxnLst>
                  <a:cxn ang="0">
                    <a:pos x="5" y="0"/>
                  </a:cxn>
                  <a:cxn ang="0">
                    <a:pos x="5" y="0"/>
                  </a:cxn>
                  <a:cxn ang="0">
                    <a:pos x="0" y="4"/>
                  </a:cxn>
                  <a:cxn ang="0">
                    <a:pos x="3" y="7"/>
                  </a:cxn>
                  <a:cxn ang="0">
                    <a:pos x="7" y="4"/>
                  </a:cxn>
                  <a:cxn ang="0">
                    <a:pos x="5" y="0"/>
                  </a:cxn>
                </a:cxnLst>
                <a:rect l="0" t="0" r="r" b="b"/>
                <a:pathLst>
                  <a:path w="7" h="7">
                    <a:moveTo>
                      <a:pt x="5" y="0"/>
                    </a:moveTo>
                    <a:lnTo>
                      <a:pt x="5" y="0"/>
                    </a:lnTo>
                    <a:lnTo>
                      <a:pt x="0" y="4"/>
                    </a:lnTo>
                    <a:lnTo>
                      <a:pt x="3" y="7"/>
                    </a:lnTo>
                    <a:lnTo>
                      <a:pt x="7" y="4"/>
                    </a:lnTo>
                    <a:lnTo>
                      <a:pt x="5" y="0"/>
                    </a:lnTo>
                    <a:close/>
                  </a:path>
                </a:pathLst>
              </a:custGeom>
              <a:grpFill/>
              <a:ln w="9525">
                <a:solidFill>
                  <a:schemeClr val="bg1">
                    <a:lumMod val="50000"/>
                  </a:schemeClr>
                </a:solidFill>
                <a:round/>
                <a:headEnd/>
                <a:tailEnd/>
              </a:ln>
            </p:spPr>
            <p:txBody>
              <a:bodyPr/>
              <a:lstStyle/>
              <a:p>
                <a:pPr>
                  <a:defRPr/>
                </a:pPr>
                <a:endParaRPr lang="en-GB" dirty="0"/>
              </a:p>
            </p:txBody>
          </p:sp>
          <p:sp>
            <p:nvSpPr>
              <p:cNvPr id="897" name="Freeform 449"/>
              <p:cNvSpPr>
                <a:spLocks/>
              </p:cNvSpPr>
              <p:nvPr/>
            </p:nvSpPr>
            <p:spPr bwMode="auto">
              <a:xfrm>
                <a:off x="5975350" y="3632200"/>
                <a:ext cx="11113" cy="11113"/>
              </a:xfrm>
              <a:custGeom>
                <a:avLst/>
                <a:gdLst/>
                <a:ahLst/>
                <a:cxnLst>
                  <a:cxn ang="0">
                    <a:pos x="5" y="0"/>
                  </a:cxn>
                  <a:cxn ang="0">
                    <a:pos x="5" y="0"/>
                  </a:cxn>
                  <a:cxn ang="0">
                    <a:pos x="0" y="4"/>
                  </a:cxn>
                  <a:cxn ang="0">
                    <a:pos x="3" y="7"/>
                  </a:cxn>
                  <a:cxn ang="0">
                    <a:pos x="7" y="4"/>
                  </a:cxn>
                  <a:cxn ang="0">
                    <a:pos x="5" y="0"/>
                  </a:cxn>
                </a:cxnLst>
                <a:rect l="0" t="0" r="r" b="b"/>
                <a:pathLst>
                  <a:path w="7" h="7">
                    <a:moveTo>
                      <a:pt x="5" y="0"/>
                    </a:moveTo>
                    <a:lnTo>
                      <a:pt x="5" y="0"/>
                    </a:lnTo>
                    <a:lnTo>
                      <a:pt x="0" y="4"/>
                    </a:lnTo>
                    <a:lnTo>
                      <a:pt x="3" y="7"/>
                    </a:lnTo>
                    <a:lnTo>
                      <a:pt x="7" y="4"/>
                    </a:lnTo>
                    <a:lnTo>
                      <a:pt x="5"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898" name="Freeform 450"/>
              <p:cNvSpPr>
                <a:spLocks/>
              </p:cNvSpPr>
              <p:nvPr/>
            </p:nvSpPr>
            <p:spPr bwMode="auto">
              <a:xfrm>
                <a:off x="5980113" y="3590925"/>
                <a:ext cx="41275" cy="119063"/>
              </a:xfrm>
              <a:custGeom>
                <a:avLst/>
                <a:gdLst/>
                <a:ahLst/>
                <a:cxnLst>
                  <a:cxn ang="0">
                    <a:pos x="4" y="75"/>
                  </a:cxn>
                  <a:cxn ang="0">
                    <a:pos x="4" y="75"/>
                  </a:cxn>
                  <a:cxn ang="0">
                    <a:pos x="12" y="67"/>
                  </a:cxn>
                  <a:cxn ang="0">
                    <a:pos x="18" y="61"/>
                  </a:cxn>
                  <a:cxn ang="0">
                    <a:pos x="18" y="55"/>
                  </a:cxn>
                  <a:cxn ang="0">
                    <a:pos x="18" y="47"/>
                  </a:cxn>
                  <a:cxn ang="0">
                    <a:pos x="20" y="43"/>
                  </a:cxn>
                  <a:cxn ang="0">
                    <a:pos x="22" y="35"/>
                  </a:cxn>
                  <a:cxn ang="0">
                    <a:pos x="20" y="35"/>
                  </a:cxn>
                  <a:cxn ang="0">
                    <a:pos x="18" y="35"/>
                  </a:cxn>
                  <a:cxn ang="0">
                    <a:pos x="14" y="35"/>
                  </a:cxn>
                  <a:cxn ang="0">
                    <a:pos x="14" y="26"/>
                  </a:cxn>
                  <a:cxn ang="0">
                    <a:pos x="14" y="18"/>
                  </a:cxn>
                  <a:cxn ang="0">
                    <a:pos x="14" y="16"/>
                  </a:cxn>
                  <a:cxn ang="0">
                    <a:pos x="18" y="14"/>
                  </a:cxn>
                  <a:cxn ang="0">
                    <a:pos x="20" y="14"/>
                  </a:cxn>
                  <a:cxn ang="0">
                    <a:pos x="22" y="16"/>
                  </a:cxn>
                  <a:cxn ang="0">
                    <a:pos x="22" y="14"/>
                  </a:cxn>
                  <a:cxn ang="0">
                    <a:pos x="26" y="8"/>
                  </a:cxn>
                  <a:cxn ang="0">
                    <a:pos x="22" y="0"/>
                  </a:cxn>
                  <a:cxn ang="0">
                    <a:pos x="20" y="0"/>
                  </a:cxn>
                  <a:cxn ang="0">
                    <a:pos x="18" y="4"/>
                  </a:cxn>
                  <a:cxn ang="0">
                    <a:pos x="14" y="4"/>
                  </a:cxn>
                  <a:cxn ang="0">
                    <a:pos x="10" y="4"/>
                  </a:cxn>
                  <a:cxn ang="0">
                    <a:pos x="10" y="8"/>
                  </a:cxn>
                  <a:cxn ang="0">
                    <a:pos x="4" y="16"/>
                  </a:cxn>
                  <a:cxn ang="0">
                    <a:pos x="4" y="20"/>
                  </a:cxn>
                  <a:cxn ang="0">
                    <a:pos x="4" y="26"/>
                  </a:cxn>
                  <a:cxn ang="0">
                    <a:pos x="2" y="26"/>
                  </a:cxn>
                  <a:cxn ang="0">
                    <a:pos x="4" y="30"/>
                  </a:cxn>
                  <a:cxn ang="0">
                    <a:pos x="0" y="33"/>
                  </a:cxn>
                  <a:cxn ang="0">
                    <a:pos x="2" y="43"/>
                  </a:cxn>
                  <a:cxn ang="0">
                    <a:pos x="4" y="75"/>
                  </a:cxn>
                </a:cxnLst>
                <a:rect l="0" t="0" r="r" b="b"/>
                <a:pathLst>
                  <a:path w="26" h="75">
                    <a:moveTo>
                      <a:pt x="4" y="75"/>
                    </a:moveTo>
                    <a:lnTo>
                      <a:pt x="4" y="75"/>
                    </a:lnTo>
                    <a:lnTo>
                      <a:pt x="12" y="67"/>
                    </a:lnTo>
                    <a:lnTo>
                      <a:pt x="18" y="61"/>
                    </a:lnTo>
                    <a:lnTo>
                      <a:pt x="18" y="55"/>
                    </a:lnTo>
                    <a:lnTo>
                      <a:pt x="18" y="47"/>
                    </a:lnTo>
                    <a:lnTo>
                      <a:pt x="20" y="43"/>
                    </a:lnTo>
                    <a:lnTo>
                      <a:pt x="22" y="35"/>
                    </a:lnTo>
                    <a:lnTo>
                      <a:pt x="20" y="35"/>
                    </a:lnTo>
                    <a:lnTo>
                      <a:pt x="18" y="35"/>
                    </a:lnTo>
                    <a:lnTo>
                      <a:pt x="14" y="35"/>
                    </a:lnTo>
                    <a:lnTo>
                      <a:pt x="14" y="26"/>
                    </a:lnTo>
                    <a:lnTo>
                      <a:pt x="14" y="18"/>
                    </a:lnTo>
                    <a:lnTo>
                      <a:pt x="14" y="16"/>
                    </a:lnTo>
                    <a:lnTo>
                      <a:pt x="18" y="14"/>
                    </a:lnTo>
                    <a:lnTo>
                      <a:pt x="20" y="14"/>
                    </a:lnTo>
                    <a:lnTo>
                      <a:pt x="22" y="16"/>
                    </a:lnTo>
                    <a:lnTo>
                      <a:pt x="22" y="14"/>
                    </a:lnTo>
                    <a:lnTo>
                      <a:pt x="26" y="8"/>
                    </a:lnTo>
                    <a:lnTo>
                      <a:pt x="22" y="0"/>
                    </a:lnTo>
                    <a:lnTo>
                      <a:pt x="20" y="0"/>
                    </a:lnTo>
                    <a:lnTo>
                      <a:pt x="18" y="4"/>
                    </a:lnTo>
                    <a:lnTo>
                      <a:pt x="14" y="4"/>
                    </a:lnTo>
                    <a:lnTo>
                      <a:pt x="10" y="4"/>
                    </a:lnTo>
                    <a:lnTo>
                      <a:pt x="10" y="8"/>
                    </a:lnTo>
                    <a:lnTo>
                      <a:pt x="4" y="16"/>
                    </a:lnTo>
                    <a:lnTo>
                      <a:pt x="4" y="20"/>
                    </a:lnTo>
                    <a:lnTo>
                      <a:pt x="4" y="26"/>
                    </a:lnTo>
                    <a:lnTo>
                      <a:pt x="2" y="26"/>
                    </a:lnTo>
                    <a:lnTo>
                      <a:pt x="4" y="30"/>
                    </a:lnTo>
                    <a:lnTo>
                      <a:pt x="0" y="33"/>
                    </a:lnTo>
                    <a:lnTo>
                      <a:pt x="2" y="43"/>
                    </a:lnTo>
                    <a:lnTo>
                      <a:pt x="4" y="75"/>
                    </a:lnTo>
                    <a:close/>
                  </a:path>
                </a:pathLst>
              </a:custGeom>
              <a:grpFill/>
              <a:ln w="9525">
                <a:solidFill>
                  <a:schemeClr val="bg1">
                    <a:lumMod val="50000"/>
                  </a:schemeClr>
                </a:solidFill>
                <a:round/>
                <a:headEnd/>
                <a:tailEnd/>
              </a:ln>
            </p:spPr>
            <p:txBody>
              <a:bodyPr/>
              <a:lstStyle/>
              <a:p>
                <a:pPr>
                  <a:defRPr/>
                </a:pPr>
                <a:endParaRPr lang="en-GB" dirty="0"/>
              </a:p>
            </p:txBody>
          </p:sp>
          <p:sp>
            <p:nvSpPr>
              <p:cNvPr id="899" name="Freeform 451"/>
              <p:cNvSpPr>
                <a:spLocks/>
              </p:cNvSpPr>
              <p:nvPr/>
            </p:nvSpPr>
            <p:spPr bwMode="auto">
              <a:xfrm>
                <a:off x="5980113" y="3590925"/>
                <a:ext cx="41275" cy="119063"/>
              </a:xfrm>
              <a:custGeom>
                <a:avLst/>
                <a:gdLst/>
                <a:ahLst/>
                <a:cxnLst>
                  <a:cxn ang="0">
                    <a:pos x="4" y="75"/>
                  </a:cxn>
                  <a:cxn ang="0">
                    <a:pos x="4" y="75"/>
                  </a:cxn>
                  <a:cxn ang="0">
                    <a:pos x="12" y="67"/>
                  </a:cxn>
                  <a:cxn ang="0">
                    <a:pos x="18" y="61"/>
                  </a:cxn>
                  <a:cxn ang="0">
                    <a:pos x="18" y="55"/>
                  </a:cxn>
                  <a:cxn ang="0">
                    <a:pos x="18" y="47"/>
                  </a:cxn>
                  <a:cxn ang="0">
                    <a:pos x="20" y="43"/>
                  </a:cxn>
                  <a:cxn ang="0">
                    <a:pos x="22" y="35"/>
                  </a:cxn>
                  <a:cxn ang="0">
                    <a:pos x="20" y="35"/>
                  </a:cxn>
                  <a:cxn ang="0">
                    <a:pos x="18" y="35"/>
                  </a:cxn>
                  <a:cxn ang="0">
                    <a:pos x="14" y="35"/>
                  </a:cxn>
                  <a:cxn ang="0">
                    <a:pos x="14" y="26"/>
                  </a:cxn>
                  <a:cxn ang="0">
                    <a:pos x="14" y="18"/>
                  </a:cxn>
                  <a:cxn ang="0">
                    <a:pos x="14" y="16"/>
                  </a:cxn>
                  <a:cxn ang="0">
                    <a:pos x="18" y="14"/>
                  </a:cxn>
                  <a:cxn ang="0">
                    <a:pos x="20" y="14"/>
                  </a:cxn>
                  <a:cxn ang="0">
                    <a:pos x="22" y="16"/>
                  </a:cxn>
                  <a:cxn ang="0">
                    <a:pos x="22" y="14"/>
                  </a:cxn>
                  <a:cxn ang="0">
                    <a:pos x="26" y="8"/>
                  </a:cxn>
                  <a:cxn ang="0">
                    <a:pos x="22" y="0"/>
                  </a:cxn>
                  <a:cxn ang="0">
                    <a:pos x="20" y="0"/>
                  </a:cxn>
                  <a:cxn ang="0">
                    <a:pos x="18" y="4"/>
                  </a:cxn>
                  <a:cxn ang="0">
                    <a:pos x="14" y="4"/>
                  </a:cxn>
                  <a:cxn ang="0">
                    <a:pos x="10" y="4"/>
                  </a:cxn>
                  <a:cxn ang="0">
                    <a:pos x="10" y="8"/>
                  </a:cxn>
                  <a:cxn ang="0">
                    <a:pos x="4" y="16"/>
                  </a:cxn>
                  <a:cxn ang="0">
                    <a:pos x="4" y="20"/>
                  </a:cxn>
                  <a:cxn ang="0">
                    <a:pos x="4" y="26"/>
                  </a:cxn>
                  <a:cxn ang="0">
                    <a:pos x="2" y="26"/>
                  </a:cxn>
                  <a:cxn ang="0">
                    <a:pos x="4" y="30"/>
                  </a:cxn>
                  <a:cxn ang="0">
                    <a:pos x="0" y="33"/>
                  </a:cxn>
                  <a:cxn ang="0">
                    <a:pos x="2" y="43"/>
                  </a:cxn>
                  <a:cxn ang="0">
                    <a:pos x="4" y="75"/>
                  </a:cxn>
                </a:cxnLst>
                <a:rect l="0" t="0" r="r" b="b"/>
                <a:pathLst>
                  <a:path w="26" h="75">
                    <a:moveTo>
                      <a:pt x="4" y="75"/>
                    </a:moveTo>
                    <a:lnTo>
                      <a:pt x="4" y="75"/>
                    </a:lnTo>
                    <a:lnTo>
                      <a:pt x="12" y="67"/>
                    </a:lnTo>
                    <a:lnTo>
                      <a:pt x="18" y="61"/>
                    </a:lnTo>
                    <a:lnTo>
                      <a:pt x="18" y="55"/>
                    </a:lnTo>
                    <a:lnTo>
                      <a:pt x="18" y="47"/>
                    </a:lnTo>
                    <a:lnTo>
                      <a:pt x="20" y="43"/>
                    </a:lnTo>
                    <a:lnTo>
                      <a:pt x="22" y="35"/>
                    </a:lnTo>
                    <a:lnTo>
                      <a:pt x="20" y="35"/>
                    </a:lnTo>
                    <a:lnTo>
                      <a:pt x="18" y="35"/>
                    </a:lnTo>
                    <a:lnTo>
                      <a:pt x="14" y="35"/>
                    </a:lnTo>
                    <a:lnTo>
                      <a:pt x="14" y="26"/>
                    </a:lnTo>
                    <a:lnTo>
                      <a:pt x="14" y="18"/>
                    </a:lnTo>
                    <a:lnTo>
                      <a:pt x="14" y="16"/>
                    </a:lnTo>
                    <a:lnTo>
                      <a:pt x="18" y="14"/>
                    </a:lnTo>
                    <a:lnTo>
                      <a:pt x="20" y="14"/>
                    </a:lnTo>
                    <a:lnTo>
                      <a:pt x="22" y="16"/>
                    </a:lnTo>
                    <a:lnTo>
                      <a:pt x="22" y="14"/>
                    </a:lnTo>
                    <a:lnTo>
                      <a:pt x="26" y="8"/>
                    </a:lnTo>
                    <a:lnTo>
                      <a:pt x="22" y="0"/>
                    </a:lnTo>
                    <a:lnTo>
                      <a:pt x="20" y="0"/>
                    </a:lnTo>
                    <a:lnTo>
                      <a:pt x="18" y="4"/>
                    </a:lnTo>
                    <a:lnTo>
                      <a:pt x="14" y="4"/>
                    </a:lnTo>
                    <a:lnTo>
                      <a:pt x="10" y="4"/>
                    </a:lnTo>
                    <a:lnTo>
                      <a:pt x="10" y="8"/>
                    </a:lnTo>
                    <a:lnTo>
                      <a:pt x="4" y="16"/>
                    </a:lnTo>
                    <a:lnTo>
                      <a:pt x="4" y="20"/>
                    </a:lnTo>
                    <a:lnTo>
                      <a:pt x="4" y="26"/>
                    </a:lnTo>
                    <a:lnTo>
                      <a:pt x="2" y="26"/>
                    </a:lnTo>
                    <a:lnTo>
                      <a:pt x="4" y="30"/>
                    </a:lnTo>
                    <a:lnTo>
                      <a:pt x="0" y="33"/>
                    </a:lnTo>
                    <a:lnTo>
                      <a:pt x="2" y="43"/>
                    </a:lnTo>
                    <a:lnTo>
                      <a:pt x="4" y="75"/>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00" name="Freeform 452"/>
              <p:cNvSpPr>
                <a:spLocks/>
              </p:cNvSpPr>
              <p:nvPr/>
            </p:nvSpPr>
            <p:spPr bwMode="auto">
              <a:xfrm>
                <a:off x="4818063" y="2836863"/>
                <a:ext cx="6350" cy="635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901" name="Freeform 453"/>
              <p:cNvSpPr>
                <a:spLocks/>
              </p:cNvSpPr>
              <p:nvPr/>
            </p:nvSpPr>
            <p:spPr bwMode="auto">
              <a:xfrm>
                <a:off x="4818063" y="2836863"/>
                <a:ext cx="6350" cy="635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02" name="Freeform 454"/>
              <p:cNvSpPr>
                <a:spLocks/>
              </p:cNvSpPr>
              <p:nvPr/>
            </p:nvSpPr>
            <p:spPr bwMode="auto">
              <a:xfrm>
                <a:off x="6230938" y="3336925"/>
                <a:ext cx="519113" cy="515938"/>
              </a:xfrm>
              <a:custGeom>
                <a:avLst/>
                <a:gdLst/>
                <a:ahLst/>
                <a:cxnLst>
                  <a:cxn ang="0">
                    <a:pos x="309" y="290"/>
                  </a:cxn>
                  <a:cxn ang="0">
                    <a:pos x="319" y="272"/>
                  </a:cxn>
                  <a:cxn ang="0">
                    <a:pos x="300" y="241"/>
                  </a:cxn>
                  <a:cxn ang="0">
                    <a:pos x="309" y="193"/>
                  </a:cxn>
                  <a:cxn ang="0">
                    <a:pos x="290" y="178"/>
                  </a:cxn>
                  <a:cxn ang="0">
                    <a:pos x="280" y="144"/>
                  </a:cxn>
                  <a:cxn ang="0">
                    <a:pos x="280" y="119"/>
                  </a:cxn>
                  <a:cxn ang="0">
                    <a:pos x="298" y="101"/>
                  </a:cxn>
                  <a:cxn ang="0">
                    <a:pos x="301" y="71"/>
                  </a:cxn>
                  <a:cxn ang="0">
                    <a:pos x="280" y="56"/>
                  </a:cxn>
                  <a:cxn ang="0">
                    <a:pos x="242" y="36"/>
                  </a:cxn>
                  <a:cxn ang="0">
                    <a:pos x="197" y="36"/>
                  </a:cxn>
                  <a:cxn ang="0">
                    <a:pos x="179" y="46"/>
                  </a:cxn>
                  <a:cxn ang="0">
                    <a:pos x="162" y="67"/>
                  </a:cxn>
                  <a:cxn ang="0">
                    <a:pos x="154" y="61"/>
                  </a:cxn>
                  <a:cxn ang="0">
                    <a:pos x="120" y="67"/>
                  </a:cxn>
                  <a:cxn ang="0">
                    <a:pos x="97" y="50"/>
                  </a:cxn>
                  <a:cxn ang="0">
                    <a:pos x="85" y="50"/>
                  </a:cxn>
                  <a:cxn ang="0">
                    <a:pos x="73" y="20"/>
                  </a:cxn>
                  <a:cxn ang="0">
                    <a:pos x="67" y="10"/>
                  </a:cxn>
                  <a:cxn ang="0">
                    <a:pos x="63" y="2"/>
                  </a:cxn>
                  <a:cxn ang="0">
                    <a:pos x="47" y="16"/>
                  </a:cxn>
                  <a:cxn ang="0">
                    <a:pos x="30" y="16"/>
                  </a:cxn>
                  <a:cxn ang="0">
                    <a:pos x="20" y="2"/>
                  </a:cxn>
                  <a:cxn ang="0">
                    <a:pos x="8" y="6"/>
                  </a:cxn>
                  <a:cxn ang="0">
                    <a:pos x="4" y="20"/>
                  </a:cxn>
                  <a:cxn ang="0">
                    <a:pos x="0" y="32"/>
                  </a:cxn>
                  <a:cxn ang="0">
                    <a:pos x="10" y="52"/>
                  </a:cxn>
                  <a:cxn ang="0">
                    <a:pos x="12" y="69"/>
                  </a:cxn>
                  <a:cxn ang="0">
                    <a:pos x="14" y="75"/>
                  </a:cxn>
                  <a:cxn ang="0">
                    <a:pos x="14" y="81"/>
                  </a:cxn>
                  <a:cxn ang="0">
                    <a:pos x="22" y="89"/>
                  </a:cxn>
                  <a:cxn ang="0">
                    <a:pos x="38" y="91"/>
                  </a:cxn>
                  <a:cxn ang="0">
                    <a:pos x="39" y="97"/>
                  </a:cxn>
                  <a:cxn ang="0">
                    <a:pos x="32" y="99"/>
                  </a:cxn>
                  <a:cxn ang="0">
                    <a:pos x="30" y="109"/>
                  </a:cxn>
                  <a:cxn ang="0">
                    <a:pos x="28" y="117"/>
                  </a:cxn>
                  <a:cxn ang="0">
                    <a:pos x="32" y="130"/>
                  </a:cxn>
                  <a:cxn ang="0">
                    <a:pos x="47" y="146"/>
                  </a:cxn>
                  <a:cxn ang="0">
                    <a:pos x="53" y="158"/>
                  </a:cxn>
                  <a:cxn ang="0">
                    <a:pos x="69" y="176"/>
                  </a:cxn>
                  <a:cxn ang="0">
                    <a:pos x="77" y="195"/>
                  </a:cxn>
                  <a:cxn ang="0">
                    <a:pos x="85" y="213"/>
                  </a:cxn>
                  <a:cxn ang="0">
                    <a:pos x="110" y="233"/>
                  </a:cxn>
                  <a:cxn ang="0">
                    <a:pos x="116" y="247"/>
                  </a:cxn>
                  <a:cxn ang="0">
                    <a:pos x="126" y="260"/>
                  </a:cxn>
                  <a:cxn ang="0">
                    <a:pos x="140" y="274"/>
                  </a:cxn>
                  <a:cxn ang="0">
                    <a:pos x="160" y="294"/>
                  </a:cxn>
                  <a:cxn ang="0">
                    <a:pos x="177" y="296"/>
                  </a:cxn>
                  <a:cxn ang="0">
                    <a:pos x="215" y="286"/>
                  </a:cxn>
                  <a:cxn ang="0">
                    <a:pos x="229" y="316"/>
                  </a:cxn>
                  <a:cxn ang="0">
                    <a:pos x="264" y="322"/>
                  </a:cxn>
                  <a:cxn ang="0">
                    <a:pos x="288" y="325"/>
                  </a:cxn>
                </a:cxnLst>
                <a:rect l="0" t="0" r="r" b="b"/>
                <a:pathLst>
                  <a:path w="327" h="325">
                    <a:moveTo>
                      <a:pt x="288" y="325"/>
                    </a:moveTo>
                    <a:lnTo>
                      <a:pt x="290" y="306"/>
                    </a:lnTo>
                    <a:lnTo>
                      <a:pt x="300" y="292"/>
                    </a:lnTo>
                    <a:lnTo>
                      <a:pt x="309" y="290"/>
                    </a:lnTo>
                    <a:lnTo>
                      <a:pt x="319" y="286"/>
                    </a:lnTo>
                    <a:lnTo>
                      <a:pt x="327" y="282"/>
                    </a:lnTo>
                    <a:lnTo>
                      <a:pt x="327" y="274"/>
                    </a:lnTo>
                    <a:lnTo>
                      <a:pt x="319" y="272"/>
                    </a:lnTo>
                    <a:lnTo>
                      <a:pt x="319" y="262"/>
                    </a:lnTo>
                    <a:lnTo>
                      <a:pt x="313" y="255"/>
                    </a:lnTo>
                    <a:lnTo>
                      <a:pt x="307" y="253"/>
                    </a:lnTo>
                    <a:lnTo>
                      <a:pt x="300" y="241"/>
                    </a:lnTo>
                    <a:lnTo>
                      <a:pt x="298" y="235"/>
                    </a:lnTo>
                    <a:lnTo>
                      <a:pt x="300" y="231"/>
                    </a:lnTo>
                    <a:lnTo>
                      <a:pt x="292" y="213"/>
                    </a:lnTo>
                    <a:lnTo>
                      <a:pt x="309" y="193"/>
                    </a:lnTo>
                    <a:lnTo>
                      <a:pt x="309" y="188"/>
                    </a:lnTo>
                    <a:lnTo>
                      <a:pt x="307" y="184"/>
                    </a:lnTo>
                    <a:lnTo>
                      <a:pt x="292" y="180"/>
                    </a:lnTo>
                    <a:lnTo>
                      <a:pt x="290" y="178"/>
                    </a:lnTo>
                    <a:lnTo>
                      <a:pt x="290" y="168"/>
                    </a:lnTo>
                    <a:lnTo>
                      <a:pt x="288" y="158"/>
                    </a:lnTo>
                    <a:lnTo>
                      <a:pt x="280" y="150"/>
                    </a:lnTo>
                    <a:lnTo>
                      <a:pt x="280" y="144"/>
                    </a:lnTo>
                    <a:lnTo>
                      <a:pt x="284" y="138"/>
                    </a:lnTo>
                    <a:lnTo>
                      <a:pt x="280" y="136"/>
                    </a:lnTo>
                    <a:lnTo>
                      <a:pt x="280" y="130"/>
                    </a:lnTo>
                    <a:lnTo>
                      <a:pt x="280" y="119"/>
                    </a:lnTo>
                    <a:lnTo>
                      <a:pt x="284" y="111"/>
                    </a:lnTo>
                    <a:lnTo>
                      <a:pt x="288" y="109"/>
                    </a:lnTo>
                    <a:lnTo>
                      <a:pt x="294" y="109"/>
                    </a:lnTo>
                    <a:lnTo>
                      <a:pt x="298" y="101"/>
                    </a:lnTo>
                    <a:lnTo>
                      <a:pt x="300" y="95"/>
                    </a:lnTo>
                    <a:lnTo>
                      <a:pt x="301" y="87"/>
                    </a:lnTo>
                    <a:lnTo>
                      <a:pt x="301" y="79"/>
                    </a:lnTo>
                    <a:lnTo>
                      <a:pt x="301" y="71"/>
                    </a:lnTo>
                    <a:lnTo>
                      <a:pt x="292" y="69"/>
                    </a:lnTo>
                    <a:lnTo>
                      <a:pt x="288" y="61"/>
                    </a:lnTo>
                    <a:lnTo>
                      <a:pt x="284" y="57"/>
                    </a:lnTo>
                    <a:lnTo>
                      <a:pt x="280" y="56"/>
                    </a:lnTo>
                    <a:lnTo>
                      <a:pt x="270" y="48"/>
                    </a:lnTo>
                    <a:lnTo>
                      <a:pt x="260" y="42"/>
                    </a:lnTo>
                    <a:lnTo>
                      <a:pt x="246" y="38"/>
                    </a:lnTo>
                    <a:lnTo>
                      <a:pt x="242" y="36"/>
                    </a:lnTo>
                    <a:lnTo>
                      <a:pt x="233" y="36"/>
                    </a:lnTo>
                    <a:lnTo>
                      <a:pt x="213" y="30"/>
                    </a:lnTo>
                    <a:lnTo>
                      <a:pt x="205" y="32"/>
                    </a:lnTo>
                    <a:lnTo>
                      <a:pt x="197" y="36"/>
                    </a:lnTo>
                    <a:lnTo>
                      <a:pt x="187" y="36"/>
                    </a:lnTo>
                    <a:lnTo>
                      <a:pt x="181" y="38"/>
                    </a:lnTo>
                    <a:lnTo>
                      <a:pt x="179" y="42"/>
                    </a:lnTo>
                    <a:lnTo>
                      <a:pt x="179" y="46"/>
                    </a:lnTo>
                    <a:lnTo>
                      <a:pt x="175" y="52"/>
                    </a:lnTo>
                    <a:lnTo>
                      <a:pt x="164" y="52"/>
                    </a:lnTo>
                    <a:lnTo>
                      <a:pt x="164" y="65"/>
                    </a:lnTo>
                    <a:lnTo>
                      <a:pt x="162" y="67"/>
                    </a:lnTo>
                    <a:lnTo>
                      <a:pt x="158" y="67"/>
                    </a:lnTo>
                    <a:lnTo>
                      <a:pt x="154" y="65"/>
                    </a:lnTo>
                    <a:lnTo>
                      <a:pt x="158" y="65"/>
                    </a:lnTo>
                    <a:lnTo>
                      <a:pt x="154" y="61"/>
                    </a:lnTo>
                    <a:lnTo>
                      <a:pt x="150" y="61"/>
                    </a:lnTo>
                    <a:lnTo>
                      <a:pt x="140" y="67"/>
                    </a:lnTo>
                    <a:lnTo>
                      <a:pt x="132" y="71"/>
                    </a:lnTo>
                    <a:lnTo>
                      <a:pt x="120" y="67"/>
                    </a:lnTo>
                    <a:lnTo>
                      <a:pt x="106" y="59"/>
                    </a:lnTo>
                    <a:lnTo>
                      <a:pt x="103" y="52"/>
                    </a:lnTo>
                    <a:lnTo>
                      <a:pt x="97" y="52"/>
                    </a:lnTo>
                    <a:lnTo>
                      <a:pt x="97" y="50"/>
                    </a:lnTo>
                    <a:lnTo>
                      <a:pt x="93" y="52"/>
                    </a:lnTo>
                    <a:lnTo>
                      <a:pt x="89" y="52"/>
                    </a:lnTo>
                    <a:lnTo>
                      <a:pt x="87" y="56"/>
                    </a:lnTo>
                    <a:lnTo>
                      <a:pt x="85" y="50"/>
                    </a:lnTo>
                    <a:lnTo>
                      <a:pt x="83" y="48"/>
                    </a:lnTo>
                    <a:lnTo>
                      <a:pt x="79" y="38"/>
                    </a:lnTo>
                    <a:lnTo>
                      <a:pt x="77" y="26"/>
                    </a:lnTo>
                    <a:lnTo>
                      <a:pt x="73" y="20"/>
                    </a:lnTo>
                    <a:lnTo>
                      <a:pt x="69" y="18"/>
                    </a:lnTo>
                    <a:lnTo>
                      <a:pt x="67" y="16"/>
                    </a:lnTo>
                    <a:lnTo>
                      <a:pt x="67" y="12"/>
                    </a:lnTo>
                    <a:lnTo>
                      <a:pt x="67" y="10"/>
                    </a:lnTo>
                    <a:lnTo>
                      <a:pt x="69" y="8"/>
                    </a:lnTo>
                    <a:lnTo>
                      <a:pt x="69" y="6"/>
                    </a:lnTo>
                    <a:lnTo>
                      <a:pt x="65" y="0"/>
                    </a:lnTo>
                    <a:lnTo>
                      <a:pt x="63" y="2"/>
                    </a:lnTo>
                    <a:lnTo>
                      <a:pt x="59" y="2"/>
                    </a:lnTo>
                    <a:lnTo>
                      <a:pt x="55" y="8"/>
                    </a:lnTo>
                    <a:lnTo>
                      <a:pt x="53" y="12"/>
                    </a:lnTo>
                    <a:lnTo>
                      <a:pt x="47" y="16"/>
                    </a:lnTo>
                    <a:lnTo>
                      <a:pt x="41" y="18"/>
                    </a:lnTo>
                    <a:lnTo>
                      <a:pt x="36" y="20"/>
                    </a:lnTo>
                    <a:lnTo>
                      <a:pt x="32" y="18"/>
                    </a:lnTo>
                    <a:lnTo>
                      <a:pt x="30" y="16"/>
                    </a:lnTo>
                    <a:lnTo>
                      <a:pt x="28" y="12"/>
                    </a:lnTo>
                    <a:lnTo>
                      <a:pt x="22" y="8"/>
                    </a:lnTo>
                    <a:lnTo>
                      <a:pt x="20" y="6"/>
                    </a:lnTo>
                    <a:lnTo>
                      <a:pt x="20" y="2"/>
                    </a:lnTo>
                    <a:lnTo>
                      <a:pt x="18" y="2"/>
                    </a:lnTo>
                    <a:lnTo>
                      <a:pt x="14" y="8"/>
                    </a:lnTo>
                    <a:lnTo>
                      <a:pt x="10" y="6"/>
                    </a:lnTo>
                    <a:lnTo>
                      <a:pt x="8" y="6"/>
                    </a:lnTo>
                    <a:lnTo>
                      <a:pt x="4" y="10"/>
                    </a:lnTo>
                    <a:lnTo>
                      <a:pt x="2" y="12"/>
                    </a:lnTo>
                    <a:lnTo>
                      <a:pt x="4" y="18"/>
                    </a:lnTo>
                    <a:lnTo>
                      <a:pt x="4" y="20"/>
                    </a:lnTo>
                    <a:lnTo>
                      <a:pt x="4" y="22"/>
                    </a:lnTo>
                    <a:lnTo>
                      <a:pt x="4" y="28"/>
                    </a:lnTo>
                    <a:lnTo>
                      <a:pt x="2" y="30"/>
                    </a:lnTo>
                    <a:lnTo>
                      <a:pt x="0" y="32"/>
                    </a:lnTo>
                    <a:lnTo>
                      <a:pt x="2" y="38"/>
                    </a:lnTo>
                    <a:lnTo>
                      <a:pt x="8" y="42"/>
                    </a:lnTo>
                    <a:lnTo>
                      <a:pt x="8" y="48"/>
                    </a:lnTo>
                    <a:lnTo>
                      <a:pt x="10" y="52"/>
                    </a:lnTo>
                    <a:lnTo>
                      <a:pt x="10" y="57"/>
                    </a:lnTo>
                    <a:lnTo>
                      <a:pt x="10" y="59"/>
                    </a:lnTo>
                    <a:lnTo>
                      <a:pt x="12" y="67"/>
                    </a:lnTo>
                    <a:lnTo>
                      <a:pt x="12" y="69"/>
                    </a:lnTo>
                    <a:lnTo>
                      <a:pt x="12" y="71"/>
                    </a:lnTo>
                    <a:lnTo>
                      <a:pt x="10" y="75"/>
                    </a:lnTo>
                    <a:lnTo>
                      <a:pt x="12" y="75"/>
                    </a:lnTo>
                    <a:lnTo>
                      <a:pt x="14" y="75"/>
                    </a:lnTo>
                    <a:lnTo>
                      <a:pt x="14" y="77"/>
                    </a:lnTo>
                    <a:lnTo>
                      <a:pt x="12" y="79"/>
                    </a:lnTo>
                    <a:lnTo>
                      <a:pt x="14" y="79"/>
                    </a:lnTo>
                    <a:lnTo>
                      <a:pt x="14" y="81"/>
                    </a:lnTo>
                    <a:lnTo>
                      <a:pt x="18" y="85"/>
                    </a:lnTo>
                    <a:lnTo>
                      <a:pt x="18" y="87"/>
                    </a:lnTo>
                    <a:lnTo>
                      <a:pt x="22" y="87"/>
                    </a:lnTo>
                    <a:lnTo>
                      <a:pt x="22" y="89"/>
                    </a:lnTo>
                    <a:lnTo>
                      <a:pt x="26" y="89"/>
                    </a:lnTo>
                    <a:lnTo>
                      <a:pt x="28" y="89"/>
                    </a:lnTo>
                    <a:lnTo>
                      <a:pt x="32" y="91"/>
                    </a:lnTo>
                    <a:lnTo>
                      <a:pt x="38" y="91"/>
                    </a:lnTo>
                    <a:lnTo>
                      <a:pt x="39" y="91"/>
                    </a:lnTo>
                    <a:lnTo>
                      <a:pt x="41" y="91"/>
                    </a:lnTo>
                    <a:lnTo>
                      <a:pt x="41" y="95"/>
                    </a:lnTo>
                    <a:lnTo>
                      <a:pt x="39" y="97"/>
                    </a:lnTo>
                    <a:lnTo>
                      <a:pt x="38" y="97"/>
                    </a:lnTo>
                    <a:lnTo>
                      <a:pt x="36" y="97"/>
                    </a:lnTo>
                    <a:lnTo>
                      <a:pt x="32" y="97"/>
                    </a:lnTo>
                    <a:lnTo>
                      <a:pt x="32" y="99"/>
                    </a:lnTo>
                    <a:lnTo>
                      <a:pt x="36" y="105"/>
                    </a:lnTo>
                    <a:lnTo>
                      <a:pt x="36" y="109"/>
                    </a:lnTo>
                    <a:lnTo>
                      <a:pt x="32" y="109"/>
                    </a:lnTo>
                    <a:lnTo>
                      <a:pt x="30" y="109"/>
                    </a:lnTo>
                    <a:lnTo>
                      <a:pt x="28" y="109"/>
                    </a:lnTo>
                    <a:lnTo>
                      <a:pt x="28" y="111"/>
                    </a:lnTo>
                    <a:lnTo>
                      <a:pt x="30" y="115"/>
                    </a:lnTo>
                    <a:lnTo>
                      <a:pt x="28" y="117"/>
                    </a:lnTo>
                    <a:lnTo>
                      <a:pt x="26" y="119"/>
                    </a:lnTo>
                    <a:lnTo>
                      <a:pt x="28" y="124"/>
                    </a:lnTo>
                    <a:lnTo>
                      <a:pt x="30" y="126"/>
                    </a:lnTo>
                    <a:lnTo>
                      <a:pt x="32" y="130"/>
                    </a:lnTo>
                    <a:lnTo>
                      <a:pt x="36" y="134"/>
                    </a:lnTo>
                    <a:lnTo>
                      <a:pt x="36" y="138"/>
                    </a:lnTo>
                    <a:lnTo>
                      <a:pt x="39" y="140"/>
                    </a:lnTo>
                    <a:lnTo>
                      <a:pt x="47" y="146"/>
                    </a:lnTo>
                    <a:lnTo>
                      <a:pt x="53" y="154"/>
                    </a:lnTo>
                    <a:lnTo>
                      <a:pt x="53" y="156"/>
                    </a:lnTo>
                    <a:lnTo>
                      <a:pt x="49" y="158"/>
                    </a:lnTo>
                    <a:lnTo>
                      <a:pt x="53" y="158"/>
                    </a:lnTo>
                    <a:lnTo>
                      <a:pt x="57" y="158"/>
                    </a:lnTo>
                    <a:lnTo>
                      <a:pt x="59" y="160"/>
                    </a:lnTo>
                    <a:lnTo>
                      <a:pt x="67" y="170"/>
                    </a:lnTo>
                    <a:lnTo>
                      <a:pt x="69" y="176"/>
                    </a:lnTo>
                    <a:lnTo>
                      <a:pt x="69" y="180"/>
                    </a:lnTo>
                    <a:lnTo>
                      <a:pt x="69" y="188"/>
                    </a:lnTo>
                    <a:lnTo>
                      <a:pt x="73" y="195"/>
                    </a:lnTo>
                    <a:lnTo>
                      <a:pt x="77" y="195"/>
                    </a:lnTo>
                    <a:lnTo>
                      <a:pt x="77" y="203"/>
                    </a:lnTo>
                    <a:lnTo>
                      <a:pt x="79" y="205"/>
                    </a:lnTo>
                    <a:lnTo>
                      <a:pt x="83" y="207"/>
                    </a:lnTo>
                    <a:lnTo>
                      <a:pt x="85" y="213"/>
                    </a:lnTo>
                    <a:lnTo>
                      <a:pt x="95" y="215"/>
                    </a:lnTo>
                    <a:lnTo>
                      <a:pt x="103" y="213"/>
                    </a:lnTo>
                    <a:lnTo>
                      <a:pt x="110" y="227"/>
                    </a:lnTo>
                    <a:lnTo>
                      <a:pt x="110" y="233"/>
                    </a:lnTo>
                    <a:lnTo>
                      <a:pt x="110" y="235"/>
                    </a:lnTo>
                    <a:lnTo>
                      <a:pt x="114" y="237"/>
                    </a:lnTo>
                    <a:lnTo>
                      <a:pt x="114" y="243"/>
                    </a:lnTo>
                    <a:lnTo>
                      <a:pt x="116" y="247"/>
                    </a:lnTo>
                    <a:lnTo>
                      <a:pt x="120" y="251"/>
                    </a:lnTo>
                    <a:lnTo>
                      <a:pt x="120" y="255"/>
                    </a:lnTo>
                    <a:lnTo>
                      <a:pt x="124" y="256"/>
                    </a:lnTo>
                    <a:lnTo>
                      <a:pt x="126" y="260"/>
                    </a:lnTo>
                    <a:lnTo>
                      <a:pt x="126" y="262"/>
                    </a:lnTo>
                    <a:lnTo>
                      <a:pt x="126" y="266"/>
                    </a:lnTo>
                    <a:lnTo>
                      <a:pt x="134" y="274"/>
                    </a:lnTo>
                    <a:lnTo>
                      <a:pt x="140" y="274"/>
                    </a:lnTo>
                    <a:lnTo>
                      <a:pt x="140" y="280"/>
                    </a:lnTo>
                    <a:lnTo>
                      <a:pt x="150" y="290"/>
                    </a:lnTo>
                    <a:lnTo>
                      <a:pt x="154" y="290"/>
                    </a:lnTo>
                    <a:lnTo>
                      <a:pt x="160" y="294"/>
                    </a:lnTo>
                    <a:lnTo>
                      <a:pt x="164" y="294"/>
                    </a:lnTo>
                    <a:lnTo>
                      <a:pt x="170" y="296"/>
                    </a:lnTo>
                    <a:lnTo>
                      <a:pt x="175" y="300"/>
                    </a:lnTo>
                    <a:lnTo>
                      <a:pt x="177" y="296"/>
                    </a:lnTo>
                    <a:lnTo>
                      <a:pt x="179" y="294"/>
                    </a:lnTo>
                    <a:lnTo>
                      <a:pt x="195" y="290"/>
                    </a:lnTo>
                    <a:lnTo>
                      <a:pt x="207" y="282"/>
                    </a:lnTo>
                    <a:lnTo>
                      <a:pt x="215" y="286"/>
                    </a:lnTo>
                    <a:lnTo>
                      <a:pt x="219" y="294"/>
                    </a:lnTo>
                    <a:lnTo>
                      <a:pt x="223" y="306"/>
                    </a:lnTo>
                    <a:lnTo>
                      <a:pt x="225" y="312"/>
                    </a:lnTo>
                    <a:lnTo>
                      <a:pt x="229" y="316"/>
                    </a:lnTo>
                    <a:lnTo>
                      <a:pt x="240" y="320"/>
                    </a:lnTo>
                    <a:lnTo>
                      <a:pt x="252" y="320"/>
                    </a:lnTo>
                    <a:lnTo>
                      <a:pt x="252" y="322"/>
                    </a:lnTo>
                    <a:lnTo>
                      <a:pt x="264" y="322"/>
                    </a:lnTo>
                    <a:lnTo>
                      <a:pt x="274" y="320"/>
                    </a:lnTo>
                    <a:lnTo>
                      <a:pt x="282" y="323"/>
                    </a:lnTo>
                    <a:lnTo>
                      <a:pt x="282" y="325"/>
                    </a:lnTo>
                    <a:lnTo>
                      <a:pt x="288" y="325"/>
                    </a:lnTo>
                    <a:lnTo>
                      <a:pt x="288" y="32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03" name="Freeform 455"/>
              <p:cNvSpPr>
                <a:spLocks/>
              </p:cNvSpPr>
              <p:nvPr/>
            </p:nvSpPr>
            <p:spPr bwMode="auto">
              <a:xfrm>
                <a:off x="6230938" y="3336925"/>
                <a:ext cx="519113" cy="515938"/>
              </a:xfrm>
              <a:custGeom>
                <a:avLst/>
                <a:gdLst/>
                <a:ahLst/>
                <a:cxnLst>
                  <a:cxn ang="0">
                    <a:pos x="309" y="290"/>
                  </a:cxn>
                  <a:cxn ang="0">
                    <a:pos x="319" y="272"/>
                  </a:cxn>
                  <a:cxn ang="0">
                    <a:pos x="300" y="241"/>
                  </a:cxn>
                  <a:cxn ang="0">
                    <a:pos x="309" y="193"/>
                  </a:cxn>
                  <a:cxn ang="0">
                    <a:pos x="290" y="178"/>
                  </a:cxn>
                  <a:cxn ang="0">
                    <a:pos x="280" y="144"/>
                  </a:cxn>
                  <a:cxn ang="0">
                    <a:pos x="280" y="119"/>
                  </a:cxn>
                  <a:cxn ang="0">
                    <a:pos x="298" y="101"/>
                  </a:cxn>
                  <a:cxn ang="0">
                    <a:pos x="301" y="71"/>
                  </a:cxn>
                  <a:cxn ang="0">
                    <a:pos x="280" y="56"/>
                  </a:cxn>
                  <a:cxn ang="0">
                    <a:pos x="242" y="36"/>
                  </a:cxn>
                  <a:cxn ang="0">
                    <a:pos x="197" y="36"/>
                  </a:cxn>
                  <a:cxn ang="0">
                    <a:pos x="179" y="46"/>
                  </a:cxn>
                  <a:cxn ang="0">
                    <a:pos x="162" y="67"/>
                  </a:cxn>
                  <a:cxn ang="0">
                    <a:pos x="154" y="61"/>
                  </a:cxn>
                  <a:cxn ang="0">
                    <a:pos x="120" y="67"/>
                  </a:cxn>
                  <a:cxn ang="0">
                    <a:pos x="97" y="50"/>
                  </a:cxn>
                  <a:cxn ang="0">
                    <a:pos x="85" y="50"/>
                  </a:cxn>
                  <a:cxn ang="0">
                    <a:pos x="73" y="20"/>
                  </a:cxn>
                  <a:cxn ang="0">
                    <a:pos x="67" y="10"/>
                  </a:cxn>
                  <a:cxn ang="0">
                    <a:pos x="63" y="2"/>
                  </a:cxn>
                  <a:cxn ang="0">
                    <a:pos x="47" y="16"/>
                  </a:cxn>
                  <a:cxn ang="0">
                    <a:pos x="30" y="16"/>
                  </a:cxn>
                  <a:cxn ang="0">
                    <a:pos x="20" y="2"/>
                  </a:cxn>
                  <a:cxn ang="0">
                    <a:pos x="8" y="6"/>
                  </a:cxn>
                  <a:cxn ang="0">
                    <a:pos x="4" y="20"/>
                  </a:cxn>
                  <a:cxn ang="0">
                    <a:pos x="0" y="32"/>
                  </a:cxn>
                  <a:cxn ang="0">
                    <a:pos x="10" y="52"/>
                  </a:cxn>
                  <a:cxn ang="0">
                    <a:pos x="12" y="69"/>
                  </a:cxn>
                  <a:cxn ang="0">
                    <a:pos x="14" y="75"/>
                  </a:cxn>
                  <a:cxn ang="0">
                    <a:pos x="14" y="81"/>
                  </a:cxn>
                  <a:cxn ang="0">
                    <a:pos x="22" y="89"/>
                  </a:cxn>
                  <a:cxn ang="0">
                    <a:pos x="38" y="91"/>
                  </a:cxn>
                  <a:cxn ang="0">
                    <a:pos x="39" y="97"/>
                  </a:cxn>
                  <a:cxn ang="0">
                    <a:pos x="32" y="99"/>
                  </a:cxn>
                  <a:cxn ang="0">
                    <a:pos x="30" y="109"/>
                  </a:cxn>
                  <a:cxn ang="0">
                    <a:pos x="28" y="117"/>
                  </a:cxn>
                  <a:cxn ang="0">
                    <a:pos x="32" y="130"/>
                  </a:cxn>
                  <a:cxn ang="0">
                    <a:pos x="47" y="146"/>
                  </a:cxn>
                  <a:cxn ang="0">
                    <a:pos x="53" y="158"/>
                  </a:cxn>
                  <a:cxn ang="0">
                    <a:pos x="69" y="176"/>
                  </a:cxn>
                  <a:cxn ang="0">
                    <a:pos x="77" y="195"/>
                  </a:cxn>
                  <a:cxn ang="0">
                    <a:pos x="85" y="213"/>
                  </a:cxn>
                  <a:cxn ang="0">
                    <a:pos x="110" y="233"/>
                  </a:cxn>
                  <a:cxn ang="0">
                    <a:pos x="116" y="247"/>
                  </a:cxn>
                  <a:cxn ang="0">
                    <a:pos x="126" y="260"/>
                  </a:cxn>
                  <a:cxn ang="0">
                    <a:pos x="140" y="274"/>
                  </a:cxn>
                  <a:cxn ang="0">
                    <a:pos x="160" y="294"/>
                  </a:cxn>
                  <a:cxn ang="0">
                    <a:pos x="177" y="296"/>
                  </a:cxn>
                  <a:cxn ang="0">
                    <a:pos x="215" y="286"/>
                  </a:cxn>
                  <a:cxn ang="0">
                    <a:pos x="229" y="316"/>
                  </a:cxn>
                  <a:cxn ang="0">
                    <a:pos x="264" y="322"/>
                  </a:cxn>
                  <a:cxn ang="0">
                    <a:pos x="288" y="325"/>
                  </a:cxn>
                </a:cxnLst>
                <a:rect l="0" t="0" r="r" b="b"/>
                <a:pathLst>
                  <a:path w="327" h="325">
                    <a:moveTo>
                      <a:pt x="288" y="325"/>
                    </a:moveTo>
                    <a:lnTo>
                      <a:pt x="290" y="306"/>
                    </a:lnTo>
                    <a:lnTo>
                      <a:pt x="300" y="292"/>
                    </a:lnTo>
                    <a:lnTo>
                      <a:pt x="309" y="290"/>
                    </a:lnTo>
                    <a:lnTo>
                      <a:pt x="319" y="286"/>
                    </a:lnTo>
                    <a:lnTo>
                      <a:pt x="327" y="282"/>
                    </a:lnTo>
                    <a:lnTo>
                      <a:pt x="327" y="274"/>
                    </a:lnTo>
                    <a:lnTo>
                      <a:pt x="319" y="272"/>
                    </a:lnTo>
                    <a:lnTo>
                      <a:pt x="319" y="262"/>
                    </a:lnTo>
                    <a:lnTo>
                      <a:pt x="313" y="255"/>
                    </a:lnTo>
                    <a:lnTo>
                      <a:pt x="307" y="253"/>
                    </a:lnTo>
                    <a:lnTo>
                      <a:pt x="300" y="241"/>
                    </a:lnTo>
                    <a:lnTo>
                      <a:pt x="298" y="235"/>
                    </a:lnTo>
                    <a:lnTo>
                      <a:pt x="300" y="231"/>
                    </a:lnTo>
                    <a:lnTo>
                      <a:pt x="292" y="213"/>
                    </a:lnTo>
                    <a:lnTo>
                      <a:pt x="309" y="193"/>
                    </a:lnTo>
                    <a:lnTo>
                      <a:pt x="309" y="188"/>
                    </a:lnTo>
                    <a:lnTo>
                      <a:pt x="307" y="184"/>
                    </a:lnTo>
                    <a:lnTo>
                      <a:pt x="292" y="180"/>
                    </a:lnTo>
                    <a:lnTo>
                      <a:pt x="290" y="178"/>
                    </a:lnTo>
                    <a:lnTo>
                      <a:pt x="290" y="168"/>
                    </a:lnTo>
                    <a:lnTo>
                      <a:pt x="288" y="158"/>
                    </a:lnTo>
                    <a:lnTo>
                      <a:pt x="280" y="150"/>
                    </a:lnTo>
                    <a:lnTo>
                      <a:pt x="280" y="144"/>
                    </a:lnTo>
                    <a:lnTo>
                      <a:pt x="284" y="138"/>
                    </a:lnTo>
                    <a:lnTo>
                      <a:pt x="280" y="136"/>
                    </a:lnTo>
                    <a:lnTo>
                      <a:pt x="280" y="130"/>
                    </a:lnTo>
                    <a:lnTo>
                      <a:pt x="280" y="119"/>
                    </a:lnTo>
                    <a:lnTo>
                      <a:pt x="284" y="111"/>
                    </a:lnTo>
                    <a:lnTo>
                      <a:pt x="288" y="109"/>
                    </a:lnTo>
                    <a:lnTo>
                      <a:pt x="294" y="109"/>
                    </a:lnTo>
                    <a:lnTo>
                      <a:pt x="298" y="101"/>
                    </a:lnTo>
                    <a:lnTo>
                      <a:pt x="300" y="95"/>
                    </a:lnTo>
                    <a:lnTo>
                      <a:pt x="301" y="87"/>
                    </a:lnTo>
                    <a:lnTo>
                      <a:pt x="301" y="79"/>
                    </a:lnTo>
                    <a:lnTo>
                      <a:pt x="301" y="71"/>
                    </a:lnTo>
                    <a:lnTo>
                      <a:pt x="292" y="69"/>
                    </a:lnTo>
                    <a:lnTo>
                      <a:pt x="288" y="61"/>
                    </a:lnTo>
                    <a:lnTo>
                      <a:pt x="284" y="57"/>
                    </a:lnTo>
                    <a:lnTo>
                      <a:pt x="280" y="56"/>
                    </a:lnTo>
                    <a:lnTo>
                      <a:pt x="270" y="48"/>
                    </a:lnTo>
                    <a:lnTo>
                      <a:pt x="260" y="42"/>
                    </a:lnTo>
                    <a:lnTo>
                      <a:pt x="246" y="38"/>
                    </a:lnTo>
                    <a:lnTo>
                      <a:pt x="242" y="36"/>
                    </a:lnTo>
                    <a:lnTo>
                      <a:pt x="233" y="36"/>
                    </a:lnTo>
                    <a:lnTo>
                      <a:pt x="213" y="30"/>
                    </a:lnTo>
                    <a:lnTo>
                      <a:pt x="205" y="32"/>
                    </a:lnTo>
                    <a:lnTo>
                      <a:pt x="197" y="36"/>
                    </a:lnTo>
                    <a:lnTo>
                      <a:pt x="187" y="36"/>
                    </a:lnTo>
                    <a:lnTo>
                      <a:pt x="181" y="38"/>
                    </a:lnTo>
                    <a:lnTo>
                      <a:pt x="179" y="42"/>
                    </a:lnTo>
                    <a:lnTo>
                      <a:pt x="179" y="46"/>
                    </a:lnTo>
                    <a:lnTo>
                      <a:pt x="175" y="52"/>
                    </a:lnTo>
                    <a:lnTo>
                      <a:pt x="164" y="52"/>
                    </a:lnTo>
                    <a:lnTo>
                      <a:pt x="164" y="65"/>
                    </a:lnTo>
                    <a:lnTo>
                      <a:pt x="162" y="67"/>
                    </a:lnTo>
                    <a:lnTo>
                      <a:pt x="158" y="67"/>
                    </a:lnTo>
                    <a:lnTo>
                      <a:pt x="154" y="65"/>
                    </a:lnTo>
                    <a:lnTo>
                      <a:pt x="158" y="65"/>
                    </a:lnTo>
                    <a:lnTo>
                      <a:pt x="154" y="61"/>
                    </a:lnTo>
                    <a:lnTo>
                      <a:pt x="150" y="61"/>
                    </a:lnTo>
                    <a:lnTo>
                      <a:pt x="140" y="67"/>
                    </a:lnTo>
                    <a:lnTo>
                      <a:pt x="132" y="71"/>
                    </a:lnTo>
                    <a:lnTo>
                      <a:pt x="120" y="67"/>
                    </a:lnTo>
                    <a:lnTo>
                      <a:pt x="106" y="59"/>
                    </a:lnTo>
                    <a:lnTo>
                      <a:pt x="103" y="52"/>
                    </a:lnTo>
                    <a:lnTo>
                      <a:pt x="97" y="52"/>
                    </a:lnTo>
                    <a:lnTo>
                      <a:pt x="97" y="50"/>
                    </a:lnTo>
                    <a:lnTo>
                      <a:pt x="93" y="52"/>
                    </a:lnTo>
                    <a:lnTo>
                      <a:pt x="89" y="52"/>
                    </a:lnTo>
                    <a:lnTo>
                      <a:pt x="87" y="56"/>
                    </a:lnTo>
                    <a:lnTo>
                      <a:pt x="85" y="50"/>
                    </a:lnTo>
                    <a:lnTo>
                      <a:pt x="83" y="48"/>
                    </a:lnTo>
                    <a:lnTo>
                      <a:pt x="79" y="38"/>
                    </a:lnTo>
                    <a:lnTo>
                      <a:pt x="77" y="26"/>
                    </a:lnTo>
                    <a:lnTo>
                      <a:pt x="73" y="20"/>
                    </a:lnTo>
                    <a:lnTo>
                      <a:pt x="69" y="18"/>
                    </a:lnTo>
                    <a:lnTo>
                      <a:pt x="67" y="16"/>
                    </a:lnTo>
                    <a:lnTo>
                      <a:pt x="67" y="12"/>
                    </a:lnTo>
                    <a:lnTo>
                      <a:pt x="67" y="10"/>
                    </a:lnTo>
                    <a:lnTo>
                      <a:pt x="69" y="8"/>
                    </a:lnTo>
                    <a:lnTo>
                      <a:pt x="69" y="6"/>
                    </a:lnTo>
                    <a:lnTo>
                      <a:pt x="65" y="0"/>
                    </a:lnTo>
                    <a:lnTo>
                      <a:pt x="63" y="2"/>
                    </a:lnTo>
                    <a:lnTo>
                      <a:pt x="59" y="2"/>
                    </a:lnTo>
                    <a:lnTo>
                      <a:pt x="55" y="8"/>
                    </a:lnTo>
                    <a:lnTo>
                      <a:pt x="53" y="12"/>
                    </a:lnTo>
                    <a:lnTo>
                      <a:pt x="47" y="16"/>
                    </a:lnTo>
                    <a:lnTo>
                      <a:pt x="41" y="18"/>
                    </a:lnTo>
                    <a:lnTo>
                      <a:pt x="36" y="20"/>
                    </a:lnTo>
                    <a:lnTo>
                      <a:pt x="32" y="18"/>
                    </a:lnTo>
                    <a:lnTo>
                      <a:pt x="30" y="16"/>
                    </a:lnTo>
                    <a:lnTo>
                      <a:pt x="28" y="12"/>
                    </a:lnTo>
                    <a:lnTo>
                      <a:pt x="22" y="8"/>
                    </a:lnTo>
                    <a:lnTo>
                      <a:pt x="20" y="6"/>
                    </a:lnTo>
                    <a:lnTo>
                      <a:pt x="20" y="2"/>
                    </a:lnTo>
                    <a:lnTo>
                      <a:pt x="18" y="2"/>
                    </a:lnTo>
                    <a:lnTo>
                      <a:pt x="14" y="8"/>
                    </a:lnTo>
                    <a:lnTo>
                      <a:pt x="10" y="6"/>
                    </a:lnTo>
                    <a:lnTo>
                      <a:pt x="8" y="6"/>
                    </a:lnTo>
                    <a:lnTo>
                      <a:pt x="4" y="10"/>
                    </a:lnTo>
                    <a:lnTo>
                      <a:pt x="2" y="12"/>
                    </a:lnTo>
                    <a:lnTo>
                      <a:pt x="4" y="18"/>
                    </a:lnTo>
                    <a:lnTo>
                      <a:pt x="4" y="20"/>
                    </a:lnTo>
                    <a:lnTo>
                      <a:pt x="4" y="22"/>
                    </a:lnTo>
                    <a:lnTo>
                      <a:pt x="4" y="28"/>
                    </a:lnTo>
                    <a:lnTo>
                      <a:pt x="2" y="30"/>
                    </a:lnTo>
                    <a:lnTo>
                      <a:pt x="0" y="32"/>
                    </a:lnTo>
                    <a:lnTo>
                      <a:pt x="2" y="38"/>
                    </a:lnTo>
                    <a:lnTo>
                      <a:pt x="8" y="42"/>
                    </a:lnTo>
                    <a:lnTo>
                      <a:pt x="8" y="48"/>
                    </a:lnTo>
                    <a:lnTo>
                      <a:pt x="10" y="52"/>
                    </a:lnTo>
                    <a:lnTo>
                      <a:pt x="10" y="57"/>
                    </a:lnTo>
                    <a:lnTo>
                      <a:pt x="10" y="59"/>
                    </a:lnTo>
                    <a:lnTo>
                      <a:pt x="12" y="67"/>
                    </a:lnTo>
                    <a:lnTo>
                      <a:pt x="12" y="69"/>
                    </a:lnTo>
                    <a:lnTo>
                      <a:pt x="12" y="71"/>
                    </a:lnTo>
                    <a:lnTo>
                      <a:pt x="10" y="75"/>
                    </a:lnTo>
                    <a:lnTo>
                      <a:pt x="12" y="75"/>
                    </a:lnTo>
                    <a:lnTo>
                      <a:pt x="14" y="75"/>
                    </a:lnTo>
                    <a:lnTo>
                      <a:pt x="14" y="77"/>
                    </a:lnTo>
                    <a:lnTo>
                      <a:pt x="12" y="79"/>
                    </a:lnTo>
                    <a:lnTo>
                      <a:pt x="14" y="79"/>
                    </a:lnTo>
                    <a:lnTo>
                      <a:pt x="14" y="81"/>
                    </a:lnTo>
                    <a:lnTo>
                      <a:pt x="18" y="85"/>
                    </a:lnTo>
                    <a:lnTo>
                      <a:pt x="18" y="87"/>
                    </a:lnTo>
                    <a:lnTo>
                      <a:pt x="22" y="87"/>
                    </a:lnTo>
                    <a:lnTo>
                      <a:pt x="22" y="89"/>
                    </a:lnTo>
                    <a:lnTo>
                      <a:pt x="26" y="89"/>
                    </a:lnTo>
                    <a:lnTo>
                      <a:pt x="28" y="89"/>
                    </a:lnTo>
                    <a:lnTo>
                      <a:pt x="32" y="91"/>
                    </a:lnTo>
                    <a:lnTo>
                      <a:pt x="38" y="91"/>
                    </a:lnTo>
                    <a:lnTo>
                      <a:pt x="39" y="91"/>
                    </a:lnTo>
                    <a:lnTo>
                      <a:pt x="41" y="91"/>
                    </a:lnTo>
                    <a:lnTo>
                      <a:pt x="41" y="95"/>
                    </a:lnTo>
                    <a:lnTo>
                      <a:pt x="39" y="97"/>
                    </a:lnTo>
                    <a:lnTo>
                      <a:pt x="38" y="97"/>
                    </a:lnTo>
                    <a:lnTo>
                      <a:pt x="36" y="97"/>
                    </a:lnTo>
                    <a:lnTo>
                      <a:pt x="32" y="97"/>
                    </a:lnTo>
                    <a:lnTo>
                      <a:pt x="32" y="99"/>
                    </a:lnTo>
                    <a:lnTo>
                      <a:pt x="36" y="105"/>
                    </a:lnTo>
                    <a:lnTo>
                      <a:pt x="36" y="109"/>
                    </a:lnTo>
                    <a:lnTo>
                      <a:pt x="32" y="109"/>
                    </a:lnTo>
                    <a:lnTo>
                      <a:pt x="30" y="109"/>
                    </a:lnTo>
                    <a:lnTo>
                      <a:pt x="28" y="109"/>
                    </a:lnTo>
                    <a:lnTo>
                      <a:pt x="28" y="111"/>
                    </a:lnTo>
                    <a:lnTo>
                      <a:pt x="30" y="115"/>
                    </a:lnTo>
                    <a:lnTo>
                      <a:pt x="28" y="117"/>
                    </a:lnTo>
                    <a:lnTo>
                      <a:pt x="26" y="119"/>
                    </a:lnTo>
                    <a:lnTo>
                      <a:pt x="28" y="124"/>
                    </a:lnTo>
                    <a:lnTo>
                      <a:pt x="30" y="126"/>
                    </a:lnTo>
                    <a:lnTo>
                      <a:pt x="32" y="130"/>
                    </a:lnTo>
                    <a:lnTo>
                      <a:pt x="36" y="134"/>
                    </a:lnTo>
                    <a:lnTo>
                      <a:pt x="36" y="138"/>
                    </a:lnTo>
                    <a:lnTo>
                      <a:pt x="39" y="140"/>
                    </a:lnTo>
                    <a:lnTo>
                      <a:pt x="47" y="146"/>
                    </a:lnTo>
                    <a:lnTo>
                      <a:pt x="53" y="154"/>
                    </a:lnTo>
                    <a:lnTo>
                      <a:pt x="53" y="156"/>
                    </a:lnTo>
                    <a:lnTo>
                      <a:pt x="49" y="158"/>
                    </a:lnTo>
                    <a:lnTo>
                      <a:pt x="53" y="158"/>
                    </a:lnTo>
                    <a:lnTo>
                      <a:pt x="57" y="158"/>
                    </a:lnTo>
                    <a:lnTo>
                      <a:pt x="59" y="160"/>
                    </a:lnTo>
                    <a:lnTo>
                      <a:pt x="67" y="170"/>
                    </a:lnTo>
                    <a:lnTo>
                      <a:pt x="69" y="176"/>
                    </a:lnTo>
                    <a:lnTo>
                      <a:pt x="69" y="180"/>
                    </a:lnTo>
                    <a:lnTo>
                      <a:pt x="69" y="188"/>
                    </a:lnTo>
                    <a:lnTo>
                      <a:pt x="73" y="195"/>
                    </a:lnTo>
                    <a:lnTo>
                      <a:pt x="77" y="195"/>
                    </a:lnTo>
                    <a:lnTo>
                      <a:pt x="77" y="203"/>
                    </a:lnTo>
                    <a:lnTo>
                      <a:pt x="79" y="205"/>
                    </a:lnTo>
                    <a:lnTo>
                      <a:pt x="83" y="207"/>
                    </a:lnTo>
                    <a:lnTo>
                      <a:pt x="85" y="213"/>
                    </a:lnTo>
                    <a:lnTo>
                      <a:pt x="95" y="215"/>
                    </a:lnTo>
                    <a:lnTo>
                      <a:pt x="103" y="213"/>
                    </a:lnTo>
                    <a:lnTo>
                      <a:pt x="110" y="227"/>
                    </a:lnTo>
                    <a:lnTo>
                      <a:pt x="110" y="233"/>
                    </a:lnTo>
                    <a:lnTo>
                      <a:pt x="110" y="235"/>
                    </a:lnTo>
                    <a:lnTo>
                      <a:pt x="114" y="237"/>
                    </a:lnTo>
                    <a:lnTo>
                      <a:pt x="114" y="243"/>
                    </a:lnTo>
                    <a:lnTo>
                      <a:pt x="116" y="247"/>
                    </a:lnTo>
                    <a:lnTo>
                      <a:pt x="120" y="251"/>
                    </a:lnTo>
                    <a:lnTo>
                      <a:pt x="120" y="255"/>
                    </a:lnTo>
                    <a:lnTo>
                      <a:pt x="124" y="256"/>
                    </a:lnTo>
                    <a:lnTo>
                      <a:pt x="126" y="260"/>
                    </a:lnTo>
                    <a:lnTo>
                      <a:pt x="126" y="262"/>
                    </a:lnTo>
                    <a:lnTo>
                      <a:pt x="126" y="266"/>
                    </a:lnTo>
                    <a:lnTo>
                      <a:pt x="134" y="274"/>
                    </a:lnTo>
                    <a:lnTo>
                      <a:pt x="140" y="274"/>
                    </a:lnTo>
                    <a:lnTo>
                      <a:pt x="140" y="280"/>
                    </a:lnTo>
                    <a:lnTo>
                      <a:pt x="150" y="290"/>
                    </a:lnTo>
                    <a:lnTo>
                      <a:pt x="154" y="290"/>
                    </a:lnTo>
                    <a:lnTo>
                      <a:pt x="160" y="294"/>
                    </a:lnTo>
                    <a:lnTo>
                      <a:pt x="164" y="294"/>
                    </a:lnTo>
                    <a:lnTo>
                      <a:pt x="170" y="296"/>
                    </a:lnTo>
                    <a:lnTo>
                      <a:pt x="175" y="300"/>
                    </a:lnTo>
                    <a:lnTo>
                      <a:pt x="177" y="296"/>
                    </a:lnTo>
                    <a:lnTo>
                      <a:pt x="179" y="294"/>
                    </a:lnTo>
                    <a:lnTo>
                      <a:pt x="195" y="290"/>
                    </a:lnTo>
                    <a:lnTo>
                      <a:pt x="207" y="282"/>
                    </a:lnTo>
                    <a:lnTo>
                      <a:pt x="215" y="286"/>
                    </a:lnTo>
                    <a:lnTo>
                      <a:pt x="219" y="294"/>
                    </a:lnTo>
                    <a:lnTo>
                      <a:pt x="223" y="306"/>
                    </a:lnTo>
                    <a:lnTo>
                      <a:pt x="225" y="312"/>
                    </a:lnTo>
                    <a:lnTo>
                      <a:pt x="229" y="316"/>
                    </a:lnTo>
                    <a:lnTo>
                      <a:pt x="240" y="320"/>
                    </a:lnTo>
                    <a:lnTo>
                      <a:pt x="252" y="320"/>
                    </a:lnTo>
                    <a:lnTo>
                      <a:pt x="252" y="322"/>
                    </a:lnTo>
                    <a:lnTo>
                      <a:pt x="264" y="322"/>
                    </a:lnTo>
                    <a:lnTo>
                      <a:pt x="274" y="320"/>
                    </a:lnTo>
                    <a:lnTo>
                      <a:pt x="282" y="323"/>
                    </a:lnTo>
                    <a:lnTo>
                      <a:pt x="282" y="325"/>
                    </a:lnTo>
                    <a:lnTo>
                      <a:pt x="288" y="325"/>
                    </a:lnTo>
                    <a:lnTo>
                      <a:pt x="288" y="32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04" name="Freeform 462"/>
              <p:cNvSpPr>
                <a:spLocks/>
              </p:cNvSpPr>
              <p:nvPr/>
            </p:nvSpPr>
            <p:spPr bwMode="auto">
              <a:xfrm>
                <a:off x="8091488" y="3941763"/>
                <a:ext cx="12700" cy="9525"/>
              </a:xfrm>
              <a:custGeom>
                <a:avLst/>
                <a:gdLst/>
                <a:ahLst/>
                <a:cxnLst>
                  <a:cxn ang="0">
                    <a:pos x="8" y="2"/>
                  </a:cxn>
                  <a:cxn ang="0">
                    <a:pos x="8" y="2"/>
                  </a:cxn>
                  <a:cxn ang="0">
                    <a:pos x="2" y="6"/>
                  </a:cxn>
                  <a:cxn ang="0">
                    <a:pos x="0" y="0"/>
                  </a:cxn>
                  <a:cxn ang="0">
                    <a:pos x="4" y="0"/>
                  </a:cxn>
                  <a:cxn ang="0">
                    <a:pos x="8" y="0"/>
                  </a:cxn>
                  <a:cxn ang="0">
                    <a:pos x="8" y="2"/>
                  </a:cxn>
                  <a:cxn ang="0">
                    <a:pos x="8" y="2"/>
                  </a:cxn>
                </a:cxnLst>
                <a:rect l="0" t="0" r="r" b="b"/>
                <a:pathLst>
                  <a:path w="8" h="6">
                    <a:moveTo>
                      <a:pt x="8" y="2"/>
                    </a:moveTo>
                    <a:lnTo>
                      <a:pt x="8" y="2"/>
                    </a:lnTo>
                    <a:lnTo>
                      <a:pt x="2" y="6"/>
                    </a:lnTo>
                    <a:lnTo>
                      <a:pt x="0" y="0"/>
                    </a:lnTo>
                    <a:lnTo>
                      <a:pt x="4" y="0"/>
                    </a:lnTo>
                    <a:lnTo>
                      <a:pt x="8" y="0"/>
                    </a:lnTo>
                    <a:lnTo>
                      <a:pt x="8" y="2"/>
                    </a:lnTo>
                    <a:lnTo>
                      <a:pt x="8"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05" name="Freeform 463"/>
              <p:cNvSpPr>
                <a:spLocks/>
              </p:cNvSpPr>
              <p:nvPr/>
            </p:nvSpPr>
            <p:spPr bwMode="auto">
              <a:xfrm>
                <a:off x="8091488" y="3941763"/>
                <a:ext cx="12700" cy="9525"/>
              </a:xfrm>
              <a:custGeom>
                <a:avLst/>
                <a:gdLst/>
                <a:ahLst/>
                <a:cxnLst>
                  <a:cxn ang="0">
                    <a:pos x="8" y="2"/>
                  </a:cxn>
                  <a:cxn ang="0">
                    <a:pos x="8" y="2"/>
                  </a:cxn>
                  <a:cxn ang="0">
                    <a:pos x="2" y="6"/>
                  </a:cxn>
                  <a:cxn ang="0">
                    <a:pos x="0" y="0"/>
                  </a:cxn>
                  <a:cxn ang="0">
                    <a:pos x="4" y="0"/>
                  </a:cxn>
                  <a:cxn ang="0">
                    <a:pos x="8" y="0"/>
                  </a:cxn>
                  <a:cxn ang="0">
                    <a:pos x="8" y="2"/>
                  </a:cxn>
                  <a:cxn ang="0">
                    <a:pos x="8" y="2"/>
                  </a:cxn>
                </a:cxnLst>
                <a:rect l="0" t="0" r="r" b="b"/>
                <a:pathLst>
                  <a:path w="8" h="6">
                    <a:moveTo>
                      <a:pt x="8" y="2"/>
                    </a:moveTo>
                    <a:lnTo>
                      <a:pt x="8" y="2"/>
                    </a:lnTo>
                    <a:lnTo>
                      <a:pt x="2" y="6"/>
                    </a:lnTo>
                    <a:lnTo>
                      <a:pt x="0" y="0"/>
                    </a:lnTo>
                    <a:lnTo>
                      <a:pt x="4" y="0"/>
                    </a:lnTo>
                    <a:lnTo>
                      <a:pt x="8" y="0"/>
                    </a:lnTo>
                    <a:lnTo>
                      <a:pt x="8" y="2"/>
                    </a:lnTo>
                    <a:lnTo>
                      <a:pt x="8"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06" name="Freeform 468"/>
              <p:cNvSpPr>
                <a:spLocks/>
              </p:cNvSpPr>
              <p:nvPr/>
            </p:nvSpPr>
            <p:spPr bwMode="auto">
              <a:xfrm>
                <a:off x="6124575" y="3184525"/>
                <a:ext cx="190500" cy="93663"/>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07" name="Freeform 469"/>
              <p:cNvSpPr>
                <a:spLocks/>
              </p:cNvSpPr>
              <p:nvPr/>
            </p:nvSpPr>
            <p:spPr bwMode="auto">
              <a:xfrm>
                <a:off x="6124575" y="3184525"/>
                <a:ext cx="190500" cy="93663"/>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08" name="Freeform 474"/>
              <p:cNvSpPr>
                <a:spLocks/>
              </p:cNvSpPr>
              <p:nvPr/>
            </p:nvSpPr>
            <p:spPr bwMode="auto">
              <a:xfrm>
                <a:off x="5695950" y="2543175"/>
                <a:ext cx="122238" cy="9683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09" name="Freeform 475"/>
              <p:cNvSpPr>
                <a:spLocks/>
              </p:cNvSpPr>
              <p:nvPr/>
            </p:nvSpPr>
            <p:spPr bwMode="auto">
              <a:xfrm>
                <a:off x="5695950" y="2543175"/>
                <a:ext cx="122238" cy="9683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10" name="Freeform 476"/>
              <p:cNvSpPr>
                <a:spLocks/>
              </p:cNvSpPr>
              <p:nvPr/>
            </p:nvSpPr>
            <p:spPr bwMode="auto">
              <a:xfrm>
                <a:off x="2662238" y="4194175"/>
                <a:ext cx="76200" cy="47625"/>
              </a:xfrm>
              <a:custGeom>
                <a:avLst/>
                <a:gdLst/>
                <a:ahLst/>
                <a:cxnLst>
                  <a:cxn ang="0">
                    <a:pos x="0" y="16"/>
                  </a:cxn>
                  <a:cxn ang="0">
                    <a:pos x="0" y="16"/>
                  </a:cxn>
                  <a:cxn ang="0">
                    <a:pos x="4" y="18"/>
                  </a:cxn>
                  <a:cxn ang="0">
                    <a:pos x="10" y="20"/>
                  </a:cxn>
                  <a:cxn ang="0">
                    <a:pos x="10" y="22"/>
                  </a:cxn>
                  <a:cxn ang="0">
                    <a:pos x="10" y="26"/>
                  </a:cxn>
                  <a:cxn ang="0">
                    <a:pos x="16" y="26"/>
                  </a:cxn>
                  <a:cxn ang="0">
                    <a:pos x="22" y="26"/>
                  </a:cxn>
                  <a:cxn ang="0">
                    <a:pos x="32" y="26"/>
                  </a:cxn>
                  <a:cxn ang="0">
                    <a:pos x="42" y="30"/>
                  </a:cxn>
                  <a:cxn ang="0">
                    <a:pos x="44" y="26"/>
                  </a:cxn>
                  <a:cxn ang="0">
                    <a:pos x="48" y="26"/>
                  </a:cxn>
                  <a:cxn ang="0">
                    <a:pos x="48" y="12"/>
                  </a:cxn>
                  <a:cxn ang="0">
                    <a:pos x="40" y="10"/>
                  </a:cxn>
                  <a:cxn ang="0">
                    <a:pos x="34" y="8"/>
                  </a:cxn>
                  <a:cxn ang="0">
                    <a:pos x="32" y="6"/>
                  </a:cxn>
                  <a:cxn ang="0">
                    <a:pos x="22" y="2"/>
                  </a:cxn>
                  <a:cxn ang="0">
                    <a:pos x="14" y="0"/>
                  </a:cxn>
                  <a:cxn ang="0">
                    <a:pos x="12" y="2"/>
                  </a:cxn>
                  <a:cxn ang="0">
                    <a:pos x="6" y="6"/>
                  </a:cxn>
                  <a:cxn ang="0">
                    <a:pos x="6" y="10"/>
                  </a:cxn>
                  <a:cxn ang="0">
                    <a:pos x="6" y="12"/>
                  </a:cxn>
                  <a:cxn ang="0">
                    <a:pos x="2" y="12"/>
                  </a:cxn>
                  <a:cxn ang="0">
                    <a:pos x="0" y="12"/>
                  </a:cxn>
                  <a:cxn ang="0">
                    <a:pos x="0" y="16"/>
                  </a:cxn>
                  <a:cxn ang="0">
                    <a:pos x="0" y="16"/>
                  </a:cxn>
                </a:cxnLst>
                <a:rect l="0" t="0" r="r" b="b"/>
                <a:pathLst>
                  <a:path w="48" h="30">
                    <a:moveTo>
                      <a:pt x="0" y="16"/>
                    </a:moveTo>
                    <a:lnTo>
                      <a:pt x="0" y="16"/>
                    </a:lnTo>
                    <a:lnTo>
                      <a:pt x="4" y="18"/>
                    </a:lnTo>
                    <a:lnTo>
                      <a:pt x="10" y="20"/>
                    </a:lnTo>
                    <a:lnTo>
                      <a:pt x="10" y="22"/>
                    </a:lnTo>
                    <a:lnTo>
                      <a:pt x="10" y="26"/>
                    </a:lnTo>
                    <a:lnTo>
                      <a:pt x="16" y="26"/>
                    </a:lnTo>
                    <a:lnTo>
                      <a:pt x="22" y="26"/>
                    </a:lnTo>
                    <a:lnTo>
                      <a:pt x="32" y="26"/>
                    </a:lnTo>
                    <a:lnTo>
                      <a:pt x="42" y="30"/>
                    </a:lnTo>
                    <a:lnTo>
                      <a:pt x="44" y="26"/>
                    </a:lnTo>
                    <a:lnTo>
                      <a:pt x="48" y="26"/>
                    </a:lnTo>
                    <a:lnTo>
                      <a:pt x="48" y="12"/>
                    </a:lnTo>
                    <a:lnTo>
                      <a:pt x="40" y="10"/>
                    </a:lnTo>
                    <a:lnTo>
                      <a:pt x="34" y="8"/>
                    </a:lnTo>
                    <a:lnTo>
                      <a:pt x="32" y="6"/>
                    </a:lnTo>
                    <a:lnTo>
                      <a:pt x="22" y="2"/>
                    </a:lnTo>
                    <a:lnTo>
                      <a:pt x="14" y="0"/>
                    </a:lnTo>
                    <a:lnTo>
                      <a:pt x="12" y="2"/>
                    </a:lnTo>
                    <a:lnTo>
                      <a:pt x="6" y="6"/>
                    </a:lnTo>
                    <a:lnTo>
                      <a:pt x="6" y="10"/>
                    </a:lnTo>
                    <a:lnTo>
                      <a:pt x="6" y="12"/>
                    </a:lnTo>
                    <a:lnTo>
                      <a:pt x="2" y="12"/>
                    </a:lnTo>
                    <a:lnTo>
                      <a:pt x="0" y="12"/>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11" name="Freeform 477"/>
              <p:cNvSpPr>
                <a:spLocks/>
              </p:cNvSpPr>
              <p:nvPr/>
            </p:nvSpPr>
            <p:spPr bwMode="auto">
              <a:xfrm>
                <a:off x="2662238" y="4194175"/>
                <a:ext cx="76200" cy="47625"/>
              </a:xfrm>
              <a:custGeom>
                <a:avLst/>
                <a:gdLst/>
                <a:ahLst/>
                <a:cxnLst>
                  <a:cxn ang="0">
                    <a:pos x="0" y="16"/>
                  </a:cxn>
                  <a:cxn ang="0">
                    <a:pos x="0" y="16"/>
                  </a:cxn>
                  <a:cxn ang="0">
                    <a:pos x="4" y="18"/>
                  </a:cxn>
                  <a:cxn ang="0">
                    <a:pos x="10" y="20"/>
                  </a:cxn>
                  <a:cxn ang="0">
                    <a:pos x="10" y="22"/>
                  </a:cxn>
                  <a:cxn ang="0">
                    <a:pos x="10" y="26"/>
                  </a:cxn>
                  <a:cxn ang="0">
                    <a:pos x="16" y="26"/>
                  </a:cxn>
                  <a:cxn ang="0">
                    <a:pos x="22" y="26"/>
                  </a:cxn>
                  <a:cxn ang="0">
                    <a:pos x="32" y="26"/>
                  </a:cxn>
                  <a:cxn ang="0">
                    <a:pos x="42" y="30"/>
                  </a:cxn>
                  <a:cxn ang="0">
                    <a:pos x="44" y="26"/>
                  </a:cxn>
                  <a:cxn ang="0">
                    <a:pos x="48" y="26"/>
                  </a:cxn>
                  <a:cxn ang="0">
                    <a:pos x="48" y="12"/>
                  </a:cxn>
                  <a:cxn ang="0">
                    <a:pos x="40" y="10"/>
                  </a:cxn>
                  <a:cxn ang="0">
                    <a:pos x="34" y="8"/>
                  </a:cxn>
                  <a:cxn ang="0">
                    <a:pos x="32" y="6"/>
                  </a:cxn>
                  <a:cxn ang="0">
                    <a:pos x="22" y="2"/>
                  </a:cxn>
                  <a:cxn ang="0">
                    <a:pos x="14" y="0"/>
                  </a:cxn>
                  <a:cxn ang="0">
                    <a:pos x="12" y="2"/>
                  </a:cxn>
                  <a:cxn ang="0">
                    <a:pos x="6" y="6"/>
                  </a:cxn>
                  <a:cxn ang="0">
                    <a:pos x="6" y="10"/>
                  </a:cxn>
                  <a:cxn ang="0">
                    <a:pos x="6" y="12"/>
                  </a:cxn>
                  <a:cxn ang="0">
                    <a:pos x="2" y="12"/>
                  </a:cxn>
                  <a:cxn ang="0">
                    <a:pos x="0" y="12"/>
                  </a:cxn>
                  <a:cxn ang="0">
                    <a:pos x="0" y="16"/>
                  </a:cxn>
                  <a:cxn ang="0">
                    <a:pos x="0" y="16"/>
                  </a:cxn>
                </a:cxnLst>
                <a:rect l="0" t="0" r="r" b="b"/>
                <a:pathLst>
                  <a:path w="48" h="30">
                    <a:moveTo>
                      <a:pt x="0" y="16"/>
                    </a:moveTo>
                    <a:lnTo>
                      <a:pt x="0" y="16"/>
                    </a:lnTo>
                    <a:lnTo>
                      <a:pt x="4" y="18"/>
                    </a:lnTo>
                    <a:lnTo>
                      <a:pt x="10" y="20"/>
                    </a:lnTo>
                    <a:lnTo>
                      <a:pt x="10" y="22"/>
                    </a:lnTo>
                    <a:lnTo>
                      <a:pt x="10" y="26"/>
                    </a:lnTo>
                    <a:lnTo>
                      <a:pt x="16" y="26"/>
                    </a:lnTo>
                    <a:lnTo>
                      <a:pt x="22" y="26"/>
                    </a:lnTo>
                    <a:lnTo>
                      <a:pt x="32" y="26"/>
                    </a:lnTo>
                    <a:lnTo>
                      <a:pt x="42" y="30"/>
                    </a:lnTo>
                    <a:lnTo>
                      <a:pt x="44" y="26"/>
                    </a:lnTo>
                    <a:lnTo>
                      <a:pt x="48" y="26"/>
                    </a:lnTo>
                    <a:lnTo>
                      <a:pt x="48" y="12"/>
                    </a:lnTo>
                    <a:lnTo>
                      <a:pt x="40" y="10"/>
                    </a:lnTo>
                    <a:lnTo>
                      <a:pt x="34" y="8"/>
                    </a:lnTo>
                    <a:lnTo>
                      <a:pt x="32" y="6"/>
                    </a:lnTo>
                    <a:lnTo>
                      <a:pt x="22" y="2"/>
                    </a:lnTo>
                    <a:lnTo>
                      <a:pt x="14" y="0"/>
                    </a:lnTo>
                    <a:lnTo>
                      <a:pt x="12" y="2"/>
                    </a:lnTo>
                    <a:lnTo>
                      <a:pt x="6" y="6"/>
                    </a:lnTo>
                    <a:lnTo>
                      <a:pt x="6" y="10"/>
                    </a:lnTo>
                    <a:lnTo>
                      <a:pt x="6" y="12"/>
                    </a:lnTo>
                    <a:lnTo>
                      <a:pt x="2" y="12"/>
                    </a:lnTo>
                    <a:lnTo>
                      <a:pt x="0" y="12"/>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12" name="Freeform 478"/>
              <p:cNvSpPr>
                <a:spLocks/>
              </p:cNvSpPr>
              <p:nvPr/>
            </p:nvSpPr>
            <p:spPr bwMode="auto">
              <a:xfrm>
                <a:off x="6162675" y="4257675"/>
                <a:ext cx="52388" cy="65088"/>
              </a:xfrm>
              <a:custGeom>
                <a:avLst/>
                <a:gdLst/>
                <a:ahLst/>
                <a:cxnLst>
                  <a:cxn ang="0">
                    <a:pos x="29" y="31"/>
                  </a:cxn>
                  <a:cxn ang="0">
                    <a:pos x="29" y="31"/>
                  </a:cxn>
                  <a:cxn ang="0">
                    <a:pos x="27" y="27"/>
                  </a:cxn>
                  <a:cxn ang="0">
                    <a:pos x="25" y="27"/>
                  </a:cxn>
                  <a:cxn ang="0">
                    <a:pos x="25" y="25"/>
                  </a:cxn>
                  <a:cxn ang="0">
                    <a:pos x="33" y="17"/>
                  </a:cxn>
                  <a:cxn ang="0">
                    <a:pos x="33" y="9"/>
                  </a:cxn>
                  <a:cxn ang="0">
                    <a:pos x="33" y="6"/>
                  </a:cxn>
                  <a:cxn ang="0">
                    <a:pos x="27" y="0"/>
                  </a:cxn>
                  <a:cxn ang="0">
                    <a:pos x="19" y="7"/>
                  </a:cxn>
                  <a:cxn ang="0">
                    <a:pos x="15" y="2"/>
                  </a:cxn>
                  <a:cxn ang="0">
                    <a:pos x="14" y="6"/>
                  </a:cxn>
                  <a:cxn ang="0">
                    <a:pos x="8" y="11"/>
                  </a:cxn>
                  <a:cxn ang="0">
                    <a:pos x="6" y="17"/>
                  </a:cxn>
                  <a:cxn ang="0">
                    <a:pos x="6" y="21"/>
                  </a:cxn>
                  <a:cxn ang="0">
                    <a:pos x="4" y="27"/>
                  </a:cxn>
                  <a:cxn ang="0">
                    <a:pos x="4" y="29"/>
                  </a:cxn>
                  <a:cxn ang="0">
                    <a:pos x="0" y="35"/>
                  </a:cxn>
                  <a:cxn ang="0">
                    <a:pos x="0" y="37"/>
                  </a:cxn>
                  <a:cxn ang="0">
                    <a:pos x="6" y="41"/>
                  </a:cxn>
                  <a:cxn ang="0">
                    <a:pos x="10" y="41"/>
                  </a:cxn>
                  <a:cxn ang="0">
                    <a:pos x="15" y="39"/>
                  </a:cxn>
                  <a:cxn ang="0">
                    <a:pos x="23" y="41"/>
                  </a:cxn>
                  <a:cxn ang="0">
                    <a:pos x="29" y="31"/>
                  </a:cxn>
                  <a:cxn ang="0">
                    <a:pos x="29" y="31"/>
                  </a:cxn>
                </a:cxnLst>
                <a:rect l="0" t="0" r="r" b="b"/>
                <a:pathLst>
                  <a:path w="33" h="41">
                    <a:moveTo>
                      <a:pt x="29" y="31"/>
                    </a:moveTo>
                    <a:lnTo>
                      <a:pt x="29" y="31"/>
                    </a:lnTo>
                    <a:lnTo>
                      <a:pt x="27" y="27"/>
                    </a:lnTo>
                    <a:lnTo>
                      <a:pt x="25" y="27"/>
                    </a:lnTo>
                    <a:lnTo>
                      <a:pt x="25" y="25"/>
                    </a:lnTo>
                    <a:lnTo>
                      <a:pt x="33" y="17"/>
                    </a:lnTo>
                    <a:lnTo>
                      <a:pt x="33" y="9"/>
                    </a:lnTo>
                    <a:lnTo>
                      <a:pt x="33" y="6"/>
                    </a:lnTo>
                    <a:lnTo>
                      <a:pt x="27" y="0"/>
                    </a:lnTo>
                    <a:lnTo>
                      <a:pt x="19" y="7"/>
                    </a:lnTo>
                    <a:lnTo>
                      <a:pt x="15" y="2"/>
                    </a:lnTo>
                    <a:lnTo>
                      <a:pt x="14" y="6"/>
                    </a:lnTo>
                    <a:lnTo>
                      <a:pt x="8" y="11"/>
                    </a:lnTo>
                    <a:lnTo>
                      <a:pt x="6" y="17"/>
                    </a:lnTo>
                    <a:lnTo>
                      <a:pt x="6" y="21"/>
                    </a:lnTo>
                    <a:lnTo>
                      <a:pt x="4" y="27"/>
                    </a:lnTo>
                    <a:lnTo>
                      <a:pt x="4" y="29"/>
                    </a:lnTo>
                    <a:lnTo>
                      <a:pt x="0" y="35"/>
                    </a:lnTo>
                    <a:lnTo>
                      <a:pt x="0" y="37"/>
                    </a:lnTo>
                    <a:lnTo>
                      <a:pt x="6" y="41"/>
                    </a:lnTo>
                    <a:lnTo>
                      <a:pt x="10" y="41"/>
                    </a:lnTo>
                    <a:lnTo>
                      <a:pt x="15" y="39"/>
                    </a:lnTo>
                    <a:lnTo>
                      <a:pt x="23" y="41"/>
                    </a:lnTo>
                    <a:lnTo>
                      <a:pt x="29" y="31"/>
                    </a:lnTo>
                    <a:lnTo>
                      <a:pt x="29" y="3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13" name="Freeform 479"/>
              <p:cNvSpPr>
                <a:spLocks/>
              </p:cNvSpPr>
              <p:nvPr/>
            </p:nvSpPr>
            <p:spPr bwMode="auto">
              <a:xfrm>
                <a:off x="6162675" y="4257675"/>
                <a:ext cx="52388" cy="65088"/>
              </a:xfrm>
              <a:custGeom>
                <a:avLst/>
                <a:gdLst/>
                <a:ahLst/>
                <a:cxnLst>
                  <a:cxn ang="0">
                    <a:pos x="29" y="31"/>
                  </a:cxn>
                  <a:cxn ang="0">
                    <a:pos x="29" y="31"/>
                  </a:cxn>
                  <a:cxn ang="0">
                    <a:pos x="27" y="27"/>
                  </a:cxn>
                  <a:cxn ang="0">
                    <a:pos x="25" y="27"/>
                  </a:cxn>
                  <a:cxn ang="0">
                    <a:pos x="25" y="25"/>
                  </a:cxn>
                  <a:cxn ang="0">
                    <a:pos x="33" y="17"/>
                  </a:cxn>
                  <a:cxn ang="0">
                    <a:pos x="33" y="9"/>
                  </a:cxn>
                  <a:cxn ang="0">
                    <a:pos x="33" y="6"/>
                  </a:cxn>
                  <a:cxn ang="0">
                    <a:pos x="27" y="0"/>
                  </a:cxn>
                  <a:cxn ang="0">
                    <a:pos x="19" y="7"/>
                  </a:cxn>
                  <a:cxn ang="0">
                    <a:pos x="15" y="2"/>
                  </a:cxn>
                  <a:cxn ang="0">
                    <a:pos x="14" y="6"/>
                  </a:cxn>
                  <a:cxn ang="0">
                    <a:pos x="8" y="11"/>
                  </a:cxn>
                  <a:cxn ang="0">
                    <a:pos x="6" y="17"/>
                  </a:cxn>
                  <a:cxn ang="0">
                    <a:pos x="6" y="21"/>
                  </a:cxn>
                  <a:cxn ang="0">
                    <a:pos x="4" y="27"/>
                  </a:cxn>
                  <a:cxn ang="0">
                    <a:pos x="4" y="29"/>
                  </a:cxn>
                  <a:cxn ang="0">
                    <a:pos x="0" y="35"/>
                  </a:cxn>
                  <a:cxn ang="0">
                    <a:pos x="0" y="37"/>
                  </a:cxn>
                  <a:cxn ang="0">
                    <a:pos x="6" y="41"/>
                  </a:cxn>
                  <a:cxn ang="0">
                    <a:pos x="10" y="41"/>
                  </a:cxn>
                  <a:cxn ang="0">
                    <a:pos x="15" y="39"/>
                  </a:cxn>
                  <a:cxn ang="0">
                    <a:pos x="23" y="41"/>
                  </a:cxn>
                  <a:cxn ang="0">
                    <a:pos x="29" y="31"/>
                  </a:cxn>
                  <a:cxn ang="0">
                    <a:pos x="29" y="31"/>
                  </a:cxn>
                </a:cxnLst>
                <a:rect l="0" t="0" r="r" b="b"/>
                <a:pathLst>
                  <a:path w="33" h="41">
                    <a:moveTo>
                      <a:pt x="29" y="31"/>
                    </a:moveTo>
                    <a:lnTo>
                      <a:pt x="29" y="31"/>
                    </a:lnTo>
                    <a:lnTo>
                      <a:pt x="27" y="27"/>
                    </a:lnTo>
                    <a:lnTo>
                      <a:pt x="25" y="27"/>
                    </a:lnTo>
                    <a:lnTo>
                      <a:pt x="25" y="25"/>
                    </a:lnTo>
                    <a:lnTo>
                      <a:pt x="33" y="17"/>
                    </a:lnTo>
                    <a:lnTo>
                      <a:pt x="33" y="9"/>
                    </a:lnTo>
                    <a:lnTo>
                      <a:pt x="33" y="6"/>
                    </a:lnTo>
                    <a:lnTo>
                      <a:pt x="27" y="0"/>
                    </a:lnTo>
                    <a:lnTo>
                      <a:pt x="19" y="7"/>
                    </a:lnTo>
                    <a:lnTo>
                      <a:pt x="15" y="2"/>
                    </a:lnTo>
                    <a:lnTo>
                      <a:pt x="14" y="6"/>
                    </a:lnTo>
                    <a:lnTo>
                      <a:pt x="8" y="11"/>
                    </a:lnTo>
                    <a:lnTo>
                      <a:pt x="6" y="17"/>
                    </a:lnTo>
                    <a:lnTo>
                      <a:pt x="6" y="21"/>
                    </a:lnTo>
                    <a:lnTo>
                      <a:pt x="4" y="27"/>
                    </a:lnTo>
                    <a:lnTo>
                      <a:pt x="4" y="29"/>
                    </a:lnTo>
                    <a:lnTo>
                      <a:pt x="0" y="35"/>
                    </a:lnTo>
                    <a:lnTo>
                      <a:pt x="0" y="37"/>
                    </a:lnTo>
                    <a:lnTo>
                      <a:pt x="6" y="41"/>
                    </a:lnTo>
                    <a:lnTo>
                      <a:pt x="10" y="41"/>
                    </a:lnTo>
                    <a:lnTo>
                      <a:pt x="15" y="39"/>
                    </a:lnTo>
                    <a:lnTo>
                      <a:pt x="23" y="41"/>
                    </a:lnTo>
                    <a:lnTo>
                      <a:pt x="29" y="31"/>
                    </a:lnTo>
                    <a:lnTo>
                      <a:pt x="29" y="3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14" name="Freeform 484"/>
              <p:cNvSpPr>
                <a:spLocks/>
              </p:cNvSpPr>
              <p:nvPr/>
            </p:nvSpPr>
            <p:spPr bwMode="auto">
              <a:xfrm>
                <a:off x="5383213" y="2900363"/>
                <a:ext cx="160338" cy="100013"/>
              </a:xfrm>
              <a:custGeom>
                <a:avLst/>
                <a:gdLst/>
                <a:ahLst/>
                <a:cxnLst>
                  <a:cxn ang="0">
                    <a:pos x="81" y="55"/>
                  </a:cxn>
                  <a:cxn ang="0">
                    <a:pos x="81" y="55"/>
                  </a:cxn>
                  <a:cxn ang="0">
                    <a:pos x="81" y="53"/>
                  </a:cxn>
                  <a:cxn ang="0">
                    <a:pos x="83" y="51"/>
                  </a:cxn>
                  <a:cxn ang="0">
                    <a:pos x="89" y="49"/>
                  </a:cxn>
                  <a:cxn ang="0">
                    <a:pos x="91" y="45"/>
                  </a:cxn>
                  <a:cxn ang="0">
                    <a:pos x="91" y="43"/>
                  </a:cxn>
                  <a:cxn ang="0">
                    <a:pos x="91" y="41"/>
                  </a:cxn>
                  <a:cxn ang="0">
                    <a:pos x="101" y="39"/>
                  </a:cxn>
                  <a:cxn ang="0">
                    <a:pos x="99" y="31"/>
                  </a:cxn>
                  <a:cxn ang="0">
                    <a:pos x="97" y="29"/>
                  </a:cxn>
                  <a:cxn ang="0">
                    <a:pos x="93" y="29"/>
                  </a:cxn>
                  <a:cxn ang="0">
                    <a:pos x="93" y="27"/>
                  </a:cxn>
                  <a:cxn ang="0">
                    <a:pos x="91" y="23"/>
                  </a:cxn>
                  <a:cxn ang="0">
                    <a:pos x="89" y="21"/>
                  </a:cxn>
                  <a:cxn ang="0">
                    <a:pos x="87" y="21"/>
                  </a:cxn>
                  <a:cxn ang="0">
                    <a:pos x="81" y="21"/>
                  </a:cxn>
                  <a:cxn ang="0">
                    <a:pos x="73" y="19"/>
                  </a:cxn>
                  <a:cxn ang="0">
                    <a:pos x="69" y="13"/>
                  </a:cxn>
                  <a:cxn ang="0">
                    <a:pos x="67" y="11"/>
                  </a:cxn>
                  <a:cxn ang="0">
                    <a:pos x="63" y="11"/>
                  </a:cxn>
                  <a:cxn ang="0">
                    <a:pos x="61" y="11"/>
                  </a:cxn>
                  <a:cxn ang="0">
                    <a:pos x="59" y="11"/>
                  </a:cxn>
                  <a:cxn ang="0">
                    <a:pos x="59" y="9"/>
                  </a:cxn>
                  <a:cxn ang="0">
                    <a:pos x="55" y="7"/>
                  </a:cxn>
                  <a:cxn ang="0">
                    <a:pos x="45" y="7"/>
                  </a:cxn>
                  <a:cxn ang="0">
                    <a:pos x="42" y="3"/>
                  </a:cxn>
                  <a:cxn ang="0">
                    <a:pos x="34" y="0"/>
                  </a:cxn>
                  <a:cxn ang="0">
                    <a:pos x="24" y="7"/>
                  </a:cxn>
                  <a:cxn ang="0">
                    <a:pos x="16" y="9"/>
                  </a:cxn>
                  <a:cxn ang="0">
                    <a:pos x="14" y="13"/>
                  </a:cxn>
                  <a:cxn ang="0">
                    <a:pos x="8" y="17"/>
                  </a:cxn>
                  <a:cxn ang="0">
                    <a:pos x="4" y="17"/>
                  </a:cxn>
                  <a:cxn ang="0">
                    <a:pos x="0" y="19"/>
                  </a:cxn>
                  <a:cxn ang="0">
                    <a:pos x="0" y="23"/>
                  </a:cxn>
                  <a:cxn ang="0">
                    <a:pos x="6" y="29"/>
                  </a:cxn>
                  <a:cxn ang="0">
                    <a:pos x="8" y="33"/>
                  </a:cxn>
                  <a:cxn ang="0">
                    <a:pos x="10" y="39"/>
                  </a:cxn>
                  <a:cxn ang="0">
                    <a:pos x="10" y="43"/>
                  </a:cxn>
                  <a:cxn ang="0">
                    <a:pos x="14" y="49"/>
                  </a:cxn>
                  <a:cxn ang="0">
                    <a:pos x="16" y="49"/>
                  </a:cxn>
                  <a:cxn ang="0">
                    <a:pos x="18" y="49"/>
                  </a:cxn>
                  <a:cxn ang="0">
                    <a:pos x="22" y="51"/>
                  </a:cxn>
                  <a:cxn ang="0">
                    <a:pos x="26" y="55"/>
                  </a:cxn>
                  <a:cxn ang="0">
                    <a:pos x="32" y="61"/>
                  </a:cxn>
                  <a:cxn ang="0">
                    <a:pos x="36" y="63"/>
                  </a:cxn>
                  <a:cxn ang="0">
                    <a:pos x="38" y="61"/>
                  </a:cxn>
                  <a:cxn ang="0">
                    <a:pos x="44" y="53"/>
                  </a:cxn>
                  <a:cxn ang="0">
                    <a:pos x="45" y="51"/>
                  </a:cxn>
                  <a:cxn ang="0">
                    <a:pos x="49" y="51"/>
                  </a:cxn>
                  <a:cxn ang="0">
                    <a:pos x="53" y="51"/>
                  </a:cxn>
                  <a:cxn ang="0">
                    <a:pos x="55" y="53"/>
                  </a:cxn>
                  <a:cxn ang="0">
                    <a:pos x="61" y="55"/>
                  </a:cxn>
                  <a:cxn ang="0">
                    <a:pos x="69" y="59"/>
                  </a:cxn>
                  <a:cxn ang="0">
                    <a:pos x="81" y="55"/>
                  </a:cxn>
                  <a:cxn ang="0">
                    <a:pos x="81" y="55"/>
                  </a:cxn>
                </a:cxnLst>
                <a:rect l="0" t="0" r="r" b="b"/>
                <a:pathLst>
                  <a:path w="101" h="63">
                    <a:moveTo>
                      <a:pt x="81" y="55"/>
                    </a:moveTo>
                    <a:lnTo>
                      <a:pt x="81" y="55"/>
                    </a:lnTo>
                    <a:lnTo>
                      <a:pt x="81" y="53"/>
                    </a:lnTo>
                    <a:lnTo>
                      <a:pt x="83" y="51"/>
                    </a:lnTo>
                    <a:lnTo>
                      <a:pt x="89" y="49"/>
                    </a:lnTo>
                    <a:lnTo>
                      <a:pt x="91" y="45"/>
                    </a:lnTo>
                    <a:lnTo>
                      <a:pt x="91" y="43"/>
                    </a:lnTo>
                    <a:lnTo>
                      <a:pt x="91" y="41"/>
                    </a:lnTo>
                    <a:lnTo>
                      <a:pt x="101" y="39"/>
                    </a:lnTo>
                    <a:lnTo>
                      <a:pt x="99" y="31"/>
                    </a:lnTo>
                    <a:lnTo>
                      <a:pt x="97" y="29"/>
                    </a:lnTo>
                    <a:lnTo>
                      <a:pt x="93" y="29"/>
                    </a:lnTo>
                    <a:lnTo>
                      <a:pt x="93" y="27"/>
                    </a:lnTo>
                    <a:lnTo>
                      <a:pt x="91" y="23"/>
                    </a:lnTo>
                    <a:lnTo>
                      <a:pt x="89" y="21"/>
                    </a:lnTo>
                    <a:lnTo>
                      <a:pt x="87" y="21"/>
                    </a:lnTo>
                    <a:lnTo>
                      <a:pt x="81" y="21"/>
                    </a:lnTo>
                    <a:lnTo>
                      <a:pt x="73" y="19"/>
                    </a:lnTo>
                    <a:lnTo>
                      <a:pt x="69" y="13"/>
                    </a:lnTo>
                    <a:lnTo>
                      <a:pt x="67" y="11"/>
                    </a:lnTo>
                    <a:lnTo>
                      <a:pt x="63" y="11"/>
                    </a:lnTo>
                    <a:lnTo>
                      <a:pt x="61" y="11"/>
                    </a:lnTo>
                    <a:lnTo>
                      <a:pt x="59" y="11"/>
                    </a:lnTo>
                    <a:lnTo>
                      <a:pt x="59" y="9"/>
                    </a:lnTo>
                    <a:lnTo>
                      <a:pt x="55" y="7"/>
                    </a:lnTo>
                    <a:lnTo>
                      <a:pt x="45" y="7"/>
                    </a:lnTo>
                    <a:lnTo>
                      <a:pt x="42" y="3"/>
                    </a:lnTo>
                    <a:lnTo>
                      <a:pt x="34" y="0"/>
                    </a:lnTo>
                    <a:lnTo>
                      <a:pt x="24" y="7"/>
                    </a:lnTo>
                    <a:lnTo>
                      <a:pt x="16" y="9"/>
                    </a:lnTo>
                    <a:lnTo>
                      <a:pt x="14" y="13"/>
                    </a:lnTo>
                    <a:lnTo>
                      <a:pt x="8" y="17"/>
                    </a:lnTo>
                    <a:lnTo>
                      <a:pt x="4" y="17"/>
                    </a:lnTo>
                    <a:lnTo>
                      <a:pt x="0" y="19"/>
                    </a:lnTo>
                    <a:lnTo>
                      <a:pt x="0" y="23"/>
                    </a:lnTo>
                    <a:lnTo>
                      <a:pt x="6" y="29"/>
                    </a:lnTo>
                    <a:lnTo>
                      <a:pt x="8" y="33"/>
                    </a:lnTo>
                    <a:lnTo>
                      <a:pt x="10" y="39"/>
                    </a:lnTo>
                    <a:lnTo>
                      <a:pt x="10" y="43"/>
                    </a:lnTo>
                    <a:lnTo>
                      <a:pt x="14" y="49"/>
                    </a:lnTo>
                    <a:lnTo>
                      <a:pt x="16" y="49"/>
                    </a:lnTo>
                    <a:lnTo>
                      <a:pt x="18" y="49"/>
                    </a:lnTo>
                    <a:lnTo>
                      <a:pt x="22" y="51"/>
                    </a:lnTo>
                    <a:lnTo>
                      <a:pt x="26" y="55"/>
                    </a:lnTo>
                    <a:lnTo>
                      <a:pt x="32" y="61"/>
                    </a:lnTo>
                    <a:lnTo>
                      <a:pt x="36" y="63"/>
                    </a:lnTo>
                    <a:lnTo>
                      <a:pt x="38" y="61"/>
                    </a:lnTo>
                    <a:lnTo>
                      <a:pt x="44" y="53"/>
                    </a:lnTo>
                    <a:lnTo>
                      <a:pt x="45" y="51"/>
                    </a:lnTo>
                    <a:lnTo>
                      <a:pt x="49" y="51"/>
                    </a:lnTo>
                    <a:lnTo>
                      <a:pt x="53" y="51"/>
                    </a:lnTo>
                    <a:lnTo>
                      <a:pt x="55" y="53"/>
                    </a:lnTo>
                    <a:lnTo>
                      <a:pt x="61" y="55"/>
                    </a:lnTo>
                    <a:lnTo>
                      <a:pt x="69" y="59"/>
                    </a:lnTo>
                    <a:lnTo>
                      <a:pt x="81" y="55"/>
                    </a:lnTo>
                    <a:lnTo>
                      <a:pt x="81" y="5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915" name="Group 914"/>
              <p:cNvGrpSpPr/>
              <p:nvPr/>
            </p:nvGrpSpPr>
            <p:grpSpPr>
              <a:xfrm>
                <a:off x="595313" y="1992313"/>
                <a:ext cx="2682875" cy="1846263"/>
                <a:chOff x="595313" y="1992313"/>
                <a:chExt cx="2682875" cy="1846263"/>
              </a:xfrm>
              <a:grpFill/>
            </p:grpSpPr>
            <p:sp>
              <p:nvSpPr>
                <p:cNvPr id="1150" name="Freeform 15"/>
                <p:cNvSpPr>
                  <a:spLocks/>
                </p:cNvSpPr>
                <p:nvPr/>
              </p:nvSpPr>
              <p:spPr bwMode="auto">
                <a:xfrm>
                  <a:off x="1801813" y="2994025"/>
                  <a:ext cx="15875" cy="30163"/>
                </a:xfrm>
                <a:custGeom>
                  <a:avLst/>
                  <a:gdLst/>
                  <a:ahLst/>
                  <a:cxnLst>
                    <a:cxn ang="0">
                      <a:pos x="8" y="0"/>
                    </a:cxn>
                    <a:cxn ang="0">
                      <a:pos x="8" y="0"/>
                    </a:cxn>
                    <a:cxn ang="0">
                      <a:pos x="8" y="2"/>
                    </a:cxn>
                    <a:cxn ang="0">
                      <a:pos x="10" y="6"/>
                    </a:cxn>
                    <a:cxn ang="0">
                      <a:pos x="6" y="9"/>
                    </a:cxn>
                    <a:cxn ang="0">
                      <a:pos x="6" y="19"/>
                    </a:cxn>
                    <a:cxn ang="0">
                      <a:pos x="4" y="17"/>
                    </a:cxn>
                    <a:cxn ang="0">
                      <a:pos x="4" y="13"/>
                    </a:cxn>
                    <a:cxn ang="0">
                      <a:pos x="0" y="9"/>
                    </a:cxn>
                    <a:cxn ang="0">
                      <a:pos x="0" y="8"/>
                    </a:cxn>
                    <a:cxn ang="0">
                      <a:pos x="4" y="6"/>
                    </a:cxn>
                    <a:cxn ang="0">
                      <a:pos x="4" y="8"/>
                    </a:cxn>
                    <a:cxn ang="0">
                      <a:pos x="6" y="6"/>
                    </a:cxn>
                    <a:cxn ang="0">
                      <a:pos x="4" y="2"/>
                    </a:cxn>
                    <a:cxn ang="0">
                      <a:pos x="6" y="2"/>
                    </a:cxn>
                    <a:cxn ang="0">
                      <a:pos x="8" y="0"/>
                    </a:cxn>
                    <a:cxn ang="0">
                      <a:pos x="8" y="0"/>
                    </a:cxn>
                  </a:cxnLst>
                  <a:rect l="0" t="0" r="r" b="b"/>
                  <a:pathLst>
                    <a:path w="10" h="19">
                      <a:moveTo>
                        <a:pt x="8" y="0"/>
                      </a:moveTo>
                      <a:lnTo>
                        <a:pt x="8" y="0"/>
                      </a:lnTo>
                      <a:lnTo>
                        <a:pt x="8" y="2"/>
                      </a:lnTo>
                      <a:lnTo>
                        <a:pt x="10" y="6"/>
                      </a:lnTo>
                      <a:lnTo>
                        <a:pt x="6" y="9"/>
                      </a:lnTo>
                      <a:lnTo>
                        <a:pt x="6" y="19"/>
                      </a:lnTo>
                      <a:lnTo>
                        <a:pt x="4" y="17"/>
                      </a:lnTo>
                      <a:lnTo>
                        <a:pt x="4" y="13"/>
                      </a:lnTo>
                      <a:lnTo>
                        <a:pt x="0" y="9"/>
                      </a:lnTo>
                      <a:lnTo>
                        <a:pt x="0" y="8"/>
                      </a:lnTo>
                      <a:lnTo>
                        <a:pt x="4" y="6"/>
                      </a:lnTo>
                      <a:lnTo>
                        <a:pt x="4" y="8"/>
                      </a:lnTo>
                      <a:lnTo>
                        <a:pt x="6" y="6"/>
                      </a:lnTo>
                      <a:lnTo>
                        <a:pt x="4" y="2"/>
                      </a:lnTo>
                      <a:lnTo>
                        <a:pt x="6" y="2"/>
                      </a:lnTo>
                      <a:lnTo>
                        <a:pt x="8" y="0"/>
                      </a:lnTo>
                      <a:lnTo>
                        <a:pt x="8"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51" name="Freeform 16"/>
                <p:cNvSpPr>
                  <a:spLocks/>
                </p:cNvSpPr>
                <p:nvPr/>
              </p:nvSpPr>
              <p:spPr bwMode="auto">
                <a:xfrm>
                  <a:off x="1801813" y="2994025"/>
                  <a:ext cx="15875" cy="30163"/>
                </a:xfrm>
                <a:custGeom>
                  <a:avLst/>
                  <a:gdLst/>
                  <a:ahLst/>
                  <a:cxnLst>
                    <a:cxn ang="0">
                      <a:pos x="8" y="0"/>
                    </a:cxn>
                    <a:cxn ang="0">
                      <a:pos x="8" y="0"/>
                    </a:cxn>
                    <a:cxn ang="0">
                      <a:pos x="8" y="2"/>
                    </a:cxn>
                    <a:cxn ang="0">
                      <a:pos x="10" y="6"/>
                    </a:cxn>
                    <a:cxn ang="0">
                      <a:pos x="6" y="9"/>
                    </a:cxn>
                    <a:cxn ang="0">
                      <a:pos x="6" y="19"/>
                    </a:cxn>
                    <a:cxn ang="0">
                      <a:pos x="4" y="17"/>
                    </a:cxn>
                    <a:cxn ang="0">
                      <a:pos x="4" y="13"/>
                    </a:cxn>
                    <a:cxn ang="0">
                      <a:pos x="0" y="9"/>
                    </a:cxn>
                    <a:cxn ang="0">
                      <a:pos x="0" y="8"/>
                    </a:cxn>
                    <a:cxn ang="0">
                      <a:pos x="4" y="6"/>
                    </a:cxn>
                    <a:cxn ang="0">
                      <a:pos x="4" y="8"/>
                    </a:cxn>
                    <a:cxn ang="0">
                      <a:pos x="6" y="6"/>
                    </a:cxn>
                    <a:cxn ang="0">
                      <a:pos x="4" y="2"/>
                    </a:cxn>
                    <a:cxn ang="0">
                      <a:pos x="6" y="2"/>
                    </a:cxn>
                    <a:cxn ang="0">
                      <a:pos x="8" y="0"/>
                    </a:cxn>
                    <a:cxn ang="0">
                      <a:pos x="8" y="0"/>
                    </a:cxn>
                  </a:cxnLst>
                  <a:rect l="0" t="0" r="r" b="b"/>
                  <a:pathLst>
                    <a:path w="10" h="19">
                      <a:moveTo>
                        <a:pt x="8" y="0"/>
                      </a:moveTo>
                      <a:lnTo>
                        <a:pt x="8" y="0"/>
                      </a:lnTo>
                      <a:lnTo>
                        <a:pt x="8" y="2"/>
                      </a:lnTo>
                      <a:lnTo>
                        <a:pt x="10" y="6"/>
                      </a:lnTo>
                      <a:lnTo>
                        <a:pt x="6" y="9"/>
                      </a:lnTo>
                      <a:lnTo>
                        <a:pt x="6" y="19"/>
                      </a:lnTo>
                      <a:lnTo>
                        <a:pt x="4" y="17"/>
                      </a:lnTo>
                      <a:lnTo>
                        <a:pt x="4" y="13"/>
                      </a:lnTo>
                      <a:lnTo>
                        <a:pt x="0" y="9"/>
                      </a:lnTo>
                      <a:lnTo>
                        <a:pt x="0" y="8"/>
                      </a:lnTo>
                      <a:lnTo>
                        <a:pt x="4" y="6"/>
                      </a:lnTo>
                      <a:lnTo>
                        <a:pt x="4" y="8"/>
                      </a:lnTo>
                      <a:lnTo>
                        <a:pt x="6" y="6"/>
                      </a:lnTo>
                      <a:lnTo>
                        <a:pt x="4" y="2"/>
                      </a:lnTo>
                      <a:lnTo>
                        <a:pt x="6" y="2"/>
                      </a:lnTo>
                      <a:lnTo>
                        <a:pt x="8" y="0"/>
                      </a:lnTo>
                      <a:lnTo>
                        <a:pt x="8"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52" name="Freeform 17"/>
                <p:cNvSpPr>
                  <a:spLocks/>
                </p:cNvSpPr>
                <p:nvPr/>
              </p:nvSpPr>
              <p:spPr bwMode="auto">
                <a:xfrm>
                  <a:off x="1797050" y="3030538"/>
                  <a:ext cx="7938" cy="19050"/>
                </a:xfrm>
                <a:custGeom>
                  <a:avLst/>
                  <a:gdLst/>
                  <a:ahLst/>
                  <a:cxnLst>
                    <a:cxn ang="0">
                      <a:pos x="5" y="0"/>
                    </a:cxn>
                    <a:cxn ang="0">
                      <a:pos x="5" y="0"/>
                    </a:cxn>
                    <a:cxn ang="0">
                      <a:pos x="5" y="2"/>
                    </a:cxn>
                    <a:cxn ang="0">
                      <a:pos x="1" y="6"/>
                    </a:cxn>
                    <a:cxn ang="0">
                      <a:pos x="1" y="12"/>
                    </a:cxn>
                    <a:cxn ang="0">
                      <a:pos x="0" y="8"/>
                    </a:cxn>
                    <a:cxn ang="0">
                      <a:pos x="0" y="6"/>
                    </a:cxn>
                    <a:cxn ang="0">
                      <a:pos x="5" y="0"/>
                    </a:cxn>
                    <a:cxn ang="0">
                      <a:pos x="5" y="0"/>
                    </a:cxn>
                  </a:cxnLst>
                  <a:rect l="0" t="0" r="r" b="b"/>
                  <a:pathLst>
                    <a:path w="5" h="12">
                      <a:moveTo>
                        <a:pt x="5" y="0"/>
                      </a:moveTo>
                      <a:lnTo>
                        <a:pt x="5" y="0"/>
                      </a:lnTo>
                      <a:lnTo>
                        <a:pt x="5" y="2"/>
                      </a:lnTo>
                      <a:lnTo>
                        <a:pt x="1" y="6"/>
                      </a:lnTo>
                      <a:lnTo>
                        <a:pt x="1" y="12"/>
                      </a:lnTo>
                      <a:lnTo>
                        <a:pt x="0" y="8"/>
                      </a:lnTo>
                      <a:lnTo>
                        <a:pt x="0" y="6"/>
                      </a:lnTo>
                      <a:lnTo>
                        <a:pt x="5" y="0"/>
                      </a:lnTo>
                      <a:lnTo>
                        <a:pt x="5"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53" name="Freeform 18"/>
                <p:cNvSpPr>
                  <a:spLocks/>
                </p:cNvSpPr>
                <p:nvPr/>
              </p:nvSpPr>
              <p:spPr bwMode="auto">
                <a:xfrm>
                  <a:off x="1797050" y="3030538"/>
                  <a:ext cx="7938" cy="19050"/>
                </a:xfrm>
                <a:custGeom>
                  <a:avLst/>
                  <a:gdLst/>
                  <a:ahLst/>
                  <a:cxnLst>
                    <a:cxn ang="0">
                      <a:pos x="5" y="0"/>
                    </a:cxn>
                    <a:cxn ang="0">
                      <a:pos x="5" y="0"/>
                    </a:cxn>
                    <a:cxn ang="0">
                      <a:pos x="5" y="2"/>
                    </a:cxn>
                    <a:cxn ang="0">
                      <a:pos x="1" y="6"/>
                    </a:cxn>
                    <a:cxn ang="0">
                      <a:pos x="1" y="12"/>
                    </a:cxn>
                    <a:cxn ang="0">
                      <a:pos x="0" y="8"/>
                    </a:cxn>
                    <a:cxn ang="0">
                      <a:pos x="0" y="6"/>
                    </a:cxn>
                    <a:cxn ang="0">
                      <a:pos x="5" y="0"/>
                    </a:cxn>
                    <a:cxn ang="0">
                      <a:pos x="5" y="0"/>
                    </a:cxn>
                  </a:cxnLst>
                  <a:rect l="0" t="0" r="r" b="b"/>
                  <a:pathLst>
                    <a:path w="5" h="12">
                      <a:moveTo>
                        <a:pt x="5" y="0"/>
                      </a:moveTo>
                      <a:lnTo>
                        <a:pt x="5" y="0"/>
                      </a:lnTo>
                      <a:lnTo>
                        <a:pt x="5" y="2"/>
                      </a:lnTo>
                      <a:lnTo>
                        <a:pt x="1" y="6"/>
                      </a:lnTo>
                      <a:lnTo>
                        <a:pt x="1" y="12"/>
                      </a:lnTo>
                      <a:lnTo>
                        <a:pt x="0" y="8"/>
                      </a:lnTo>
                      <a:lnTo>
                        <a:pt x="0" y="6"/>
                      </a:lnTo>
                      <a:lnTo>
                        <a:pt x="5" y="0"/>
                      </a:lnTo>
                      <a:lnTo>
                        <a:pt x="5"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54" name="Freeform 300"/>
                <p:cNvSpPr>
                  <a:spLocks noEditPoints="1"/>
                </p:cNvSpPr>
                <p:nvPr/>
              </p:nvSpPr>
              <p:spPr bwMode="auto">
                <a:xfrm>
                  <a:off x="595313" y="1992313"/>
                  <a:ext cx="2682875" cy="1846263"/>
                </a:xfrm>
                <a:custGeom>
                  <a:avLst/>
                  <a:gdLst/>
                  <a:ahLst/>
                  <a:cxnLst>
                    <a:cxn ang="0">
                      <a:pos x="1320" y="1058"/>
                    </a:cxn>
                    <a:cxn ang="0">
                      <a:pos x="1357" y="1050"/>
                    </a:cxn>
                    <a:cxn ang="0">
                      <a:pos x="1428" y="1078"/>
                    </a:cxn>
                    <a:cxn ang="0">
                      <a:pos x="1466" y="1157"/>
                    </a:cxn>
                    <a:cxn ang="0">
                      <a:pos x="1446" y="1052"/>
                    </a:cxn>
                    <a:cxn ang="0">
                      <a:pos x="1493" y="983"/>
                    </a:cxn>
                    <a:cxn ang="0">
                      <a:pos x="1529" y="926"/>
                    </a:cxn>
                    <a:cxn ang="0">
                      <a:pos x="1529" y="847"/>
                    </a:cxn>
                    <a:cxn ang="0">
                      <a:pos x="1552" y="879"/>
                    </a:cxn>
                    <a:cxn ang="0">
                      <a:pos x="1578" y="816"/>
                    </a:cxn>
                    <a:cxn ang="0">
                      <a:pos x="1641" y="790"/>
                    </a:cxn>
                    <a:cxn ang="0">
                      <a:pos x="1665" y="731"/>
                    </a:cxn>
                    <a:cxn ang="0">
                      <a:pos x="1675" y="670"/>
                    </a:cxn>
                    <a:cxn ang="0">
                      <a:pos x="1543" y="729"/>
                    </a:cxn>
                    <a:cxn ang="0">
                      <a:pos x="1485" y="765"/>
                    </a:cxn>
                    <a:cxn ang="0">
                      <a:pos x="1422" y="784"/>
                    </a:cxn>
                    <a:cxn ang="0">
                      <a:pos x="1413" y="717"/>
                    </a:cxn>
                    <a:cxn ang="0">
                      <a:pos x="1371" y="771"/>
                    </a:cxn>
                    <a:cxn ang="0">
                      <a:pos x="1348" y="709"/>
                    </a:cxn>
                    <a:cxn ang="0">
                      <a:pos x="1357" y="682"/>
                    </a:cxn>
                    <a:cxn ang="0">
                      <a:pos x="1292" y="672"/>
                    </a:cxn>
                    <a:cxn ang="0">
                      <a:pos x="1263" y="631"/>
                    </a:cxn>
                    <a:cxn ang="0">
                      <a:pos x="757" y="637"/>
                    </a:cxn>
                    <a:cxn ang="0">
                      <a:pos x="735" y="721"/>
                    </a:cxn>
                    <a:cxn ang="0">
                      <a:pos x="745" y="853"/>
                    </a:cxn>
                    <a:cxn ang="0">
                      <a:pos x="768" y="895"/>
                    </a:cxn>
                    <a:cxn ang="0">
                      <a:pos x="843" y="983"/>
                    </a:cxn>
                    <a:cxn ang="0">
                      <a:pos x="1074" y="1074"/>
                    </a:cxn>
                    <a:cxn ang="0">
                      <a:pos x="1166" y="1143"/>
                    </a:cxn>
                    <a:cxn ang="0">
                      <a:pos x="1198" y="1088"/>
                    </a:cxn>
                    <a:cxn ang="0">
                      <a:pos x="1279" y="1068"/>
                    </a:cxn>
                    <a:cxn ang="0">
                      <a:pos x="609" y="398"/>
                    </a:cxn>
                    <a:cxn ang="0">
                      <a:pos x="528" y="337"/>
                    </a:cxn>
                    <a:cxn ang="0">
                      <a:pos x="431" y="34"/>
                    </a:cxn>
                    <a:cxn ang="0">
                      <a:pos x="329" y="26"/>
                    </a:cxn>
                    <a:cxn ang="0">
                      <a:pos x="223" y="14"/>
                    </a:cxn>
                    <a:cxn ang="0">
                      <a:pos x="130" y="16"/>
                    </a:cxn>
                    <a:cxn ang="0">
                      <a:pos x="37" y="81"/>
                    </a:cxn>
                    <a:cxn ang="0">
                      <a:pos x="83" y="128"/>
                    </a:cxn>
                    <a:cxn ang="0">
                      <a:pos x="102" y="152"/>
                    </a:cxn>
                    <a:cxn ang="0">
                      <a:pos x="33" y="160"/>
                    </a:cxn>
                    <a:cxn ang="0">
                      <a:pos x="79" y="193"/>
                    </a:cxn>
                    <a:cxn ang="0">
                      <a:pos x="69" y="237"/>
                    </a:cxn>
                    <a:cxn ang="0">
                      <a:pos x="45" y="296"/>
                    </a:cxn>
                    <a:cxn ang="0">
                      <a:pos x="89" y="317"/>
                    </a:cxn>
                    <a:cxn ang="0">
                      <a:pos x="128" y="347"/>
                    </a:cxn>
                    <a:cxn ang="0">
                      <a:pos x="181" y="367"/>
                    </a:cxn>
                    <a:cxn ang="0">
                      <a:pos x="120" y="436"/>
                    </a:cxn>
                    <a:cxn ang="0">
                      <a:pos x="118" y="451"/>
                    </a:cxn>
                    <a:cxn ang="0">
                      <a:pos x="171" y="418"/>
                    </a:cxn>
                    <a:cxn ang="0">
                      <a:pos x="229" y="349"/>
                    </a:cxn>
                    <a:cxn ang="0">
                      <a:pos x="294" y="288"/>
                    </a:cxn>
                    <a:cxn ang="0">
                      <a:pos x="278" y="339"/>
                    </a:cxn>
                    <a:cxn ang="0">
                      <a:pos x="315" y="325"/>
                    </a:cxn>
                    <a:cxn ang="0">
                      <a:pos x="359" y="304"/>
                    </a:cxn>
                    <a:cxn ang="0">
                      <a:pos x="459" y="335"/>
                    </a:cxn>
                    <a:cxn ang="0">
                      <a:pos x="530" y="388"/>
                    </a:cxn>
                    <a:cxn ang="0">
                      <a:pos x="550" y="369"/>
                    </a:cxn>
                    <a:cxn ang="0">
                      <a:pos x="601" y="428"/>
                    </a:cxn>
                    <a:cxn ang="0">
                      <a:pos x="623" y="463"/>
                    </a:cxn>
                    <a:cxn ang="0">
                      <a:pos x="646" y="443"/>
                    </a:cxn>
                  </a:cxnLst>
                  <a:rect l="0" t="0" r="r" b="b"/>
                  <a:pathLst>
                    <a:path w="1690" h="1163">
                      <a:moveTo>
                        <a:pt x="1283" y="1078"/>
                      </a:moveTo>
                      <a:lnTo>
                        <a:pt x="1283" y="1078"/>
                      </a:lnTo>
                      <a:lnTo>
                        <a:pt x="1288" y="1078"/>
                      </a:lnTo>
                      <a:lnTo>
                        <a:pt x="1292" y="1078"/>
                      </a:lnTo>
                      <a:lnTo>
                        <a:pt x="1296" y="1074"/>
                      </a:lnTo>
                      <a:lnTo>
                        <a:pt x="1298" y="1074"/>
                      </a:lnTo>
                      <a:lnTo>
                        <a:pt x="1300" y="1078"/>
                      </a:lnTo>
                      <a:lnTo>
                        <a:pt x="1298" y="1070"/>
                      </a:lnTo>
                      <a:lnTo>
                        <a:pt x="1300" y="1064"/>
                      </a:lnTo>
                      <a:lnTo>
                        <a:pt x="1312" y="1070"/>
                      </a:lnTo>
                      <a:lnTo>
                        <a:pt x="1312" y="1072"/>
                      </a:lnTo>
                      <a:lnTo>
                        <a:pt x="1312" y="1074"/>
                      </a:lnTo>
                      <a:lnTo>
                        <a:pt x="1320" y="1074"/>
                      </a:lnTo>
                      <a:lnTo>
                        <a:pt x="1320" y="1080"/>
                      </a:lnTo>
                      <a:lnTo>
                        <a:pt x="1324" y="1080"/>
                      </a:lnTo>
                      <a:lnTo>
                        <a:pt x="1324" y="1072"/>
                      </a:lnTo>
                      <a:lnTo>
                        <a:pt x="1318" y="1072"/>
                      </a:lnTo>
                      <a:lnTo>
                        <a:pt x="1318" y="1068"/>
                      </a:lnTo>
                      <a:lnTo>
                        <a:pt x="1324" y="1064"/>
                      </a:lnTo>
                      <a:lnTo>
                        <a:pt x="1324" y="1060"/>
                      </a:lnTo>
                      <a:lnTo>
                        <a:pt x="1320" y="1058"/>
                      </a:lnTo>
                      <a:lnTo>
                        <a:pt x="1318" y="1060"/>
                      </a:lnTo>
                      <a:lnTo>
                        <a:pt x="1316" y="1054"/>
                      </a:lnTo>
                      <a:lnTo>
                        <a:pt x="1310" y="1058"/>
                      </a:lnTo>
                      <a:lnTo>
                        <a:pt x="1308" y="1058"/>
                      </a:lnTo>
                      <a:lnTo>
                        <a:pt x="1308" y="1054"/>
                      </a:lnTo>
                      <a:lnTo>
                        <a:pt x="1306" y="1052"/>
                      </a:lnTo>
                      <a:lnTo>
                        <a:pt x="1306" y="1050"/>
                      </a:lnTo>
                      <a:lnTo>
                        <a:pt x="1310" y="1052"/>
                      </a:lnTo>
                      <a:lnTo>
                        <a:pt x="1318" y="1052"/>
                      </a:lnTo>
                      <a:lnTo>
                        <a:pt x="1318" y="1048"/>
                      </a:lnTo>
                      <a:lnTo>
                        <a:pt x="1326" y="1044"/>
                      </a:lnTo>
                      <a:lnTo>
                        <a:pt x="1330" y="1048"/>
                      </a:lnTo>
                      <a:lnTo>
                        <a:pt x="1336" y="1050"/>
                      </a:lnTo>
                      <a:lnTo>
                        <a:pt x="1340" y="1050"/>
                      </a:lnTo>
                      <a:lnTo>
                        <a:pt x="1340" y="1044"/>
                      </a:lnTo>
                      <a:lnTo>
                        <a:pt x="1344" y="1044"/>
                      </a:lnTo>
                      <a:lnTo>
                        <a:pt x="1346" y="1052"/>
                      </a:lnTo>
                      <a:lnTo>
                        <a:pt x="1350" y="1052"/>
                      </a:lnTo>
                      <a:lnTo>
                        <a:pt x="1355" y="1044"/>
                      </a:lnTo>
                      <a:lnTo>
                        <a:pt x="1357" y="1048"/>
                      </a:lnTo>
                      <a:lnTo>
                        <a:pt x="1357" y="1050"/>
                      </a:lnTo>
                      <a:lnTo>
                        <a:pt x="1361" y="1050"/>
                      </a:lnTo>
                      <a:lnTo>
                        <a:pt x="1363" y="1050"/>
                      </a:lnTo>
                      <a:lnTo>
                        <a:pt x="1363" y="1044"/>
                      </a:lnTo>
                      <a:lnTo>
                        <a:pt x="1367" y="1044"/>
                      </a:lnTo>
                      <a:lnTo>
                        <a:pt x="1373" y="1048"/>
                      </a:lnTo>
                      <a:lnTo>
                        <a:pt x="1371" y="1050"/>
                      </a:lnTo>
                      <a:lnTo>
                        <a:pt x="1371" y="1052"/>
                      </a:lnTo>
                      <a:lnTo>
                        <a:pt x="1373" y="1054"/>
                      </a:lnTo>
                      <a:lnTo>
                        <a:pt x="1383" y="1054"/>
                      </a:lnTo>
                      <a:lnTo>
                        <a:pt x="1383" y="1058"/>
                      </a:lnTo>
                      <a:lnTo>
                        <a:pt x="1385" y="1060"/>
                      </a:lnTo>
                      <a:lnTo>
                        <a:pt x="1393" y="1064"/>
                      </a:lnTo>
                      <a:lnTo>
                        <a:pt x="1401" y="1068"/>
                      </a:lnTo>
                      <a:lnTo>
                        <a:pt x="1403" y="1062"/>
                      </a:lnTo>
                      <a:lnTo>
                        <a:pt x="1405" y="1058"/>
                      </a:lnTo>
                      <a:lnTo>
                        <a:pt x="1413" y="1058"/>
                      </a:lnTo>
                      <a:lnTo>
                        <a:pt x="1418" y="1062"/>
                      </a:lnTo>
                      <a:lnTo>
                        <a:pt x="1418" y="1068"/>
                      </a:lnTo>
                      <a:lnTo>
                        <a:pt x="1420" y="1072"/>
                      </a:lnTo>
                      <a:lnTo>
                        <a:pt x="1422" y="1074"/>
                      </a:lnTo>
                      <a:lnTo>
                        <a:pt x="1428" y="1078"/>
                      </a:lnTo>
                      <a:lnTo>
                        <a:pt x="1428" y="1094"/>
                      </a:lnTo>
                      <a:lnTo>
                        <a:pt x="1426" y="1098"/>
                      </a:lnTo>
                      <a:lnTo>
                        <a:pt x="1426" y="1103"/>
                      </a:lnTo>
                      <a:lnTo>
                        <a:pt x="1428" y="1109"/>
                      </a:lnTo>
                      <a:lnTo>
                        <a:pt x="1432" y="1102"/>
                      </a:lnTo>
                      <a:lnTo>
                        <a:pt x="1438" y="1102"/>
                      </a:lnTo>
                      <a:lnTo>
                        <a:pt x="1432" y="1123"/>
                      </a:lnTo>
                      <a:lnTo>
                        <a:pt x="1438" y="1127"/>
                      </a:lnTo>
                      <a:lnTo>
                        <a:pt x="1442" y="1129"/>
                      </a:lnTo>
                      <a:lnTo>
                        <a:pt x="1446" y="1137"/>
                      </a:lnTo>
                      <a:lnTo>
                        <a:pt x="1446" y="1143"/>
                      </a:lnTo>
                      <a:lnTo>
                        <a:pt x="1450" y="1149"/>
                      </a:lnTo>
                      <a:lnTo>
                        <a:pt x="1452" y="1157"/>
                      </a:lnTo>
                      <a:lnTo>
                        <a:pt x="1456" y="1157"/>
                      </a:lnTo>
                      <a:lnTo>
                        <a:pt x="1458" y="1157"/>
                      </a:lnTo>
                      <a:lnTo>
                        <a:pt x="1458" y="1159"/>
                      </a:lnTo>
                      <a:lnTo>
                        <a:pt x="1460" y="1163"/>
                      </a:lnTo>
                      <a:lnTo>
                        <a:pt x="1464" y="1163"/>
                      </a:lnTo>
                      <a:lnTo>
                        <a:pt x="1466" y="1163"/>
                      </a:lnTo>
                      <a:lnTo>
                        <a:pt x="1466" y="1159"/>
                      </a:lnTo>
                      <a:lnTo>
                        <a:pt x="1466" y="1157"/>
                      </a:lnTo>
                      <a:lnTo>
                        <a:pt x="1466" y="1153"/>
                      </a:lnTo>
                      <a:lnTo>
                        <a:pt x="1470" y="1149"/>
                      </a:lnTo>
                      <a:lnTo>
                        <a:pt x="1470" y="1137"/>
                      </a:lnTo>
                      <a:lnTo>
                        <a:pt x="1474" y="1129"/>
                      </a:lnTo>
                      <a:lnTo>
                        <a:pt x="1470" y="1129"/>
                      </a:lnTo>
                      <a:lnTo>
                        <a:pt x="1470" y="1127"/>
                      </a:lnTo>
                      <a:lnTo>
                        <a:pt x="1470" y="1121"/>
                      </a:lnTo>
                      <a:lnTo>
                        <a:pt x="1468" y="1121"/>
                      </a:lnTo>
                      <a:lnTo>
                        <a:pt x="1468" y="1113"/>
                      </a:lnTo>
                      <a:lnTo>
                        <a:pt x="1468" y="1109"/>
                      </a:lnTo>
                      <a:lnTo>
                        <a:pt x="1464" y="1102"/>
                      </a:lnTo>
                      <a:lnTo>
                        <a:pt x="1464" y="1100"/>
                      </a:lnTo>
                      <a:lnTo>
                        <a:pt x="1464" y="1094"/>
                      </a:lnTo>
                      <a:lnTo>
                        <a:pt x="1460" y="1092"/>
                      </a:lnTo>
                      <a:lnTo>
                        <a:pt x="1458" y="1090"/>
                      </a:lnTo>
                      <a:lnTo>
                        <a:pt x="1460" y="1084"/>
                      </a:lnTo>
                      <a:lnTo>
                        <a:pt x="1456" y="1078"/>
                      </a:lnTo>
                      <a:lnTo>
                        <a:pt x="1452" y="1070"/>
                      </a:lnTo>
                      <a:lnTo>
                        <a:pt x="1452" y="1062"/>
                      </a:lnTo>
                      <a:lnTo>
                        <a:pt x="1450" y="1054"/>
                      </a:lnTo>
                      <a:lnTo>
                        <a:pt x="1446" y="1052"/>
                      </a:lnTo>
                      <a:lnTo>
                        <a:pt x="1446" y="1050"/>
                      </a:lnTo>
                      <a:lnTo>
                        <a:pt x="1450" y="1044"/>
                      </a:lnTo>
                      <a:lnTo>
                        <a:pt x="1450" y="1040"/>
                      </a:lnTo>
                      <a:lnTo>
                        <a:pt x="1450" y="1035"/>
                      </a:lnTo>
                      <a:lnTo>
                        <a:pt x="1452" y="1035"/>
                      </a:lnTo>
                      <a:lnTo>
                        <a:pt x="1456" y="1023"/>
                      </a:lnTo>
                      <a:lnTo>
                        <a:pt x="1456" y="1021"/>
                      </a:lnTo>
                      <a:lnTo>
                        <a:pt x="1464" y="1015"/>
                      </a:lnTo>
                      <a:lnTo>
                        <a:pt x="1460" y="1011"/>
                      </a:lnTo>
                      <a:lnTo>
                        <a:pt x="1464" y="1011"/>
                      </a:lnTo>
                      <a:lnTo>
                        <a:pt x="1468" y="1009"/>
                      </a:lnTo>
                      <a:lnTo>
                        <a:pt x="1468" y="1005"/>
                      </a:lnTo>
                      <a:lnTo>
                        <a:pt x="1470" y="1001"/>
                      </a:lnTo>
                      <a:lnTo>
                        <a:pt x="1474" y="1001"/>
                      </a:lnTo>
                      <a:lnTo>
                        <a:pt x="1476" y="1001"/>
                      </a:lnTo>
                      <a:lnTo>
                        <a:pt x="1480" y="995"/>
                      </a:lnTo>
                      <a:lnTo>
                        <a:pt x="1480" y="993"/>
                      </a:lnTo>
                      <a:lnTo>
                        <a:pt x="1485" y="993"/>
                      </a:lnTo>
                      <a:lnTo>
                        <a:pt x="1487" y="983"/>
                      </a:lnTo>
                      <a:lnTo>
                        <a:pt x="1491" y="983"/>
                      </a:lnTo>
                      <a:lnTo>
                        <a:pt x="1493" y="983"/>
                      </a:lnTo>
                      <a:lnTo>
                        <a:pt x="1497" y="981"/>
                      </a:lnTo>
                      <a:lnTo>
                        <a:pt x="1501" y="979"/>
                      </a:lnTo>
                      <a:lnTo>
                        <a:pt x="1503" y="979"/>
                      </a:lnTo>
                      <a:lnTo>
                        <a:pt x="1507" y="979"/>
                      </a:lnTo>
                      <a:lnTo>
                        <a:pt x="1515" y="966"/>
                      </a:lnTo>
                      <a:lnTo>
                        <a:pt x="1515" y="964"/>
                      </a:lnTo>
                      <a:lnTo>
                        <a:pt x="1523" y="960"/>
                      </a:lnTo>
                      <a:lnTo>
                        <a:pt x="1521" y="952"/>
                      </a:lnTo>
                      <a:lnTo>
                        <a:pt x="1525" y="952"/>
                      </a:lnTo>
                      <a:lnTo>
                        <a:pt x="1525" y="950"/>
                      </a:lnTo>
                      <a:lnTo>
                        <a:pt x="1529" y="950"/>
                      </a:lnTo>
                      <a:lnTo>
                        <a:pt x="1523" y="942"/>
                      </a:lnTo>
                      <a:lnTo>
                        <a:pt x="1533" y="940"/>
                      </a:lnTo>
                      <a:lnTo>
                        <a:pt x="1533" y="942"/>
                      </a:lnTo>
                      <a:lnTo>
                        <a:pt x="1539" y="944"/>
                      </a:lnTo>
                      <a:lnTo>
                        <a:pt x="1543" y="940"/>
                      </a:lnTo>
                      <a:lnTo>
                        <a:pt x="1543" y="936"/>
                      </a:lnTo>
                      <a:lnTo>
                        <a:pt x="1539" y="940"/>
                      </a:lnTo>
                      <a:lnTo>
                        <a:pt x="1539" y="934"/>
                      </a:lnTo>
                      <a:lnTo>
                        <a:pt x="1529" y="932"/>
                      </a:lnTo>
                      <a:lnTo>
                        <a:pt x="1529" y="926"/>
                      </a:lnTo>
                      <a:lnTo>
                        <a:pt x="1533" y="926"/>
                      </a:lnTo>
                      <a:lnTo>
                        <a:pt x="1539" y="924"/>
                      </a:lnTo>
                      <a:lnTo>
                        <a:pt x="1539" y="922"/>
                      </a:lnTo>
                      <a:lnTo>
                        <a:pt x="1539" y="920"/>
                      </a:lnTo>
                      <a:lnTo>
                        <a:pt x="1535" y="916"/>
                      </a:lnTo>
                      <a:lnTo>
                        <a:pt x="1539" y="916"/>
                      </a:lnTo>
                      <a:lnTo>
                        <a:pt x="1539" y="914"/>
                      </a:lnTo>
                      <a:lnTo>
                        <a:pt x="1525" y="908"/>
                      </a:lnTo>
                      <a:lnTo>
                        <a:pt x="1525" y="904"/>
                      </a:lnTo>
                      <a:lnTo>
                        <a:pt x="1523" y="903"/>
                      </a:lnTo>
                      <a:lnTo>
                        <a:pt x="1533" y="899"/>
                      </a:lnTo>
                      <a:lnTo>
                        <a:pt x="1531" y="895"/>
                      </a:lnTo>
                      <a:lnTo>
                        <a:pt x="1525" y="889"/>
                      </a:lnTo>
                      <a:lnTo>
                        <a:pt x="1529" y="889"/>
                      </a:lnTo>
                      <a:lnTo>
                        <a:pt x="1529" y="887"/>
                      </a:lnTo>
                      <a:lnTo>
                        <a:pt x="1521" y="879"/>
                      </a:lnTo>
                      <a:lnTo>
                        <a:pt x="1523" y="877"/>
                      </a:lnTo>
                      <a:lnTo>
                        <a:pt x="1523" y="871"/>
                      </a:lnTo>
                      <a:lnTo>
                        <a:pt x="1525" y="871"/>
                      </a:lnTo>
                      <a:lnTo>
                        <a:pt x="1529" y="861"/>
                      </a:lnTo>
                      <a:lnTo>
                        <a:pt x="1529" y="847"/>
                      </a:lnTo>
                      <a:lnTo>
                        <a:pt x="1533" y="847"/>
                      </a:lnTo>
                      <a:lnTo>
                        <a:pt x="1535" y="845"/>
                      </a:lnTo>
                      <a:lnTo>
                        <a:pt x="1543" y="845"/>
                      </a:lnTo>
                      <a:lnTo>
                        <a:pt x="1543" y="843"/>
                      </a:lnTo>
                      <a:lnTo>
                        <a:pt x="1545" y="839"/>
                      </a:lnTo>
                      <a:lnTo>
                        <a:pt x="1545" y="845"/>
                      </a:lnTo>
                      <a:lnTo>
                        <a:pt x="1535" y="857"/>
                      </a:lnTo>
                      <a:lnTo>
                        <a:pt x="1539" y="861"/>
                      </a:lnTo>
                      <a:lnTo>
                        <a:pt x="1535" y="863"/>
                      </a:lnTo>
                      <a:lnTo>
                        <a:pt x="1531" y="865"/>
                      </a:lnTo>
                      <a:lnTo>
                        <a:pt x="1533" y="867"/>
                      </a:lnTo>
                      <a:lnTo>
                        <a:pt x="1533" y="871"/>
                      </a:lnTo>
                      <a:lnTo>
                        <a:pt x="1535" y="873"/>
                      </a:lnTo>
                      <a:lnTo>
                        <a:pt x="1533" y="873"/>
                      </a:lnTo>
                      <a:lnTo>
                        <a:pt x="1533" y="877"/>
                      </a:lnTo>
                      <a:lnTo>
                        <a:pt x="1533" y="883"/>
                      </a:lnTo>
                      <a:lnTo>
                        <a:pt x="1543" y="879"/>
                      </a:lnTo>
                      <a:lnTo>
                        <a:pt x="1543" y="887"/>
                      </a:lnTo>
                      <a:lnTo>
                        <a:pt x="1552" y="885"/>
                      </a:lnTo>
                      <a:lnTo>
                        <a:pt x="1552" y="883"/>
                      </a:lnTo>
                      <a:lnTo>
                        <a:pt x="1552" y="879"/>
                      </a:lnTo>
                      <a:lnTo>
                        <a:pt x="1552" y="877"/>
                      </a:lnTo>
                      <a:lnTo>
                        <a:pt x="1552" y="875"/>
                      </a:lnTo>
                      <a:lnTo>
                        <a:pt x="1556" y="875"/>
                      </a:lnTo>
                      <a:lnTo>
                        <a:pt x="1556" y="871"/>
                      </a:lnTo>
                      <a:lnTo>
                        <a:pt x="1552" y="871"/>
                      </a:lnTo>
                      <a:lnTo>
                        <a:pt x="1556" y="865"/>
                      </a:lnTo>
                      <a:lnTo>
                        <a:pt x="1556" y="863"/>
                      </a:lnTo>
                      <a:lnTo>
                        <a:pt x="1552" y="863"/>
                      </a:lnTo>
                      <a:lnTo>
                        <a:pt x="1550" y="855"/>
                      </a:lnTo>
                      <a:lnTo>
                        <a:pt x="1550" y="847"/>
                      </a:lnTo>
                      <a:lnTo>
                        <a:pt x="1556" y="849"/>
                      </a:lnTo>
                      <a:lnTo>
                        <a:pt x="1560" y="855"/>
                      </a:lnTo>
                      <a:lnTo>
                        <a:pt x="1566" y="855"/>
                      </a:lnTo>
                      <a:lnTo>
                        <a:pt x="1572" y="839"/>
                      </a:lnTo>
                      <a:lnTo>
                        <a:pt x="1576" y="843"/>
                      </a:lnTo>
                      <a:lnTo>
                        <a:pt x="1578" y="836"/>
                      </a:lnTo>
                      <a:lnTo>
                        <a:pt x="1578" y="824"/>
                      </a:lnTo>
                      <a:lnTo>
                        <a:pt x="1576" y="824"/>
                      </a:lnTo>
                      <a:lnTo>
                        <a:pt x="1576" y="818"/>
                      </a:lnTo>
                      <a:lnTo>
                        <a:pt x="1578" y="818"/>
                      </a:lnTo>
                      <a:lnTo>
                        <a:pt x="1578" y="816"/>
                      </a:lnTo>
                      <a:lnTo>
                        <a:pt x="1588" y="806"/>
                      </a:lnTo>
                      <a:lnTo>
                        <a:pt x="1588" y="804"/>
                      </a:lnTo>
                      <a:lnTo>
                        <a:pt x="1594" y="804"/>
                      </a:lnTo>
                      <a:lnTo>
                        <a:pt x="1596" y="804"/>
                      </a:lnTo>
                      <a:lnTo>
                        <a:pt x="1598" y="800"/>
                      </a:lnTo>
                      <a:lnTo>
                        <a:pt x="1604" y="800"/>
                      </a:lnTo>
                      <a:lnTo>
                        <a:pt x="1606" y="796"/>
                      </a:lnTo>
                      <a:lnTo>
                        <a:pt x="1610" y="796"/>
                      </a:lnTo>
                      <a:lnTo>
                        <a:pt x="1615" y="796"/>
                      </a:lnTo>
                      <a:lnTo>
                        <a:pt x="1615" y="798"/>
                      </a:lnTo>
                      <a:lnTo>
                        <a:pt x="1617" y="798"/>
                      </a:lnTo>
                      <a:lnTo>
                        <a:pt x="1621" y="798"/>
                      </a:lnTo>
                      <a:lnTo>
                        <a:pt x="1617" y="796"/>
                      </a:lnTo>
                      <a:lnTo>
                        <a:pt x="1617" y="794"/>
                      </a:lnTo>
                      <a:lnTo>
                        <a:pt x="1621" y="788"/>
                      </a:lnTo>
                      <a:lnTo>
                        <a:pt x="1623" y="788"/>
                      </a:lnTo>
                      <a:lnTo>
                        <a:pt x="1627" y="788"/>
                      </a:lnTo>
                      <a:lnTo>
                        <a:pt x="1627" y="794"/>
                      </a:lnTo>
                      <a:lnTo>
                        <a:pt x="1633" y="794"/>
                      </a:lnTo>
                      <a:lnTo>
                        <a:pt x="1635" y="790"/>
                      </a:lnTo>
                      <a:lnTo>
                        <a:pt x="1641" y="790"/>
                      </a:lnTo>
                      <a:lnTo>
                        <a:pt x="1637" y="786"/>
                      </a:lnTo>
                      <a:lnTo>
                        <a:pt x="1631" y="784"/>
                      </a:lnTo>
                      <a:lnTo>
                        <a:pt x="1627" y="780"/>
                      </a:lnTo>
                      <a:lnTo>
                        <a:pt x="1627" y="778"/>
                      </a:lnTo>
                      <a:lnTo>
                        <a:pt x="1635" y="776"/>
                      </a:lnTo>
                      <a:lnTo>
                        <a:pt x="1633" y="769"/>
                      </a:lnTo>
                      <a:lnTo>
                        <a:pt x="1633" y="767"/>
                      </a:lnTo>
                      <a:lnTo>
                        <a:pt x="1641" y="759"/>
                      </a:lnTo>
                      <a:lnTo>
                        <a:pt x="1641" y="757"/>
                      </a:lnTo>
                      <a:lnTo>
                        <a:pt x="1637" y="757"/>
                      </a:lnTo>
                      <a:lnTo>
                        <a:pt x="1643" y="747"/>
                      </a:lnTo>
                      <a:lnTo>
                        <a:pt x="1649" y="747"/>
                      </a:lnTo>
                      <a:lnTo>
                        <a:pt x="1649" y="749"/>
                      </a:lnTo>
                      <a:lnTo>
                        <a:pt x="1649" y="747"/>
                      </a:lnTo>
                      <a:lnTo>
                        <a:pt x="1651" y="745"/>
                      </a:lnTo>
                      <a:lnTo>
                        <a:pt x="1653" y="747"/>
                      </a:lnTo>
                      <a:lnTo>
                        <a:pt x="1653" y="749"/>
                      </a:lnTo>
                      <a:lnTo>
                        <a:pt x="1655" y="749"/>
                      </a:lnTo>
                      <a:lnTo>
                        <a:pt x="1655" y="745"/>
                      </a:lnTo>
                      <a:lnTo>
                        <a:pt x="1661" y="747"/>
                      </a:lnTo>
                      <a:lnTo>
                        <a:pt x="1665" y="731"/>
                      </a:lnTo>
                      <a:lnTo>
                        <a:pt x="1669" y="739"/>
                      </a:lnTo>
                      <a:lnTo>
                        <a:pt x="1673" y="739"/>
                      </a:lnTo>
                      <a:lnTo>
                        <a:pt x="1673" y="735"/>
                      </a:lnTo>
                      <a:lnTo>
                        <a:pt x="1679" y="739"/>
                      </a:lnTo>
                      <a:lnTo>
                        <a:pt x="1680" y="737"/>
                      </a:lnTo>
                      <a:lnTo>
                        <a:pt x="1682" y="737"/>
                      </a:lnTo>
                      <a:lnTo>
                        <a:pt x="1686" y="731"/>
                      </a:lnTo>
                      <a:lnTo>
                        <a:pt x="1690" y="729"/>
                      </a:lnTo>
                      <a:lnTo>
                        <a:pt x="1688" y="717"/>
                      </a:lnTo>
                      <a:lnTo>
                        <a:pt x="1688" y="715"/>
                      </a:lnTo>
                      <a:lnTo>
                        <a:pt x="1686" y="715"/>
                      </a:lnTo>
                      <a:lnTo>
                        <a:pt x="1686" y="711"/>
                      </a:lnTo>
                      <a:lnTo>
                        <a:pt x="1682" y="709"/>
                      </a:lnTo>
                      <a:lnTo>
                        <a:pt x="1686" y="706"/>
                      </a:lnTo>
                      <a:lnTo>
                        <a:pt x="1682" y="702"/>
                      </a:lnTo>
                      <a:lnTo>
                        <a:pt x="1680" y="702"/>
                      </a:lnTo>
                      <a:lnTo>
                        <a:pt x="1679" y="702"/>
                      </a:lnTo>
                      <a:lnTo>
                        <a:pt x="1679" y="696"/>
                      </a:lnTo>
                      <a:lnTo>
                        <a:pt x="1679" y="678"/>
                      </a:lnTo>
                      <a:lnTo>
                        <a:pt x="1679" y="672"/>
                      </a:lnTo>
                      <a:lnTo>
                        <a:pt x="1675" y="670"/>
                      </a:lnTo>
                      <a:lnTo>
                        <a:pt x="1669" y="666"/>
                      </a:lnTo>
                      <a:lnTo>
                        <a:pt x="1663" y="666"/>
                      </a:lnTo>
                      <a:lnTo>
                        <a:pt x="1661" y="670"/>
                      </a:lnTo>
                      <a:lnTo>
                        <a:pt x="1659" y="672"/>
                      </a:lnTo>
                      <a:lnTo>
                        <a:pt x="1659" y="670"/>
                      </a:lnTo>
                      <a:lnTo>
                        <a:pt x="1655" y="666"/>
                      </a:lnTo>
                      <a:lnTo>
                        <a:pt x="1653" y="666"/>
                      </a:lnTo>
                      <a:lnTo>
                        <a:pt x="1651" y="668"/>
                      </a:lnTo>
                      <a:lnTo>
                        <a:pt x="1649" y="678"/>
                      </a:lnTo>
                      <a:lnTo>
                        <a:pt x="1643" y="682"/>
                      </a:lnTo>
                      <a:lnTo>
                        <a:pt x="1643" y="690"/>
                      </a:lnTo>
                      <a:lnTo>
                        <a:pt x="1641" y="692"/>
                      </a:lnTo>
                      <a:lnTo>
                        <a:pt x="1635" y="698"/>
                      </a:lnTo>
                      <a:lnTo>
                        <a:pt x="1627" y="706"/>
                      </a:lnTo>
                      <a:lnTo>
                        <a:pt x="1623" y="707"/>
                      </a:lnTo>
                      <a:lnTo>
                        <a:pt x="1623" y="709"/>
                      </a:lnTo>
                      <a:lnTo>
                        <a:pt x="1600" y="715"/>
                      </a:lnTo>
                      <a:lnTo>
                        <a:pt x="1572" y="717"/>
                      </a:lnTo>
                      <a:lnTo>
                        <a:pt x="1568" y="715"/>
                      </a:lnTo>
                      <a:lnTo>
                        <a:pt x="1556" y="721"/>
                      </a:lnTo>
                      <a:lnTo>
                        <a:pt x="1543" y="729"/>
                      </a:lnTo>
                      <a:lnTo>
                        <a:pt x="1541" y="731"/>
                      </a:lnTo>
                      <a:lnTo>
                        <a:pt x="1541" y="735"/>
                      </a:lnTo>
                      <a:lnTo>
                        <a:pt x="1545" y="729"/>
                      </a:lnTo>
                      <a:lnTo>
                        <a:pt x="1545" y="731"/>
                      </a:lnTo>
                      <a:lnTo>
                        <a:pt x="1545" y="737"/>
                      </a:lnTo>
                      <a:lnTo>
                        <a:pt x="1539" y="739"/>
                      </a:lnTo>
                      <a:lnTo>
                        <a:pt x="1541" y="741"/>
                      </a:lnTo>
                      <a:lnTo>
                        <a:pt x="1541" y="747"/>
                      </a:lnTo>
                      <a:lnTo>
                        <a:pt x="1535" y="749"/>
                      </a:lnTo>
                      <a:lnTo>
                        <a:pt x="1539" y="751"/>
                      </a:lnTo>
                      <a:lnTo>
                        <a:pt x="1535" y="755"/>
                      </a:lnTo>
                      <a:lnTo>
                        <a:pt x="1531" y="755"/>
                      </a:lnTo>
                      <a:lnTo>
                        <a:pt x="1525" y="757"/>
                      </a:lnTo>
                      <a:lnTo>
                        <a:pt x="1523" y="759"/>
                      </a:lnTo>
                      <a:lnTo>
                        <a:pt x="1521" y="759"/>
                      </a:lnTo>
                      <a:lnTo>
                        <a:pt x="1515" y="759"/>
                      </a:lnTo>
                      <a:lnTo>
                        <a:pt x="1513" y="761"/>
                      </a:lnTo>
                      <a:lnTo>
                        <a:pt x="1501" y="759"/>
                      </a:lnTo>
                      <a:lnTo>
                        <a:pt x="1487" y="759"/>
                      </a:lnTo>
                      <a:lnTo>
                        <a:pt x="1487" y="761"/>
                      </a:lnTo>
                      <a:lnTo>
                        <a:pt x="1485" y="765"/>
                      </a:lnTo>
                      <a:lnTo>
                        <a:pt x="1491" y="769"/>
                      </a:lnTo>
                      <a:lnTo>
                        <a:pt x="1483" y="776"/>
                      </a:lnTo>
                      <a:lnTo>
                        <a:pt x="1476" y="784"/>
                      </a:lnTo>
                      <a:lnTo>
                        <a:pt x="1468" y="784"/>
                      </a:lnTo>
                      <a:lnTo>
                        <a:pt x="1464" y="788"/>
                      </a:lnTo>
                      <a:lnTo>
                        <a:pt x="1456" y="788"/>
                      </a:lnTo>
                      <a:lnTo>
                        <a:pt x="1448" y="790"/>
                      </a:lnTo>
                      <a:lnTo>
                        <a:pt x="1448" y="794"/>
                      </a:lnTo>
                      <a:lnTo>
                        <a:pt x="1442" y="798"/>
                      </a:lnTo>
                      <a:lnTo>
                        <a:pt x="1432" y="804"/>
                      </a:lnTo>
                      <a:lnTo>
                        <a:pt x="1428" y="804"/>
                      </a:lnTo>
                      <a:lnTo>
                        <a:pt x="1422" y="800"/>
                      </a:lnTo>
                      <a:lnTo>
                        <a:pt x="1426" y="800"/>
                      </a:lnTo>
                      <a:lnTo>
                        <a:pt x="1426" y="798"/>
                      </a:lnTo>
                      <a:lnTo>
                        <a:pt x="1422" y="798"/>
                      </a:lnTo>
                      <a:lnTo>
                        <a:pt x="1420" y="796"/>
                      </a:lnTo>
                      <a:lnTo>
                        <a:pt x="1420" y="794"/>
                      </a:lnTo>
                      <a:lnTo>
                        <a:pt x="1415" y="796"/>
                      </a:lnTo>
                      <a:lnTo>
                        <a:pt x="1415" y="790"/>
                      </a:lnTo>
                      <a:lnTo>
                        <a:pt x="1422" y="786"/>
                      </a:lnTo>
                      <a:lnTo>
                        <a:pt x="1422" y="784"/>
                      </a:lnTo>
                      <a:lnTo>
                        <a:pt x="1428" y="778"/>
                      </a:lnTo>
                      <a:lnTo>
                        <a:pt x="1430" y="776"/>
                      </a:lnTo>
                      <a:lnTo>
                        <a:pt x="1430" y="774"/>
                      </a:lnTo>
                      <a:lnTo>
                        <a:pt x="1432" y="767"/>
                      </a:lnTo>
                      <a:lnTo>
                        <a:pt x="1432" y="761"/>
                      </a:lnTo>
                      <a:lnTo>
                        <a:pt x="1430" y="765"/>
                      </a:lnTo>
                      <a:lnTo>
                        <a:pt x="1432" y="765"/>
                      </a:lnTo>
                      <a:lnTo>
                        <a:pt x="1430" y="757"/>
                      </a:lnTo>
                      <a:lnTo>
                        <a:pt x="1428" y="747"/>
                      </a:lnTo>
                      <a:lnTo>
                        <a:pt x="1426" y="745"/>
                      </a:lnTo>
                      <a:lnTo>
                        <a:pt x="1418" y="741"/>
                      </a:lnTo>
                      <a:lnTo>
                        <a:pt x="1415" y="747"/>
                      </a:lnTo>
                      <a:lnTo>
                        <a:pt x="1413" y="749"/>
                      </a:lnTo>
                      <a:lnTo>
                        <a:pt x="1411" y="749"/>
                      </a:lnTo>
                      <a:lnTo>
                        <a:pt x="1409" y="747"/>
                      </a:lnTo>
                      <a:lnTo>
                        <a:pt x="1409" y="745"/>
                      </a:lnTo>
                      <a:lnTo>
                        <a:pt x="1413" y="745"/>
                      </a:lnTo>
                      <a:lnTo>
                        <a:pt x="1415" y="735"/>
                      </a:lnTo>
                      <a:lnTo>
                        <a:pt x="1418" y="727"/>
                      </a:lnTo>
                      <a:lnTo>
                        <a:pt x="1418" y="721"/>
                      </a:lnTo>
                      <a:lnTo>
                        <a:pt x="1413" y="717"/>
                      </a:lnTo>
                      <a:lnTo>
                        <a:pt x="1413" y="715"/>
                      </a:lnTo>
                      <a:lnTo>
                        <a:pt x="1415" y="711"/>
                      </a:lnTo>
                      <a:lnTo>
                        <a:pt x="1411" y="707"/>
                      </a:lnTo>
                      <a:lnTo>
                        <a:pt x="1405" y="707"/>
                      </a:lnTo>
                      <a:lnTo>
                        <a:pt x="1401" y="702"/>
                      </a:lnTo>
                      <a:lnTo>
                        <a:pt x="1399" y="700"/>
                      </a:lnTo>
                      <a:lnTo>
                        <a:pt x="1393" y="700"/>
                      </a:lnTo>
                      <a:lnTo>
                        <a:pt x="1391" y="702"/>
                      </a:lnTo>
                      <a:lnTo>
                        <a:pt x="1391" y="707"/>
                      </a:lnTo>
                      <a:lnTo>
                        <a:pt x="1389" y="709"/>
                      </a:lnTo>
                      <a:lnTo>
                        <a:pt x="1385" y="709"/>
                      </a:lnTo>
                      <a:lnTo>
                        <a:pt x="1383" y="711"/>
                      </a:lnTo>
                      <a:lnTo>
                        <a:pt x="1381" y="717"/>
                      </a:lnTo>
                      <a:lnTo>
                        <a:pt x="1373" y="719"/>
                      </a:lnTo>
                      <a:lnTo>
                        <a:pt x="1371" y="737"/>
                      </a:lnTo>
                      <a:lnTo>
                        <a:pt x="1367" y="737"/>
                      </a:lnTo>
                      <a:lnTo>
                        <a:pt x="1365" y="739"/>
                      </a:lnTo>
                      <a:lnTo>
                        <a:pt x="1365" y="747"/>
                      </a:lnTo>
                      <a:lnTo>
                        <a:pt x="1365" y="757"/>
                      </a:lnTo>
                      <a:lnTo>
                        <a:pt x="1371" y="759"/>
                      </a:lnTo>
                      <a:lnTo>
                        <a:pt x="1371" y="771"/>
                      </a:lnTo>
                      <a:lnTo>
                        <a:pt x="1357" y="794"/>
                      </a:lnTo>
                      <a:lnTo>
                        <a:pt x="1353" y="794"/>
                      </a:lnTo>
                      <a:lnTo>
                        <a:pt x="1350" y="794"/>
                      </a:lnTo>
                      <a:lnTo>
                        <a:pt x="1346" y="790"/>
                      </a:lnTo>
                      <a:lnTo>
                        <a:pt x="1346" y="784"/>
                      </a:lnTo>
                      <a:lnTo>
                        <a:pt x="1344" y="778"/>
                      </a:lnTo>
                      <a:lnTo>
                        <a:pt x="1340" y="759"/>
                      </a:lnTo>
                      <a:lnTo>
                        <a:pt x="1344" y="749"/>
                      </a:lnTo>
                      <a:lnTo>
                        <a:pt x="1346" y="741"/>
                      </a:lnTo>
                      <a:lnTo>
                        <a:pt x="1350" y="731"/>
                      </a:lnTo>
                      <a:lnTo>
                        <a:pt x="1353" y="725"/>
                      </a:lnTo>
                      <a:lnTo>
                        <a:pt x="1353" y="717"/>
                      </a:lnTo>
                      <a:lnTo>
                        <a:pt x="1350" y="719"/>
                      </a:lnTo>
                      <a:lnTo>
                        <a:pt x="1346" y="721"/>
                      </a:lnTo>
                      <a:lnTo>
                        <a:pt x="1346" y="727"/>
                      </a:lnTo>
                      <a:lnTo>
                        <a:pt x="1344" y="729"/>
                      </a:lnTo>
                      <a:lnTo>
                        <a:pt x="1340" y="729"/>
                      </a:lnTo>
                      <a:lnTo>
                        <a:pt x="1340" y="721"/>
                      </a:lnTo>
                      <a:lnTo>
                        <a:pt x="1344" y="719"/>
                      </a:lnTo>
                      <a:lnTo>
                        <a:pt x="1348" y="717"/>
                      </a:lnTo>
                      <a:lnTo>
                        <a:pt x="1348" y="709"/>
                      </a:lnTo>
                      <a:lnTo>
                        <a:pt x="1355" y="698"/>
                      </a:lnTo>
                      <a:lnTo>
                        <a:pt x="1361" y="700"/>
                      </a:lnTo>
                      <a:lnTo>
                        <a:pt x="1363" y="700"/>
                      </a:lnTo>
                      <a:lnTo>
                        <a:pt x="1363" y="696"/>
                      </a:lnTo>
                      <a:lnTo>
                        <a:pt x="1371" y="698"/>
                      </a:lnTo>
                      <a:lnTo>
                        <a:pt x="1377" y="696"/>
                      </a:lnTo>
                      <a:lnTo>
                        <a:pt x="1381" y="690"/>
                      </a:lnTo>
                      <a:lnTo>
                        <a:pt x="1383" y="690"/>
                      </a:lnTo>
                      <a:lnTo>
                        <a:pt x="1385" y="692"/>
                      </a:lnTo>
                      <a:lnTo>
                        <a:pt x="1391" y="696"/>
                      </a:lnTo>
                      <a:lnTo>
                        <a:pt x="1395" y="696"/>
                      </a:lnTo>
                      <a:lnTo>
                        <a:pt x="1395" y="692"/>
                      </a:lnTo>
                      <a:lnTo>
                        <a:pt x="1401" y="692"/>
                      </a:lnTo>
                      <a:lnTo>
                        <a:pt x="1401" y="696"/>
                      </a:lnTo>
                      <a:lnTo>
                        <a:pt x="1405" y="696"/>
                      </a:lnTo>
                      <a:lnTo>
                        <a:pt x="1405" y="692"/>
                      </a:lnTo>
                      <a:lnTo>
                        <a:pt x="1401" y="686"/>
                      </a:lnTo>
                      <a:lnTo>
                        <a:pt x="1391" y="686"/>
                      </a:lnTo>
                      <a:lnTo>
                        <a:pt x="1389" y="672"/>
                      </a:lnTo>
                      <a:lnTo>
                        <a:pt x="1371" y="680"/>
                      </a:lnTo>
                      <a:lnTo>
                        <a:pt x="1357" y="682"/>
                      </a:lnTo>
                      <a:lnTo>
                        <a:pt x="1348" y="680"/>
                      </a:lnTo>
                      <a:lnTo>
                        <a:pt x="1346" y="670"/>
                      </a:lnTo>
                      <a:lnTo>
                        <a:pt x="1334" y="672"/>
                      </a:lnTo>
                      <a:lnTo>
                        <a:pt x="1330" y="670"/>
                      </a:lnTo>
                      <a:lnTo>
                        <a:pt x="1330" y="668"/>
                      </a:lnTo>
                      <a:lnTo>
                        <a:pt x="1330" y="666"/>
                      </a:lnTo>
                      <a:lnTo>
                        <a:pt x="1334" y="666"/>
                      </a:lnTo>
                      <a:lnTo>
                        <a:pt x="1336" y="666"/>
                      </a:lnTo>
                      <a:lnTo>
                        <a:pt x="1340" y="662"/>
                      </a:lnTo>
                      <a:lnTo>
                        <a:pt x="1344" y="658"/>
                      </a:lnTo>
                      <a:lnTo>
                        <a:pt x="1340" y="658"/>
                      </a:lnTo>
                      <a:lnTo>
                        <a:pt x="1336" y="656"/>
                      </a:lnTo>
                      <a:lnTo>
                        <a:pt x="1336" y="658"/>
                      </a:lnTo>
                      <a:lnTo>
                        <a:pt x="1328" y="660"/>
                      </a:lnTo>
                      <a:lnTo>
                        <a:pt x="1328" y="662"/>
                      </a:lnTo>
                      <a:lnTo>
                        <a:pt x="1318" y="670"/>
                      </a:lnTo>
                      <a:lnTo>
                        <a:pt x="1308" y="672"/>
                      </a:lnTo>
                      <a:lnTo>
                        <a:pt x="1306" y="678"/>
                      </a:lnTo>
                      <a:lnTo>
                        <a:pt x="1300" y="678"/>
                      </a:lnTo>
                      <a:lnTo>
                        <a:pt x="1298" y="678"/>
                      </a:lnTo>
                      <a:lnTo>
                        <a:pt x="1292" y="672"/>
                      </a:lnTo>
                      <a:lnTo>
                        <a:pt x="1292" y="670"/>
                      </a:lnTo>
                      <a:lnTo>
                        <a:pt x="1286" y="672"/>
                      </a:lnTo>
                      <a:lnTo>
                        <a:pt x="1281" y="672"/>
                      </a:lnTo>
                      <a:lnTo>
                        <a:pt x="1273" y="672"/>
                      </a:lnTo>
                      <a:lnTo>
                        <a:pt x="1283" y="666"/>
                      </a:lnTo>
                      <a:lnTo>
                        <a:pt x="1286" y="660"/>
                      </a:lnTo>
                      <a:lnTo>
                        <a:pt x="1290" y="660"/>
                      </a:lnTo>
                      <a:lnTo>
                        <a:pt x="1298" y="652"/>
                      </a:lnTo>
                      <a:lnTo>
                        <a:pt x="1302" y="652"/>
                      </a:lnTo>
                      <a:lnTo>
                        <a:pt x="1306" y="648"/>
                      </a:lnTo>
                      <a:lnTo>
                        <a:pt x="1312" y="642"/>
                      </a:lnTo>
                      <a:lnTo>
                        <a:pt x="1310" y="642"/>
                      </a:lnTo>
                      <a:lnTo>
                        <a:pt x="1306" y="640"/>
                      </a:lnTo>
                      <a:lnTo>
                        <a:pt x="1302" y="639"/>
                      </a:lnTo>
                      <a:lnTo>
                        <a:pt x="1300" y="639"/>
                      </a:lnTo>
                      <a:lnTo>
                        <a:pt x="1296" y="639"/>
                      </a:lnTo>
                      <a:lnTo>
                        <a:pt x="1286" y="639"/>
                      </a:lnTo>
                      <a:lnTo>
                        <a:pt x="1281" y="639"/>
                      </a:lnTo>
                      <a:lnTo>
                        <a:pt x="1275" y="639"/>
                      </a:lnTo>
                      <a:lnTo>
                        <a:pt x="1271" y="633"/>
                      </a:lnTo>
                      <a:lnTo>
                        <a:pt x="1263" y="631"/>
                      </a:lnTo>
                      <a:lnTo>
                        <a:pt x="1259" y="631"/>
                      </a:lnTo>
                      <a:lnTo>
                        <a:pt x="1255" y="631"/>
                      </a:lnTo>
                      <a:lnTo>
                        <a:pt x="1255" y="633"/>
                      </a:lnTo>
                      <a:lnTo>
                        <a:pt x="1253" y="637"/>
                      </a:lnTo>
                      <a:lnTo>
                        <a:pt x="1251" y="637"/>
                      </a:lnTo>
                      <a:lnTo>
                        <a:pt x="1243" y="631"/>
                      </a:lnTo>
                      <a:lnTo>
                        <a:pt x="1237" y="631"/>
                      </a:lnTo>
                      <a:lnTo>
                        <a:pt x="1235" y="631"/>
                      </a:lnTo>
                      <a:lnTo>
                        <a:pt x="1233" y="623"/>
                      </a:lnTo>
                      <a:lnTo>
                        <a:pt x="1231" y="617"/>
                      </a:lnTo>
                      <a:lnTo>
                        <a:pt x="1227" y="613"/>
                      </a:lnTo>
                      <a:lnTo>
                        <a:pt x="1225" y="617"/>
                      </a:lnTo>
                      <a:lnTo>
                        <a:pt x="1225" y="619"/>
                      </a:lnTo>
                      <a:lnTo>
                        <a:pt x="1223" y="623"/>
                      </a:lnTo>
                      <a:lnTo>
                        <a:pt x="766" y="617"/>
                      </a:lnTo>
                      <a:lnTo>
                        <a:pt x="762" y="621"/>
                      </a:lnTo>
                      <a:lnTo>
                        <a:pt x="758" y="623"/>
                      </a:lnTo>
                      <a:lnTo>
                        <a:pt x="758" y="627"/>
                      </a:lnTo>
                      <a:lnTo>
                        <a:pt x="762" y="631"/>
                      </a:lnTo>
                      <a:lnTo>
                        <a:pt x="757" y="633"/>
                      </a:lnTo>
                      <a:lnTo>
                        <a:pt x="757" y="637"/>
                      </a:lnTo>
                      <a:lnTo>
                        <a:pt x="741" y="633"/>
                      </a:lnTo>
                      <a:lnTo>
                        <a:pt x="723" y="631"/>
                      </a:lnTo>
                      <a:lnTo>
                        <a:pt x="725" y="639"/>
                      </a:lnTo>
                      <a:lnTo>
                        <a:pt x="725" y="642"/>
                      </a:lnTo>
                      <a:lnTo>
                        <a:pt x="731" y="648"/>
                      </a:lnTo>
                      <a:lnTo>
                        <a:pt x="733" y="650"/>
                      </a:lnTo>
                      <a:lnTo>
                        <a:pt x="735" y="656"/>
                      </a:lnTo>
                      <a:lnTo>
                        <a:pt x="735" y="662"/>
                      </a:lnTo>
                      <a:lnTo>
                        <a:pt x="739" y="662"/>
                      </a:lnTo>
                      <a:lnTo>
                        <a:pt x="739" y="666"/>
                      </a:lnTo>
                      <a:lnTo>
                        <a:pt x="739" y="668"/>
                      </a:lnTo>
                      <a:lnTo>
                        <a:pt x="741" y="668"/>
                      </a:lnTo>
                      <a:lnTo>
                        <a:pt x="741" y="678"/>
                      </a:lnTo>
                      <a:lnTo>
                        <a:pt x="739" y="676"/>
                      </a:lnTo>
                      <a:lnTo>
                        <a:pt x="739" y="682"/>
                      </a:lnTo>
                      <a:lnTo>
                        <a:pt x="741" y="686"/>
                      </a:lnTo>
                      <a:lnTo>
                        <a:pt x="741" y="688"/>
                      </a:lnTo>
                      <a:lnTo>
                        <a:pt x="739" y="688"/>
                      </a:lnTo>
                      <a:lnTo>
                        <a:pt x="739" y="706"/>
                      </a:lnTo>
                      <a:lnTo>
                        <a:pt x="739" y="719"/>
                      </a:lnTo>
                      <a:lnTo>
                        <a:pt x="735" y="721"/>
                      </a:lnTo>
                      <a:lnTo>
                        <a:pt x="735" y="729"/>
                      </a:lnTo>
                      <a:lnTo>
                        <a:pt x="739" y="729"/>
                      </a:lnTo>
                      <a:lnTo>
                        <a:pt x="735" y="729"/>
                      </a:lnTo>
                      <a:lnTo>
                        <a:pt x="735" y="755"/>
                      </a:lnTo>
                      <a:lnTo>
                        <a:pt x="733" y="755"/>
                      </a:lnTo>
                      <a:lnTo>
                        <a:pt x="733" y="769"/>
                      </a:lnTo>
                      <a:lnTo>
                        <a:pt x="733" y="778"/>
                      </a:lnTo>
                      <a:lnTo>
                        <a:pt x="741" y="786"/>
                      </a:lnTo>
                      <a:lnTo>
                        <a:pt x="739" y="788"/>
                      </a:lnTo>
                      <a:lnTo>
                        <a:pt x="739" y="796"/>
                      </a:lnTo>
                      <a:lnTo>
                        <a:pt x="741" y="804"/>
                      </a:lnTo>
                      <a:lnTo>
                        <a:pt x="739" y="810"/>
                      </a:lnTo>
                      <a:lnTo>
                        <a:pt x="739" y="820"/>
                      </a:lnTo>
                      <a:lnTo>
                        <a:pt x="735" y="820"/>
                      </a:lnTo>
                      <a:lnTo>
                        <a:pt x="733" y="824"/>
                      </a:lnTo>
                      <a:lnTo>
                        <a:pt x="733" y="826"/>
                      </a:lnTo>
                      <a:lnTo>
                        <a:pt x="741" y="838"/>
                      </a:lnTo>
                      <a:lnTo>
                        <a:pt x="743" y="839"/>
                      </a:lnTo>
                      <a:lnTo>
                        <a:pt x="743" y="845"/>
                      </a:lnTo>
                      <a:lnTo>
                        <a:pt x="745" y="845"/>
                      </a:lnTo>
                      <a:lnTo>
                        <a:pt x="745" y="853"/>
                      </a:lnTo>
                      <a:lnTo>
                        <a:pt x="745" y="861"/>
                      </a:lnTo>
                      <a:lnTo>
                        <a:pt x="749" y="861"/>
                      </a:lnTo>
                      <a:lnTo>
                        <a:pt x="751" y="863"/>
                      </a:lnTo>
                      <a:lnTo>
                        <a:pt x="753" y="867"/>
                      </a:lnTo>
                      <a:lnTo>
                        <a:pt x="757" y="867"/>
                      </a:lnTo>
                      <a:lnTo>
                        <a:pt x="757" y="877"/>
                      </a:lnTo>
                      <a:lnTo>
                        <a:pt x="760" y="879"/>
                      </a:lnTo>
                      <a:lnTo>
                        <a:pt x="762" y="877"/>
                      </a:lnTo>
                      <a:lnTo>
                        <a:pt x="760" y="873"/>
                      </a:lnTo>
                      <a:lnTo>
                        <a:pt x="766" y="873"/>
                      </a:lnTo>
                      <a:lnTo>
                        <a:pt x="766" y="875"/>
                      </a:lnTo>
                      <a:lnTo>
                        <a:pt x="768" y="875"/>
                      </a:lnTo>
                      <a:lnTo>
                        <a:pt x="770" y="875"/>
                      </a:lnTo>
                      <a:lnTo>
                        <a:pt x="768" y="875"/>
                      </a:lnTo>
                      <a:lnTo>
                        <a:pt x="766" y="877"/>
                      </a:lnTo>
                      <a:lnTo>
                        <a:pt x="768" y="885"/>
                      </a:lnTo>
                      <a:lnTo>
                        <a:pt x="770" y="887"/>
                      </a:lnTo>
                      <a:lnTo>
                        <a:pt x="766" y="885"/>
                      </a:lnTo>
                      <a:lnTo>
                        <a:pt x="762" y="885"/>
                      </a:lnTo>
                      <a:lnTo>
                        <a:pt x="762" y="893"/>
                      </a:lnTo>
                      <a:lnTo>
                        <a:pt x="768" y="895"/>
                      </a:lnTo>
                      <a:lnTo>
                        <a:pt x="776" y="899"/>
                      </a:lnTo>
                      <a:lnTo>
                        <a:pt x="778" y="904"/>
                      </a:lnTo>
                      <a:lnTo>
                        <a:pt x="772" y="904"/>
                      </a:lnTo>
                      <a:lnTo>
                        <a:pt x="772" y="908"/>
                      </a:lnTo>
                      <a:lnTo>
                        <a:pt x="776" y="914"/>
                      </a:lnTo>
                      <a:lnTo>
                        <a:pt x="778" y="920"/>
                      </a:lnTo>
                      <a:lnTo>
                        <a:pt x="780" y="922"/>
                      </a:lnTo>
                      <a:lnTo>
                        <a:pt x="780" y="926"/>
                      </a:lnTo>
                      <a:lnTo>
                        <a:pt x="782" y="930"/>
                      </a:lnTo>
                      <a:lnTo>
                        <a:pt x="786" y="932"/>
                      </a:lnTo>
                      <a:lnTo>
                        <a:pt x="790" y="940"/>
                      </a:lnTo>
                      <a:lnTo>
                        <a:pt x="790" y="942"/>
                      </a:lnTo>
                      <a:lnTo>
                        <a:pt x="790" y="944"/>
                      </a:lnTo>
                      <a:lnTo>
                        <a:pt x="796" y="944"/>
                      </a:lnTo>
                      <a:lnTo>
                        <a:pt x="796" y="960"/>
                      </a:lnTo>
                      <a:lnTo>
                        <a:pt x="804" y="960"/>
                      </a:lnTo>
                      <a:lnTo>
                        <a:pt x="810" y="962"/>
                      </a:lnTo>
                      <a:lnTo>
                        <a:pt x="825" y="964"/>
                      </a:lnTo>
                      <a:lnTo>
                        <a:pt x="827" y="973"/>
                      </a:lnTo>
                      <a:lnTo>
                        <a:pt x="833" y="971"/>
                      </a:lnTo>
                      <a:lnTo>
                        <a:pt x="843" y="983"/>
                      </a:lnTo>
                      <a:lnTo>
                        <a:pt x="845" y="985"/>
                      </a:lnTo>
                      <a:lnTo>
                        <a:pt x="847" y="989"/>
                      </a:lnTo>
                      <a:lnTo>
                        <a:pt x="851" y="991"/>
                      </a:lnTo>
                      <a:lnTo>
                        <a:pt x="847" y="995"/>
                      </a:lnTo>
                      <a:lnTo>
                        <a:pt x="851" y="999"/>
                      </a:lnTo>
                      <a:lnTo>
                        <a:pt x="853" y="1003"/>
                      </a:lnTo>
                      <a:lnTo>
                        <a:pt x="898" y="999"/>
                      </a:lnTo>
                      <a:lnTo>
                        <a:pt x="898" y="1005"/>
                      </a:lnTo>
                      <a:lnTo>
                        <a:pt x="944" y="1029"/>
                      </a:lnTo>
                      <a:lnTo>
                        <a:pt x="999" y="1031"/>
                      </a:lnTo>
                      <a:lnTo>
                        <a:pt x="999" y="1021"/>
                      </a:lnTo>
                      <a:lnTo>
                        <a:pt x="1032" y="1021"/>
                      </a:lnTo>
                      <a:lnTo>
                        <a:pt x="1040" y="1031"/>
                      </a:lnTo>
                      <a:lnTo>
                        <a:pt x="1046" y="1035"/>
                      </a:lnTo>
                      <a:lnTo>
                        <a:pt x="1048" y="1038"/>
                      </a:lnTo>
                      <a:lnTo>
                        <a:pt x="1052" y="1042"/>
                      </a:lnTo>
                      <a:lnTo>
                        <a:pt x="1058" y="1050"/>
                      </a:lnTo>
                      <a:lnTo>
                        <a:pt x="1064" y="1058"/>
                      </a:lnTo>
                      <a:lnTo>
                        <a:pt x="1064" y="1062"/>
                      </a:lnTo>
                      <a:lnTo>
                        <a:pt x="1068" y="1068"/>
                      </a:lnTo>
                      <a:lnTo>
                        <a:pt x="1074" y="1074"/>
                      </a:lnTo>
                      <a:lnTo>
                        <a:pt x="1078" y="1078"/>
                      </a:lnTo>
                      <a:lnTo>
                        <a:pt x="1084" y="1078"/>
                      </a:lnTo>
                      <a:lnTo>
                        <a:pt x="1087" y="1078"/>
                      </a:lnTo>
                      <a:lnTo>
                        <a:pt x="1093" y="1074"/>
                      </a:lnTo>
                      <a:lnTo>
                        <a:pt x="1097" y="1068"/>
                      </a:lnTo>
                      <a:lnTo>
                        <a:pt x="1105" y="1064"/>
                      </a:lnTo>
                      <a:lnTo>
                        <a:pt x="1111" y="1064"/>
                      </a:lnTo>
                      <a:lnTo>
                        <a:pt x="1115" y="1068"/>
                      </a:lnTo>
                      <a:lnTo>
                        <a:pt x="1121" y="1072"/>
                      </a:lnTo>
                      <a:lnTo>
                        <a:pt x="1125" y="1078"/>
                      </a:lnTo>
                      <a:lnTo>
                        <a:pt x="1129" y="1084"/>
                      </a:lnTo>
                      <a:lnTo>
                        <a:pt x="1131" y="1088"/>
                      </a:lnTo>
                      <a:lnTo>
                        <a:pt x="1133" y="1094"/>
                      </a:lnTo>
                      <a:lnTo>
                        <a:pt x="1139" y="1103"/>
                      </a:lnTo>
                      <a:lnTo>
                        <a:pt x="1141" y="1109"/>
                      </a:lnTo>
                      <a:lnTo>
                        <a:pt x="1145" y="1113"/>
                      </a:lnTo>
                      <a:lnTo>
                        <a:pt x="1151" y="1119"/>
                      </a:lnTo>
                      <a:lnTo>
                        <a:pt x="1153" y="1131"/>
                      </a:lnTo>
                      <a:lnTo>
                        <a:pt x="1153" y="1139"/>
                      </a:lnTo>
                      <a:lnTo>
                        <a:pt x="1160" y="1141"/>
                      </a:lnTo>
                      <a:lnTo>
                        <a:pt x="1166" y="1143"/>
                      </a:lnTo>
                      <a:lnTo>
                        <a:pt x="1172" y="1147"/>
                      </a:lnTo>
                      <a:lnTo>
                        <a:pt x="1178" y="1149"/>
                      </a:lnTo>
                      <a:lnTo>
                        <a:pt x="1186" y="1149"/>
                      </a:lnTo>
                      <a:lnTo>
                        <a:pt x="1182" y="1149"/>
                      </a:lnTo>
                      <a:lnTo>
                        <a:pt x="1182" y="1147"/>
                      </a:lnTo>
                      <a:lnTo>
                        <a:pt x="1182" y="1143"/>
                      </a:lnTo>
                      <a:lnTo>
                        <a:pt x="1182" y="1139"/>
                      </a:lnTo>
                      <a:lnTo>
                        <a:pt x="1180" y="1139"/>
                      </a:lnTo>
                      <a:lnTo>
                        <a:pt x="1180" y="1133"/>
                      </a:lnTo>
                      <a:lnTo>
                        <a:pt x="1178" y="1133"/>
                      </a:lnTo>
                      <a:lnTo>
                        <a:pt x="1176" y="1127"/>
                      </a:lnTo>
                      <a:lnTo>
                        <a:pt x="1178" y="1117"/>
                      </a:lnTo>
                      <a:lnTo>
                        <a:pt x="1176" y="1113"/>
                      </a:lnTo>
                      <a:lnTo>
                        <a:pt x="1180" y="1111"/>
                      </a:lnTo>
                      <a:lnTo>
                        <a:pt x="1180" y="1102"/>
                      </a:lnTo>
                      <a:lnTo>
                        <a:pt x="1186" y="1102"/>
                      </a:lnTo>
                      <a:lnTo>
                        <a:pt x="1188" y="1098"/>
                      </a:lnTo>
                      <a:lnTo>
                        <a:pt x="1194" y="1098"/>
                      </a:lnTo>
                      <a:lnTo>
                        <a:pt x="1198" y="1094"/>
                      </a:lnTo>
                      <a:lnTo>
                        <a:pt x="1198" y="1092"/>
                      </a:lnTo>
                      <a:lnTo>
                        <a:pt x="1198" y="1088"/>
                      </a:lnTo>
                      <a:lnTo>
                        <a:pt x="1204" y="1088"/>
                      </a:lnTo>
                      <a:lnTo>
                        <a:pt x="1204" y="1084"/>
                      </a:lnTo>
                      <a:lnTo>
                        <a:pt x="1210" y="1084"/>
                      </a:lnTo>
                      <a:lnTo>
                        <a:pt x="1216" y="1080"/>
                      </a:lnTo>
                      <a:lnTo>
                        <a:pt x="1216" y="1082"/>
                      </a:lnTo>
                      <a:lnTo>
                        <a:pt x="1218" y="1082"/>
                      </a:lnTo>
                      <a:lnTo>
                        <a:pt x="1218" y="1074"/>
                      </a:lnTo>
                      <a:lnTo>
                        <a:pt x="1223" y="1072"/>
                      </a:lnTo>
                      <a:lnTo>
                        <a:pt x="1223" y="1064"/>
                      </a:lnTo>
                      <a:lnTo>
                        <a:pt x="1233" y="1068"/>
                      </a:lnTo>
                      <a:lnTo>
                        <a:pt x="1243" y="1064"/>
                      </a:lnTo>
                      <a:lnTo>
                        <a:pt x="1243" y="1060"/>
                      </a:lnTo>
                      <a:lnTo>
                        <a:pt x="1245" y="1062"/>
                      </a:lnTo>
                      <a:lnTo>
                        <a:pt x="1247" y="1062"/>
                      </a:lnTo>
                      <a:lnTo>
                        <a:pt x="1251" y="1060"/>
                      </a:lnTo>
                      <a:lnTo>
                        <a:pt x="1253" y="1060"/>
                      </a:lnTo>
                      <a:lnTo>
                        <a:pt x="1255" y="1062"/>
                      </a:lnTo>
                      <a:lnTo>
                        <a:pt x="1263" y="1064"/>
                      </a:lnTo>
                      <a:lnTo>
                        <a:pt x="1271" y="1060"/>
                      </a:lnTo>
                      <a:lnTo>
                        <a:pt x="1271" y="1068"/>
                      </a:lnTo>
                      <a:lnTo>
                        <a:pt x="1279" y="1068"/>
                      </a:lnTo>
                      <a:lnTo>
                        <a:pt x="1283" y="1070"/>
                      </a:lnTo>
                      <a:lnTo>
                        <a:pt x="1283" y="1072"/>
                      </a:lnTo>
                      <a:lnTo>
                        <a:pt x="1283" y="1078"/>
                      </a:lnTo>
                      <a:lnTo>
                        <a:pt x="1283" y="1078"/>
                      </a:lnTo>
                      <a:close/>
                      <a:moveTo>
                        <a:pt x="646" y="443"/>
                      </a:moveTo>
                      <a:lnTo>
                        <a:pt x="646" y="443"/>
                      </a:lnTo>
                      <a:lnTo>
                        <a:pt x="646" y="442"/>
                      </a:lnTo>
                      <a:lnTo>
                        <a:pt x="642" y="438"/>
                      </a:lnTo>
                      <a:lnTo>
                        <a:pt x="642" y="434"/>
                      </a:lnTo>
                      <a:lnTo>
                        <a:pt x="640" y="432"/>
                      </a:lnTo>
                      <a:lnTo>
                        <a:pt x="638" y="432"/>
                      </a:lnTo>
                      <a:lnTo>
                        <a:pt x="636" y="426"/>
                      </a:lnTo>
                      <a:lnTo>
                        <a:pt x="632" y="418"/>
                      </a:lnTo>
                      <a:lnTo>
                        <a:pt x="630" y="412"/>
                      </a:lnTo>
                      <a:lnTo>
                        <a:pt x="628" y="412"/>
                      </a:lnTo>
                      <a:lnTo>
                        <a:pt x="623" y="414"/>
                      </a:lnTo>
                      <a:lnTo>
                        <a:pt x="619" y="412"/>
                      </a:lnTo>
                      <a:lnTo>
                        <a:pt x="617" y="408"/>
                      </a:lnTo>
                      <a:lnTo>
                        <a:pt x="613" y="406"/>
                      </a:lnTo>
                      <a:lnTo>
                        <a:pt x="611" y="402"/>
                      </a:lnTo>
                      <a:lnTo>
                        <a:pt x="609" y="398"/>
                      </a:lnTo>
                      <a:lnTo>
                        <a:pt x="603" y="396"/>
                      </a:lnTo>
                      <a:lnTo>
                        <a:pt x="601" y="392"/>
                      </a:lnTo>
                      <a:lnTo>
                        <a:pt x="595" y="382"/>
                      </a:lnTo>
                      <a:lnTo>
                        <a:pt x="575" y="359"/>
                      </a:lnTo>
                      <a:lnTo>
                        <a:pt x="571" y="353"/>
                      </a:lnTo>
                      <a:lnTo>
                        <a:pt x="565" y="347"/>
                      </a:lnTo>
                      <a:lnTo>
                        <a:pt x="561" y="347"/>
                      </a:lnTo>
                      <a:lnTo>
                        <a:pt x="558" y="345"/>
                      </a:lnTo>
                      <a:lnTo>
                        <a:pt x="556" y="343"/>
                      </a:lnTo>
                      <a:lnTo>
                        <a:pt x="556" y="337"/>
                      </a:lnTo>
                      <a:lnTo>
                        <a:pt x="554" y="335"/>
                      </a:lnTo>
                      <a:lnTo>
                        <a:pt x="550" y="333"/>
                      </a:lnTo>
                      <a:lnTo>
                        <a:pt x="546" y="329"/>
                      </a:lnTo>
                      <a:lnTo>
                        <a:pt x="544" y="327"/>
                      </a:lnTo>
                      <a:lnTo>
                        <a:pt x="540" y="325"/>
                      </a:lnTo>
                      <a:lnTo>
                        <a:pt x="536" y="325"/>
                      </a:lnTo>
                      <a:lnTo>
                        <a:pt x="528" y="327"/>
                      </a:lnTo>
                      <a:lnTo>
                        <a:pt x="526" y="327"/>
                      </a:lnTo>
                      <a:lnTo>
                        <a:pt x="528" y="329"/>
                      </a:lnTo>
                      <a:lnTo>
                        <a:pt x="528" y="335"/>
                      </a:lnTo>
                      <a:lnTo>
                        <a:pt x="528" y="337"/>
                      </a:lnTo>
                      <a:lnTo>
                        <a:pt x="526" y="339"/>
                      </a:lnTo>
                      <a:lnTo>
                        <a:pt x="524" y="343"/>
                      </a:lnTo>
                      <a:lnTo>
                        <a:pt x="512" y="345"/>
                      </a:lnTo>
                      <a:lnTo>
                        <a:pt x="508" y="349"/>
                      </a:lnTo>
                      <a:lnTo>
                        <a:pt x="508" y="347"/>
                      </a:lnTo>
                      <a:lnTo>
                        <a:pt x="508" y="343"/>
                      </a:lnTo>
                      <a:lnTo>
                        <a:pt x="502" y="337"/>
                      </a:lnTo>
                      <a:lnTo>
                        <a:pt x="498" y="333"/>
                      </a:lnTo>
                      <a:lnTo>
                        <a:pt x="491" y="327"/>
                      </a:lnTo>
                      <a:lnTo>
                        <a:pt x="489" y="325"/>
                      </a:lnTo>
                      <a:lnTo>
                        <a:pt x="483" y="313"/>
                      </a:lnTo>
                      <a:lnTo>
                        <a:pt x="481" y="304"/>
                      </a:lnTo>
                      <a:lnTo>
                        <a:pt x="473" y="308"/>
                      </a:lnTo>
                      <a:lnTo>
                        <a:pt x="469" y="308"/>
                      </a:lnTo>
                      <a:lnTo>
                        <a:pt x="463" y="304"/>
                      </a:lnTo>
                      <a:lnTo>
                        <a:pt x="461" y="304"/>
                      </a:lnTo>
                      <a:lnTo>
                        <a:pt x="455" y="306"/>
                      </a:lnTo>
                      <a:lnTo>
                        <a:pt x="447" y="308"/>
                      </a:lnTo>
                      <a:lnTo>
                        <a:pt x="443" y="42"/>
                      </a:lnTo>
                      <a:lnTo>
                        <a:pt x="441" y="40"/>
                      </a:lnTo>
                      <a:lnTo>
                        <a:pt x="431" y="34"/>
                      </a:lnTo>
                      <a:lnTo>
                        <a:pt x="428" y="32"/>
                      </a:lnTo>
                      <a:lnTo>
                        <a:pt x="424" y="34"/>
                      </a:lnTo>
                      <a:lnTo>
                        <a:pt x="418" y="34"/>
                      </a:lnTo>
                      <a:lnTo>
                        <a:pt x="416" y="34"/>
                      </a:lnTo>
                      <a:lnTo>
                        <a:pt x="414" y="32"/>
                      </a:lnTo>
                      <a:lnTo>
                        <a:pt x="408" y="32"/>
                      </a:lnTo>
                      <a:lnTo>
                        <a:pt x="406" y="36"/>
                      </a:lnTo>
                      <a:lnTo>
                        <a:pt x="404" y="40"/>
                      </a:lnTo>
                      <a:lnTo>
                        <a:pt x="400" y="36"/>
                      </a:lnTo>
                      <a:lnTo>
                        <a:pt x="398" y="34"/>
                      </a:lnTo>
                      <a:lnTo>
                        <a:pt x="396" y="36"/>
                      </a:lnTo>
                      <a:lnTo>
                        <a:pt x="394" y="36"/>
                      </a:lnTo>
                      <a:lnTo>
                        <a:pt x="394" y="34"/>
                      </a:lnTo>
                      <a:lnTo>
                        <a:pt x="370" y="32"/>
                      </a:lnTo>
                      <a:lnTo>
                        <a:pt x="370" y="30"/>
                      </a:lnTo>
                      <a:lnTo>
                        <a:pt x="363" y="30"/>
                      </a:lnTo>
                      <a:lnTo>
                        <a:pt x="359" y="30"/>
                      </a:lnTo>
                      <a:lnTo>
                        <a:pt x="345" y="30"/>
                      </a:lnTo>
                      <a:lnTo>
                        <a:pt x="333" y="30"/>
                      </a:lnTo>
                      <a:lnTo>
                        <a:pt x="331" y="26"/>
                      </a:lnTo>
                      <a:lnTo>
                        <a:pt x="329" y="26"/>
                      </a:lnTo>
                      <a:lnTo>
                        <a:pt x="323" y="26"/>
                      </a:lnTo>
                      <a:lnTo>
                        <a:pt x="315" y="20"/>
                      </a:lnTo>
                      <a:lnTo>
                        <a:pt x="313" y="22"/>
                      </a:lnTo>
                      <a:lnTo>
                        <a:pt x="311" y="22"/>
                      </a:lnTo>
                      <a:lnTo>
                        <a:pt x="307" y="20"/>
                      </a:lnTo>
                      <a:lnTo>
                        <a:pt x="303" y="22"/>
                      </a:lnTo>
                      <a:lnTo>
                        <a:pt x="297" y="24"/>
                      </a:lnTo>
                      <a:lnTo>
                        <a:pt x="292" y="24"/>
                      </a:lnTo>
                      <a:lnTo>
                        <a:pt x="288" y="26"/>
                      </a:lnTo>
                      <a:lnTo>
                        <a:pt x="274" y="20"/>
                      </a:lnTo>
                      <a:lnTo>
                        <a:pt x="266" y="20"/>
                      </a:lnTo>
                      <a:lnTo>
                        <a:pt x="264" y="16"/>
                      </a:lnTo>
                      <a:lnTo>
                        <a:pt x="258" y="20"/>
                      </a:lnTo>
                      <a:lnTo>
                        <a:pt x="254" y="16"/>
                      </a:lnTo>
                      <a:lnTo>
                        <a:pt x="254" y="14"/>
                      </a:lnTo>
                      <a:lnTo>
                        <a:pt x="256" y="14"/>
                      </a:lnTo>
                      <a:lnTo>
                        <a:pt x="254" y="12"/>
                      </a:lnTo>
                      <a:lnTo>
                        <a:pt x="246" y="12"/>
                      </a:lnTo>
                      <a:lnTo>
                        <a:pt x="232" y="14"/>
                      </a:lnTo>
                      <a:lnTo>
                        <a:pt x="229" y="14"/>
                      </a:lnTo>
                      <a:lnTo>
                        <a:pt x="223" y="14"/>
                      </a:lnTo>
                      <a:lnTo>
                        <a:pt x="221" y="14"/>
                      </a:lnTo>
                      <a:lnTo>
                        <a:pt x="221" y="12"/>
                      </a:lnTo>
                      <a:lnTo>
                        <a:pt x="219" y="6"/>
                      </a:lnTo>
                      <a:lnTo>
                        <a:pt x="213" y="10"/>
                      </a:lnTo>
                      <a:lnTo>
                        <a:pt x="209" y="10"/>
                      </a:lnTo>
                      <a:lnTo>
                        <a:pt x="201" y="14"/>
                      </a:lnTo>
                      <a:lnTo>
                        <a:pt x="203" y="4"/>
                      </a:lnTo>
                      <a:lnTo>
                        <a:pt x="193" y="2"/>
                      </a:lnTo>
                      <a:lnTo>
                        <a:pt x="185" y="0"/>
                      </a:lnTo>
                      <a:lnTo>
                        <a:pt x="181" y="0"/>
                      </a:lnTo>
                      <a:lnTo>
                        <a:pt x="181" y="2"/>
                      </a:lnTo>
                      <a:lnTo>
                        <a:pt x="171" y="10"/>
                      </a:lnTo>
                      <a:lnTo>
                        <a:pt x="162" y="14"/>
                      </a:lnTo>
                      <a:lnTo>
                        <a:pt x="154" y="14"/>
                      </a:lnTo>
                      <a:lnTo>
                        <a:pt x="148" y="14"/>
                      </a:lnTo>
                      <a:lnTo>
                        <a:pt x="144" y="16"/>
                      </a:lnTo>
                      <a:lnTo>
                        <a:pt x="140" y="12"/>
                      </a:lnTo>
                      <a:lnTo>
                        <a:pt x="138" y="20"/>
                      </a:lnTo>
                      <a:lnTo>
                        <a:pt x="136" y="20"/>
                      </a:lnTo>
                      <a:lnTo>
                        <a:pt x="134" y="20"/>
                      </a:lnTo>
                      <a:lnTo>
                        <a:pt x="130" y="16"/>
                      </a:lnTo>
                      <a:lnTo>
                        <a:pt x="130" y="22"/>
                      </a:lnTo>
                      <a:lnTo>
                        <a:pt x="126" y="24"/>
                      </a:lnTo>
                      <a:lnTo>
                        <a:pt x="118" y="24"/>
                      </a:lnTo>
                      <a:lnTo>
                        <a:pt x="112" y="24"/>
                      </a:lnTo>
                      <a:lnTo>
                        <a:pt x="108" y="26"/>
                      </a:lnTo>
                      <a:lnTo>
                        <a:pt x="106" y="30"/>
                      </a:lnTo>
                      <a:lnTo>
                        <a:pt x="100" y="30"/>
                      </a:lnTo>
                      <a:lnTo>
                        <a:pt x="99" y="34"/>
                      </a:lnTo>
                      <a:lnTo>
                        <a:pt x="97" y="42"/>
                      </a:lnTo>
                      <a:lnTo>
                        <a:pt x="91" y="42"/>
                      </a:lnTo>
                      <a:lnTo>
                        <a:pt x="89" y="44"/>
                      </a:lnTo>
                      <a:lnTo>
                        <a:pt x="87" y="49"/>
                      </a:lnTo>
                      <a:lnTo>
                        <a:pt x="87" y="53"/>
                      </a:lnTo>
                      <a:lnTo>
                        <a:pt x="81" y="59"/>
                      </a:lnTo>
                      <a:lnTo>
                        <a:pt x="79" y="73"/>
                      </a:lnTo>
                      <a:lnTo>
                        <a:pt x="69" y="75"/>
                      </a:lnTo>
                      <a:lnTo>
                        <a:pt x="59" y="79"/>
                      </a:lnTo>
                      <a:lnTo>
                        <a:pt x="55" y="79"/>
                      </a:lnTo>
                      <a:lnTo>
                        <a:pt x="51" y="79"/>
                      </a:lnTo>
                      <a:lnTo>
                        <a:pt x="47" y="81"/>
                      </a:lnTo>
                      <a:lnTo>
                        <a:pt x="37" y="81"/>
                      </a:lnTo>
                      <a:lnTo>
                        <a:pt x="28" y="79"/>
                      </a:lnTo>
                      <a:lnTo>
                        <a:pt x="32" y="93"/>
                      </a:lnTo>
                      <a:lnTo>
                        <a:pt x="28" y="95"/>
                      </a:lnTo>
                      <a:lnTo>
                        <a:pt x="28" y="99"/>
                      </a:lnTo>
                      <a:lnTo>
                        <a:pt x="26" y="99"/>
                      </a:lnTo>
                      <a:lnTo>
                        <a:pt x="24" y="99"/>
                      </a:lnTo>
                      <a:lnTo>
                        <a:pt x="33" y="101"/>
                      </a:lnTo>
                      <a:lnTo>
                        <a:pt x="35" y="103"/>
                      </a:lnTo>
                      <a:lnTo>
                        <a:pt x="41" y="109"/>
                      </a:lnTo>
                      <a:lnTo>
                        <a:pt x="43" y="109"/>
                      </a:lnTo>
                      <a:lnTo>
                        <a:pt x="47" y="109"/>
                      </a:lnTo>
                      <a:lnTo>
                        <a:pt x="61" y="120"/>
                      </a:lnTo>
                      <a:lnTo>
                        <a:pt x="69" y="120"/>
                      </a:lnTo>
                      <a:lnTo>
                        <a:pt x="71" y="120"/>
                      </a:lnTo>
                      <a:lnTo>
                        <a:pt x="71" y="122"/>
                      </a:lnTo>
                      <a:lnTo>
                        <a:pt x="69" y="122"/>
                      </a:lnTo>
                      <a:lnTo>
                        <a:pt x="71" y="130"/>
                      </a:lnTo>
                      <a:lnTo>
                        <a:pt x="73" y="132"/>
                      </a:lnTo>
                      <a:lnTo>
                        <a:pt x="79" y="132"/>
                      </a:lnTo>
                      <a:lnTo>
                        <a:pt x="79" y="130"/>
                      </a:lnTo>
                      <a:lnTo>
                        <a:pt x="83" y="128"/>
                      </a:lnTo>
                      <a:lnTo>
                        <a:pt x="89" y="128"/>
                      </a:lnTo>
                      <a:lnTo>
                        <a:pt x="89" y="130"/>
                      </a:lnTo>
                      <a:lnTo>
                        <a:pt x="91" y="132"/>
                      </a:lnTo>
                      <a:lnTo>
                        <a:pt x="97" y="132"/>
                      </a:lnTo>
                      <a:lnTo>
                        <a:pt x="102" y="130"/>
                      </a:lnTo>
                      <a:lnTo>
                        <a:pt x="102" y="132"/>
                      </a:lnTo>
                      <a:lnTo>
                        <a:pt x="102" y="134"/>
                      </a:lnTo>
                      <a:lnTo>
                        <a:pt x="100" y="134"/>
                      </a:lnTo>
                      <a:lnTo>
                        <a:pt x="99" y="138"/>
                      </a:lnTo>
                      <a:lnTo>
                        <a:pt x="99" y="140"/>
                      </a:lnTo>
                      <a:lnTo>
                        <a:pt x="102" y="140"/>
                      </a:lnTo>
                      <a:lnTo>
                        <a:pt x="106" y="142"/>
                      </a:lnTo>
                      <a:lnTo>
                        <a:pt x="112" y="142"/>
                      </a:lnTo>
                      <a:lnTo>
                        <a:pt x="120" y="142"/>
                      </a:lnTo>
                      <a:lnTo>
                        <a:pt x="120" y="144"/>
                      </a:lnTo>
                      <a:lnTo>
                        <a:pt x="120" y="150"/>
                      </a:lnTo>
                      <a:lnTo>
                        <a:pt x="106" y="150"/>
                      </a:lnTo>
                      <a:lnTo>
                        <a:pt x="99" y="150"/>
                      </a:lnTo>
                      <a:lnTo>
                        <a:pt x="99" y="152"/>
                      </a:lnTo>
                      <a:lnTo>
                        <a:pt x="102" y="154"/>
                      </a:lnTo>
                      <a:lnTo>
                        <a:pt x="102" y="152"/>
                      </a:lnTo>
                      <a:lnTo>
                        <a:pt x="106" y="152"/>
                      </a:lnTo>
                      <a:lnTo>
                        <a:pt x="108" y="154"/>
                      </a:lnTo>
                      <a:lnTo>
                        <a:pt x="110" y="154"/>
                      </a:lnTo>
                      <a:lnTo>
                        <a:pt x="110" y="162"/>
                      </a:lnTo>
                      <a:lnTo>
                        <a:pt x="102" y="160"/>
                      </a:lnTo>
                      <a:lnTo>
                        <a:pt x="99" y="164"/>
                      </a:lnTo>
                      <a:lnTo>
                        <a:pt x="99" y="162"/>
                      </a:lnTo>
                      <a:lnTo>
                        <a:pt x="87" y="162"/>
                      </a:lnTo>
                      <a:lnTo>
                        <a:pt x="73" y="162"/>
                      </a:lnTo>
                      <a:lnTo>
                        <a:pt x="71" y="158"/>
                      </a:lnTo>
                      <a:lnTo>
                        <a:pt x="63" y="158"/>
                      </a:lnTo>
                      <a:lnTo>
                        <a:pt x="63" y="154"/>
                      </a:lnTo>
                      <a:lnTo>
                        <a:pt x="65" y="154"/>
                      </a:lnTo>
                      <a:lnTo>
                        <a:pt x="65" y="148"/>
                      </a:lnTo>
                      <a:lnTo>
                        <a:pt x="65" y="142"/>
                      </a:lnTo>
                      <a:lnTo>
                        <a:pt x="63" y="140"/>
                      </a:lnTo>
                      <a:lnTo>
                        <a:pt x="55" y="140"/>
                      </a:lnTo>
                      <a:lnTo>
                        <a:pt x="53" y="142"/>
                      </a:lnTo>
                      <a:lnTo>
                        <a:pt x="43" y="148"/>
                      </a:lnTo>
                      <a:lnTo>
                        <a:pt x="33" y="152"/>
                      </a:lnTo>
                      <a:lnTo>
                        <a:pt x="33" y="160"/>
                      </a:lnTo>
                      <a:lnTo>
                        <a:pt x="32" y="160"/>
                      </a:lnTo>
                      <a:lnTo>
                        <a:pt x="18" y="160"/>
                      </a:lnTo>
                      <a:lnTo>
                        <a:pt x="8" y="162"/>
                      </a:lnTo>
                      <a:lnTo>
                        <a:pt x="0" y="170"/>
                      </a:lnTo>
                      <a:lnTo>
                        <a:pt x="0" y="174"/>
                      </a:lnTo>
                      <a:lnTo>
                        <a:pt x="10" y="174"/>
                      </a:lnTo>
                      <a:lnTo>
                        <a:pt x="18" y="178"/>
                      </a:lnTo>
                      <a:lnTo>
                        <a:pt x="26" y="178"/>
                      </a:lnTo>
                      <a:lnTo>
                        <a:pt x="26" y="179"/>
                      </a:lnTo>
                      <a:lnTo>
                        <a:pt x="16" y="181"/>
                      </a:lnTo>
                      <a:lnTo>
                        <a:pt x="16" y="183"/>
                      </a:lnTo>
                      <a:lnTo>
                        <a:pt x="24" y="191"/>
                      </a:lnTo>
                      <a:lnTo>
                        <a:pt x="24" y="193"/>
                      </a:lnTo>
                      <a:lnTo>
                        <a:pt x="26" y="199"/>
                      </a:lnTo>
                      <a:lnTo>
                        <a:pt x="43" y="203"/>
                      </a:lnTo>
                      <a:lnTo>
                        <a:pt x="47" y="201"/>
                      </a:lnTo>
                      <a:lnTo>
                        <a:pt x="51" y="199"/>
                      </a:lnTo>
                      <a:lnTo>
                        <a:pt x="63" y="197"/>
                      </a:lnTo>
                      <a:lnTo>
                        <a:pt x="75" y="199"/>
                      </a:lnTo>
                      <a:lnTo>
                        <a:pt x="75" y="197"/>
                      </a:lnTo>
                      <a:lnTo>
                        <a:pt x="79" y="193"/>
                      </a:lnTo>
                      <a:lnTo>
                        <a:pt x="83" y="201"/>
                      </a:lnTo>
                      <a:lnTo>
                        <a:pt x="83" y="203"/>
                      </a:lnTo>
                      <a:lnTo>
                        <a:pt x="89" y="207"/>
                      </a:lnTo>
                      <a:lnTo>
                        <a:pt x="93" y="199"/>
                      </a:lnTo>
                      <a:lnTo>
                        <a:pt x="108" y="197"/>
                      </a:lnTo>
                      <a:lnTo>
                        <a:pt x="120" y="197"/>
                      </a:lnTo>
                      <a:lnTo>
                        <a:pt x="120" y="201"/>
                      </a:lnTo>
                      <a:lnTo>
                        <a:pt x="116" y="207"/>
                      </a:lnTo>
                      <a:lnTo>
                        <a:pt x="116" y="211"/>
                      </a:lnTo>
                      <a:lnTo>
                        <a:pt x="118" y="219"/>
                      </a:lnTo>
                      <a:lnTo>
                        <a:pt x="118" y="229"/>
                      </a:lnTo>
                      <a:lnTo>
                        <a:pt x="110" y="233"/>
                      </a:lnTo>
                      <a:lnTo>
                        <a:pt x="102" y="237"/>
                      </a:lnTo>
                      <a:lnTo>
                        <a:pt x="100" y="233"/>
                      </a:lnTo>
                      <a:lnTo>
                        <a:pt x="97" y="233"/>
                      </a:lnTo>
                      <a:lnTo>
                        <a:pt x="97" y="239"/>
                      </a:lnTo>
                      <a:lnTo>
                        <a:pt x="89" y="244"/>
                      </a:lnTo>
                      <a:lnTo>
                        <a:pt x="81" y="244"/>
                      </a:lnTo>
                      <a:lnTo>
                        <a:pt x="75" y="244"/>
                      </a:lnTo>
                      <a:lnTo>
                        <a:pt x="71" y="239"/>
                      </a:lnTo>
                      <a:lnTo>
                        <a:pt x="69" y="237"/>
                      </a:lnTo>
                      <a:lnTo>
                        <a:pt x="63" y="237"/>
                      </a:lnTo>
                      <a:lnTo>
                        <a:pt x="55" y="241"/>
                      </a:lnTo>
                      <a:lnTo>
                        <a:pt x="55" y="244"/>
                      </a:lnTo>
                      <a:lnTo>
                        <a:pt x="55" y="246"/>
                      </a:lnTo>
                      <a:lnTo>
                        <a:pt x="59" y="246"/>
                      </a:lnTo>
                      <a:lnTo>
                        <a:pt x="61" y="250"/>
                      </a:lnTo>
                      <a:lnTo>
                        <a:pt x="61" y="258"/>
                      </a:lnTo>
                      <a:lnTo>
                        <a:pt x="61" y="256"/>
                      </a:lnTo>
                      <a:lnTo>
                        <a:pt x="53" y="254"/>
                      </a:lnTo>
                      <a:lnTo>
                        <a:pt x="51" y="264"/>
                      </a:lnTo>
                      <a:lnTo>
                        <a:pt x="47" y="264"/>
                      </a:lnTo>
                      <a:lnTo>
                        <a:pt x="37" y="270"/>
                      </a:lnTo>
                      <a:lnTo>
                        <a:pt x="37" y="276"/>
                      </a:lnTo>
                      <a:lnTo>
                        <a:pt x="37" y="278"/>
                      </a:lnTo>
                      <a:lnTo>
                        <a:pt x="33" y="280"/>
                      </a:lnTo>
                      <a:lnTo>
                        <a:pt x="32" y="286"/>
                      </a:lnTo>
                      <a:lnTo>
                        <a:pt x="35" y="286"/>
                      </a:lnTo>
                      <a:lnTo>
                        <a:pt x="35" y="290"/>
                      </a:lnTo>
                      <a:lnTo>
                        <a:pt x="43" y="290"/>
                      </a:lnTo>
                      <a:lnTo>
                        <a:pt x="43" y="296"/>
                      </a:lnTo>
                      <a:lnTo>
                        <a:pt x="45" y="296"/>
                      </a:lnTo>
                      <a:lnTo>
                        <a:pt x="45" y="298"/>
                      </a:lnTo>
                      <a:lnTo>
                        <a:pt x="55" y="298"/>
                      </a:lnTo>
                      <a:lnTo>
                        <a:pt x="63" y="300"/>
                      </a:lnTo>
                      <a:lnTo>
                        <a:pt x="63" y="298"/>
                      </a:lnTo>
                      <a:lnTo>
                        <a:pt x="71" y="298"/>
                      </a:lnTo>
                      <a:lnTo>
                        <a:pt x="71" y="300"/>
                      </a:lnTo>
                      <a:lnTo>
                        <a:pt x="65" y="304"/>
                      </a:lnTo>
                      <a:lnTo>
                        <a:pt x="63" y="308"/>
                      </a:lnTo>
                      <a:lnTo>
                        <a:pt x="61" y="310"/>
                      </a:lnTo>
                      <a:lnTo>
                        <a:pt x="61" y="315"/>
                      </a:lnTo>
                      <a:lnTo>
                        <a:pt x="59" y="319"/>
                      </a:lnTo>
                      <a:lnTo>
                        <a:pt x="61" y="319"/>
                      </a:lnTo>
                      <a:lnTo>
                        <a:pt x="61" y="323"/>
                      </a:lnTo>
                      <a:lnTo>
                        <a:pt x="65" y="323"/>
                      </a:lnTo>
                      <a:lnTo>
                        <a:pt x="65" y="327"/>
                      </a:lnTo>
                      <a:lnTo>
                        <a:pt x="71" y="333"/>
                      </a:lnTo>
                      <a:lnTo>
                        <a:pt x="81" y="329"/>
                      </a:lnTo>
                      <a:lnTo>
                        <a:pt x="87" y="327"/>
                      </a:lnTo>
                      <a:lnTo>
                        <a:pt x="89" y="325"/>
                      </a:lnTo>
                      <a:lnTo>
                        <a:pt x="89" y="319"/>
                      </a:lnTo>
                      <a:lnTo>
                        <a:pt x="89" y="317"/>
                      </a:lnTo>
                      <a:lnTo>
                        <a:pt x="91" y="313"/>
                      </a:lnTo>
                      <a:lnTo>
                        <a:pt x="93" y="313"/>
                      </a:lnTo>
                      <a:lnTo>
                        <a:pt x="97" y="317"/>
                      </a:lnTo>
                      <a:lnTo>
                        <a:pt x="97" y="319"/>
                      </a:lnTo>
                      <a:lnTo>
                        <a:pt x="93" y="319"/>
                      </a:lnTo>
                      <a:lnTo>
                        <a:pt x="93" y="327"/>
                      </a:lnTo>
                      <a:lnTo>
                        <a:pt x="99" y="329"/>
                      </a:lnTo>
                      <a:lnTo>
                        <a:pt x="100" y="337"/>
                      </a:lnTo>
                      <a:lnTo>
                        <a:pt x="100" y="343"/>
                      </a:lnTo>
                      <a:lnTo>
                        <a:pt x="99" y="345"/>
                      </a:lnTo>
                      <a:lnTo>
                        <a:pt x="99" y="349"/>
                      </a:lnTo>
                      <a:lnTo>
                        <a:pt x="106" y="349"/>
                      </a:lnTo>
                      <a:lnTo>
                        <a:pt x="102" y="353"/>
                      </a:lnTo>
                      <a:lnTo>
                        <a:pt x="100" y="357"/>
                      </a:lnTo>
                      <a:lnTo>
                        <a:pt x="102" y="357"/>
                      </a:lnTo>
                      <a:lnTo>
                        <a:pt x="102" y="359"/>
                      </a:lnTo>
                      <a:lnTo>
                        <a:pt x="102" y="365"/>
                      </a:lnTo>
                      <a:lnTo>
                        <a:pt x="108" y="363"/>
                      </a:lnTo>
                      <a:lnTo>
                        <a:pt x="110" y="359"/>
                      </a:lnTo>
                      <a:lnTo>
                        <a:pt x="116" y="355"/>
                      </a:lnTo>
                      <a:lnTo>
                        <a:pt x="128" y="347"/>
                      </a:lnTo>
                      <a:lnTo>
                        <a:pt x="130" y="347"/>
                      </a:lnTo>
                      <a:lnTo>
                        <a:pt x="134" y="349"/>
                      </a:lnTo>
                      <a:lnTo>
                        <a:pt x="136" y="355"/>
                      </a:lnTo>
                      <a:lnTo>
                        <a:pt x="144" y="353"/>
                      </a:lnTo>
                      <a:lnTo>
                        <a:pt x="146" y="357"/>
                      </a:lnTo>
                      <a:lnTo>
                        <a:pt x="148" y="363"/>
                      </a:lnTo>
                      <a:lnTo>
                        <a:pt x="150" y="365"/>
                      </a:lnTo>
                      <a:lnTo>
                        <a:pt x="154" y="367"/>
                      </a:lnTo>
                      <a:lnTo>
                        <a:pt x="156" y="365"/>
                      </a:lnTo>
                      <a:lnTo>
                        <a:pt x="154" y="363"/>
                      </a:lnTo>
                      <a:lnTo>
                        <a:pt x="156" y="359"/>
                      </a:lnTo>
                      <a:lnTo>
                        <a:pt x="162" y="359"/>
                      </a:lnTo>
                      <a:lnTo>
                        <a:pt x="164" y="355"/>
                      </a:lnTo>
                      <a:lnTo>
                        <a:pt x="165" y="363"/>
                      </a:lnTo>
                      <a:lnTo>
                        <a:pt x="173" y="359"/>
                      </a:lnTo>
                      <a:lnTo>
                        <a:pt x="181" y="357"/>
                      </a:lnTo>
                      <a:lnTo>
                        <a:pt x="183" y="353"/>
                      </a:lnTo>
                      <a:lnTo>
                        <a:pt x="189" y="353"/>
                      </a:lnTo>
                      <a:lnTo>
                        <a:pt x="185" y="359"/>
                      </a:lnTo>
                      <a:lnTo>
                        <a:pt x="183" y="365"/>
                      </a:lnTo>
                      <a:lnTo>
                        <a:pt x="181" y="367"/>
                      </a:lnTo>
                      <a:lnTo>
                        <a:pt x="175" y="373"/>
                      </a:lnTo>
                      <a:lnTo>
                        <a:pt x="175" y="375"/>
                      </a:lnTo>
                      <a:lnTo>
                        <a:pt x="175" y="378"/>
                      </a:lnTo>
                      <a:lnTo>
                        <a:pt x="171" y="378"/>
                      </a:lnTo>
                      <a:lnTo>
                        <a:pt x="171" y="394"/>
                      </a:lnTo>
                      <a:lnTo>
                        <a:pt x="167" y="394"/>
                      </a:lnTo>
                      <a:lnTo>
                        <a:pt x="165" y="398"/>
                      </a:lnTo>
                      <a:lnTo>
                        <a:pt x="165" y="402"/>
                      </a:lnTo>
                      <a:lnTo>
                        <a:pt x="162" y="406"/>
                      </a:lnTo>
                      <a:lnTo>
                        <a:pt x="158" y="408"/>
                      </a:lnTo>
                      <a:lnTo>
                        <a:pt x="158" y="414"/>
                      </a:lnTo>
                      <a:lnTo>
                        <a:pt x="154" y="414"/>
                      </a:lnTo>
                      <a:lnTo>
                        <a:pt x="150" y="416"/>
                      </a:lnTo>
                      <a:lnTo>
                        <a:pt x="146" y="422"/>
                      </a:lnTo>
                      <a:lnTo>
                        <a:pt x="144" y="422"/>
                      </a:lnTo>
                      <a:lnTo>
                        <a:pt x="136" y="424"/>
                      </a:lnTo>
                      <a:lnTo>
                        <a:pt x="130" y="426"/>
                      </a:lnTo>
                      <a:lnTo>
                        <a:pt x="128" y="432"/>
                      </a:lnTo>
                      <a:lnTo>
                        <a:pt x="128" y="438"/>
                      </a:lnTo>
                      <a:lnTo>
                        <a:pt x="118" y="442"/>
                      </a:lnTo>
                      <a:lnTo>
                        <a:pt x="120" y="436"/>
                      </a:lnTo>
                      <a:lnTo>
                        <a:pt x="108" y="438"/>
                      </a:lnTo>
                      <a:lnTo>
                        <a:pt x="99" y="442"/>
                      </a:lnTo>
                      <a:lnTo>
                        <a:pt x="99" y="443"/>
                      </a:lnTo>
                      <a:lnTo>
                        <a:pt x="99" y="447"/>
                      </a:lnTo>
                      <a:lnTo>
                        <a:pt x="93" y="451"/>
                      </a:lnTo>
                      <a:lnTo>
                        <a:pt x="91" y="455"/>
                      </a:lnTo>
                      <a:lnTo>
                        <a:pt x="87" y="461"/>
                      </a:lnTo>
                      <a:lnTo>
                        <a:pt x="81" y="463"/>
                      </a:lnTo>
                      <a:lnTo>
                        <a:pt x="81" y="465"/>
                      </a:lnTo>
                      <a:lnTo>
                        <a:pt x="83" y="463"/>
                      </a:lnTo>
                      <a:lnTo>
                        <a:pt x="83" y="465"/>
                      </a:lnTo>
                      <a:lnTo>
                        <a:pt x="89" y="465"/>
                      </a:lnTo>
                      <a:lnTo>
                        <a:pt x="89" y="461"/>
                      </a:lnTo>
                      <a:lnTo>
                        <a:pt x="91" y="461"/>
                      </a:lnTo>
                      <a:lnTo>
                        <a:pt x="93" y="463"/>
                      </a:lnTo>
                      <a:lnTo>
                        <a:pt x="97" y="465"/>
                      </a:lnTo>
                      <a:lnTo>
                        <a:pt x="106" y="445"/>
                      </a:lnTo>
                      <a:lnTo>
                        <a:pt x="112" y="445"/>
                      </a:lnTo>
                      <a:lnTo>
                        <a:pt x="110" y="447"/>
                      </a:lnTo>
                      <a:lnTo>
                        <a:pt x="108" y="451"/>
                      </a:lnTo>
                      <a:lnTo>
                        <a:pt x="118" y="451"/>
                      </a:lnTo>
                      <a:lnTo>
                        <a:pt x="118" y="447"/>
                      </a:lnTo>
                      <a:lnTo>
                        <a:pt x="128" y="445"/>
                      </a:lnTo>
                      <a:lnTo>
                        <a:pt x="134" y="442"/>
                      </a:lnTo>
                      <a:lnTo>
                        <a:pt x="138" y="442"/>
                      </a:lnTo>
                      <a:lnTo>
                        <a:pt x="138" y="445"/>
                      </a:lnTo>
                      <a:lnTo>
                        <a:pt x="140" y="443"/>
                      </a:lnTo>
                      <a:lnTo>
                        <a:pt x="140" y="438"/>
                      </a:lnTo>
                      <a:lnTo>
                        <a:pt x="144" y="442"/>
                      </a:lnTo>
                      <a:lnTo>
                        <a:pt x="146" y="442"/>
                      </a:lnTo>
                      <a:lnTo>
                        <a:pt x="148" y="436"/>
                      </a:lnTo>
                      <a:lnTo>
                        <a:pt x="148" y="432"/>
                      </a:lnTo>
                      <a:lnTo>
                        <a:pt x="154" y="436"/>
                      </a:lnTo>
                      <a:lnTo>
                        <a:pt x="156" y="428"/>
                      </a:lnTo>
                      <a:lnTo>
                        <a:pt x="154" y="428"/>
                      </a:lnTo>
                      <a:lnTo>
                        <a:pt x="154" y="426"/>
                      </a:lnTo>
                      <a:lnTo>
                        <a:pt x="156" y="426"/>
                      </a:lnTo>
                      <a:lnTo>
                        <a:pt x="165" y="422"/>
                      </a:lnTo>
                      <a:lnTo>
                        <a:pt x="164" y="422"/>
                      </a:lnTo>
                      <a:lnTo>
                        <a:pt x="164" y="418"/>
                      </a:lnTo>
                      <a:lnTo>
                        <a:pt x="167" y="418"/>
                      </a:lnTo>
                      <a:lnTo>
                        <a:pt x="171" y="418"/>
                      </a:lnTo>
                      <a:lnTo>
                        <a:pt x="173" y="412"/>
                      </a:lnTo>
                      <a:lnTo>
                        <a:pt x="177" y="414"/>
                      </a:lnTo>
                      <a:lnTo>
                        <a:pt x="185" y="406"/>
                      </a:lnTo>
                      <a:lnTo>
                        <a:pt x="185" y="398"/>
                      </a:lnTo>
                      <a:lnTo>
                        <a:pt x="193" y="396"/>
                      </a:lnTo>
                      <a:lnTo>
                        <a:pt x="193" y="394"/>
                      </a:lnTo>
                      <a:lnTo>
                        <a:pt x="195" y="394"/>
                      </a:lnTo>
                      <a:lnTo>
                        <a:pt x="201" y="388"/>
                      </a:lnTo>
                      <a:lnTo>
                        <a:pt x="205" y="384"/>
                      </a:lnTo>
                      <a:lnTo>
                        <a:pt x="211" y="382"/>
                      </a:lnTo>
                      <a:lnTo>
                        <a:pt x="211" y="378"/>
                      </a:lnTo>
                      <a:lnTo>
                        <a:pt x="217" y="375"/>
                      </a:lnTo>
                      <a:lnTo>
                        <a:pt x="227" y="373"/>
                      </a:lnTo>
                      <a:lnTo>
                        <a:pt x="229" y="369"/>
                      </a:lnTo>
                      <a:lnTo>
                        <a:pt x="229" y="365"/>
                      </a:lnTo>
                      <a:lnTo>
                        <a:pt x="231" y="363"/>
                      </a:lnTo>
                      <a:lnTo>
                        <a:pt x="232" y="359"/>
                      </a:lnTo>
                      <a:lnTo>
                        <a:pt x="232" y="357"/>
                      </a:lnTo>
                      <a:lnTo>
                        <a:pt x="238" y="355"/>
                      </a:lnTo>
                      <a:lnTo>
                        <a:pt x="238" y="349"/>
                      </a:lnTo>
                      <a:lnTo>
                        <a:pt x="229" y="349"/>
                      </a:lnTo>
                      <a:lnTo>
                        <a:pt x="229" y="345"/>
                      </a:lnTo>
                      <a:lnTo>
                        <a:pt x="229" y="339"/>
                      </a:lnTo>
                      <a:lnTo>
                        <a:pt x="232" y="335"/>
                      </a:lnTo>
                      <a:lnTo>
                        <a:pt x="232" y="329"/>
                      </a:lnTo>
                      <a:lnTo>
                        <a:pt x="242" y="329"/>
                      </a:lnTo>
                      <a:lnTo>
                        <a:pt x="246" y="325"/>
                      </a:lnTo>
                      <a:lnTo>
                        <a:pt x="250" y="323"/>
                      </a:lnTo>
                      <a:lnTo>
                        <a:pt x="248" y="317"/>
                      </a:lnTo>
                      <a:lnTo>
                        <a:pt x="254" y="319"/>
                      </a:lnTo>
                      <a:lnTo>
                        <a:pt x="256" y="317"/>
                      </a:lnTo>
                      <a:lnTo>
                        <a:pt x="258" y="317"/>
                      </a:lnTo>
                      <a:lnTo>
                        <a:pt x="260" y="310"/>
                      </a:lnTo>
                      <a:lnTo>
                        <a:pt x="260" y="306"/>
                      </a:lnTo>
                      <a:lnTo>
                        <a:pt x="266" y="304"/>
                      </a:lnTo>
                      <a:lnTo>
                        <a:pt x="268" y="304"/>
                      </a:lnTo>
                      <a:lnTo>
                        <a:pt x="270" y="304"/>
                      </a:lnTo>
                      <a:lnTo>
                        <a:pt x="274" y="296"/>
                      </a:lnTo>
                      <a:lnTo>
                        <a:pt x="276" y="294"/>
                      </a:lnTo>
                      <a:lnTo>
                        <a:pt x="280" y="294"/>
                      </a:lnTo>
                      <a:lnTo>
                        <a:pt x="292" y="284"/>
                      </a:lnTo>
                      <a:lnTo>
                        <a:pt x="294" y="288"/>
                      </a:lnTo>
                      <a:lnTo>
                        <a:pt x="303" y="286"/>
                      </a:lnTo>
                      <a:lnTo>
                        <a:pt x="305" y="284"/>
                      </a:lnTo>
                      <a:lnTo>
                        <a:pt x="307" y="284"/>
                      </a:lnTo>
                      <a:lnTo>
                        <a:pt x="305" y="288"/>
                      </a:lnTo>
                      <a:lnTo>
                        <a:pt x="303" y="288"/>
                      </a:lnTo>
                      <a:lnTo>
                        <a:pt x="303" y="290"/>
                      </a:lnTo>
                      <a:lnTo>
                        <a:pt x="307" y="296"/>
                      </a:lnTo>
                      <a:lnTo>
                        <a:pt x="307" y="298"/>
                      </a:lnTo>
                      <a:lnTo>
                        <a:pt x="305" y="298"/>
                      </a:lnTo>
                      <a:lnTo>
                        <a:pt x="301" y="298"/>
                      </a:lnTo>
                      <a:lnTo>
                        <a:pt x="292" y="296"/>
                      </a:lnTo>
                      <a:lnTo>
                        <a:pt x="288" y="298"/>
                      </a:lnTo>
                      <a:lnTo>
                        <a:pt x="276" y="304"/>
                      </a:lnTo>
                      <a:lnTo>
                        <a:pt x="278" y="323"/>
                      </a:lnTo>
                      <a:lnTo>
                        <a:pt x="270" y="327"/>
                      </a:lnTo>
                      <a:lnTo>
                        <a:pt x="274" y="333"/>
                      </a:lnTo>
                      <a:lnTo>
                        <a:pt x="274" y="335"/>
                      </a:lnTo>
                      <a:lnTo>
                        <a:pt x="276" y="335"/>
                      </a:lnTo>
                      <a:lnTo>
                        <a:pt x="278" y="335"/>
                      </a:lnTo>
                      <a:lnTo>
                        <a:pt x="280" y="335"/>
                      </a:lnTo>
                      <a:lnTo>
                        <a:pt x="278" y="339"/>
                      </a:lnTo>
                      <a:lnTo>
                        <a:pt x="270" y="339"/>
                      </a:lnTo>
                      <a:lnTo>
                        <a:pt x="268" y="347"/>
                      </a:lnTo>
                      <a:lnTo>
                        <a:pt x="274" y="347"/>
                      </a:lnTo>
                      <a:lnTo>
                        <a:pt x="278" y="347"/>
                      </a:lnTo>
                      <a:lnTo>
                        <a:pt x="280" y="345"/>
                      </a:lnTo>
                      <a:lnTo>
                        <a:pt x="286" y="345"/>
                      </a:lnTo>
                      <a:lnTo>
                        <a:pt x="288" y="345"/>
                      </a:lnTo>
                      <a:lnTo>
                        <a:pt x="288" y="343"/>
                      </a:lnTo>
                      <a:lnTo>
                        <a:pt x="292" y="343"/>
                      </a:lnTo>
                      <a:lnTo>
                        <a:pt x="296" y="339"/>
                      </a:lnTo>
                      <a:lnTo>
                        <a:pt x="296" y="335"/>
                      </a:lnTo>
                      <a:lnTo>
                        <a:pt x="301" y="335"/>
                      </a:lnTo>
                      <a:lnTo>
                        <a:pt x="305" y="333"/>
                      </a:lnTo>
                      <a:lnTo>
                        <a:pt x="303" y="329"/>
                      </a:lnTo>
                      <a:lnTo>
                        <a:pt x="305" y="327"/>
                      </a:lnTo>
                      <a:lnTo>
                        <a:pt x="307" y="327"/>
                      </a:lnTo>
                      <a:lnTo>
                        <a:pt x="311" y="329"/>
                      </a:lnTo>
                      <a:lnTo>
                        <a:pt x="311" y="325"/>
                      </a:lnTo>
                      <a:lnTo>
                        <a:pt x="313" y="319"/>
                      </a:lnTo>
                      <a:lnTo>
                        <a:pt x="315" y="323"/>
                      </a:lnTo>
                      <a:lnTo>
                        <a:pt x="315" y="325"/>
                      </a:lnTo>
                      <a:lnTo>
                        <a:pt x="319" y="323"/>
                      </a:lnTo>
                      <a:lnTo>
                        <a:pt x="333" y="325"/>
                      </a:lnTo>
                      <a:lnTo>
                        <a:pt x="333" y="317"/>
                      </a:lnTo>
                      <a:lnTo>
                        <a:pt x="339" y="317"/>
                      </a:lnTo>
                      <a:lnTo>
                        <a:pt x="339" y="313"/>
                      </a:lnTo>
                      <a:lnTo>
                        <a:pt x="339" y="306"/>
                      </a:lnTo>
                      <a:lnTo>
                        <a:pt x="335" y="308"/>
                      </a:lnTo>
                      <a:lnTo>
                        <a:pt x="333" y="308"/>
                      </a:lnTo>
                      <a:lnTo>
                        <a:pt x="333" y="306"/>
                      </a:lnTo>
                      <a:lnTo>
                        <a:pt x="331" y="306"/>
                      </a:lnTo>
                      <a:lnTo>
                        <a:pt x="329" y="294"/>
                      </a:lnTo>
                      <a:lnTo>
                        <a:pt x="339" y="296"/>
                      </a:lnTo>
                      <a:lnTo>
                        <a:pt x="345" y="298"/>
                      </a:lnTo>
                      <a:lnTo>
                        <a:pt x="345" y="294"/>
                      </a:lnTo>
                      <a:lnTo>
                        <a:pt x="349" y="296"/>
                      </a:lnTo>
                      <a:lnTo>
                        <a:pt x="357" y="296"/>
                      </a:lnTo>
                      <a:lnTo>
                        <a:pt x="359" y="290"/>
                      </a:lnTo>
                      <a:lnTo>
                        <a:pt x="359" y="296"/>
                      </a:lnTo>
                      <a:lnTo>
                        <a:pt x="359" y="298"/>
                      </a:lnTo>
                      <a:lnTo>
                        <a:pt x="363" y="300"/>
                      </a:lnTo>
                      <a:lnTo>
                        <a:pt x="359" y="304"/>
                      </a:lnTo>
                      <a:lnTo>
                        <a:pt x="366" y="304"/>
                      </a:lnTo>
                      <a:lnTo>
                        <a:pt x="366" y="306"/>
                      </a:lnTo>
                      <a:lnTo>
                        <a:pt x="372" y="306"/>
                      </a:lnTo>
                      <a:lnTo>
                        <a:pt x="370" y="310"/>
                      </a:lnTo>
                      <a:lnTo>
                        <a:pt x="370" y="315"/>
                      </a:lnTo>
                      <a:lnTo>
                        <a:pt x="378" y="313"/>
                      </a:lnTo>
                      <a:lnTo>
                        <a:pt x="382" y="310"/>
                      </a:lnTo>
                      <a:lnTo>
                        <a:pt x="382" y="317"/>
                      </a:lnTo>
                      <a:lnTo>
                        <a:pt x="388" y="319"/>
                      </a:lnTo>
                      <a:lnTo>
                        <a:pt x="394" y="319"/>
                      </a:lnTo>
                      <a:lnTo>
                        <a:pt x="398" y="325"/>
                      </a:lnTo>
                      <a:lnTo>
                        <a:pt x="416" y="329"/>
                      </a:lnTo>
                      <a:lnTo>
                        <a:pt x="422" y="327"/>
                      </a:lnTo>
                      <a:lnTo>
                        <a:pt x="426" y="325"/>
                      </a:lnTo>
                      <a:lnTo>
                        <a:pt x="428" y="325"/>
                      </a:lnTo>
                      <a:lnTo>
                        <a:pt x="433" y="327"/>
                      </a:lnTo>
                      <a:lnTo>
                        <a:pt x="437" y="329"/>
                      </a:lnTo>
                      <a:lnTo>
                        <a:pt x="441" y="327"/>
                      </a:lnTo>
                      <a:lnTo>
                        <a:pt x="443" y="327"/>
                      </a:lnTo>
                      <a:lnTo>
                        <a:pt x="445" y="333"/>
                      </a:lnTo>
                      <a:lnTo>
                        <a:pt x="459" y="335"/>
                      </a:lnTo>
                      <a:lnTo>
                        <a:pt x="465" y="335"/>
                      </a:lnTo>
                      <a:lnTo>
                        <a:pt x="473" y="335"/>
                      </a:lnTo>
                      <a:lnTo>
                        <a:pt x="479" y="329"/>
                      </a:lnTo>
                      <a:lnTo>
                        <a:pt x="479" y="339"/>
                      </a:lnTo>
                      <a:lnTo>
                        <a:pt x="473" y="343"/>
                      </a:lnTo>
                      <a:lnTo>
                        <a:pt x="479" y="345"/>
                      </a:lnTo>
                      <a:lnTo>
                        <a:pt x="483" y="345"/>
                      </a:lnTo>
                      <a:lnTo>
                        <a:pt x="487" y="349"/>
                      </a:lnTo>
                      <a:lnTo>
                        <a:pt x="491" y="349"/>
                      </a:lnTo>
                      <a:lnTo>
                        <a:pt x="493" y="349"/>
                      </a:lnTo>
                      <a:lnTo>
                        <a:pt x="493" y="347"/>
                      </a:lnTo>
                      <a:lnTo>
                        <a:pt x="493" y="345"/>
                      </a:lnTo>
                      <a:lnTo>
                        <a:pt x="500" y="345"/>
                      </a:lnTo>
                      <a:lnTo>
                        <a:pt x="496" y="355"/>
                      </a:lnTo>
                      <a:lnTo>
                        <a:pt x="510" y="373"/>
                      </a:lnTo>
                      <a:lnTo>
                        <a:pt x="518" y="373"/>
                      </a:lnTo>
                      <a:lnTo>
                        <a:pt x="520" y="373"/>
                      </a:lnTo>
                      <a:lnTo>
                        <a:pt x="520" y="376"/>
                      </a:lnTo>
                      <a:lnTo>
                        <a:pt x="526" y="376"/>
                      </a:lnTo>
                      <a:lnTo>
                        <a:pt x="530" y="384"/>
                      </a:lnTo>
                      <a:lnTo>
                        <a:pt x="530" y="388"/>
                      </a:lnTo>
                      <a:lnTo>
                        <a:pt x="530" y="392"/>
                      </a:lnTo>
                      <a:lnTo>
                        <a:pt x="536" y="394"/>
                      </a:lnTo>
                      <a:lnTo>
                        <a:pt x="538" y="394"/>
                      </a:lnTo>
                      <a:lnTo>
                        <a:pt x="544" y="402"/>
                      </a:lnTo>
                      <a:lnTo>
                        <a:pt x="546" y="402"/>
                      </a:lnTo>
                      <a:lnTo>
                        <a:pt x="546" y="394"/>
                      </a:lnTo>
                      <a:lnTo>
                        <a:pt x="554" y="402"/>
                      </a:lnTo>
                      <a:lnTo>
                        <a:pt x="558" y="402"/>
                      </a:lnTo>
                      <a:lnTo>
                        <a:pt x="558" y="392"/>
                      </a:lnTo>
                      <a:lnTo>
                        <a:pt x="554" y="392"/>
                      </a:lnTo>
                      <a:lnTo>
                        <a:pt x="556" y="388"/>
                      </a:lnTo>
                      <a:lnTo>
                        <a:pt x="556" y="386"/>
                      </a:lnTo>
                      <a:lnTo>
                        <a:pt x="550" y="384"/>
                      </a:lnTo>
                      <a:lnTo>
                        <a:pt x="530" y="382"/>
                      </a:lnTo>
                      <a:lnTo>
                        <a:pt x="530" y="376"/>
                      </a:lnTo>
                      <a:lnTo>
                        <a:pt x="534" y="378"/>
                      </a:lnTo>
                      <a:lnTo>
                        <a:pt x="540" y="376"/>
                      </a:lnTo>
                      <a:lnTo>
                        <a:pt x="548" y="373"/>
                      </a:lnTo>
                      <a:lnTo>
                        <a:pt x="550" y="376"/>
                      </a:lnTo>
                      <a:lnTo>
                        <a:pt x="554" y="376"/>
                      </a:lnTo>
                      <a:lnTo>
                        <a:pt x="550" y="369"/>
                      </a:lnTo>
                      <a:lnTo>
                        <a:pt x="554" y="359"/>
                      </a:lnTo>
                      <a:lnTo>
                        <a:pt x="556" y="363"/>
                      </a:lnTo>
                      <a:lnTo>
                        <a:pt x="556" y="369"/>
                      </a:lnTo>
                      <a:lnTo>
                        <a:pt x="558" y="375"/>
                      </a:lnTo>
                      <a:lnTo>
                        <a:pt x="563" y="376"/>
                      </a:lnTo>
                      <a:lnTo>
                        <a:pt x="567" y="375"/>
                      </a:lnTo>
                      <a:lnTo>
                        <a:pt x="571" y="382"/>
                      </a:lnTo>
                      <a:lnTo>
                        <a:pt x="573" y="382"/>
                      </a:lnTo>
                      <a:lnTo>
                        <a:pt x="575" y="382"/>
                      </a:lnTo>
                      <a:lnTo>
                        <a:pt x="575" y="384"/>
                      </a:lnTo>
                      <a:lnTo>
                        <a:pt x="575" y="388"/>
                      </a:lnTo>
                      <a:lnTo>
                        <a:pt x="581" y="394"/>
                      </a:lnTo>
                      <a:lnTo>
                        <a:pt x="581" y="398"/>
                      </a:lnTo>
                      <a:lnTo>
                        <a:pt x="583" y="408"/>
                      </a:lnTo>
                      <a:lnTo>
                        <a:pt x="591" y="412"/>
                      </a:lnTo>
                      <a:lnTo>
                        <a:pt x="591" y="414"/>
                      </a:lnTo>
                      <a:lnTo>
                        <a:pt x="591" y="418"/>
                      </a:lnTo>
                      <a:lnTo>
                        <a:pt x="593" y="422"/>
                      </a:lnTo>
                      <a:lnTo>
                        <a:pt x="595" y="422"/>
                      </a:lnTo>
                      <a:lnTo>
                        <a:pt x="603" y="428"/>
                      </a:lnTo>
                      <a:lnTo>
                        <a:pt x="601" y="428"/>
                      </a:lnTo>
                      <a:lnTo>
                        <a:pt x="601" y="432"/>
                      </a:lnTo>
                      <a:lnTo>
                        <a:pt x="603" y="434"/>
                      </a:lnTo>
                      <a:lnTo>
                        <a:pt x="603" y="432"/>
                      </a:lnTo>
                      <a:lnTo>
                        <a:pt x="605" y="428"/>
                      </a:lnTo>
                      <a:lnTo>
                        <a:pt x="609" y="432"/>
                      </a:lnTo>
                      <a:lnTo>
                        <a:pt x="605" y="447"/>
                      </a:lnTo>
                      <a:lnTo>
                        <a:pt x="609" y="447"/>
                      </a:lnTo>
                      <a:lnTo>
                        <a:pt x="611" y="447"/>
                      </a:lnTo>
                      <a:lnTo>
                        <a:pt x="611" y="442"/>
                      </a:lnTo>
                      <a:lnTo>
                        <a:pt x="619" y="438"/>
                      </a:lnTo>
                      <a:lnTo>
                        <a:pt x="619" y="443"/>
                      </a:lnTo>
                      <a:lnTo>
                        <a:pt x="617" y="443"/>
                      </a:lnTo>
                      <a:lnTo>
                        <a:pt x="613" y="451"/>
                      </a:lnTo>
                      <a:lnTo>
                        <a:pt x="617" y="457"/>
                      </a:lnTo>
                      <a:lnTo>
                        <a:pt x="623" y="457"/>
                      </a:lnTo>
                      <a:lnTo>
                        <a:pt x="623" y="447"/>
                      </a:lnTo>
                      <a:lnTo>
                        <a:pt x="626" y="451"/>
                      </a:lnTo>
                      <a:lnTo>
                        <a:pt x="628" y="457"/>
                      </a:lnTo>
                      <a:lnTo>
                        <a:pt x="628" y="461"/>
                      </a:lnTo>
                      <a:lnTo>
                        <a:pt x="628" y="463"/>
                      </a:lnTo>
                      <a:lnTo>
                        <a:pt x="623" y="463"/>
                      </a:lnTo>
                      <a:lnTo>
                        <a:pt x="621" y="463"/>
                      </a:lnTo>
                      <a:lnTo>
                        <a:pt x="623" y="465"/>
                      </a:lnTo>
                      <a:lnTo>
                        <a:pt x="623" y="467"/>
                      </a:lnTo>
                      <a:lnTo>
                        <a:pt x="626" y="467"/>
                      </a:lnTo>
                      <a:lnTo>
                        <a:pt x="628" y="467"/>
                      </a:lnTo>
                      <a:lnTo>
                        <a:pt x="623" y="471"/>
                      </a:lnTo>
                      <a:lnTo>
                        <a:pt x="626" y="473"/>
                      </a:lnTo>
                      <a:lnTo>
                        <a:pt x="628" y="473"/>
                      </a:lnTo>
                      <a:lnTo>
                        <a:pt x="632" y="475"/>
                      </a:lnTo>
                      <a:lnTo>
                        <a:pt x="636" y="471"/>
                      </a:lnTo>
                      <a:lnTo>
                        <a:pt x="638" y="465"/>
                      </a:lnTo>
                      <a:lnTo>
                        <a:pt x="640" y="465"/>
                      </a:lnTo>
                      <a:lnTo>
                        <a:pt x="640" y="463"/>
                      </a:lnTo>
                      <a:lnTo>
                        <a:pt x="642" y="457"/>
                      </a:lnTo>
                      <a:lnTo>
                        <a:pt x="646" y="455"/>
                      </a:lnTo>
                      <a:lnTo>
                        <a:pt x="642" y="451"/>
                      </a:lnTo>
                      <a:lnTo>
                        <a:pt x="642" y="447"/>
                      </a:lnTo>
                      <a:lnTo>
                        <a:pt x="646" y="445"/>
                      </a:lnTo>
                      <a:lnTo>
                        <a:pt x="648" y="443"/>
                      </a:lnTo>
                      <a:lnTo>
                        <a:pt x="646" y="443"/>
                      </a:lnTo>
                      <a:lnTo>
                        <a:pt x="646" y="44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55" name="Freeform 305"/>
                <p:cNvSpPr>
                  <a:spLocks/>
                </p:cNvSpPr>
                <p:nvPr/>
              </p:nvSpPr>
              <p:spPr bwMode="auto">
                <a:xfrm>
                  <a:off x="1801813" y="2994026"/>
                  <a:ext cx="15875" cy="30163"/>
                </a:xfrm>
                <a:custGeom>
                  <a:avLst/>
                  <a:gdLst/>
                  <a:ahLst/>
                  <a:cxnLst>
                    <a:cxn ang="0">
                      <a:pos x="8" y="0"/>
                    </a:cxn>
                    <a:cxn ang="0">
                      <a:pos x="8" y="0"/>
                    </a:cxn>
                    <a:cxn ang="0">
                      <a:pos x="8" y="2"/>
                    </a:cxn>
                    <a:cxn ang="0">
                      <a:pos x="10" y="6"/>
                    </a:cxn>
                    <a:cxn ang="0">
                      <a:pos x="6" y="9"/>
                    </a:cxn>
                    <a:cxn ang="0">
                      <a:pos x="6" y="19"/>
                    </a:cxn>
                    <a:cxn ang="0">
                      <a:pos x="4" y="17"/>
                    </a:cxn>
                    <a:cxn ang="0">
                      <a:pos x="4" y="13"/>
                    </a:cxn>
                    <a:cxn ang="0">
                      <a:pos x="0" y="9"/>
                    </a:cxn>
                    <a:cxn ang="0">
                      <a:pos x="0" y="8"/>
                    </a:cxn>
                    <a:cxn ang="0">
                      <a:pos x="4" y="6"/>
                    </a:cxn>
                    <a:cxn ang="0">
                      <a:pos x="4" y="8"/>
                    </a:cxn>
                    <a:cxn ang="0">
                      <a:pos x="6" y="6"/>
                    </a:cxn>
                    <a:cxn ang="0">
                      <a:pos x="4" y="2"/>
                    </a:cxn>
                    <a:cxn ang="0">
                      <a:pos x="6" y="2"/>
                    </a:cxn>
                    <a:cxn ang="0">
                      <a:pos x="8" y="0"/>
                    </a:cxn>
                    <a:cxn ang="0">
                      <a:pos x="8" y="0"/>
                    </a:cxn>
                  </a:cxnLst>
                  <a:rect l="0" t="0" r="r" b="b"/>
                  <a:pathLst>
                    <a:path w="10" h="19">
                      <a:moveTo>
                        <a:pt x="8" y="0"/>
                      </a:moveTo>
                      <a:lnTo>
                        <a:pt x="8" y="0"/>
                      </a:lnTo>
                      <a:lnTo>
                        <a:pt x="8" y="2"/>
                      </a:lnTo>
                      <a:lnTo>
                        <a:pt x="10" y="6"/>
                      </a:lnTo>
                      <a:lnTo>
                        <a:pt x="6" y="9"/>
                      </a:lnTo>
                      <a:lnTo>
                        <a:pt x="6" y="19"/>
                      </a:lnTo>
                      <a:lnTo>
                        <a:pt x="4" y="17"/>
                      </a:lnTo>
                      <a:lnTo>
                        <a:pt x="4" y="13"/>
                      </a:lnTo>
                      <a:lnTo>
                        <a:pt x="0" y="9"/>
                      </a:lnTo>
                      <a:lnTo>
                        <a:pt x="0" y="8"/>
                      </a:lnTo>
                      <a:lnTo>
                        <a:pt x="4" y="6"/>
                      </a:lnTo>
                      <a:lnTo>
                        <a:pt x="4" y="8"/>
                      </a:lnTo>
                      <a:lnTo>
                        <a:pt x="6" y="6"/>
                      </a:lnTo>
                      <a:lnTo>
                        <a:pt x="4" y="2"/>
                      </a:lnTo>
                      <a:lnTo>
                        <a:pt x="6" y="2"/>
                      </a:lnTo>
                      <a:lnTo>
                        <a:pt x="8" y="0"/>
                      </a:lnTo>
                      <a:lnTo>
                        <a:pt x="8"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56" name="Freeform 306"/>
                <p:cNvSpPr>
                  <a:spLocks/>
                </p:cNvSpPr>
                <p:nvPr/>
              </p:nvSpPr>
              <p:spPr bwMode="auto">
                <a:xfrm>
                  <a:off x="1801813" y="2994026"/>
                  <a:ext cx="15875" cy="30163"/>
                </a:xfrm>
                <a:custGeom>
                  <a:avLst/>
                  <a:gdLst/>
                  <a:ahLst/>
                  <a:cxnLst>
                    <a:cxn ang="0">
                      <a:pos x="8" y="0"/>
                    </a:cxn>
                    <a:cxn ang="0">
                      <a:pos x="8" y="0"/>
                    </a:cxn>
                    <a:cxn ang="0">
                      <a:pos x="8" y="2"/>
                    </a:cxn>
                    <a:cxn ang="0">
                      <a:pos x="10" y="6"/>
                    </a:cxn>
                    <a:cxn ang="0">
                      <a:pos x="6" y="9"/>
                    </a:cxn>
                    <a:cxn ang="0">
                      <a:pos x="6" y="19"/>
                    </a:cxn>
                    <a:cxn ang="0">
                      <a:pos x="4" y="17"/>
                    </a:cxn>
                    <a:cxn ang="0">
                      <a:pos x="4" y="13"/>
                    </a:cxn>
                    <a:cxn ang="0">
                      <a:pos x="0" y="9"/>
                    </a:cxn>
                    <a:cxn ang="0">
                      <a:pos x="0" y="8"/>
                    </a:cxn>
                    <a:cxn ang="0">
                      <a:pos x="4" y="6"/>
                    </a:cxn>
                    <a:cxn ang="0">
                      <a:pos x="4" y="8"/>
                    </a:cxn>
                    <a:cxn ang="0">
                      <a:pos x="6" y="6"/>
                    </a:cxn>
                    <a:cxn ang="0">
                      <a:pos x="4" y="2"/>
                    </a:cxn>
                    <a:cxn ang="0">
                      <a:pos x="6" y="2"/>
                    </a:cxn>
                    <a:cxn ang="0">
                      <a:pos x="8" y="0"/>
                    </a:cxn>
                    <a:cxn ang="0">
                      <a:pos x="8" y="0"/>
                    </a:cxn>
                  </a:cxnLst>
                  <a:rect l="0" t="0" r="r" b="b"/>
                  <a:pathLst>
                    <a:path w="10" h="19">
                      <a:moveTo>
                        <a:pt x="8" y="0"/>
                      </a:moveTo>
                      <a:lnTo>
                        <a:pt x="8" y="0"/>
                      </a:lnTo>
                      <a:lnTo>
                        <a:pt x="8" y="2"/>
                      </a:lnTo>
                      <a:lnTo>
                        <a:pt x="10" y="6"/>
                      </a:lnTo>
                      <a:lnTo>
                        <a:pt x="6" y="9"/>
                      </a:lnTo>
                      <a:lnTo>
                        <a:pt x="6" y="19"/>
                      </a:lnTo>
                      <a:lnTo>
                        <a:pt x="4" y="17"/>
                      </a:lnTo>
                      <a:lnTo>
                        <a:pt x="4" y="13"/>
                      </a:lnTo>
                      <a:lnTo>
                        <a:pt x="0" y="9"/>
                      </a:lnTo>
                      <a:lnTo>
                        <a:pt x="0" y="8"/>
                      </a:lnTo>
                      <a:lnTo>
                        <a:pt x="4" y="6"/>
                      </a:lnTo>
                      <a:lnTo>
                        <a:pt x="4" y="8"/>
                      </a:lnTo>
                      <a:lnTo>
                        <a:pt x="6" y="6"/>
                      </a:lnTo>
                      <a:lnTo>
                        <a:pt x="4" y="2"/>
                      </a:lnTo>
                      <a:lnTo>
                        <a:pt x="6" y="2"/>
                      </a:lnTo>
                      <a:lnTo>
                        <a:pt x="8" y="0"/>
                      </a:lnTo>
                      <a:lnTo>
                        <a:pt x="8"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57" name="Freeform 307"/>
                <p:cNvSpPr>
                  <a:spLocks/>
                </p:cNvSpPr>
                <p:nvPr/>
              </p:nvSpPr>
              <p:spPr bwMode="auto">
                <a:xfrm>
                  <a:off x="1797050" y="3030538"/>
                  <a:ext cx="7937" cy="19050"/>
                </a:xfrm>
                <a:custGeom>
                  <a:avLst/>
                  <a:gdLst/>
                  <a:ahLst/>
                  <a:cxnLst>
                    <a:cxn ang="0">
                      <a:pos x="5" y="0"/>
                    </a:cxn>
                    <a:cxn ang="0">
                      <a:pos x="5" y="0"/>
                    </a:cxn>
                    <a:cxn ang="0">
                      <a:pos x="5" y="2"/>
                    </a:cxn>
                    <a:cxn ang="0">
                      <a:pos x="1" y="6"/>
                    </a:cxn>
                    <a:cxn ang="0">
                      <a:pos x="1" y="12"/>
                    </a:cxn>
                    <a:cxn ang="0">
                      <a:pos x="0" y="8"/>
                    </a:cxn>
                    <a:cxn ang="0">
                      <a:pos x="0" y="6"/>
                    </a:cxn>
                    <a:cxn ang="0">
                      <a:pos x="5" y="0"/>
                    </a:cxn>
                    <a:cxn ang="0">
                      <a:pos x="5" y="0"/>
                    </a:cxn>
                  </a:cxnLst>
                  <a:rect l="0" t="0" r="r" b="b"/>
                  <a:pathLst>
                    <a:path w="5" h="12">
                      <a:moveTo>
                        <a:pt x="5" y="0"/>
                      </a:moveTo>
                      <a:lnTo>
                        <a:pt x="5" y="0"/>
                      </a:lnTo>
                      <a:lnTo>
                        <a:pt x="5" y="2"/>
                      </a:lnTo>
                      <a:lnTo>
                        <a:pt x="1" y="6"/>
                      </a:lnTo>
                      <a:lnTo>
                        <a:pt x="1" y="12"/>
                      </a:lnTo>
                      <a:lnTo>
                        <a:pt x="0" y="8"/>
                      </a:lnTo>
                      <a:lnTo>
                        <a:pt x="0" y="6"/>
                      </a:lnTo>
                      <a:lnTo>
                        <a:pt x="5" y="0"/>
                      </a:lnTo>
                      <a:lnTo>
                        <a:pt x="5"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58" name="Freeform 308"/>
                <p:cNvSpPr>
                  <a:spLocks/>
                </p:cNvSpPr>
                <p:nvPr/>
              </p:nvSpPr>
              <p:spPr bwMode="auto">
                <a:xfrm>
                  <a:off x="1797050" y="3030538"/>
                  <a:ext cx="7937" cy="19050"/>
                </a:xfrm>
                <a:custGeom>
                  <a:avLst/>
                  <a:gdLst/>
                  <a:ahLst/>
                  <a:cxnLst>
                    <a:cxn ang="0">
                      <a:pos x="5" y="0"/>
                    </a:cxn>
                    <a:cxn ang="0">
                      <a:pos x="5" y="0"/>
                    </a:cxn>
                    <a:cxn ang="0">
                      <a:pos x="5" y="2"/>
                    </a:cxn>
                    <a:cxn ang="0">
                      <a:pos x="1" y="6"/>
                    </a:cxn>
                    <a:cxn ang="0">
                      <a:pos x="1" y="12"/>
                    </a:cxn>
                    <a:cxn ang="0">
                      <a:pos x="0" y="8"/>
                    </a:cxn>
                    <a:cxn ang="0">
                      <a:pos x="0" y="6"/>
                    </a:cxn>
                    <a:cxn ang="0">
                      <a:pos x="5" y="0"/>
                    </a:cxn>
                    <a:cxn ang="0">
                      <a:pos x="5" y="0"/>
                    </a:cxn>
                  </a:cxnLst>
                  <a:rect l="0" t="0" r="r" b="b"/>
                  <a:pathLst>
                    <a:path w="5" h="12">
                      <a:moveTo>
                        <a:pt x="5" y="0"/>
                      </a:moveTo>
                      <a:lnTo>
                        <a:pt x="5" y="0"/>
                      </a:lnTo>
                      <a:lnTo>
                        <a:pt x="5" y="2"/>
                      </a:lnTo>
                      <a:lnTo>
                        <a:pt x="1" y="6"/>
                      </a:lnTo>
                      <a:lnTo>
                        <a:pt x="1" y="12"/>
                      </a:lnTo>
                      <a:lnTo>
                        <a:pt x="0" y="8"/>
                      </a:lnTo>
                      <a:lnTo>
                        <a:pt x="0" y="6"/>
                      </a:lnTo>
                      <a:lnTo>
                        <a:pt x="5" y="0"/>
                      </a:lnTo>
                      <a:lnTo>
                        <a:pt x="5"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59" name="Freeform 487"/>
                <p:cNvSpPr>
                  <a:spLocks/>
                </p:cNvSpPr>
                <p:nvPr/>
              </p:nvSpPr>
              <p:spPr bwMode="auto">
                <a:xfrm>
                  <a:off x="1801813" y="2994025"/>
                  <a:ext cx="15875" cy="30163"/>
                </a:xfrm>
                <a:custGeom>
                  <a:avLst/>
                  <a:gdLst/>
                  <a:ahLst/>
                  <a:cxnLst>
                    <a:cxn ang="0">
                      <a:pos x="8" y="0"/>
                    </a:cxn>
                    <a:cxn ang="0">
                      <a:pos x="8" y="0"/>
                    </a:cxn>
                    <a:cxn ang="0">
                      <a:pos x="8" y="2"/>
                    </a:cxn>
                    <a:cxn ang="0">
                      <a:pos x="10" y="6"/>
                    </a:cxn>
                    <a:cxn ang="0">
                      <a:pos x="6" y="9"/>
                    </a:cxn>
                    <a:cxn ang="0">
                      <a:pos x="6" y="19"/>
                    </a:cxn>
                    <a:cxn ang="0">
                      <a:pos x="4" y="17"/>
                    </a:cxn>
                    <a:cxn ang="0">
                      <a:pos x="4" y="13"/>
                    </a:cxn>
                    <a:cxn ang="0">
                      <a:pos x="0" y="9"/>
                    </a:cxn>
                    <a:cxn ang="0">
                      <a:pos x="0" y="8"/>
                    </a:cxn>
                    <a:cxn ang="0">
                      <a:pos x="4" y="6"/>
                    </a:cxn>
                    <a:cxn ang="0">
                      <a:pos x="4" y="8"/>
                    </a:cxn>
                    <a:cxn ang="0">
                      <a:pos x="6" y="6"/>
                    </a:cxn>
                    <a:cxn ang="0">
                      <a:pos x="4" y="2"/>
                    </a:cxn>
                    <a:cxn ang="0">
                      <a:pos x="6" y="2"/>
                    </a:cxn>
                    <a:cxn ang="0">
                      <a:pos x="8" y="0"/>
                    </a:cxn>
                    <a:cxn ang="0">
                      <a:pos x="8" y="0"/>
                    </a:cxn>
                  </a:cxnLst>
                  <a:rect l="0" t="0" r="r" b="b"/>
                  <a:pathLst>
                    <a:path w="10" h="19">
                      <a:moveTo>
                        <a:pt x="8" y="0"/>
                      </a:moveTo>
                      <a:lnTo>
                        <a:pt x="8" y="0"/>
                      </a:lnTo>
                      <a:lnTo>
                        <a:pt x="8" y="2"/>
                      </a:lnTo>
                      <a:lnTo>
                        <a:pt x="10" y="6"/>
                      </a:lnTo>
                      <a:lnTo>
                        <a:pt x="6" y="9"/>
                      </a:lnTo>
                      <a:lnTo>
                        <a:pt x="6" y="19"/>
                      </a:lnTo>
                      <a:lnTo>
                        <a:pt x="4" y="17"/>
                      </a:lnTo>
                      <a:lnTo>
                        <a:pt x="4" y="13"/>
                      </a:lnTo>
                      <a:lnTo>
                        <a:pt x="0" y="9"/>
                      </a:lnTo>
                      <a:lnTo>
                        <a:pt x="0" y="8"/>
                      </a:lnTo>
                      <a:lnTo>
                        <a:pt x="4" y="6"/>
                      </a:lnTo>
                      <a:lnTo>
                        <a:pt x="4" y="8"/>
                      </a:lnTo>
                      <a:lnTo>
                        <a:pt x="6" y="6"/>
                      </a:lnTo>
                      <a:lnTo>
                        <a:pt x="4" y="2"/>
                      </a:lnTo>
                      <a:lnTo>
                        <a:pt x="6" y="2"/>
                      </a:lnTo>
                      <a:lnTo>
                        <a:pt x="8" y="0"/>
                      </a:lnTo>
                      <a:lnTo>
                        <a:pt x="8"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60" name="Freeform 488"/>
                <p:cNvSpPr>
                  <a:spLocks/>
                </p:cNvSpPr>
                <p:nvPr/>
              </p:nvSpPr>
              <p:spPr bwMode="auto">
                <a:xfrm>
                  <a:off x="1801813" y="2994025"/>
                  <a:ext cx="15875" cy="30163"/>
                </a:xfrm>
                <a:custGeom>
                  <a:avLst/>
                  <a:gdLst/>
                  <a:ahLst/>
                  <a:cxnLst>
                    <a:cxn ang="0">
                      <a:pos x="8" y="0"/>
                    </a:cxn>
                    <a:cxn ang="0">
                      <a:pos x="8" y="0"/>
                    </a:cxn>
                    <a:cxn ang="0">
                      <a:pos x="8" y="2"/>
                    </a:cxn>
                    <a:cxn ang="0">
                      <a:pos x="10" y="6"/>
                    </a:cxn>
                    <a:cxn ang="0">
                      <a:pos x="6" y="9"/>
                    </a:cxn>
                    <a:cxn ang="0">
                      <a:pos x="6" y="19"/>
                    </a:cxn>
                    <a:cxn ang="0">
                      <a:pos x="4" y="17"/>
                    </a:cxn>
                    <a:cxn ang="0">
                      <a:pos x="4" y="13"/>
                    </a:cxn>
                    <a:cxn ang="0">
                      <a:pos x="0" y="9"/>
                    </a:cxn>
                    <a:cxn ang="0">
                      <a:pos x="0" y="8"/>
                    </a:cxn>
                    <a:cxn ang="0">
                      <a:pos x="4" y="6"/>
                    </a:cxn>
                    <a:cxn ang="0">
                      <a:pos x="4" y="8"/>
                    </a:cxn>
                    <a:cxn ang="0">
                      <a:pos x="6" y="6"/>
                    </a:cxn>
                    <a:cxn ang="0">
                      <a:pos x="4" y="2"/>
                    </a:cxn>
                    <a:cxn ang="0">
                      <a:pos x="6" y="2"/>
                    </a:cxn>
                    <a:cxn ang="0">
                      <a:pos x="8" y="0"/>
                    </a:cxn>
                    <a:cxn ang="0">
                      <a:pos x="8" y="0"/>
                    </a:cxn>
                  </a:cxnLst>
                  <a:rect l="0" t="0" r="r" b="b"/>
                  <a:pathLst>
                    <a:path w="10" h="19">
                      <a:moveTo>
                        <a:pt x="8" y="0"/>
                      </a:moveTo>
                      <a:lnTo>
                        <a:pt x="8" y="0"/>
                      </a:lnTo>
                      <a:lnTo>
                        <a:pt x="8" y="2"/>
                      </a:lnTo>
                      <a:lnTo>
                        <a:pt x="10" y="6"/>
                      </a:lnTo>
                      <a:lnTo>
                        <a:pt x="6" y="9"/>
                      </a:lnTo>
                      <a:lnTo>
                        <a:pt x="6" y="19"/>
                      </a:lnTo>
                      <a:lnTo>
                        <a:pt x="4" y="17"/>
                      </a:lnTo>
                      <a:lnTo>
                        <a:pt x="4" y="13"/>
                      </a:lnTo>
                      <a:lnTo>
                        <a:pt x="0" y="9"/>
                      </a:lnTo>
                      <a:lnTo>
                        <a:pt x="0" y="8"/>
                      </a:lnTo>
                      <a:lnTo>
                        <a:pt x="4" y="6"/>
                      </a:lnTo>
                      <a:lnTo>
                        <a:pt x="4" y="8"/>
                      </a:lnTo>
                      <a:lnTo>
                        <a:pt x="6" y="6"/>
                      </a:lnTo>
                      <a:lnTo>
                        <a:pt x="4" y="2"/>
                      </a:lnTo>
                      <a:lnTo>
                        <a:pt x="6" y="2"/>
                      </a:lnTo>
                      <a:lnTo>
                        <a:pt x="8" y="0"/>
                      </a:lnTo>
                      <a:lnTo>
                        <a:pt x="8"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61" name="Freeform 489"/>
                <p:cNvSpPr>
                  <a:spLocks/>
                </p:cNvSpPr>
                <p:nvPr/>
              </p:nvSpPr>
              <p:spPr bwMode="auto">
                <a:xfrm>
                  <a:off x="1797050" y="3030538"/>
                  <a:ext cx="7938" cy="19050"/>
                </a:xfrm>
                <a:custGeom>
                  <a:avLst/>
                  <a:gdLst/>
                  <a:ahLst/>
                  <a:cxnLst>
                    <a:cxn ang="0">
                      <a:pos x="5" y="0"/>
                    </a:cxn>
                    <a:cxn ang="0">
                      <a:pos x="5" y="0"/>
                    </a:cxn>
                    <a:cxn ang="0">
                      <a:pos x="5" y="2"/>
                    </a:cxn>
                    <a:cxn ang="0">
                      <a:pos x="1" y="6"/>
                    </a:cxn>
                    <a:cxn ang="0">
                      <a:pos x="1" y="12"/>
                    </a:cxn>
                    <a:cxn ang="0">
                      <a:pos x="0" y="8"/>
                    </a:cxn>
                    <a:cxn ang="0">
                      <a:pos x="0" y="6"/>
                    </a:cxn>
                    <a:cxn ang="0">
                      <a:pos x="5" y="0"/>
                    </a:cxn>
                    <a:cxn ang="0">
                      <a:pos x="5" y="0"/>
                    </a:cxn>
                  </a:cxnLst>
                  <a:rect l="0" t="0" r="r" b="b"/>
                  <a:pathLst>
                    <a:path w="5" h="12">
                      <a:moveTo>
                        <a:pt x="5" y="0"/>
                      </a:moveTo>
                      <a:lnTo>
                        <a:pt x="5" y="0"/>
                      </a:lnTo>
                      <a:lnTo>
                        <a:pt x="5" y="2"/>
                      </a:lnTo>
                      <a:lnTo>
                        <a:pt x="1" y="6"/>
                      </a:lnTo>
                      <a:lnTo>
                        <a:pt x="1" y="12"/>
                      </a:lnTo>
                      <a:lnTo>
                        <a:pt x="0" y="8"/>
                      </a:lnTo>
                      <a:lnTo>
                        <a:pt x="0" y="6"/>
                      </a:lnTo>
                      <a:lnTo>
                        <a:pt x="5" y="0"/>
                      </a:lnTo>
                      <a:lnTo>
                        <a:pt x="5"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62" name="Freeform 490"/>
                <p:cNvSpPr>
                  <a:spLocks/>
                </p:cNvSpPr>
                <p:nvPr/>
              </p:nvSpPr>
              <p:spPr bwMode="auto">
                <a:xfrm>
                  <a:off x="1797050" y="3030538"/>
                  <a:ext cx="7938" cy="19050"/>
                </a:xfrm>
                <a:custGeom>
                  <a:avLst/>
                  <a:gdLst/>
                  <a:ahLst/>
                  <a:cxnLst>
                    <a:cxn ang="0">
                      <a:pos x="5" y="0"/>
                    </a:cxn>
                    <a:cxn ang="0">
                      <a:pos x="5" y="0"/>
                    </a:cxn>
                    <a:cxn ang="0">
                      <a:pos x="5" y="2"/>
                    </a:cxn>
                    <a:cxn ang="0">
                      <a:pos x="1" y="6"/>
                    </a:cxn>
                    <a:cxn ang="0">
                      <a:pos x="1" y="12"/>
                    </a:cxn>
                    <a:cxn ang="0">
                      <a:pos x="0" y="8"/>
                    </a:cxn>
                    <a:cxn ang="0">
                      <a:pos x="0" y="6"/>
                    </a:cxn>
                    <a:cxn ang="0">
                      <a:pos x="5" y="0"/>
                    </a:cxn>
                    <a:cxn ang="0">
                      <a:pos x="5" y="0"/>
                    </a:cxn>
                  </a:cxnLst>
                  <a:rect l="0" t="0" r="r" b="b"/>
                  <a:pathLst>
                    <a:path w="5" h="12">
                      <a:moveTo>
                        <a:pt x="5" y="0"/>
                      </a:moveTo>
                      <a:lnTo>
                        <a:pt x="5" y="0"/>
                      </a:lnTo>
                      <a:lnTo>
                        <a:pt x="5" y="2"/>
                      </a:lnTo>
                      <a:lnTo>
                        <a:pt x="1" y="6"/>
                      </a:lnTo>
                      <a:lnTo>
                        <a:pt x="1" y="12"/>
                      </a:lnTo>
                      <a:lnTo>
                        <a:pt x="0" y="8"/>
                      </a:lnTo>
                      <a:lnTo>
                        <a:pt x="0" y="6"/>
                      </a:lnTo>
                      <a:lnTo>
                        <a:pt x="5" y="0"/>
                      </a:lnTo>
                      <a:lnTo>
                        <a:pt x="5"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916" name="Freeform 497"/>
              <p:cNvSpPr>
                <a:spLocks/>
              </p:cNvSpPr>
              <p:nvPr/>
            </p:nvSpPr>
            <p:spPr bwMode="auto">
              <a:xfrm>
                <a:off x="7162800" y="4364038"/>
                <a:ext cx="60325" cy="123825"/>
              </a:xfrm>
              <a:custGeom>
                <a:avLst/>
                <a:gdLst/>
                <a:ahLst/>
                <a:cxnLst>
                  <a:cxn ang="0">
                    <a:pos x="6" y="0"/>
                  </a:cxn>
                  <a:cxn ang="0">
                    <a:pos x="6" y="0"/>
                  </a:cxn>
                  <a:cxn ang="0">
                    <a:pos x="6" y="2"/>
                  </a:cxn>
                  <a:cxn ang="0">
                    <a:pos x="6" y="7"/>
                  </a:cxn>
                  <a:cxn ang="0">
                    <a:pos x="8" y="9"/>
                  </a:cxn>
                  <a:cxn ang="0">
                    <a:pos x="8" y="11"/>
                  </a:cxn>
                  <a:cxn ang="0">
                    <a:pos x="6" y="15"/>
                  </a:cxn>
                  <a:cxn ang="0">
                    <a:pos x="6" y="21"/>
                  </a:cxn>
                  <a:cxn ang="0">
                    <a:pos x="0" y="35"/>
                  </a:cxn>
                  <a:cxn ang="0">
                    <a:pos x="0" y="45"/>
                  </a:cxn>
                  <a:cxn ang="0">
                    <a:pos x="2" y="55"/>
                  </a:cxn>
                  <a:cxn ang="0">
                    <a:pos x="2" y="63"/>
                  </a:cxn>
                  <a:cxn ang="0">
                    <a:pos x="6" y="69"/>
                  </a:cxn>
                  <a:cxn ang="0">
                    <a:pos x="8" y="72"/>
                  </a:cxn>
                  <a:cxn ang="0">
                    <a:pos x="10" y="76"/>
                  </a:cxn>
                  <a:cxn ang="0">
                    <a:pos x="18" y="78"/>
                  </a:cxn>
                  <a:cxn ang="0">
                    <a:pos x="26" y="74"/>
                  </a:cxn>
                  <a:cxn ang="0">
                    <a:pos x="34" y="69"/>
                  </a:cxn>
                  <a:cxn ang="0">
                    <a:pos x="36" y="65"/>
                  </a:cxn>
                  <a:cxn ang="0">
                    <a:pos x="38" y="59"/>
                  </a:cxn>
                  <a:cxn ang="0">
                    <a:pos x="38" y="47"/>
                  </a:cxn>
                  <a:cxn ang="0">
                    <a:pos x="36" y="47"/>
                  </a:cxn>
                  <a:cxn ang="0">
                    <a:pos x="36" y="37"/>
                  </a:cxn>
                  <a:cxn ang="0">
                    <a:pos x="30" y="31"/>
                  </a:cxn>
                  <a:cxn ang="0">
                    <a:pos x="28" y="25"/>
                  </a:cxn>
                  <a:cxn ang="0">
                    <a:pos x="26" y="25"/>
                  </a:cxn>
                  <a:cxn ang="0">
                    <a:pos x="20" y="19"/>
                  </a:cxn>
                  <a:cxn ang="0">
                    <a:pos x="20" y="17"/>
                  </a:cxn>
                  <a:cxn ang="0">
                    <a:pos x="16" y="15"/>
                  </a:cxn>
                  <a:cxn ang="0">
                    <a:pos x="12" y="7"/>
                  </a:cxn>
                  <a:cxn ang="0">
                    <a:pos x="10" y="0"/>
                  </a:cxn>
                  <a:cxn ang="0">
                    <a:pos x="6" y="0"/>
                  </a:cxn>
                  <a:cxn ang="0">
                    <a:pos x="6" y="0"/>
                  </a:cxn>
                </a:cxnLst>
                <a:rect l="0" t="0" r="r" b="b"/>
                <a:pathLst>
                  <a:path w="38" h="78">
                    <a:moveTo>
                      <a:pt x="6" y="0"/>
                    </a:moveTo>
                    <a:lnTo>
                      <a:pt x="6" y="0"/>
                    </a:lnTo>
                    <a:lnTo>
                      <a:pt x="6" y="2"/>
                    </a:lnTo>
                    <a:lnTo>
                      <a:pt x="6" y="7"/>
                    </a:lnTo>
                    <a:lnTo>
                      <a:pt x="8" y="9"/>
                    </a:lnTo>
                    <a:lnTo>
                      <a:pt x="8" y="11"/>
                    </a:lnTo>
                    <a:lnTo>
                      <a:pt x="6" y="15"/>
                    </a:lnTo>
                    <a:lnTo>
                      <a:pt x="6" y="21"/>
                    </a:lnTo>
                    <a:lnTo>
                      <a:pt x="0" y="35"/>
                    </a:lnTo>
                    <a:lnTo>
                      <a:pt x="0" y="45"/>
                    </a:lnTo>
                    <a:lnTo>
                      <a:pt x="2" y="55"/>
                    </a:lnTo>
                    <a:lnTo>
                      <a:pt x="2" y="63"/>
                    </a:lnTo>
                    <a:lnTo>
                      <a:pt x="6" y="69"/>
                    </a:lnTo>
                    <a:lnTo>
                      <a:pt x="8" y="72"/>
                    </a:lnTo>
                    <a:lnTo>
                      <a:pt x="10" y="76"/>
                    </a:lnTo>
                    <a:lnTo>
                      <a:pt x="18" y="78"/>
                    </a:lnTo>
                    <a:lnTo>
                      <a:pt x="26" y="74"/>
                    </a:lnTo>
                    <a:lnTo>
                      <a:pt x="34" y="69"/>
                    </a:lnTo>
                    <a:lnTo>
                      <a:pt x="36" y="65"/>
                    </a:lnTo>
                    <a:lnTo>
                      <a:pt x="38" y="59"/>
                    </a:lnTo>
                    <a:lnTo>
                      <a:pt x="38" y="47"/>
                    </a:lnTo>
                    <a:lnTo>
                      <a:pt x="36" y="47"/>
                    </a:lnTo>
                    <a:lnTo>
                      <a:pt x="36" y="37"/>
                    </a:lnTo>
                    <a:lnTo>
                      <a:pt x="30" y="31"/>
                    </a:lnTo>
                    <a:lnTo>
                      <a:pt x="28" y="25"/>
                    </a:lnTo>
                    <a:lnTo>
                      <a:pt x="26" y="25"/>
                    </a:lnTo>
                    <a:lnTo>
                      <a:pt x="20" y="19"/>
                    </a:lnTo>
                    <a:lnTo>
                      <a:pt x="20" y="17"/>
                    </a:lnTo>
                    <a:lnTo>
                      <a:pt x="16" y="15"/>
                    </a:lnTo>
                    <a:lnTo>
                      <a:pt x="12" y="7"/>
                    </a:lnTo>
                    <a:lnTo>
                      <a:pt x="10" y="0"/>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17" name="Freeform 498"/>
              <p:cNvSpPr>
                <a:spLocks/>
              </p:cNvSpPr>
              <p:nvPr/>
            </p:nvSpPr>
            <p:spPr bwMode="auto">
              <a:xfrm>
                <a:off x="7162800" y="4364038"/>
                <a:ext cx="60325" cy="123825"/>
              </a:xfrm>
              <a:custGeom>
                <a:avLst/>
                <a:gdLst/>
                <a:ahLst/>
                <a:cxnLst>
                  <a:cxn ang="0">
                    <a:pos x="6" y="0"/>
                  </a:cxn>
                  <a:cxn ang="0">
                    <a:pos x="6" y="0"/>
                  </a:cxn>
                  <a:cxn ang="0">
                    <a:pos x="6" y="2"/>
                  </a:cxn>
                  <a:cxn ang="0">
                    <a:pos x="6" y="7"/>
                  </a:cxn>
                  <a:cxn ang="0">
                    <a:pos x="8" y="9"/>
                  </a:cxn>
                  <a:cxn ang="0">
                    <a:pos x="8" y="11"/>
                  </a:cxn>
                  <a:cxn ang="0">
                    <a:pos x="6" y="15"/>
                  </a:cxn>
                  <a:cxn ang="0">
                    <a:pos x="6" y="21"/>
                  </a:cxn>
                  <a:cxn ang="0">
                    <a:pos x="0" y="35"/>
                  </a:cxn>
                  <a:cxn ang="0">
                    <a:pos x="0" y="45"/>
                  </a:cxn>
                  <a:cxn ang="0">
                    <a:pos x="2" y="55"/>
                  </a:cxn>
                  <a:cxn ang="0">
                    <a:pos x="2" y="63"/>
                  </a:cxn>
                  <a:cxn ang="0">
                    <a:pos x="6" y="69"/>
                  </a:cxn>
                  <a:cxn ang="0">
                    <a:pos x="8" y="72"/>
                  </a:cxn>
                  <a:cxn ang="0">
                    <a:pos x="10" y="76"/>
                  </a:cxn>
                  <a:cxn ang="0">
                    <a:pos x="18" y="78"/>
                  </a:cxn>
                  <a:cxn ang="0">
                    <a:pos x="26" y="74"/>
                  </a:cxn>
                  <a:cxn ang="0">
                    <a:pos x="34" y="69"/>
                  </a:cxn>
                  <a:cxn ang="0">
                    <a:pos x="36" y="65"/>
                  </a:cxn>
                  <a:cxn ang="0">
                    <a:pos x="38" y="59"/>
                  </a:cxn>
                  <a:cxn ang="0">
                    <a:pos x="38" y="47"/>
                  </a:cxn>
                  <a:cxn ang="0">
                    <a:pos x="36" y="47"/>
                  </a:cxn>
                  <a:cxn ang="0">
                    <a:pos x="36" y="37"/>
                  </a:cxn>
                  <a:cxn ang="0">
                    <a:pos x="30" y="31"/>
                  </a:cxn>
                  <a:cxn ang="0">
                    <a:pos x="28" y="25"/>
                  </a:cxn>
                  <a:cxn ang="0">
                    <a:pos x="26" y="25"/>
                  </a:cxn>
                  <a:cxn ang="0">
                    <a:pos x="20" y="19"/>
                  </a:cxn>
                  <a:cxn ang="0">
                    <a:pos x="20" y="17"/>
                  </a:cxn>
                  <a:cxn ang="0">
                    <a:pos x="16" y="15"/>
                  </a:cxn>
                  <a:cxn ang="0">
                    <a:pos x="12" y="7"/>
                  </a:cxn>
                  <a:cxn ang="0">
                    <a:pos x="10" y="0"/>
                  </a:cxn>
                  <a:cxn ang="0">
                    <a:pos x="6" y="0"/>
                  </a:cxn>
                  <a:cxn ang="0">
                    <a:pos x="6" y="0"/>
                  </a:cxn>
                </a:cxnLst>
                <a:rect l="0" t="0" r="r" b="b"/>
                <a:pathLst>
                  <a:path w="38" h="78">
                    <a:moveTo>
                      <a:pt x="6" y="0"/>
                    </a:moveTo>
                    <a:lnTo>
                      <a:pt x="6" y="0"/>
                    </a:lnTo>
                    <a:lnTo>
                      <a:pt x="6" y="2"/>
                    </a:lnTo>
                    <a:lnTo>
                      <a:pt x="6" y="7"/>
                    </a:lnTo>
                    <a:lnTo>
                      <a:pt x="8" y="9"/>
                    </a:lnTo>
                    <a:lnTo>
                      <a:pt x="8" y="11"/>
                    </a:lnTo>
                    <a:lnTo>
                      <a:pt x="6" y="15"/>
                    </a:lnTo>
                    <a:lnTo>
                      <a:pt x="6" y="21"/>
                    </a:lnTo>
                    <a:lnTo>
                      <a:pt x="0" y="35"/>
                    </a:lnTo>
                    <a:lnTo>
                      <a:pt x="0" y="45"/>
                    </a:lnTo>
                    <a:lnTo>
                      <a:pt x="2" y="55"/>
                    </a:lnTo>
                    <a:lnTo>
                      <a:pt x="2" y="63"/>
                    </a:lnTo>
                    <a:lnTo>
                      <a:pt x="6" y="69"/>
                    </a:lnTo>
                    <a:lnTo>
                      <a:pt x="8" y="72"/>
                    </a:lnTo>
                    <a:lnTo>
                      <a:pt x="10" y="76"/>
                    </a:lnTo>
                    <a:lnTo>
                      <a:pt x="18" y="78"/>
                    </a:lnTo>
                    <a:lnTo>
                      <a:pt x="26" y="74"/>
                    </a:lnTo>
                    <a:lnTo>
                      <a:pt x="34" y="69"/>
                    </a:lnTo>
                    <a:lnTo>
                      <a:pt x="36" y="65"/>
                    </a:lnTo>
                    <a:lnTo>
                      <a:pt x="38" y="59"/>
                    </a:lnTo>
                    <a:lnTo>
                      <a:pt x="38" y="47"/>
                    </a:lnTo>
                    <a:lnTo>
                      <a:pt x="36" y="47"/>
                    </a:lnTo>
                    <a:lnTo>
                      <a:pt x="36" y="37"/>
                    </a:lnTo>
                    <a:lnTo>
                      <a:pt x="30" y="31"/>
                    </a:lnTo>
                    <a:lnTo>
                      <a:pt x="28" y="25"/>
                    </a:lnTo>
                    <a:lnTo>
                      <a:pt x="26" y="25"/>
                    </a:lnTo>
                    <a:lnTo>
                      <a:pt x="20" y="19"/>
                    </a:lnTo>
                    <a:lnTo>
                      <a:pt x="20" y="17"/>
                    </a:lnTo>
                    <a:lnTo>
                      <a:pt x="16" y="15"/>
                    </a:lnTo>
                    <a:lnTo>
                      <a:pt x="12" y="7"/>
                    </a:lnTo>
                    <a:lnTo>
                      <a:pt x="10" y="0"/>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18" name="Freeform 531"/>
              <p:cNvSpPr>
                <a:spLocks/>
              </p:cNvSpPr>
              <p:nvPr/>
            </p:nvSpPr>
            <p:spPr bwMode="auto">
              <a:xfrm>
                <a:off x="6399213" y="3819525"/>
                <a:ext cx="25400" cy="33338"/>
              </a:xfrm>
              <a:custGeom>
                <a:avLst/>
                <a:gdLst/>
                <a:ahLst/>
                <a:cxnLst>
                  <a:cxn ang="0">
                    <a:pos x="0" y="16"/>
                  </a:cxn>
                  <a:cxn ang="0">
                    <a:pos x="0" y="16"/>
                  </a:cxn>
                  <a:cxn ang="0">
                    <a:pos x="0" y="12"/>
                  </a:cxn>
                  <a:cxn ang="0">
                    <a:pos x="8" y="8"/>
                  </a:cxn>
                  <a:cxn ang="0">
                    <a:pos x="10" y="0"/>
                  </a:cxn>
                  <a:cxn ang="0">
                    <a:pos x="14" y="0"/>
                  </a:cxn>
                  <a:cxn ang="0">
                    <a:pos x="16" y="10"/>
                  </a:cxn>
                  <a:cxn ang="0">
                    <a:pos x="16" y="21"/>
                  </a:cxn>
                  <a:cxn ang="0">
                    <a:pos x="8" y="19"/>
                  </a:cxn>
                  <a:cxn ang="0">
                    <a:pos x="0" y="16"/>
                  </a:cxn>
                  <a:cxn ang="0">
                    <a:pos x="0" y="16"/>
                  </a:cxn>
                </a:cxnLst>
                <a:rect l="0" t="0" r="r" b="b"/>
                <a:pathLst>
                  <a:path w="16" h="21">
                    <a:moveTo>
                      <a:pt x="0" y="16"/>
                    </a:moveTo>
                    <a:lnTo>
                      <a:pt x="0" y="16"/>
                    </a:lnTo>
                    <a:lnTo>
                      <a:pt x="0" y="12"/>
                    </a:lnTo>
                    <a:lnTo>
                      <a:pt x="8" y="8"/>
                    </a:lnTo>
                    <a:lnTo>
                      <a:pt x="10" y="0"/>
                    </a:lnTo>
                    <a:lnTo>
                      <a:pt x="14" y="0"/>
                    </a:lnTo>
                    <a:lnTo>
                      <a:pt x="16" y="10"/>
                    </a:lnTo>
                    <a:lnTo>
                      <a:pt x="16" y="21"/>
                    </a:lnTo>
                    <a:lnTo>
                      <a:pt x="8" y="19"/>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19" name="Freeform 532"/>
              <p:cNvSpPr>
                <a:spLocks/>
              </p:cNvSpPr>
              <p:nvPr/>
            </p:nvSpPr>
            <p:spPr bwMode="auto">
              <a:xfrm>
                <a:off x="6399213" y="3819525"/>
                <a:ext cx="25400" cy="33338"/>
              </a:xfrm>
              <a:custGeom>
                <a:avLst/>
                <a:gdLst/>
                <a:ahLst/>
                <a:cxnLst>
                  <a:cxn ang="0">
                    <a:pos x="0" y="16"/>
                  </a:cxn>
                  <a:cxn ang="0">
                    <a:pos x="0" y="16"/>
                  </a:cxn>
                  <a:cxn ang="0">
                    <a:pos x="0" y="12"/>
                  </a:cxn>
                  <a:cxn ang="0">
                    <a:pos x="8" y="8"/>
                  </a:cxn>
                  <a:cxn ang="0">
                    <a:pos x="10" y="0"/>
                  </a:cxn>
                  <a:cxn ang="0">
                    <a:pos x="14" y="0"/>
                  </a:cxn>
                  <a:cxn ang="0">
                    <a:pos x="16" y="10"/>
                  </a:cxn>
                  <a:cxn ang="0">
                    <a:pos x="16" y="21"/>
                  </a:cxn>
                  <a:cxn ang="0">
                    <a:pos x="8" y="19"/>
                  </a:cxn>
                  <a:cxn ang="0">
                    <a:pos x="0" y="16"/>
                  </a:cxn>
                  <a:cxn ang="0">
                    <a:pos x="0" y="16"/>
                  </a:cxn>
                </a:cxnLst>
                <a:rect l="0" t="0" r="r" b="b"/>
                <a:pathLst>
                  <a:path w="16" h="21">
                    <a:moveTo>
                      <a:pt x="0" y="16"/>
                    </a:moveTo>
                    <a:lnTo>
                      <a:pt x="0" y="16"/>
                    </a:lnTo>
                    <a:lnTo>
                      <a:pt x="0" y="12"/>
                    </a:lnTo>
                    <a:lnTo>
                      <a:pt x="8" y="8"/>
                    </a:lnTo>
                    <a:lnTo>
                      <a:pt x="10" y="0"/>
                    </a:lnTo>
                    <a:lnTo>
                      <a:pt x="14" y="0"/>
                    </a:lnTo>
                    <a:lnTo>
                      <a:pt x="16" y="10"/>
                    </a:lnTo>
                    <a:lnTo>
                      <a:pt x="16" y="21"/>
                    </a:lnTo>
                    <a:lnTo>
                      <a:pt x="8" y="19"/>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20" name="Freeform 543"/>
              <p:cNvSpPr>
                <a:spLocks/>
              </p:cNvSpPr>
              <p:nvPr/>
            </p:nvSpPr>
            <p:spPr bwMode="auto">
              <a:xfrm>
                <a:off x="6543675" y="3816350"/>
                <a:ext cx="9525" cy="22225"/>
              </a:xfrm>
              <a:custGeom>
                <a:avLst/>
                <a:gdLst/>
                <a:ahLst/>
                <a:cxnLst>
                  <a:cxn ang="0">
                    <a:pos x="0" y="6"/>
                  </a:cxn>
                  <a:cxn ang="0">
                    <a:pos x="2" y="6"/>
                  </a:cxn>
                  <a:cxn ang="0">
                    <a:pos x="0" y="14"/>
                  </a:cxn>
                  <a:cxn ang="0">
                    <a:pos x="6" y="14"/>
                  </a:cxn>
                  <a:cxn ang="0">
                    <a:pos x="6" y="0"/>
                  </a:cxn>
                  <a:cxn ang="0">
                    <a:pos x="0" y="2"/>
                  </a:cxn>
                  <a:cxn ang="0">
                    <a:pos x="0" y="6"/>
                  </a:cxn>
                  <a:cxn ang="0">
                    <a:pos x="0" y="6"/>
                  </a:cxn>
                </a:cxnLst>
                <a:rect l="0" t="0" r="r" b="b"/>
                <a:pathLst>
                  <a:path w="6" h="14">
                    <a:moveTo>
                      <a:pt x="0" y="6"/>
                    </a:moveTo>
                    <a:lnTo>
                      <a:pt x="2" y="6"/>
                    </a:lnTo>
                    <a:lnTo>
                      <a:pt x="0" y="14"/>
                    </a:lnTo>
                    <a:lnTo>
                      <a:pt x="6" y="14"/>
                    </a:lnTo>
                    <a:lnTo>
                      <a:pt x="6" y="0"/>
                    </a:lnTo>
                    <a:lnTo>
                      <a:pt x="0" y="2"/>
                    </a:lnTo>
                    <a:lnTo>
                      <a:pt x="0" y="6"/>
                    </a:lnTo>
                    <a:lnTo>
                      <a:pt x="0" y="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21" name="Freeform 544"/>
              <p:cNvSpPr>
                <a:spLocks/>
              </p:cNvSpPr>
              <p:nvPr/>
            </p:nvSpPr>
            <p:spPr bwMode="auto">
              <a:xfrm>
                <a:off x="5289550" y="2392363"/>
                <a:ext cx="9525" cy="3175"/>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22" name="Freeform 545"/>
              <p:cNvSpPr>
                <a:spLocks/>
              </p:cNvSpPr>
              <p:nvPr/>
            </p:nvSpPr>
            <p:spPr bwMode="auto">
              <a:xfrm>
                <a:off x="5289550" y="2392363"/>
                <a:ext cx="9525" cy="3175"/>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23" name="Freeform 546"/>
              <p:cNvSpPr>
                <a:spLocks/>
              </p:cNvSpPr>
              <p:nvPr/>
            </p:nvSpPr>
            <p:spPr bwMode="auto">
              <a:xfrm>
                <a:off x="5251450" y="2433638"/>
                <a:ext cx="6350" cy="12700"/>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24" name="Freeform 547"/>
              <p:cNvSpPr>
                <a:spLocks/>
              </p:cNvSpPr>
              <p:nvPr/>
            </p:nvSpPr>
            <p:spPr bwMode="auto">
              <a:xfrm>
                <a:off x="5251450" y="2433638"/>
                <a:ext cx="6350" cy="12700"/>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25" name="Freeform 610"/>
              <p:cNvSpPr>
                <a:spLocks/>
              </p:cNvSpPr>
              <p:nvPr/>
            </p:nvSpPr>
            <p:spPr bwMode="auto">
              <a:xfrm>
                <a:off x="6305550" y="3309938"/>
                <a:ext cx="22225" cy="26988"/>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26" name="Freeform 611"/>
              <p:cNvSpPr>
                <a:spLocks/>
              </p:cNvSpPr>
              <p:nvPr/>
            </p:nvSpPr>
            <p:spPr bwMode="auto">
              <a:xfrm>
                <a:off x="6305550" y="3309938"/>
                <a:ext cx="22225" cy="26988"/>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27" name="Freeform 612"/>
              <p:cNvSpPr>
                <a:spLocks/>
              </p:cNvSpPr>
              <p:nvPr/>
            </p:nvSpPr>
            <p:spPr bwMode="auto">
              <a:xfrm>
                <a:off x="5237163" y="3190875"/>
                <a:ext cx="11113" cy="635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28" name="Freeform 613"/>
              <p:cNvSpPr>
                <a:spLocks/>
              </p:cNvSpPr>
              <p:nvPr/>
            </p:nvSpPr>
            <p:spPr bwMode="auto">
              <a:xfrm>
                <a:off x="5237163" y="3190875"/>
                <a:ext cx="11113" cy="635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29" name="Rectangle 614"/>
              <p:cNvSpPr>
                <a:spLocks noChangeArrowheads="1"/>
              </p:cNvSpPr>
              <p:nvPr/>
            </p:nvSpPr>
            <p:spPr bwMode="auto">
              <a:xfrm>
                <a:off x="5611813" y="2724150"/>
                <a:ext cx="3175" cy="3175"/>
              </a:xfrm>
              <a:prstGeom prst="rect">
                <a:avLst/>
              </a:prstGeom>
              <a:grpFill/>
              <a:ln w="9525">
                <a:solidFill>
                  <a:schemeClr val="bg1">
                    <a:lumMod val="50000"/>
                  </a:schemeClr>
                </a:solidFill>
                <a:miter lim="800000"/>
                <a:headEnd/>
                <a:tailEnd/>
              </a:ln>
            </p:spPr>
            <p:txBody>
              <a:bodyPr/>
              <a:lstStyle/>
              <a:p>
                <a:pPr>
                  <a:defRPr/>
                </a:pPr>
                <a:endParaRPr lang="en-GB" dirty="0"/>
              </a:p>
            </p:txBody>
          </p:sp>
          <p:sp>
            <p:nvSpPr>
              <p:cNvPr id="930" name="Rectangle 615"/>
              <p:cNvSpPr>
                <a:spLocks noChangeArrowheads="1"/>
              </p:cNvSpPr>
              <p:nvPr/>
            </p:nvSpPr>
            <p:spPr bwMode="auto">
              <a:xfrm>
                <a:off x="5611813" y="2724150"/>
                <a:ext cx="3175" cy="3175"/>
              </a:xfrm>
              <a:prstGeom prst="rect">
                <a:avLst/>
              </a:prstGeom>
              <a:grpFill/>
              <a:ln w="2" cap="flat">
                <a:solidFill>
                  <a:schemeClr val="bg1">
                    <a:lumMod val="50000"/>
                  </a:schemeClr>
                </a:solidFill>
                <a:prstDash val="solid"/>
                <a:miter lim="800000"/>
                <a:headEnd/>
                <a:tailEnd/>
              </a:ln>
            </p:spPr>
            <p:txBody>
              <a:bodyPr/>
              <a:lstStyle/>
              <a:p>
                <a:pPr>
                  <a:defRPr/>
                </a:pPr>
                <a:endParaRPr lang="en-GB" dirty="0"/>
              </a:p>
            </p:txBody>
          </p:sp>
          <p:sp>
            <p:nvSpPr>
              <p:cNvPr id="931" name="Freeform 616"/>
              <p:cNvSpPr>
                <a:spLocks/>
              </p:cNvSpPr>
              <p:nvPr/>
            </p:nvSpPr>
            <p:spPr bwMode="auto">
              <a:xfrm>
                <a:off x="5327650" y="3052763"/>
                <a:ext cx="9525" cy="15875"/>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32" name="Freeform 617"/>
              <p:cNvSpPr>
                <a:spLocks/>
              </p:cNvSpPr>
              <p:nvPr/>
            </p:nvSpPr>
            <p:spPr bwMode="auto">
              <a:xfrm>
                <a:off x="5327650" y="3052763"/>
                <a:ext cx="9525" cy="15875"/>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33" name="Freeform 618"/>
              <p:cNvSpPr>
                <a:spLocks/>
              </p:cNvSpPr>
              <p:nvPr/>
            </p:nvSpPr>
            <p:spPr bwMode="auto">
              <a:xfrm>
                <a:off x="5995988" y="3522663"/>
                <a:ext cx="53975" cy="74613"/>
              </a:xfrm>
              <a:custGeom>
                <a:avLst/>
                <a:gdLst/>
                <a:ahLst/>
                <a:cxnLst>
                  <a:cxn ang="0">
                    <a:pos x="18" y="4"/>
                  </a:cxn>
                  <a:cxn ang="0">
                    <a:pos x="18" y="4"/>
                  </a:cxn>
                  <a:cxn ang="0">
                    <a:pos x="14" y="7"/>
                  </a:cxn>
                  <a:cxn ang="0">
                    <a:pos x="12" y="13"/>
                  </a:cxn>
                  <a:cxn ang="0">
                    <a:pos x="10" y="13"/>
                  </a:cxn>
                  <a:cxn ang="0">
                    <a:pos x="8" y="17"/>
                  </a:cxn>
                  <a:cxn ang="0">
                    <a:pos x="8" y="23"/>
                  </a:cxn>
                  <a:cxn ang="0">
                    <a:pos x="8" y="35"/>
                  </a:cxn>
                  <a:cxn ang="0">
                    <a:pos x="2" y="37"/>
                  </a:cxn>
                  <a:cxn ang="0">
                    <a:pos x="0" y="41"/>
                  </a:cxn>
                  <a:cxn ang="0">
                    <a:pos x="0" y="47"/>
                  </a:cxn>
                  <a:cxn ang="0">
                    <a:pos x="4" y="47"/>
                  </a:cxn>
                  <a:cxn ang="0">
                    <a:pos x="8" y="47"/>
                  </a:cxn>
                  <a:cxn ang="0">
                    <a:pos x="10" y="45"/>
                  </a:cxn>
                  <a:cxn ang="0">
                    <a:pos x="12" y="45"/>
                  </a:cxn>
                  <a:cxn ang="0">
                    <a:pos x="18" y="37"/>
                  </a:cxn>
                  <a:cxn ang="0">
                    <a:pos x="20" y="35"/>
                  </a:cxn>
                  <a:cxn ang="0">
                    <a:pos x="22" y="31"/>
                  </a:cxn>
                  <a:cxn ang="0">
                    <a:pos x="22" y="27"/>
                  </a:cxn>
                  <a:cxn ang="0">
                    <a:pos x="26" y="21"/>
                  </a:cxn>
                  <a:cxn ang="0">
                    <a:pos x="30" y="13"/>
                  </a:cxn>
                  <a:cxn ang="0">
                    <a:pos x="34" y="4"/>
                  </a:cxn>
                  <a:cxn ang="0">
                    <a:pos x="34" y="2"/>
                  </a:cxn>
                  <a:cxn ang="0">
                    <a:pos x="30" y="2"/>
                  </a:cxn>
                  <a:cxn ang="0">
                    <a:pos x="26" y="0"/>
                  </a:cxn>
                  <a:cxn ang="0">
                    <a:pos x="22" y="0"/>
                  </a:cxn>
                  <a:cxn ang="0">
                    <a:pos x="20" y="0"/>
                  </a:cxn>
                  <a:cxn ang="0">
                    <a:pos x="18" y="4"/>
                  </a:cxn>
                  <a:cxn ang="0">
                    <a:pos x="18" y="4"/>
                  </a:cxn>
                </a:cxnLst>
                <a:rect l="0" t="0" r="r" b="b"/>
                <a:pathLst>
                  <a:path w="34" h="47">
                    <a:moveTo>
                      <a:pt x="18" y="4"/>
                    </a:moveTo>
                    <a:lnTo>
                      <a:pt x="18" y="4"/>
                    </a:lnTo>
                    <a:lnTo>
                      <a:pt x="14" y="7"/>
                    </a:lnTo>
                    <a:lnTo>
                      <a:pt x="12" y="13"/>
                    </a:lnTo>
                    <a:lnTo>
                      <a:pt x="10" y="13"/>
                    </a:lnTo>
                    <a:lnTo>
                      <a:pt x="8" y="17"/>
                    </a:lnTo>
                    <a:lnTo>
                      <a:pt x="8" y="23"/>
                    </a:lnTo>
                    <a:lnTo>
                      <a:pt x="8" y="35"/>
                    </a:lnTo>
                    <a:lnTo>
                      <a:pt x="2" y="37"/>
                    </a:lnTo>
                    <a:lnTo>
                      <a:pt x="0" y="41"/>
                    </a:lnTo>
                    <a:lnTo>
                      <a:pt x="0" y="47"/>
                    </a:lnTo>
                    <a:lnTo>
                      <a:pt x="4" y="47"/>
                    </a:lnTo>
                    <a:lnTo>
                      <a:pt x="8" y="47"/>
                    </a:lnTo>
                    <a:lnTo>
                      <a:pt x="10" y="45"/>
                    </a:lnTo>
                    <a:lnTo>
                      <a:pt x="12" y="45"/>
                    </a:lnTo>
                    <a:lnTo>
                      <a:pt x="18" y="37"/>
                    </a:lnTo>
                    <a:lnTo>
                      <a:pt x="20" y="35"/>
                    </a:lnTo>
                    <a:lnTo>
                      <a:pt x="22" y="31"/>
                    </a:lnTo>
                    <a:lnTo>
                      <a:pt x="22" y="27"/>
                    </a:lnTo>
                    <a:lnTo>
                      <a:pt x="26" y="21"/>
                    </a:lnTo>
                    <a:lnTo>
                      <a:pt x="30" y="13"/>
                    </a:lnTo>
                    <a:lnTo>
                      <a:pt x="34" y="4"/>
                    </a:lnTo>
                    <a:lnTo>
                      <a:pt x="34" y="2"/>
                    </a:lnTo>
                    <a:lnTo>
                      <a:pt x="30" y="2"/>
                    </a:lnTo>
                    <a:lnTo>
                      <a:pt x="26" y="0"/>
                    </a:lnTo>
                    <a:lnTo>
                      <a:pt x="22" y="0"/>
                    </a:lnTo>
                    <a:lnTo>
                      <a:pt x="20" y="0"/>
                    </a:lnTo>
                    <a:lnTo>
                      <a:pt x="18" y="4"/>
                    </a:lnTo>
                    <a:lnTo>
                      <a:pt x="18"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34" name="Freeform 619"/>
              <p:cNvSpPr>
                <a:spLocks/>
              </p:cNvSpPr>
              <p:nvPr/>
            </p:nvSpPr>
            <p:spPr bwMode="auto">
              <a:xfrm>
                <a:off x="5995988" y="3522663"/>
                <a:ext cx="53975" cy="74613"/>
              </a:xfrm>
              <a:custGeom>
                <a:avLst/>
                <a:gdLst/>
                <a:ahLst/>
                <a:cxnLst>
                  <a:cxn ang="0">
                    <a:pos x="18" y="4"/>
                  </a:cxn>
                  <a:cxn ang="0">
                    <a:pos x="18" y="4"/>
                  </a:cxn>
                  <a:cxn ang="0">
                    <a:pos x="14" y="7"/>
                  </a:cxn>
                  <a:cxn ang="0">
                    <a:pos x="12" y="13"/>
                  </a:cxn>
                  <a:cxn ang="0">
                    <a:pos x="10" y="13"/>
                  </a:cxn>
                  <a:cxn ang="0">
                    <a:pos x="8" y="17"/>
                  </a:cxn>
                  <a:cxn ang="0">
                    <a:pos x="8" y="23"/>
                  </a:cxn>
                  <a:cxn ang="0">
                    <a:pos x="8" y="35"/>
                  </a:cxn>
                  <a:cxn ang="0">
                    <a:pos x="2" y="37"/>
                  </a:cxn>
                  <a:cxn ang="0">
                    <a:pos x="0" y="41"/>
                  </a:cxn>
                  <a:cxn ang="0">
                    <a:pos x="0" y="47"/>
                  </a:cxn>
                  <a:cxn ang="0">
                    <a:pos x="4" y="47"/>
                  </a:cxn>
                  <a:cxn ang="0">
                    <a:pos x="8" y="47"/>
                  </a:cxn>
                  <a:cxn ang="0">
                    <a:pos x="10" y="45"/>
                  </a:cxn>
                  <a:cxn ang="0">
                    <a:pos x="12" y="45"/>
                  </a:cxn>
                  <a:cxn ang="0">
                    <a:pos x="18" y="37"/>
                  </a:cxn>
                  <a:cxn ang="0">
                    <a:pos x="20" y="35"/>
                  </a:cxn>
                  <a:cxn ang="0">
                    <a:pos x="22" y="31"/>
                  </a:cxn>
                  <a:cxn ang="0">
                    <a:pos x="22" y="27"/>
                  </a:cxn>
                  <a:cxn ang="0">
                    <a:pos x="26" y="21"/>
                  </a:cxn>
                  <a:cxn ang="0">
                    <a:pos x="30" y="13"/>
                  </a:cxn>
                  <a:cxn ang="0">
                    <a:pos x="34" y="4"/>
                  </a:cxn>
                  <a:cxn ang="0">
                    <a:pos x="34" y="2"/>
                  </a:cxn>
                  <a:cxn ang="0">
                    <a:pos x="30" y="2"/>
                  </a:cxn>
                  <a:cxn ang="0">
                    <a:pos x="26" y="0"/>
                  </a:cxn>
                  <a:cxn ang="0">
                    <a:pos x="22" y="0"/>
                  </a:cxn>
                  <a:cxn ang="0">
                    <a:pos x="20" y="0"/>
                  </a:cxn>
                  <a:cxn ang="0">
                    <a:pos x="18" y="4"/>
                  </a:cxn>
                  <a:cxn ang="0">
                    <a:pos x="18" y="4"/>
                  </a:cxn>
                </a:cxnLst>
                <a:rect l="0" t="0" r="r" b="b"/>
                <a:pathLst>
                  <a:path w="34" h="47">
                    <a:moveTo>
                      <a:pt x="18" y="4"/>
                    </a:moveTo>
                    <a:lnTo>
                      <a:pt x="18" y="4"/>
                    </a:lnTo>
                    <a:lnTo>
                      <a:pt x="14" y="7"/>
                    </a:lnTo>
                    <a:lnTo>
                      <a:pt x="12" y="13"/>
                    </a:lnTo>
                    <a:lnTo>
                      <a:pt x="10" y="13"/>
                    </a:lnTo>
                    <a:lnTo>
                      <a:pt x="8" y="17"/>
                    </a:lnTo>
                    <a:lnTo>
                      <a:pt x="8" y="23"/>
                    </a:lnTo>
                    <a:lnTo>
                      <a:pt x="8" y="35"/>
                    </a:lnTo>
                    <a:lnTo>
                      <a:pt x="2" y="37"/>
                    </a:lnTo>
                    <a:lnTo>
                      <a:pt x="0" y="41"/>
                    </a:lnTo>
                    <a:lnTo>
                      <a:pt x="0" y="47"/>
                    </a:lnTo>
                    <a:lnTo>
                      <a:pt x="4" y="47"/>
                    </a:lnTo>
                    <a:lnTo>
                      <a:pt x="8" y="47"/>
                    </a:lnTo>
                    <a:lnTo>
                      <a:pt x="10" y="45"/>
                    </a:lnTo>
                    <a:lnTo>
                      <a:pt x="12" y="45"/>
                    </a:lnTo>
                    <a:lnTo>
                      <a:pt x="18" y="37"/>
                    </a:lnTo>
                    <a:lnTo>
                      <a:pt x="20" y="35"/>
                    </a:lnTo>
                    <a:lnTo>
                      <a:pt x="22" y="31"/>
                    </a:lnTo>
                    <a:lnTo>
                      <a:pt x="22" y="27"/>
                    </a:lnTo>
                    <a:lnTo>
                      <a:pt x="26" y="21"/>
                    </a:lnTo>
                    <a:lnTo>
                      <a:pt x="30" y="13"/>
                    </a:lnTo>
                    <a:lnTo>
                      <a:pt x="34" y="4"/>
                    </a:lnTo>
                    <a:lnTo>
                      <a:pt x="34" y="2"/>
                    </a:lnTo>
                    <a:lnTo>
                      <a:pt x="30" y="2"/>
                    </a:lnTo>
                    <a:lnTo>
                      <a:pt x="26" y="0"/>
                    </a:lnTo>
                    <a:lnTo>
                      <a:pt x="22" y="0"/>
                    </a:lnTo>
                    <a:lnTo>
                      <a:pt x="20" y="0"/>
                    </a:lnTo>
                    <a:lnTo>
                      <a:pt x="18" y="4"/>
                    </a:lnTo>
                    <a:lnTo>
                      <a:pt x="18"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35" name="Freeform 620"/>
              <p:cNvSpPr>
                <a:spLocks/>
              </p:cNvSpPr>
              <p:nvPr/>
            </p:nvSpPr>
            <p:spPr bwMode="auto">
              <a:xfrm>
                <a:off x="7726363" y="3941763"/>
                <a:ext cx="184150" cy="277813"/>
              </a:xfrm>
              <a:custGeom>
                <a:avLst/>
                <a:gdLst/>
                <a:ahLst/>
                <a:cxnLst>
                  <a:cxn ang="0">
                    <a:pos x="4" y="43"/>
                  </a:cxn>
                  <a:cxn ang="0">
                    <a:pos x="0" y="53"/>
                  </a:cxn>
                  <a:cxn ang="0">
                    <a:pos x="6" y="59"/>
                  </a:cxn>
                  <a:cxn ang="0">
                    <a:pos x="14" y="63"/>
                  </a:cxn>
                  <a:cxn ang="0">
                    <a:pos x="10" y="76"/>
                  </a:cxn>
                  <a:cxn ang="0">
                    <a:pos x="14" y="84"/>
                  </a:cxn>
                  <a:cxn ang="0">
                    <a:pos x="14" y="96"/>
                  </a:cxn>
                  <a:cxn ang="0">
                    <a:pos x="23" y="96"/>
                  </a:cxn>
                  <a:cxn ang="0">
                    <a:pos x="35" y="84"/>
                  </a:cxn>
                  <a:cxn ang="0">
                    <a:pos x="41" y="88"/>
                  </a:cxn>
                  <a:cxn ang="0">
                    <a:pos x="51" y="96"/>
                  </a:cxn>
                  <a:cxn ang="0">
                    <a:pos x="65" y="106"/>
                  </a:cxn>
                  <a:cxn ang="0">
                    <a:pos x="65" y="124"/>
                  </a:cxn>
                  <a:cxn ang="0">
                    <a:pos x="75" y="134"/>
                  </a:cxn>
                  <a:cxn ang="0">
                    <a:pos x="79" y="145"/>
                  </a:cxn>
                  <a:cxn ang="0">
                    <a:pos x="79" y="155"/>
                  </a:cxn>
                  <a:cxn ang="0">
                    <a:pos x="71" y="165"/>
                  </a:cxn>
                  <a:cxn ang="0">
                    <a:pos x="83" y="169"/>
                  </a:cxn>
                  <a:cxn ang="0">
                    <a:pos x="92" y="173"/>
                  </a:cxn>
                  <a:cxn ang="0">
                    <a:pos x="98" y="157"/>
                  </a:cxn>
                  <a:cxn ang="0">
                    <a:pos x="108" y="165"/>
                  </a:cxn>
                  <a:cxn ang="0">
                    <a:pos x="116" y="157"/>
                  </a:cxn>
                  <a:cxn ang="0">
                    <a:pos x="112" y="138"/>
                  </a:cxn>
                  <a:cxn ang="0">
                    <a:pos x="102" y="126"/>
                  </a:cxn>
                  <a:cxn ang="0">
                    <a:pos x="92" y="114"/>
                  </a:cxn>
                  <a:cxn ang="0">
                    <a:pos x="84" y="100"/>
                  </a:cxn>
                  <a:cxn ang="0">
                    <a:pos x="73" y="86"/>
                  </a:cxn>
                  <a:cxn ang="0">
                    <a:pos x="61" y="69"/>
                  </a:cxn>
                  <a:cxn ang="0">
                    <a:pos x="65" y="57"/>
                  </a:cxn>
                  <a:cxn ang="0">
                    <a:pos x="79" y="49"/>
                  </a:cxn>
                  <a:cxn ang="0">
                    <a:pos x="71" y="33"/>
                  </a:cxn>
                  <a:cxn ang="0">
                    <a:pos x="59" y="37"/>
                  </a:cxn>
                  <a:cxn ang="0">
                    <a:pos x="51" y="29"/>
                  </a:cxn>
                  <a:cxn ang="0">
                    <a:pos x="37" y="19"/>
                  </a:cxn>
                  <a:cxn ang="0">
                    <a:pos x="31" y="2"/>
                  </a:cxn>
                  <a:cxn ang="0">
                    <a:pos x="19" y="7"/>
                  </a:cxn>
                  <a:cxn ang="0">
                    <a:pos x="25" y="29"/>
                  </a:cxn>
                  <a:cxn ang="0">
                    <a:pos x="10" y="37"/>
                  </a:cxn>
                </a:cxnLst>
                <a:rect l="0" t="0" r="r" b="b"/>
                <a:pathLst>
                  <a:path w="116" h="175">
                    <a:moveTo>
                      <a:pt x="10" y="37"/>
                    </a:moveTo>
                    <a:lnTo>
                      <a:pt x="4" y="43"/>
                    </a:lnTo>
                    <a:lnTo>
                      <a:pt x="4" y="51"/>
                    </a:lnTo>
                    <a:lnTo>
                      <a:pt x="0" y="53"/>
                    </a:lnTo>
                    <a:lnTo>
                      <a:pt x="0" y="59"/>
                    </a:lnTo>
                    <a:lnTo>
                      <a:pt x="6" y="59"/>
                    </a:lnTo>
                    <a:lnTo>
                      <a:pt x="10" y="59"/>
                    </a:lnTo>
                    <a:lnTo>
                      <a:pt x="14" y="63"/>
                    </a:lnTo>
                    <a:lnTo>
                      <a:pt x="8" y="74"/>
                    </a:lnTo>
                    <a:lnTo>
                      <a:pt x="10" y="76"/>
                    </a:lnTo>
                    <a:lnTo>
                      <a:pt x="10" y="80"/>
                    </a:lnTo>
                    <a:lnTo>
                      <a:pt x="14" y="84"/>
                    </a:lnTo>
                    <a:lnTo>
                      <a:pt x="16" y="90"/>
                    </a:lnTo>
                    <a:lnTo>
                      <a:pt x="14" y="96"/>
                    </a:lnTo>
                    <a:lnTo>
                      <a:pt x="18" y="98"/>
                    </a:lnTo>
                    <a:lnTo>
                      <a:pt x="23" y="96"/>
                    </a:lnTo>
                    <a:lnTo>
                      <a:pt x="25" y="90"/>
                    </a:lnTo>
                    <a:lnTo>
                      <a:pt x="35" y="84"/>
                    </a:lnTo>
                    <a:lnTo>
                      <a:pt x="41" y="86"/>
                    </a:lnTo>
                    <a:lnTo>
                      <a:pt x="41" y="88"/>
                    </a:lnTo>
                    <a:lnTo>
                      <a:pt x="43" y="90"/>
                    </a:lnTo>
                    <a:lnTo>
                      <a:pt x="51" y="96"/>
                    </a:lnTo>
                    <a:lnTo>
                      <a:pt x="59" y="96"/>
                    </a:lnTo>
                    <a:lnTo>
                      <a:pt x="65" y="106"/>
                    </a:lnTo>
                    <a:lnTo>
                      <a:pt x="65" y="114"/>
                    </a:lnTo>
                    <a:lnTo>
                      <a:pt x="65" y="124"/>
                    </a:lnTo>
                    <a:lnTo>
                      <a:pt x="71" y="128"/>
                    </a:lnTo>
                    <a:lnTo>
                      <a:pt x="75" y="134"/>
                    </a:lnTo>
                    <a:lnTo>
                      <a:pt x="79" y="138"/>
                    </a:lnTo>
                    <a:lnTo>
                      <a:pt x="79" y="145"/>
                    </a:lnTo>
                    <a:lnTo>
                      <a:pt x="81" y="147"/>
                    </a:lnTo>
                    <a:lnTo>
                      <a:pt x="79" y="155"/>
                    </a:lnTo>
                    <a:lnTo>
                      <a:pt x="75" y="159"/>
                    </a:lnTo>
                    <a:lnTo>
                      <a:pt x="71" y="165"/>
                    </a:lnTo>
                    <a:lnTo>
                      <a:pt x="81" y="167"/>
                    </a:lnTo>
                    <a:lnTo>
                      <a:pt x="83" y="169"/>
                    </a:lnTo>
                    <a:lnTo>
                      <a:pt x="88" y="175"/>
                    </a:lnTo>
                    <a:lnTo>
                      <a:pt x="92" y="173"/>
                    </a:lnTo>
                    <a:lnTo>
                      <a:pt x="92" y="165"/>
                    </a:lnTo>
                    <a:lnTo>
                      <a:pt x="98" y="157"/>
                    </a:lnTo>
                    <a:lnTo>
                      <a:pt x="102" y="159"/>
                    </a:lnTo>
                    <a:lnTo>
                      <a:pt x="108" y="165"/>
                    </a:lnTo>
                    <a:lnTo>
                      <a:pt x="116" y="163"/>
                    </a:lnTo>
                    <a:lnTo>
                      <a:pt x="116" y="157"/>
                    </a:lnTo>
                    <a:lnTo>
                      <a:pt x="116" y="145"/>
                    </a:lnTo>
                    <a:lnTo>
                      <a:pt x="112" y="138"/>
                    </a:lnTo>
                    <a:lnTo>
                      <a:pt x="108" y="136"/>
                    </a:lnTo>
                    <a:lnTo>
                      <a:pt x="102" y="126"/>
                    </a:lnTo>
                    <a:lnTo>
                      <a:pt x="100" y="118"/>
                    </a:lnTo>
                    <a:lnTo>
                      <a:pt x="92" y="114"/>
                    </a:lnTo>
                    <a:lnTo>
                      <a:pt x="88" y="108"/>
                    </a:lnTo>
                    <a:lnTo>
                      <a:pt x="84" y="100"/>
                    </a:lnTo>
                    <a:lnTo>
                      <a:pt x="81" y="96"/>
                    </a:lnTo>
                    <a:lnTo>
                      <a:pt x="73" y="86"/>
                    </a:lnTo>
                    <a:lnTo>
                      <a:pt x="71" y="74"/>
                    </a:lnTo>
                    <a:lnTo>
                      <a:pt x="61" y="69"/>
                    </a:lnTo>
                    <a:lnTo>
                      <a:pt x="61" y="59"/>
                    </a:lnTo>
                    <a:lnTo>
                      <a:pt x="65" y="57"/>
                    </a:lnTo>
                    <a:lnTo>
                      <a:pt x="73" y="51"/>
                    </a:lnTo>
                    <a:lnTo>
                      <a:pt x="79" y="49"/>
                    </a:lnTo>
                    <a:lnTo>
                      <a:pt x="79" y="39"/>
                    </a:lnTo>
                    <a:lnTo>
                      <a:pt x="71" y="33"/>
                    </a:lnTo>
                    <a:lnTo>
                      <a:pt x="63" y="31"/>
                    </a:lnTo>
                    <a:lnTo>
                      <a:pt x="59" y="37"/>
                    </a:lnTo>
                    <a:lnTo>
                      <a:pt x="51" y="33"/>
                    </a:lnTo>
                    <a:lnTo>
                      <a:pt x="51" y="29"/>
                    </a:lnTo>
                    <a:lnTo>
                      <a:pt x="43" y="27"/>
                    </a:lnTo>
                    <a:lnTo>
                      <a:pt x="37" y="19"/>
                    </a:lnTo>
                    <a:lnTo>
                      <a:pt x="37" y="13"/>
                    </a:lnTo>
                    <a:lnTo>
                      <a:pt x="31" y="2"/>
                    </a:lnTo>
                    <a:lnTo>
                      <a:pt x="25" y="0"/>
                    </a:lnTo>
                    <a:lnTo>
                      <a:pt x="19" y="7"/>
                    </a:lnTo>
                    <a:lnTo>
                      <a:pt x="25" y="17"/>
                    </a:lnTo>
                    <a:lnTo>
                      <a:pt x="25" y="29"/>
                    </a:lnTo>
                    <a:lnTo>
                      <a:pt x="19" y="37"/>
                    </a:lnTo>
                    <a:lnTo>
                      <a:pt x="10" y="37"/>
                    </a:lnTo>
                    <a:lnTo>
                      <a:pt x="10" y="3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36" name="Freeform 621"/>
              <p:cNvSpPr>
                <a:spLocks/>
              </p:cNvSpPr>
              <p:nvPr/>
            </p:nvSpPr>
            <p:spPr bwMode="auto">
              <a:xfrm>
                <a:off x="7726363" y="3941763"/>
                <a:ext cx="184150" cy="277813"/>
              </a:xfrm>
              <a:custGeom>
                <a:avLst/>
                <a:gdLst/>
                <a:ahLst/>
                <a:cxnLst>
                  <a:cxn ang="0">
                    <a:pos x="4" y="43"/>
                  </a:cxn>
                  <a:cxn ang="0">
                    <a:pos x="0" y="53"/>
                  </a:cxn>
                  <a:cxn ang="0">
                    <a:pos x="6" y="59"/>
                  </a:cxn>
                  <a:cxn ang="0">
                    <a:pos x="14" y="63"/>
                  </a:cxn>
                  <a:cxn ang="0">
                    <a:pos x="10" y="76"/>
                  </a:cxn>
                  <a:cxn ang="0">
                    <a:pos x="14" y="84"/>
                  </a:cxn>
                  <a:cxn ang="0">
                    <a:pos x="14" y="96"/>
                  </a:cxn>
                  <a:cxn ang="0">
                    <a:pos x="23" y="96"/>
                  </a:cxn>
                  <a:cxn ang="0">
                    <a:pos x="35" y="84"/>
                  </a:cxn>
                  <a:cxn ang="0">
                    <a:pos x="41" y="88"/>
                  </a:cxn>
                  <a:cxn ang="0">
                    <a:pos x="51" y="96"/>
                  </a:cxn>
                  <a:cxn ang="0">
                    <a:pos x="65" y="106"/>
                  </a:cxn>
                  <a:cxn ang="0">
                    <a:pos x="65" y="124"/>
                  </a:cxn>
                  <a:cxn ang="0">
                    <a:pos x="75" y="134"/>
                  </a:cxn>
                  <a:cxn ang="0">
                    <a:pos x="79" y="145"/>
                  </a:cxn>
                  <a:cxn ang="0">
                    <a:pos x="79" y="155"/>
                  </a:cxn>
                  <a:cxn ang="0">
                    <a:pos x="71" y="165"/>
                  </a:cxn>
                  <a:cxn ang="0">
                    <a:pos x="83" y="169"/>
                  </a:cxn>
                  <a:cxn ang="0">
                    <a:pos x="92" y="173"/>
                  </a:cxn>
                  <a:cxn ang="0">
                    <a:pos x="98" y="157"/>
                  </a:cxn>
                  <a:cxn ang="0">
                    <a:pos x="108" y="165"/>
                  </a:cxn>
                  <a:cxn ang="0">
                    <a:pos x="116" y="157"/>
                  </a:cxn>
                  <a:cxn ang="0">
                    <a:pos x="112" y="138"/>
                  </a:cxn>
                  <a:cxn ang="0">
                    <a:pos x="102" y="126"/>
                  </a:cxn>
                  <a:cxn ang="0">
                    <a:pos x="92" y="114"/>
                  </a:cxn>
                  <a:cxn ang="0">
                    <a:pos x="84" y="100"/>
                  </a:cxn>
                  <a:cxn ang="0">
                    <a:pos x="73" y="86"/>
                  </a:cxn>
                  <a:cxn ang="0">
                    <a:pos x="61" y="69"/>
                  </a:cxn>
                  <a:cxn ang="0">
                    <a:pos x="65" y="57"/>
                  </a:cxn>
                  <a:cxn ang="0">
                    <a:pos x="79" y="49"/>
                  </a:cxn>
                  <a:cxn ang="0">
                    <a:pos x="71" y="33"/>
                  </a:cxn>
                  <a:cxn ang="0">
                    <a:pos x="59" y="37"/>
                  </a:cxn>
                  <a:cxn ang="0">
                    <a:pos x="51" y="29"/>
                  </a:cxn>
                  <a:cxn ang="0">
                    <a:pos x="37" y="19"/>
                  </a:cxn>
                  <a:cxn ang="0">
                    <a:pos x="31" y="2"/>
                  </a:cxn>
                  <a:cxn ang="0">
                    <a:pos x="19" y="7"/>
                  </a:cxn>
                  <a:cxn ang="0">
                    <a:pos x="25" y="29"/>
                  </a:cxn>
                  <a:cxn ang="0">
                    <a:pos x="10" y="37"/>
                  </a:cxn>
                </a:cxnLst>
                <a:rect l="0" t="0" r="r" b="b"/>
                <a:pathLst>
                  <a:path w="116" h="175">
                    <a:moveTo>
                      <a:pt x="10" y="37"/>
                    </a:moveTo>
                    <a:lnTo>
                      <a:pt x="4" y="43"/>
                    </a:lnTo>
                    <a:lnTo>
                      <a:pt x="4" y="51"/>
                    </a:lnTo>
                    <a:lnTo>
                      <a:pt x="0" y="53"/>
                    </a:lnTo>
                    <a:lnTo>
                      <a:pt x="0" y="59"/>
                    </a:lnTo>
                    <a:lnTo>
                      <a:pt x="6" y="59"/>
                    </a:lnTo>
                    <a:lnTo>
                      <a:pt x="10" y="59"/>
                    </a:lnTo>
                    <a:lnTo>
                      <a:pt x="14" y="63"/>
                    </a:lnTo>
                    <a:lnTo>
                      <a:pt x="8" y="74"/>
                    </a:lnTo>
                    <a:lnTo>
                      <a:pt x="10" y="76"/>
                    </a:lnTo>
                    <a:lnTo>
                      <a:pt x="10" y="80"/>
                    </a:lnTo>
                    <a:lnTo>
                      <a:pt x="14" y="84"/>
                    </a:lnTo>
                    <a:lnTo>
                      <a:pt x="16" y="90"/>
                    </a:lnTo>
                    <a:lnTo>
                      <a:pt x="14" y="96"/>
                    </a:lnTo>
                    <a:lnTo>
                      <a:pt x="18" y="98"/>
                    </a:lnTo>
                    <a:lnTo>
                      <a:pt x="23" y="96"/>
                    </a:lnTo>
                    <a:lnTo>
                      <a:pt x="25" y="90"/>
                    </a:lnTo>
                    <a:lnTo>
                      <a:pt x="35" y="84"/>
                    </a:lnTo>
                    <a:lnTo>
                      <a:pt x="41" y="86"/>
                    </a:lnTo>
                    <a:lnTo>
                      <a:pt x="41" y="88"/>
                    </a:lnTo>
                    <a:lnTo>
                      <a:pt x="43" y="90"/>
                    </a:lnTo>
                    <a:lnTo>
                      <a:pt x="51" y="96"/>
                    </a:lnTo>
                    <a:lnTo>
                      <a:pt x="59" y="96"/>
                    </a:lnTo>
                    <a:lnTo>
                      <a:pt x="65" y="106"/>
                    </a:lnTo>
                    <a:lnTo>
                      <a:pt x="65" y="114"/>
                    </a:lnTo>
                    <a:lnTo>
                      <a:pt x="65" y="124"/>
                    </a:lnTo>
                    <a:lnTo>
                      <a:pt x="71" y="128"/>
                    </a:lnTo>
                    <a:lnTo>
                      <a:pt x="75" y="134"/>
                    </a:lnTo>
                    <a:lnTo>
                      <a:pt x="79" y="138"/>
                    </a:lnTo>
                    <a:lnTo>
                      <a:pt x="79" y="145"/>
                    </a:lnTo>
                    <a:lnTo>
                      <a:pt x="81" y="147"/>
                    </a:lnTo>
                    <a:lnTo>
                      <a:pt x="79" y="155"/>
                    </a:lnTo>
                    <a:lnTo>
                      <a:pt x="75" y="159"/>
                    </a:lnTo>
                    <a:lnTo>
                      <a:pt x="71" y="165"/>
                    </a:lnTo>
                    <a:lnTo>
                      <a:pt x="81" y="167"/>
                    </a:lnTo>
                    <a:lnTo>
                      <a:pt x="83" y="169"/>
                    </a:lnTo>
                    <a:lnTo>
                      <a:pt x="88" y="175"/>
                    </a:lnTo>
                    <a:lnTo>
                      <a:pt x="92" y="173"/>
                    </a:lnTo>
                    <a:lnTo>
                      <a:pt x="92" y="165"/>
                    </a:lnTo>
                    <a:lnTo>
                      <a:pt x="98" y="157"/>
                    </a:lnTo>
                    <a:lnTo>
                      <a:pt x="102" y="159"/>
                    </a:lnTo>
                    <a:lnTo>
                      <a:pt x="108" y="165"/>
                    </a:lnTo>
                    <a:lnTo>
                      <a:pt x="116" y="163"/>
                    </a:lnTo>
                    <a:lnTo>
                      <a:pt x="116" y="157"/>
                    </a:lnTo>
                    <a:lnTo>
                      <a:pt x="116" y="145"/>
                    </a:lnTo>
                    <a:lnTo>
                      <a:pt x="112" y="138"/>
                    </a:lnTo>
                    <a:lnTo>
                      <a:pt x="108" y="136"/>
                    </a:lnTo>
                    <a:lnTo>
                      <a:pt x="102" y="126"/>
                    </a:lnTo>
                    <a:lnTo>
                      <a:pt x="100" y="118"/>
                    </a:lnTo>
                    <a:lnTo>
                      <a:pt x="92" y="114"/>
                    </a:lnTo>
                    <a:lnTo>
                      <a:pt x="88" y="108"/>
                    </a:lnTo>
                    <a:lnTo>
                      <a:pt x="84" y="100"/>
                    </a:lnTo>
                    <a:lnTo>
                      <a:pt x="81" y="96"/>
                    </a:lnTo>
                    <a:lnTo>
                      <a:pt x="73" y="86"/>
                    </a:lnTo>
                    <a:lnTo>
                      <a:pt x="71" y="74"/>
                    </a:lnTo>
                    <a:lnTo>
                      <a:pt x="61" y="69"/>
                    </a:lnTo>
                    <a:lnTo>
                      <a:pt x="61" y="59"/>
                    </a:lnTo>
                    <a:lnTo>
                      <a:pt x="65" y="57"/>
                    </a:lnTo>
                    <a:lnTo>
                      <a:pt x="73" y="51"/>
                    </a:lnTo>
                    <a:lnTo>
                      <a:pt x="79" y="49"/>
                    </a:lnTo>
                    <a:lnTo>
                      <a:pt x="79" y="39"/>
                    </a:lnTo>
                    <a:lnTo>
                      <a:pt x="71" y="33"/>
                    </a:lnTo>
                    <a:lnTo>
                      <a:pt x="63" y="31"/>
                    </a:lnTo>
                    <a:lnTo>
                      <a:pt x="59" y="37"/>
                    </a:lnTo>
                    <a:lnTo>
                      <a:pt x="51" y="33"/>
                    </a:lnTo>
                    <a:lnTo>
                      <a:pt x="51" y="29"/>
                    </a:lnTo>
                    <a:lnTo>
                      <a:pt x="43" y="27"/>
                    </a:lnTo>
                    <a:lnTo>
                      <a:pt x="37" y="19"/>
                    </a:lnTo>
                    <a:lnTo>
                      <a:pt x="37" y="13"/>
                    </a:lnTo>
                    <a:lnTo>
                      <a:pt x="31" y="2"/>
                    </a:lnTo>
                    <a:lnTo>
                      <a:pt x="25" y="0"/>
                    </a:lnTo>
                    <a:lnTo>
                      <a:pt x="19" y="7"/>
                    </a:lnTo>
                    <a:lnTo>
                      <a:pt x="25" y="17"/>
                    </a:lnTo>
                    <a:lnTo>
                      <a:pt x="25" y="29"/>
                    </a:lnTo>
                    <a:lnTo>
                      <a:pt x="19" y="37"/>
                    </a:lnTo>
                    <a:lnTo>
                      <a:pt x="10" y="37"/>
                    </a:lnTo>
                    <a:lnTo>
                      <a:pt x="10" y="3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37" name="Freeform 622"/>
              <p:cNvSpPr>
                <a:spLocks/>
              </p:cNvSpPr>
              <p:nvPr/>
            </p:nvSpPr>
            <p:spPr bwMode="auto">
              <a:xfrm>
                <a:off x="6278563" y="3662363"/>
                <a:ext cx="71438" cy="60325"/>
              </a:xfrm>
              <a:custGeom>
                <a:avLst/>
                <a:gdLst/>
                <a:ahLst/>
                <a:cxnLst>
                  <a:cxn ang="0">
                    <a:pos x="37" y="2"/>
                  </a:cxn>
                  <a:cxn ang="0">
                    <a:pos x="37" y="2"/>
                  </a:cxn>
                  <a:cxn ang="0">
                    <a:pos x="27" y="0"/>
                  </a:cxn>
                  <a:cxn ang="0">
                    <a:pos x="25" y="2"/>
                  </a:cxn>
                  <a:cxn ang="0">
                    <a:pos x="21" y="4"/>
                  </a:cxn>
                  <a:cxn ang="0">
                    <a:pos x="15" y="12"/>
                  </a:cxn>
                  <a:cxn ang="0">
                    <a:pos x="8" y="22"/>
                  </a:cxn>
                  <a:cxn ang="0">
                    <a:pos x="0" y="24"/>
                  </a:cxn>
                  <a:cxn ang="0">
                    <a:pos x="21" y="30"/>
                  </a:cxn>
                  <a:cxn ang="0">
                    <a:pos x="25" y="38"/>
                  </a:cxn>
                  <a:cxn ang="0">
                    <a:pos x="39" y="38"/>
                  </a:cxn>
                  <a:cxn ang="0">
                    <a:pos x="35" y="28"/>
                  </a:cxn>
                  <a:cxn ang="0">
                    <a:pos x="31" y="28"/>
                  </a:cxn>
                  <a:cxn ang="0">
                    <a:pos x="31" y="18"/>
                  </a:cxn>
                  <a:cxn ang="0">
                    <a:pos x="35" y="12"/>
                  </a:cxn>
                  <a:cxn ang="0">
                    <a:pos x="41" y="14"/>
                  </a:cxn>
                  <a:cxn ang="0">
                    <a:pos x="45" y="14"/>
                  </a:cxn>
                  <a:cxn ang="0">
                    <a:pos x="45" y="12"/>
                  </a:cxn>
                  <a:cxn ang="0">
                    <a:pos x="39" y="12"/>
                  </a:cxn>
                  <a:cxn ang="0">
                    <a:pos x="37" y="8"/>
                  </a:cxn>
                  <a:cxn ang="0">
                    <a:pos x="37" y="2"/>
                  </a:cxn>
                  <a:cxn ang="0">
                    <a:pos x="37" y="2"/>
                  </a:cxn>
                </a:cxnLst>
                <a:rect l="0" t="0" r="r" b="b"/>
                <a:pathLst>
                  <a:path w="45" h="38">
                    <a:moveTo>
                      <a:pt x="37" y="2"/>
                    </a:moveTo>
                    <a:lnTo>
                      <a:pt x="37" y="2"/>
                    </a:lnTo>
                    <a:lnTo>
                      <a:pt x="27" y="0"/>
                    </a:lnTo>
                    <a:lnTo>
                      <a:pt x="25" y="2"/>
                    </a:lnTo>
                    <a:lnTo>
                      <a:pt x="21" y="4"/>
                    </a:lnTo>
                    <a:lnTo>
                      <a:pt x="15" y="12"/>
                    </a:lnTo>
                    <a:lnTo>
                      <a:pt x="8" y="22"/>
                    </a:lnTo>
                    <a:lnTo>
                      <a:pt x="0" y="24"/>
                    </a:lnTo>
                    <a:lnTo>
                      <a:pt x="21" y="30"/>
                    </a:lnTo>
                    <a:lnTo>
                      <a:pt x="25" y="38"/>
                    </a:lnTo>
                    <a:lnTo>
                      <a:pt x="39" y="38"/>
                    </a:lnTo>
                    <a:lnTo>
                      <a:pt x="35" y="28"/>
                    </a:lnTo>
                    <a:lnTo>
                      <a:pt x="31" y="28"/>
                    </a:lnTo>
                    <a:lnTo>
                      <a:pt x="31" y="18"/>
                    </a:lnTo>
                    <a:lnTo>
                      <a:pt x="35" y="12"/>
                    </a:lnTo>
                    <a:lnTo>
                      <a:pt x="41" y="14"/>
                    </a:lnTo>
                    <a:lnTo>
                      <a:pt x="45" y="14"/>
                    </a:lnTo>
                    <a:lnTo>
                      <a:pt x="45" y="12"/>
                    </a:lnTo>
                    <a:lnTo>
                      <a:pt x="39" y="12"/>
                    </a:lnTo>
                    <a:lnTo>
                      <a:pt x="37" y="8"/>
                    </a:lnTo>
                    <a:lnTo>
                      <a:pt x="37" y="2"/>
                    </a:lnTo>
                    <a:lnTo>
                      <a:pt x="37"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38" name="Freeform 623"/>
              <p:cNvSpPr>
                <a:spLocks/>
              </p:cNvSpPr>
              <p:nvPr/>
            </p:nvSpPr>
            <p:spPr bwMode="auto">
              <a:xfrm>
                <a:off x="6278563" y="3662363"/>
                <a:ext cx="71438" cy="60325"/>
              </a:xfrm>
              <a:custGeom>
                <a:avLst/>
                <a:gdLst/>
                <a:ahLst/>
                <a:cxnLst>
                  <a:cxn ang="0">
                    <a:pos x="37" y="2"/>
                  </a:cxn>
                  <a:cxn ang="0">
                    <a:pos x="37" y="2"/>
                  </a:cxn>
                  <a:cxn ang="0">
                    <a:pos x="27" y="0"/>
                  </a:cxn>
                  <a:cxn ang="0">
                    <a:pos x="25" y="2"/>
                  </a:cxn>
                  <a:cxn ang="0">
                    <a:pos x="21" y="4"/>
                  </a:cxn>
                  <a:cxn ang="0">
                    <a:pos x="15" y="12"/>
                  </a:cxn>
                  <a:cxn ang="0">
                    <a:pos x="8" y="22"/>
                  </a:cxn>
                  <a:cxn ang="0">
                    <a:pos x="0" y="24"/>
                  </a:cxn>
                  <a:cxn ang="0">
                    <a:pos x="21" y="30"/>
                  </a:cxn>
                  <a:cxn ang="0">
                    <a:pos x="25" y="38"/>
                  </a:cxn>
                  <a:cxn ang="0">
                    <a:pos x="39" y="38"/>
                  </a:cxn>
                  <a:cxn ang="0">
                    <a:pos x="35" y="28"/>
                  </a:cxn>
                  <a:cxn ang="0">
                    <a:pos x="31" y="28"/>
                  </a:cxn>
                  <a:cxn ang="0">
                    <a:pos x="31" y="18"/>
                  </a:cxn>
                  <a:cxn ang="0">
                    <a:pos x="35" y="12"/>
                  </a:cxn>
                  <a:cxn ang="0">
                    <a:pos x="41" y="14"/>
                  </a:cxn>
                  <a:cxn ang="0">
                    <a:pos x="45" y="14"/>
                  </a:cxn>
                  <a:cxn ang="0">
                    <a:pos x="45" y="12"/>
                  </a:cxn>
                  <a:cxn ang="0">
                    <a:pos x="39" y="12"/>
                  </a:cxn>
                  <a:cxn ang="0">
                    <a:pos x="37" y="8"/>
                  </a:cxn>
                  <a:cxn ang="0">
                    <a:pos x="37" y="2"/>
                  </a:cxn>
                  <a:cxn ang="0">
                    <a:pos x="37" y="2"/>
                  </a:cxn>
                </a:cxnLst>
                <a:rect l="0" t="0" r="r" b="b"/>
                <a:pathLst>
                  <a:path w="45" h="38">
                    <a:moveTo>
                      <a:pt x="37" y="2"/>
                    </a:moveTo>
                    <a:lnTo>
                      <a:pt x="37" y="2"/>
                    </a:lnTo>
                    <a:lnTo>
                      <a:pt x="27" y="0"/>
                    </a:lnTo>
                    <a:lnTo>
                      <a:pt x="25" y="2"/>
                    </a:lnTo>
                    <a:lnTo>
                      <a:pt x="21" y="4"/>
                    </a:lnTo>
                    <a:lnTo>
                      <a:pt x="15" y="12"/>
                    </a:lnTo>
                    <a:lnTo>
                      <a:pt x="8" y="22"/>
                    </a:lnTo>
                    <a:lnTo>
                      <a:pt x="0" y="24"/>
                    </a:lnTo>
                    <a:lnTo>
                      <a:pt x="21" y="30"/>
                    </a:lnTo>
                    <a:lnTo>
                      <a:pt x="25" y="38"/>
                    </a:lnTo>
                    <a:lnTo>
                      <a:pt x="39" y="38"/>
                    </a:lnTo>
                    <a:lnTo>
                      <a:pt x="35" y="28"/>
                    </a:lnTo>
                    <a:lnTo>
                      <a:pt x="31" y="28"/>
                    </a:lnTo>
                    <a:lnTo>
                      <a:pt x="31" y="18"/>
                    </a:lnTo>
                    <a:lnTo>
                      <a:pt x="35" y="12"/>
                    </a:lnTo>
                    <a:lnTo>
                      <a:pt x="41" y="14"/>
                    </a:lnTo>
                    <a:lnTo>
                      <a:pt x="45" y="14"/>
                    </a:lnTo>
                    <a:lnTo>
                      <a:pt x="45" y="12"/>
                    </a:lnTo>
                    <a:lnTo>
                      <a:pt x="39" y="12"/>
                    </a:lnTo>
                    <a:lnTo>
                      <a:pt x="37" y="8"/>
                    </a:lnTo>
                    <a:lnTo>
                      <a:pt x="37" y="2"/>
                    </a:lnTo>
                    <a:lnTo>
                      <a:pt x="37"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39" name="Freeform 626"/>
              <p:cNvSpPr>
                <a:spLocks noEditPoints="1"/>
              </p:cNvSpPr>
              <p:nvPr/>
            </p:nvSpPr>
            <p:spPr bwMode="auto">
              <a:xfrm>
                <a:off x="5975350" y="3590925"/>
                <a:ext cx="46038" cy="119063"/>
              </a:xfrm>
              <a:custGeom>
                <a:avLst/>
                <a:gdLst/>
                <a:ahLst/>
                <a:cxnLst>
                  <a:cxn ang="0">
                    <a:pos x="25" y="26"/>
                  </a:cxn>
                  <a:cxn ang="0">
                    <a:pos x="25" y="26"/>
                  </a:cxn>
                  <a:cxn ang="0">
                    <a:pos x="25" y="28"/>
                  </a:cxn>
                  <a:cxn ang="0">
                    <a:pos x="25" y="35"/>
                  </a:cxn>
                  <a:cxn ang="0">
                    <a:pos x="23" y="35"/>
                  </a:cxn>
                  <a:cxn ang="0">
                    <a:pos x="21" y="35"/>
                  </a:cxn>
                  <a:cxn ang="0">
                    <a:pos x="17" y="35"/>
                  </a:cxn>
                  <a:cxn ang="0">
                    <a:pos x="17" y="26"/>
                  </a:cxn>
                  <a:cxn ang="0">
                    <a:pos x="17" y="18"/>
                  </a:cxn>
                  <a:cxn ang="0">
                    <a:pos x="17" y="16"/>
                  </a:cxn>
                  <a:cxn ang="0">
                    <a:pos x="21" y="14"/>
                  </a:cxn>
                  <a:cxn ang="0">
                    <a:pos x="23" y="14"/>
                  </a:cxn>
                  <a:cxn ang="0">
                    <a:pos x="25" y="16"/>
                  </a:cxn>
                  <a:cxn ang="0">
                    <a:pos x="23" y="18"/>
                  </a:cxn>
                  <a:cxn ang="0">
                    <a:pos x="21" y="20"/>
                  </a:cxn>
                  <a:cxn ang="0">
                    <a:pos x="21" y="28"/>
                  </a:cxn>
                  <a:cxn ang="0">
                    <a:pos x="25" y="26"/>
                  </a:cxn>
                  <a:cxn ang="0">
                    <a:pos x="25" y="26"/>
                  </a:cxn>
                  <a:cxn ang="0">
                    <a:pos x="5" y="26"/>
                  </a:cxn>
                  <a:cxn ang="0">
                    <a:pos x="5" y="26"/>
                  </a:cxn>
                  <a:cxn ang="0">
                    <a:pos x="0" y="30"/>
                  </a:cxn>
                  <a:cxn ang="0">
                    <a:pos x="3" y="33"/>
                  </a:cxn>
                  <a:cxn ang="0">
                    <a:pos x="7" y="30"/>
                  </a:cxn>
                  <a:cxn ang="0">
                    <a:pos x="5" y="26"/>
                  </a:cxn>
                  <a:cxn ang="0">
                    <a:pos x="5" y="26"/>
                  </a:cxn>
                  <a:cxn ang="0">
                    <a:pos x="7" y="75"/>
                  </a:cxn>
                  <a:cxn ang="0">
                    <a:pos x="7" y="75"/>
                  </a:cxn>
                  <a:cxn ang="0">
                    <a:pos x="15" y="67"/>
                  </a:cxn>
                  <a:cxn ang="0">
                    <a:pos x="21" y="61"/>
                  </a:cxn>
                  <a:cxn ang="0">
                    <a:pos x="21" y="55"/>
                  </a:cxn>
                  <a:cxn ang="0">
                    <a:pos x="21" y="47"/>
                  </a:cxn>
                  <a:cxn ang="0">
                    <a:pos x="23" y="43"/>
                  </a:cxn>
                  <a:cxn ang="0">
                    <a:pos x="25" y="35"/>
                  </a:cxn>
                  <a:cxn ang="0">
                    <a:pos x="23" y="35"/>
                  </a:cxn>
                  <a:cxn ang="0">
                    <a:pos x="21" y="35"/>
                  </a:cxn>
                  <a:cxn ang="0">
                    <a:pos x="17" y="35"/>
                  </a:cxn>
                  <a:cxn ang="0">
                    <a:pos x="17" y="26"/>
                  </a:cxn>
                  <a:cxn ang="0">
                    <a:pos x="17" y="18"/>
                  </a:cxn>
                  <a:cxn ang="0">
                    <a:pos x="17" y="16"/>
                  </a:cxn>
                  <a:cxn ang="0">
                    <a:pos x="21" y="14"/>
                  </a:cxn>
                  <a:cxn ang="0">
                    <a:pos x="23" y="14"/>
                  </a:cxn>
                  <a:cxn ang="0">
                    <a:pos x="25" y="16"/>
                  </a:cxn>
                  <a:cxn ang="0">
                    <a:pos x="25" y="14"/>
                  </a:cxn>
                  <a:cxn ang="0">
                    <a:pos x="29" y="8"/>
                  </a:cxn>
                  <a:cxn ang="0">
                    <a:pos x="25" y="0"/>
                  </a:cxn>
                  <a:cxn ang="0">
                    <a:pos x="23" y="0"/>
                  </a:cxn>
                  <a:cxn ang="0">
                    <a:pos x="21" y="4"/>
                  </a:cxn>
                  <a:cxn ang="0">
                    <a:pos x="17" y="4"/>
                  </a:cxn>
                  <a:cxn ang="0">
                    <a:pos x="13" y="4"/>
                  </a:cxn>
                  <a:cxn ang="0">
                    <a:pos x="13" y="8"/>
                  </a:cxn>
                  <a:cxn ang="0">
                    <a:pos x="7" y="16"/>
                  </a:cxn>
                  <a:cxn ang="0">
                    <a:pos x="7" y="20"/>
                  </a:cxn>
                  <a:cxn ang="0">
                    <a:pos x="7" y="26"/>
                  </a:cxn>
                  <a:cxn ang="0">
                    <a:pos x="5" y="26"/>
                  </a:cxn>
                  <a:cxn ang="0">
                    <a:pos x="7" y="30"/>
                  </a:cxn>
                  <a:cxn ang="0">
                    <a:pos x="3" y="33"/>
                  </a:cxn>
                  <a:cxn ang="0">
                    <a:pos x="5" y="43"/>
                  </a:cxn>
                  <a:cxn ang="0">
                    <a:pos x="7" y="75"/>
                  </a:cxn>
                  <a:cxn ang="0">
                    <a:pos x="7" y="75"/>
                  </a:cxn>
                </a:cxnLst>
                <a:rect l="0" t="0" r="r" b="b"/>
                <a:pathLst>
                  <a:path w="29" h="75">
                    <a:moveTo>
                      <a:pt x="25" y="26"/>
                    </a:moveTo>
                    <a:lnTo>
                      <a:pt x="25" y="26"/>
                    </a:lnTo>
                    <a:lnTo>
                      <a:pt x="25" y="28"/>
                    </a:lnTo>
                    <a:lnTo>
                      <a:pt x="25" y="35"/>
                    </a:lnTo>
                    <a:lnTo>
                      <a:pt x="23" y="35"/>
                    </a:lnTo>
                    <a:lnTo>
                      <a:pt x="21" y="35"/>
                    </a:lnTo>
                    <a:lnTo>
                      <a:pt x="17" y="35"/>
                    </a:lnTo>
                    <a:lnTo>
                      <a:pt x="17" y="26"/>
                    </a:lnTo>
                    <a:lnTo>
                      <a:pt x="17" y="18"/>
                    </a:lnTo>
                    <a:lnTo>
                      <a:pt x="17" y="16"/>
                    </a:lnTo>
                    <a:lnTo>
                      <a:pt x="21" y="14"/>
                    </a:lnTo>
                    <a:lnTo>
                      <a:pt x="23" y="14"/>
                    </a:lnTo>
                    <a:lnTo>
                      <a:pt x="25" y="16"/>
                    </a:lnTo>
                    <a:lnTo>
                      <a:pt x="23" y="18"/>
                    </a:lnTo>
                    <a:lnTo>
                      <a:pt x="21" y="20"/>
                    </a:lnTo>
                    <a:lnTo>
                      <a:pt x="21" y="28"/>
                    </a:lnTo>
                    <a:lnTo>
                      <a:pt x="25" y="26"/>
                    </a:lnTo>
                    <a:lnTo>
                      <a:pt x="25" y="26"/>
                    </a:lnTo>
                    <a:close/>
                    <a:moveTo>
                      <a:pt x="5" y="26"/>
                    </a:moveTo>
                    <a:lnTo>
                      <a:pt x="5" y="26"/>
                    </a:lnTo>
                    <a:lnTo>
                      <a:pt x="0" y="30"/>
                    </a:lnTo>
                    <a:lnTo>
                      <a:pt x="3" y="33"/>
                    </a:lnTo>
                    <a:lnTo>
                      <a:pt x="7" y="30"/>
                    </a:lnTo>
                    <a:lnTo>
                      <a:pt x="5" y="26"/>
                    </a:lnTo>
                    <a:lnTo>
                      <a:pt x="5" y="26"/>
                    </a:lnTo>
                    <a:close/>
                    <a:moveTo>
                      <a:pt x="7" y="75"/>
                    </a:moveTo>
                    <a:lnTo>
                      <a:pt x="7" y="75"/>
                    </a:lnTo>
                    <a:lnTo>
                      <a:pt x="15" y="67"/>
                    </a:lnTo>
                    <a:lnTo>
                      <a:pt x="21" y="61"/>
                    </a:lnTo>
                    <a:lnTo>
                      <a:pt x="21" y="55"/>
                    </a:lnTo>
                    <a:lnTo>
                      <a:pt x="21" y="47"/>
                    </a:lnTo>
                    <a:lnTo>
                      <a:pt x="23" y="43"/>
                    </a:lnTo>
                    <a:lnTo>
                      <a:pt x="25" y="35"/>
                    </a:lnTo>
                    <a:lnTo>
                      <a:pt x="23" y="35"/>
                    </a:lnTo>
                    <a:lnTo>
                      <a:pt x="21" y="35"/>
                    </a:lnTo>
                    <a:lnTo>
                      <a:pt x="17" y="35"/>
                    </a:lnTo>
                    <a:lnTo>
                      <a:pt x="17" y="26"/>
                    </a:lnTo>
                    <a:lnTo>
                      <a:pt x="17" y="18"/>
                    </a:lnTo>
                    <a:lnTo>
                      <a:pt x="17" y="16"/>
                    </a:lnTo>
                    <a:lnTo>
                      <a:pt x="21" y="14"/>
                    </a:lnTo>
                    <a:lnTo>
                      <a:pt x="23" y="14"/>
                    </a:lnTo>
                    <a:lnTo>
                      <a:pt x="25" y="16"/>
                    </a:lnTo>
                    <a:lnTo>
                      <a:pt x="25" y="14"/>
                    </a:lnTo>
                    <a:lnTo>
                      <a:pt x="29" y="8"/>
                    </a:lnTo>
                    <a:lnTo>
                      <a:pt x="25" y="0"/>
                    </a:lnTo>
                    <a:lnTo>
                      <a:pt x="23" y="0"/>
                    </a:lnTo>
                    <a:lnTo>
                      <a:pt x="21" y="4"/>
                    </a:lnTo>
                    <a:lnTo>
                      <a:pt x="17" y="4"/>
                    </a:lnTo>
                    <a:lnTo>
                      <a:pt x="13" y="4"/>
                    </a:lnTo>
                    <a:lnTo>
                      <a:pt x="13" y="8"/>
                    </a:lnTo>
                    <a:lnTo>
                      <a:pt x="7" y="16"/>
                    </a:lnTo>
                    <a:lnTo>
                      <a:pt x="7" y="20"/>
                    </a:lnTo>
                    <a:lnTo>
                      <a:pt x="7" y="26"/>
                    </a:lnTo>
                    <a:lnTo>
                      <a:pt x="5" y="26"/>
                    </a:lnTo>
                    <a:lnTo>
                      <a:pt x="7" y="30"/>
                    </a:lnTo>
                    <a:lnTo>
                      <a:pt x="3" y="33"/>
                    </a:lnTo>
                    <a:lnTo>
                      <a:pt x="5" y="43"/>
                    </a:lnTo>
                    <a:lnTo>
                      <a:pt x="7" y="75"/>
                    </a:lnTo>
                    <a:lnTo>
                      <a:pt x="7" y="7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40" name="Freeform 627"/>
              <p:cNvSpPr>
                <a:spLocks/>
              </p:cNvSpPr>
              <p:nvPr/>
            </p:nvSpPr>
            <p:spPr bwMode="auto">
              <a:xfrm>
                <a:off x="6002338" y="3613150"/>
                <a:ext cx="12700" cy="33338"/>
              </a:xfrm>
              <a:custGeom>
                <a:avLst/>
                <a:gdLst/>
                <a:ahLst/>
                <a:cxnLst>
                  <a:cxn ang="0">
                    <a:pos x="8" y="12"/>
                  </a:cxn>
                  <a:cxn ang="0">
                    <a:pos x="8" y="12"/>
                  </a:cxn>
                  <a:cxn ang="0">
                    <a:pos x="8" y="14"/>
                  </a:cxn>
                  <a:cxn ang="0">
                    <a:pos x="8" y="21"/>
                  </a:cxn>
                  <a:cxn ang="0">
                    <a:pos x="6" y="21"/>
                  </a:cxn>
                  <a:cxn ang="0">
                    <a:pos x="4" y="21"/>
                  </a:cxn>
                  <a:cxn ang="0">
                    <a:pos x="0" y="21"/>
                  </a:cxn>
                  <a:cxn ang="0">
                    <a:pos x="0" y="12"/>
                  </a:cxn>
                  <a:cxn ang="0">
                    <a:pos x="0" y="4"/>
                  </a:cxn>
                  <a:cxn ang="0">
                    <a:pos x="0" y="2"/>
                  </a:cxn>
                  <a:cxn ang="0">
                    <a:pos x="4" y="0"/>
                  </a:cxn>
                  <a:cxn ang="0">
                    <a:pos x="6" y="0"/>
                  </a:cxn>
                  <a:cxn ang="0">
                    <a:pos x="8" y="2"/>
                  </a:cxn>
                  <a:cxn ang="0">
                    <a:pos x="6" y="4"/>
                  </a:cxn>
                  <a:cxn ang="0">
                    <a:pos x="4" y="6"/>
                  </a:cxn>
                  <a:cxn ang="0">
                    <a:pos x="4" y="14"/>
                  </a:cxn>
                  <a:cxn ang="0">
                    <a:pos x="8" y="12"/>
                  </a:cxn>
                  <a:cxn ang="0">
                    <a:pos x="8" y="12"/>
                  </a:cxn>
                </a:cxnLst>
                <a:rect l="0" t="0" r="r" b="b"/>
                <a:pathLst>
                  <a:path w="8" h="21">
                    <a:moveTo>
                      <a:pt x="8" y="12"/>
                    </a:moveTo>
                    <a:lnTo>
                      <a:pt x="8" y="12"/>
                    </a:lnTo>
                    <a:lnTo>
                      <a:pt x="8" y="14"/>
                    </a:lnTo>
                    <a:lnTo>
                      <a:pt x="8" y="21"/>
                    </a:lnTo>
                    <a:lnTo>
                      <a:pt x="6" y="21"/>
                    </a:lnTo>
                    <a:lnTo>
                      <a:pt x="4" y="21"/>
                    </a:lnTo>
                    <a:lnTo>
                      <a:pt x="0" y="21"/>
                    </a:lnTo>
                    <a:lnTo>
                      <a:pt x="0" y="12"/>
                    </a:lnTo>
                    <a:lnTo>
                      <a:pt x="0" y="4"/>
                    </a:lnTo>
                    <a:lnTo>
                      <a:pt x="0" y="2"/>
                    </a:lnTo>
                    <a:lnTo>
                      <a:pt x="4" y="0"/>
                    </a:lnTo>
                    <a:lnTo>
                      <a:pt x="6" y="0"/>
                    </a:lnTo>
                    <a:lnTo>
                      <a:pt x="8" y="2"/>
                    </a:lnTo>
                    <a:lnTo>
                      <a:pt x="6" y="4"/>
                    </a:lnTo>
                    <a:lnTo>
                      <a:pt x="4" y="6"/>
                    </a:lnTo>
                    <a:lnTo>
                      <a:pt x="4" y="14"/>
                    </a:lnTo>
                    <a:lnTo>
                      <a:pt x="8" y="12"/>
                    </a:lnTo>
                    <a:lnTo>
                      <a:pt x="8"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41" name="Freeform 628"/>
              <p:cNvSpPr>
                <a:spLocks/>
              </p:cNvSpPr>
              <p:nvPr/>
            </p:nvSpPr>
            <p:spPr bwMode="auto">
              <a:xfrm>
                <a:off x="5975350" y="3632200"/>
                <a:ext cx="11113" cy="11113"/>
              </a:xfrm>
              <a:custGeom>
                <a:avLst/>
                <a:gdLst/>
                <a:ahLst/>
                <a:cxnLst>
                  <a:cxn ang="0">
                    <a:pos x="5" y="0"/>
                  </a:cxn>
                  <a:cxn ang="0">
                    <a:pos x="5" y="0"/>
                  </a:cxn>
                  <a:cxn ang="0">
                    <a:pos x="0" y="4"/>
                  </a:cxn>
                  <a:cxn ang="0">
                    <a:pos x="3" y="7"/>
                  </a:cxn>
                  <a:cxn ang="0">
                    <a:pos x="7" y="4"/>
                  </a:cxn>
                  <a:cxn ang="0">
                    <a:pos x="5" y="0"/>
                  </a:cxn>
                </a:cxnLst>
                <a:rect l="0" t="0" r="r" b="b"/>
                <a:pathLst>
                  <a:path w="7" h="7">
                    <a:moveTo>
                      <a:pt x="5" y="0"/>
                    </a:moveTo>
                    <a:lnTo>
                      <a:pt x="5" y="0"/>
                    </a:lnTo>
                    <a:lnTo>
                      <a:pt x="0" y="4"/>
                    </a:lnTo>
                    <a:lnTo>
                      <a:pt x="3" y="7"/>
                    </a:lnTo>
                    <a:lnTo>
                      <a:pt x="7" y="4"/>
                    </a:lnTo>
                    <a:lnTo>
                      <a:pt x="5" y="0"/>
                    </a:lnTo>
                    <a:close/>
                  </a:path>
                </a:pathLst>
              </a:custGeom>
              <a:grpFill/>
              <a:ln w="9525">
                <a:solidFill>
                  <a:schemeClr val="bg1">
                    <a:lumMod val="50000"/>
                  </a:schemeClr>
                </a:solidFill>
                <a:round/>
                <a:headEnd/>
                <a:tailEnd/>
              </a:ln>
            </p:spPr>
            <p:txBody>
              <a:bodyPr/>
              <a:lstStyle/>
              <a:p>
                <a:pPr>
                  <a:defRPr/>
                </a:pPr>
                <a:endParaRPr lang="en-GB" dirty="0"/>
              </a:p>
            </p:txBody>
          </p:sp>
          <p:sp>
            <p:nvSpPr>
              <p:cNvPr id="942" name="Freeform 629"/>
              <p:cNvSpPr>
                <a:spLocks/>
              </p:cNvSpPr>
              <p:nvPr/>
            </p:nvSpPr>
            <p:spPr bwMode="auto">
              <a:xfrm>
                <a:off x="5975350" y="3632200"/>
                <a:ext cx="11113" cy="11113"/>
              </a:xfrm>
              <a:custGeom>
                <a:avLst/>
                <a:gdLst/>
                <a:ahLst/>
                <a:cxnLst>
                  <a:cxn ang="0">
                    <a:pos x="5" y="0"/>
                  </a:cxn>
                  <a:cxn ang="0">
                    <a:pos x="5" y="0"/>
                  </a:cxn>
                  <a:cxn ang="0">
                    <a:pos x="0" y="4"/>
                  </a:cxn>
                  <a:cxn ang="0">
                    <a:pos x="3" y="7"/>
                  </a:cxn>
                  <a:cxn ang="0">
                    <a:pos x="7" y="4"/>
                  </a:cxn>
                  <a:cxn ang="0">
                    <a:pos x="5" y="0"/>
                  </a:cxn>
                </a:cxnLst>
                <a:rect l="0" t="0" r="r" b="b"/>
                <a:pathLst>
                  <a:path w="7" h="7">
                    <a:moveTo>
                      <a:pt x="5" y="0"/>
                    </a:moveTo>
                    <a:lnTo>
                      <a:pt x="5" y="0"/>
                    </a:lnTo>
                    <a:lnTo>
                      <a:pt x="0" y="4"/>
                    </a:lnTo>
                    <a:lnTo>
                      <a:pt x="3" y="7"/>
                    </a:lnTo>
                    <a:lnTo>
                      <a:pt x="7" y="4"/>
                    </a:lnTo>
                    <a:lnTo>
                      <a:pt x="5"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43" name="Freeform 630"/>
              <p:cNvSpPr>
                <a:spLocks/>
              </p:cNvSpPr>
              <p:nvPr/>
            </p:nvSpPr>
            <p:spPr bwMode="auto">
              <a:xfrm>
                <a:off x="5980113" y="3590925"/>
                <a:ext cx="41275" cy="119063"/>
              </a:xfrm>
              <a:custGeom>
                <a:avLst/>
                <a:gdLst/>
                <a:ahLst/>
                <a:cxnLst>
                  <a:cxn ang="0">
                    <a:pos x="4" y="75"/>
                  </a:cxn>
                  <a:cxn ang="0">
                    <a:pos x="4" y="75"/>
                  </a:cxn>
                  <a:cxn ang="0">
                    <a:pos x="12" y="67"/>
                  </a:cxn>
                  <a:cxn ang="0">
                    <a:pos x="18" y="61"/>
                  </a:cxn>
                  <a:cxn ang="0">
                    <a:pos x="18" y="55"/>
                  </a:cxn>
                  <a:cxn ang="0">
                    <a:pos x="18" y="47"/>
                  </a:cxn>
                  <a:cxn ang="0">
                    <a:pos x="20" y="43"/>
                  </a:cxn>
                  <a:cxn ang="0">
                    <a:pos x="22" y="35"/>
                  </a:cxn>
                  <a:cxn ang="0">
                    <a:pos x="20" y="35"/>
                  </a:cxn>
                  <a:cxn ang="0">
                    <a:pos x="18" y="35"/>
                  </a:cxn>
                  <a:cxn ang="0">
                    <a:pos x="14" y="35"/>
                  </a:cxn>
                  <a:cxn ang="0">
                    <a:pos x="14" y="26"/>
                  </a:cxn>
                  <a:cxn ang="0">
                    <a:pos x="14" y="18"/>
                  </a:cxn>
                  <a:cxn ang="0">
                    <a:pos x="14" y="16"/>
                  </a:cxn>
                  <a:cxn ang="0">
                    <a:pos x="18" y="14"/>
                  </a:cxn>
                  <a:cxn ang="0">
                    <a:pos x="20" y="14"/>
                  </a:cxn>
                  <a:cxn ang="0">
                    <a:pos x="22" y="16"/>
                  </a:cxn>
                  <a:cxn ang="0">
                    <a:pos x="22" y="14"/>
                  </a:cxn>
                  <a:cxn ang="0">
                    <a:pos x="26" y="8"/>
                  </a:cxn>
                  <a:cxn ang="0">
                    <a:pos x="22" y="0"/>
                  </a:cxn>
                  <a:cxn ang="0">
                    <a:pos x="20" y="0"/>
                  </a:cxn>
                  <a:cxn ang="0">
                    <a:pos x="18" y="4"/>
                  </a:cxn>
                  <a:cxn ang="0">
                    <a:pos x="14" y="4"/>
                  </a:cxn>
                  <a:cxn ang="0">
                    <a:pos x="10" y="4"/>
                  </a:cxn>
                  <a:cxn ang="0">
                    <a:pos x="10" y="8"/>
                  </a:cxn>
                  <a:cxn ang="0">
                    <a:pos x="4" y="16"/>
                  </a:cxn>
                  <a:cxn ang="0">
                    <a:pos x="4" y="20"/>
                  </a:cxn>
                  <a:cxn ang="0">
                    <a:pos x="4" y="26"/>
                  </a:cxn>
                  <a:cxn ang="0">
                    <a:pos x="2" y="26"/>
                  </a:cxn>
                  <a:cxn ang="0">
                    <a:pos x="4" y="30"/>
                  </a:cxn>
                  <a:cxn ang="0">
                    <a:pos x="0" y="33"/>
                  </a:cxn>
                  <a:cxn ang="0">
                    <a:pos x="2" y="43"/>
                  </a:cxn>
                  <a:cxn ang="0">
                    <a:pos x="4" y="75"/>
                  </a:cxn>
                </a:cxnLst>
                <a:rect l="0" t="0" r="r" b="b"/>
                <a:pathLst>
                  <a:path w="26" h="75">
                    <a:moveTo>
                      <a:pt x="4" y="75"/>
                    </a:moveTo>
                    <a:lnTo>
                      <a:pt x="4" y="75"/>
                    </a:lnTo>
                    <a:lnTo>
                      <a:pt x="12" y="67"/>
                    </a:lnTo>
                    <a:lnTo>
                      <a:pt x="18" y="61"/>
                    </a:lnTo>
                    <a:lnTo>
                      <a:pt x="18" y="55"/>
                    </a:lnTo>
                    <a:lnTo>
                      <a:pt x="18" y="47"/>
                    </a:lnTo>
                    <a:lnTo>
                      <a:pt x="20" y="43"/>
                    </a:lnTo>
                    <a:lnTo>
                      <a:pt x="22" y="35"/>
                    </a:lnTo>
                    <a:lnTo>
                      <a:pt x="20" y="35"/>
                    </a:lnTo>
                    <a:lnTo>
                      <a:pt x="18" y="35"/>
                    </a:lnTo>
                    <a:lnTo>
                      <a:pt x="14" y="35"/>
                    </a:lnTo>
                    <a:lnTo>
                      <a:pt x="14" y="26"/>
                    </a:lnTo>
                    <a:lnTo>
                      <a:pt x="14" y="18"/>
                    </a:lnTo>
                    <a:lnTo>
                      <a:pt x="14" y="16"/>
                    </a:lnTo>
                    <a:lnTo>
                      <a:pt x="18" y="14"/>
                    </a:lnTo>
                    <a:lnTo>
                      <a:pt x="20" y="14"/>
                    </a:lnTo>
                    <a:lnTo>
                      <a:pt x="22" y="16"/>
                    </a:lnTo>
                    <a:lnTo>
                      <a:pt x="22" y="14"/>
                    </a:lnTo>
                    <a:lnTo>
                      <a:pt x="26" y="8"/>
                    </a:lnTo>
                    <a:lnTo>
                      <a:pt x="22" y="0"/>
                    </a:lnTo>
                    <a:lnTo>
                      <a:pt x="20" y="0"/>
                    </a:lnTo>
                    <a:lnTo>
                      <a:pt x="18" y="4"/>
                    </a:lnTo>
                    <a:lnTo>
                      <a:pt x="14" y="4"/>
                    </a:lnTo>
                    <a:lnTo>
                      <a:pt x="10" y="4"/>
                    </a:lnTo>
                    <a:lnTo>
                      <a:pt x="10" y="8"/>
                    </a:lnTo>
                    <a:lnTo>
                      <a:pt x="4" y="16"/>
                    </a:lnTo>
                    <a:lnTo>
                      <a:pt x="4" y="20"/>
                    </a:lnTo>
                    <a:lnTo>
                      <a:pt x="4" y="26"/>
                    </a:lnTo>
                    <a:lnTo>
                      <a:pt x="2" y="26"/>
                    </a:lnTo>
                    <a:lnTo>
                      <a:pt x="4" y="30"/>
                    </a:lnTo>
                    <a:lnTo>
                      <a:pt x="0" y="33"/>
                    </a:lnTo>
                    <a:lnTo>
                      <a:pt x="2" y="43"/>
                    </a:lnTo>
                    <a:lnTo>
                      <a:pt x="4" y="75"/>
                    </a:lnTo>
                    <a:close/>
                  </a:path>
                </a:pathLst>
              </a:custGeom>
              <a:grpFill/>
              <a:ln w="9525">
                <a:solidFill>
                  <a:schemeClr val="bg1">
                    <a:lumMod val="50000"/>
                  </a:schemeClr>
                </a:solidFill>
                <a:round/>
                <a:headEnd/>
                <a:tailEnd/>
              </a:ln>
            </p:spPr>
            <p:txBody>
              <a:bodyPr/>
              <a:lstStyle/>
              <a:p>
                <a:pPr>
                  <a:defRPr/>
                </a:pPr>
                <a:endParaRPr lang="en-GB" dirty="0"/>
              </a:p>
            </p:txBody>
          </p:sp>
          <p:sp>
            <p:nvSpPr>
              <p:cNvPr id="944" name="Freeform 631"/>
              <p:cNvSpPr>
                <a:spLocks/>
              </p:cNvSpPr>
              <p:nvPr/>
            </p:nvSpPr>
            <p:spPr bwMode="auto">
              <a:xfrm>
                <a:off x="5980113" y="3590925"/>
                <a:ext cx="41275" cy="119063"/>
              </a:xfrm>
              <a:custGeom>
                <a:avLst/>
                <a:gdLst/>
                <a:ahLst/>
                <a:cxnLst>
                  <a:cxn ang="0">
                    <a:pos x="4" y="75"/>
                  </a:cxn>
                  <a:cxn ang="0">
                    <a:pos x="4" y="75"/>
                  </a:cxn>
                  <a:cxn ang="0">
                    <a:pos x="12" y="67"/>
                  </a:cxn>
                  <a:cxn ang="0">
                    <a:pos x="18" y="61"/>
                  </a:cxn>
                  <a:cxn ang="0">
                    <a:pos x="18" y="55"/>
                  </a:cxn>
                  <a:cxn ang="0">
                    <a:pos x="18" y="47"/>
                  </a:cxn>
                  <a:cxn ang="0">
                    <a:pos x="20" y="43"/>
                  </a:cxn>
                  <a:cxn ang="0">
                    <a:pos x="22" y="35"/>
                  </a:cxn>
                  <a:cxn ang="0">
                    <a:pos x="20" y="35"/>
                  </a:cxn>
                  <a:cxn ang="0">
                    <a:pos x="18" y="35"/>
                  </a:cxn>
                  <a:cxn ang="0">
                    <a:pos x="14" y="35"/>
                  </a:cxn>
                  <a:cxn ang="0">
                    <a:pos x="14" y="26"/>
                  </a:cxn>
                  <a:cxn ang="0">
                    <a:pos x="14" y="18"/>
                  </a:cxn>
                  <a:cxn ang="0">
                    <a:pos x="14" y="16"/>
                  </a:cxn>
                  <a:cxn ang="0">
                    <a:pos x="18" y="14"/>
                  </a:cxn>
                  <a:cxn ang="0">
                    <a:pos x="20" y="14"/>
                  </a:cxn>
                  <a:cxn ang="0">
                    <a:pos x="22" y="16"/>
                  </a:cxn>
                  <a:cxn ang="0">
                    <a:pos x="22" y="14"/>
                  </a:cxn>
                  <a:cxn ang="0">
                    <a:pos x="26" y="8"/>
                  </a:cxn>
                  <a:cxn ang="0">
                    <a:pos x="22" y="0"/>
                  </a:cxn>
                  <a:cxn ang="0">
                    <a:pos x="20" y="0"/>
                  </a:cxn>
                  <a:cxn ang="0">
                    <a:pos x="18" y="4"/>
                  </a:cxn>
                  <a:cxn ang="0">
                    <a:pos x="14" y="4"/>
                  </a:cxn>
                  <a:cxn ang="0">
                    <a:pos x="10" y="4"/>
                  </a:cxn>
                  <a:cxn ang="0">
                    <a:pos x="10" y="8"/>
                  </a:cxn>
                  <a:cxn ang="0">
                    <a:pos x="4" y="16"/>
                  </a:cxn>
                  <a:cxn ang="0">
                    <a:pos x="4" y="20"/>
                  </a:cxn>
                  <a:cxn ang="0">
                    <a:pos x="4" y="26"/>
                  </a:cxn>
                  <a:cxn ang="0">
                    <a:pos x="2" y="26"/>
                  </a:cxn>
                  <a:cxn ang="0">
                    <a:pos x="4" y="30"/>
                  </a:cxn>
                  <a:cxn ang="0">
                    <a:pos x="0" y="33"/>
                  </a:cxn>
                  <a:cxn ang="0">
                    <a:pos x="2" y="43"/>
                  </a:cxn>
                  <a:cxn ang="0">
                    <a:pos x="4" y="75"/>
                  </a:cxn>
                </a:cxnLst>
                <a:rect l="0" t="0" r="r" b="b"/>
                <a:pathLst>
                  <a:path w="26" h="75">
                    <a:moveTo>
                      <a:pt x="4" y="75"/>
                    </a:moveTo>
                    <a:lnTo>
                      <a:pt x="4" y="75"/>
                    </a:lnTo>
                    <a:lnTo>
                      <a:pt x="12" y="67"/>
                    </a:lnTo>
                    <a:lnTo>
                      <a:pt x="18" y="61"/>
                    </a:lnTo>
                    <a:lnTo>
                      <a:pt x="18" y="55"/>
                    </a:lnTo>
                    <a:lnTo>
                      <a:pt x="18" y="47"/>
                    </a:lnTo>
                    <a:lnTo>
                      <a:pt x="20" y="43"/>
                    </a:lnTo>
                    <a:lnTo>
                      <a:pt x="22" y="35"/>
                    </a:lnTo>
                    <a:lnTo>
                      <a:pt x="20" y="35"/>
                    </a:lnTo>
                    <a:lnTo>
                      <a:pt x="18" y="35"/>
                    </a:lnTo>
                    <a:lnTo>
                      <a:pt x="14" y="35"/>
                    </a:lnTo>
                    <a:lnTo>
                      <a:pt x="14" y="26"/>
                    </a:lnTo>
                    <a:lnTo>
                      <a:pt x="14" y="18"/>
                    </a:lnTo>
                    <a:lnTo>
                      <a:pt x="14" y="16"/>
                    </a:lnTo>
                    <a:lnTo>
                      <a:pt x="18" y="14"/>
                    </a:lnTo>
                    <a:lnTo>
                      <a:pt x="20" y="14"/>
                    </a:lnTo>
                    <a:lnTo>
                      <a:pt x="22" y="16"/>
                    </a:lnTo>
                    <a:lnTo>
                      <a:pt x="22" y="14"/>
                    </a:lnTo>
                    <a:lnTo>
                      <a:pt x="26" y="8"/>
                    </a:lnTo>
                    <a:lnTo>
                      <a:pt x="22" y="0"/>
                    </a:lnTo>
                    <a:lnTo>
                      <a:pt x="20" y="0"/>
                    </a:lnTo>
                    <a:lnTo>
                      <a:pt x="18" y="4"/>
                    </a:lnTo>
                    <a:lnTo>
                      <a:pt x="14" y="4"/>
                    </a:lnTo>
                    <a:lnTo>
                      <a:pt x="10" y="4"/>
                    </a:lnTo>
                    <a:lnTo>
                      <a:pt x="10" y="8"/>
                    </a:lnTo>
                    <a:lnTo>
                      <a:pt x="4" y="16"/>
                    </a:lnTo>
                    <a:lnTo>
                      <a:pt x="4" y="20"/>
                    </a:lnTo>
                    <a:lnTo>
                      <a:pt x="4" y="26"/>
                    </a:lnTo>
                    <a:lnTo>
                      <a:pt x="2" y="26"/>
                    </a:lnTo>
                    <a:lnTo>
                      <a:pt x="4" y="30"/>
                    </a:lnTo>
                    <a:lnTo>
                      <a:pt x="0" y="33"/>
                    </a:lnTo>
                    <a:lnTo>
                      <a:pt x="2" y="43"/>
                    </a:lnTo>
                    <a:lnTo>
                      <a:pt x="4" y="75"/>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45" name="Freeform 632"/>
              <p:cNvSpPr>
                <a:spLocks/>
              </p:cNvSpPr>
              <p:nvPr/>
            </p:nvSpPr>
            <p:spPr bwMode="auto">
              <a:xfrm>
                <a:off x="4818063" y="2836863"/>
                <a:ext cx="6350" cy="635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946" name="Freeform 633"/>
              <p:cNvSpPr>
                <a:spLocks/>
              </p:cNvSpPr>
              <p:nvPr/>
            </p:nvSpPr>
            <p:spPr bwMode="auto">
              <a:xfrm>
                <a:off x="4818063" y="2836863"/>
                <a:ext cx="6350" cy="635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47" name="Freeform 634"/>
              <p:cNvSpPr>
                <a:spLocks/>
              </p:cNvSpPr>
              <p:nvPr/>
            </p:nvSpPr>
            <p:spPr bwMode="auto">
              <a:xfrm>
                <a:off x="6230938" y="3336925"/>
                <a:ext cx="519113" cy="515938"/>
              </a:xfrm>
              <a:custGeom>
                <a:avLst/>
                <a:gdLst/>
                <a:ahLst/>
                <a:cxnLst>
                  <a:cxn ang="0">
                    <a:pos x="309" y="290"/>
                  </a:cxn>
                  <a:cxn ang="0">
                    <a:pos x="319" y="272"/>
                  </a:cxn>
                  <a:cxn ang="0">
                    <a:pos x="300" y="241"/>
                  </a:cxn>
                  <a:cxn ang="0">
                    <a:pos x="309" y="193"/>
                  </a:cxn>
                  <a:cxn ang="0">
                    <a:pos x="290" y="178"/>
                  </a:cxn>
                  <a:cxn ang="0">
                    <a:pos x="280" y="144"/>
                  </a:cxn>
                  <a:cxn ang="0">
                    <a:pos x="280" y="119"/>
                  </a:cxn>
                  <a:cxn ang="0">
                    <a:pos x="298" y="101"/>
                  </a:cxn>
                  <a:cxn ang="0">
                    <a:pos x="301" y="71"/>
                  </a:cxn>
                  <a:cxn ang="0">
                    <a:pos x="280" y="56"/>
                  </a:cxn>
                  <a:cxn ang="0">
                    <a:pos x="242" y="36"/>
                  </a:cxn>
                  <a:cxn ang="0">
                    <a:pos x="197" y="36"/>
                  </a:cxn>
                  <a:cxn ang="0">
                    <a:pos x="179" y="46"/>
                  </a:cxn>
                  <a:cxn ang="0">
                    <a:pos x="162" y="67"/>
                  </a:cxn>
                  <a:cxn ang="0">
                    <a:pos x="154" y="61"/>
                  </a:cxn>
                  <a:cxn ang="0">
                    <a:pos x="120" y="67"/>
                  </a:cxn>
                  <a:cxn ang="0">
                    <a:pos x="97" y="50"/>
                  </a:cxn>
                  <a:cxn ang="0">
                    <a:pos x="85" y="50"/>
                  </a:cxn>
                  <a:cxn ang="0">
                    <a:pos x="73" y="20"/>
                  </a:cxn>
                  <a:cxn ang="0">
                    <a:pos x="67" y="10"/>
                  </a:cxn>
                  <a:cxn ang="0">
                    <a:pos x="63" y="2"/>
                  </a:cxn>
                  <a:cxn ang="0">
                    <a:pos x="47" y="16"/>
                  </a:cxn>
                  <a:cxn ang="0">
                    <a:pos x="30" y="16"/>
                  </a:cxn>
                  <a:cxn ang="0">
                    <a:pos x="20" y="2"/>
                  </a:cxn>
                  <a:cxn ang="0">
                    <a:pos x="8" y="6"/>
                  </a:cxn>
                  <a:cxn ang="0">
                    <a:pos x="4" y="20"/>
                  </a:cxn>
                  <a:cxn ang="0">
                    <a:pos x="0" y="32"/>
                  </a:cxn>
                  <a:cxn ang="0">
                    <a:pos x="10" y="52"/>
                  </a:cxn>
                  <a:cxn ang="0">
                    <a:pos x="12" y="69"/>
                  </a:cxn>
                  <a:cxn ang="0">
                    <a:pos x="14" y="75"/>
                  </a:cxn>
                  <a:cxn ang="0">
                    <a:pos x="14" y="81"/>
                  </a:cxn>
                  <a:cxn ang="0">
                    <a:pos x="22" y="89"/>
                  </a:cxn>
                  <a:cxn ang="0">
                    <a:pos x="38" y="91"/>
                  </a:cxn>
                  <a:cxn ang="0">
                    <a:pos x="39" y="97"/>
                  </a:cxn>
                  <a:cxn ang="0">
                    <a:pos x="32" y="99"/>
                  </a:cxn>
                  <a:cxn ang="0">
                    <a:pos x="30" y="109"/>
                  </a:cxn>
                  <a:cxn ang="0">
                    <a:pos x="28" y="117"/>
                  </a:cxn>
                  <a:cxn ang="0">
                    <a:pos x="32" y="130"/>
                  </a:cxn>
                  <a:cxn ang="0">
                    <a:pos x="47" y="146"/>
                  </a:cxn>
                  <a:cxn ang="0">
                    <a:pos x="53" y="158"/>
                  </a:cxn>
                  <a:cxn ang="0">
                    <a:pos x="69" y="176"/>
                  </a:cxn>
                  <a:cxn ang="0">
                    <a:pos x="77" y="195"/>
                  </a:cxn>
                  <a:cxn ang="0">
                    <a:pos x="85" y="213"/>
                  </a:cxn>
                  <a:cxn ang="0">
                    <a:pos x="110" y="233"/>
                  </a:cxn>
                  <a:cxn ang="0">
                    <a:pos x="116" y="247"/>
                  </a:cxn>
                  <a:cxn ang="0">
                    <a:pos x="126" y="260"/>
                  </a:cxn>
                  <a:cxn ang="0">
                    <a:pos x="140" y="274"/>
                  </a:cxn>
                  <a:cxn ang="0">
                    <a:pos x="160" y="294"/>
                  </a:cxn>
                  <a:cxn ang="0">
                    <a:pos x="177" y="296"/>
                  </a:cxn>
                  <a:cxn ang="0">
                    <a:pos x="215" y="286"/>
                  </a:cxn>
                  <a:cxn ang="0">
                    <a:pos x="229" y="316"/>
                  </a:cxn>
                  <a:cxn ang="0">
                    <a:pos x="264" y="322"/>
                  </a:cxn>
                  <a:cxn ang="0">
                    <a:pos x="288" y="325"/>
                  </a:cxn>
                </a:cxnLst>
                <a:rect l="0" t="0" r="r" b="b"/>
                <a:pathLst>
                  <a:path w="327" h="325">
                    <a:moveTo>
                      <a:pt x="288" y="325"/>
                    </a:moveTo>
                    <a:lnTo>
                      <a:pt x="290" y="306"/>
                    </a:lnTo>
                    <a:lnTo>
                      <a:pt x="300" y="292"/>
                    </a:lnTo>
                    <a:lnTo>
                      <a:pt x="309" y="290"/>
                    </a:lnTo>
                    <a:lnTo>
                      <a:pt x="319" y="286"/>
                    </a:lnTo>
                    <a:lnTo>
                      <a:pt x="327" y="282"/>
                    </a:lnTo>
                    <a:lnTo>
                      <a:pt x="327" y="274"/>
                    </a:lnTo>
                    <a:lnTo>
                      <a:pt x="319" y="272"/>
                    </a:lnTo>
                    <a:lnTo>
                      <a:pt x="319" y="262"/>
                    </a:lnTo>
                    <a:lnTo>
                      <a:pt x="313" y="255"/>
                    </a:lnTo>
                    <a:lnTo>
                      <a:pt x="307" y="253"/>
                    </a:lnTo>
                    <a:lnTo>
                      <a:pt x="300" y="241"/>
                    </a:lnTo>
                    <a:lnTo>
                      <a:pt x="298" y="235"/>
                    </a:lnTo>
                    <a:lnTo>
                      <a:pt x="300" y="231"/>
                    </a:lnTo>
                    <a:lnTo>
                      <a:pt x="292" y="213"/>
                    </a:lnTo>
                    <a:lnTo>
                      <a:pt x="309" y="193"/>
                    </a:lnTo>
                    <a:lnTo>
                      <a:pt x="309" y="188"/>
                    </a:lnTo>
                    <a:lnTo>
                      <a:pt x="307" y="184"/>
                    </a:lnTo>
                    <a:lnTo>
                      <a:pt x="292" y="180"/>
                    </a:lnTo>
                    <a:lnTo>
                      <a:pt x="290" y="178"/>
                    </a:lnTo>
                    <a:lnTo>
                      <a:pt x="290" y="168"/>
                    </a:lnTo>
                    <a:lnTo>
                      <a:pt x="288" y="158"/>
                    </a:lnTo>
                    <a:lnTo>
                      <a:pt x="280" y="150"/>
                    </a:lnTo>
                    <a:lnTo>
                      <a:pt x="280" y="144"/>
                    </a:lnTo>
                    <a:lnTo>
                      <a:pt x="284" y="138"/>
                    </a:lnTo>
                    <a:lnTo>
                      <a:pt x="280" y="136"/>
                    </a:lnTo>
                    <a:lnTo>
                      <a:pt x="280" y="130"/>
                    </a:lnTo>
                    <a:lnTo>
                      <a:pt x="280" y="119"/>
                    </a:lnTo>
                    <a:lnTo>
                      <a:pt x="284" y="111"/>
                    </a:lnTo>
                    <a:lnTo>
                      <a:pt x="288" y="109"/>
                    </a:lnTo>
                    <a:lnTo>
                      <a:pt x="294" y="109"/>
                    </a:lnTo>
                    <a:lnTo>
                      <a:pt x="298" y="101"/>
                    </a:lnTo>
                    <a:lnTo>
                      <a:pt x="300" y="95"/>
                    </a:lnTo>
                    <a:lnTo>
                      <a:pt x="301" y="87"/>
                    </a:lnTo>
                    <a:lnTo>
                      <a:pt x="301" y="79"/>
                    </a:lnTo>
                    <a:lnTo>
                      <a:pt x="301" y="71"/>
                    </a:lnTo>
                    <a:lnTo>
                      <a:pt x="292" y="69"/>
                    </a:lnTo>
                    <a:lnTo>
                      <a:pt x="288" y="61"/>
                    </a:lnTo>
                    <a:lnTo>
                      <a:pt x="284" y="57"/>
                    </a:lnTo>
                    <a:lnTo>
                      <a:pt x="280" y="56"/>
                    </a:lnTo>
                    <a:lnTo>
                      <a:pt x="270" y="48"/>
                    </a:lnTo>
                    <a:lnTo>
                      <a:pt x="260" y="42"/>
                    </a:lnTo>
                    <a:lnTo>
                      <a:pt x="246" y="38"/>
                    </a:lnTo>
                    <a:lnTo>
                      <a:pt x="242" y="36"/>
                    </a:lnTo>
                    <a:lnTo>
                      <a:pt x="233" y="36"/>
                    </a:lnTo>
                    <a:lnTo>
                      <a:pt x="213" y="30"/>
                    </a:lnTo>
                    <a:lnTo>
                      <a:pt x="205" y="32"/>
                    </a:lnTo>
                    <a:lnTo>
                      <a:pt x="197" y="36"/>
                    </a:lnTo>
                    <a:lnTo>
                      <a:pt x="187" y="36"/>
                    </a:lnTo>
                    <a:lnTo>
                      <a:pt x="181" y="38"/>
                    </a:lnTo>
                    <a:lnTo>
                      <a:pt x="179" y="42"/>
                    </a:lnTo>
                    <a:lnTo>
                      <a:pt x="179" y="46"/>
                    </a:lnTo>
                    <a:lnTo>
                      <a:pt x="175" y="52"/>
                    </a:lnTo>
                    <a:lnTo>
                      <a:pt x="164" y="52"/>
                    </a:lnTo>
                    <a:lnTo>
                      <a:pt x="164" y="65"/>
                    </a:lnTo>
                    <a:lnTo>
                      <a:pt x="162" y="67"/>
                    </a:lnTo>
                    <a:lnTo>
                      <a:pt x="158" y="67"/>
                    </a:lnTo>
                    <a:lnTo>
                      <a:pt x="154" y="65"/>
                    </a:lnTo>
                    <a:lnTo>
                      <a:pt x="158" y="65"/>
                    </a:lnTo>
                    <a:lnTo>
                      <a:pt x="154" y="61"/>
                    </a:lnTo>
                    <a:lnTo>
                      <a:pt x="150" y="61"/>
                    </a:lnTo>
                    <a:lnTo>
                      <a:pt x="140" y="67"/>
                    </a:lnTo>
                    <a:lnTo>
                      <a:pt x="132" y="71"/>
                    </a:lnTo>
                    <a:lnTo>
                      <a:pt x="120" y="67"/>
                    </a:lnTo>
                    <a:lnTo>
                      <a:pt x="106" y="59"/>
                    </a:lnTo>
                    <a:lnTo>
                      <a:pt x="103" y="52"/>
                    </a:lnTo>
                    <a:lnTo>
                      <a:pt x="97" y="52"/>
                    </a:lnTo>
                    <a:lnTo>
                      <a:pt x="97" y="50"/>
                    </a:lnTo>
                    <a:lnTo>
                      <a:pt x="93" y="52"/>
                    </a:lnTo>
                    <a:lnTo>
                      <a:pt x="89" y="52"/>
                    </a:lnTo>
                    <a:lnTo>
                      <a:pt x="87" y="56"/>
                    </a:lnTo>
                    <a:lnTo>
                      <a:pt x="85" y="50"/>
                    </a:lnTo>
                    <a:lnTo>
                      <a:pt x="83" y="48"/>
                    </a:lnTo>
                    <a:lnTo>
                      <a:pt x="79" y="38"/>
                    </a:lnTo>
                    <a:lnTo>
                      <a:pt x="77" y="26"/>
                    </a:lnTo>
                    <a:lnTo>
                      <a:pt x="73" y="20"/>
                    </a:lnTo>
                    <a:lnTo>
                      <a:pt x="69" y="18"/>
                    </a:lnTo>
                    <a:lnTo>
                      <a:pt x="67" y="16"/>
                    </a:lnTo>
                    <a:lnTo>
                      <a:pt x="67" y="12"/>
                    </a:lnTo>
                    <a:lnTo>
                      <a:pt x="67" y="10"/>
                    </a:lnTo>
                    <a:lnTo>
                      <a:pt x="69" y="8"/>
                    </a:lnTo>
                    <a:lnTo>
                      <a:pt x="69" y="6"/>
                    </a:lnTo>
                    <a:lnTo>
                      <a:pt x="65" y="0"/>
                    </a:lnTo>
                    <a:lnTo>
                      <a:pt x="63" y="2"/>
                    </a:lnTo>
                    <a:lnTo>
                      <a:pt x="59" y="2"/>
                    </a:lnTo>
                    <a:lnTo>
                      <a:pt x="55" y="8"/>
                    </a:lnTo>
                    <a:lnTo>
                      <a:pt x="53" y="12"/>
                    </a:lnTo>
                    <a:lnTo>
                      <a:pt x="47" y="16"/>
                    </a:lnTo>
                    <a:lnTo>
                      <a:pt x="41" y="18"/>
                    </a:lnTo>
                    <a:lnTo>
                      <a:pt x="36" y="20"/>
                    </a:lnTo>
                    <a:lnTo>
                      <a:pt x="32" y="18"/>
                    </a:lnTo>
                    <a:lnTo>
                      <a:pt x="30" y="16"/>
                    </a:lnTo>
                    <a:lnTo>
                      <a:pt x="28" y="12"/>
                    </a:lnTo>
                    <a:lnTo>
                      <a:pt x="22" y="8"/>
                    </a:lnTo>
                    <a:lnTo>
                      <a:pt x="20" y="6"/>
                    </a:lnTo>
                    <a:lnTo>
                      <a:pt x="20" y="2"/>
                    </a:lnTo>
                    <a:lnTo>
                      <a:pt x="18" y="2"/>
                    </a:lnTo>
                    <a:lnTo>
                      <a:pt x="14" y="8"/>
                    </a:lnTo>
                    <a:lnTo>
                      <a:pt x="10" y="6"/>
                    </a:lnTo>
                    <a:lnTo>
                      <a:pt x="8" y="6"/>
                    </a:lnTo>
                    <a:lnTo>
                      <a:pt x="4" y="10"/>
                    </a:lnTo>
                    <a:lnTo>
                      <a:pt x="2" y="12"/>
                    </a:lnTo>
                    <a:lnTo>
                      <a:pt x="4" y="18"/>
                    </a:lnTo>
                    <a:lnTo>
                      <a:pt x="4" y="20"/>
                    </a:lnTo>
                    <a:lnTo>
                      <a:pt x="4" y="22"/>
                    </a:lnTo>
                    <a:lnTo>
                      <a:pt x="4" y="28"/>
                    </a:lnTo>
                    <a:lnTo>
                      <a:pt x="2" y="30"/>
                    </a:lnTo>
                    <a:lnTo>
                      <a:pt x="0" y="32"/>
                    </a:lnTo>
                    <a:lnTo>
                      <a:pt x="2" y="38"/>
                    </a:lnTo>
                    <a:lnTo>
                      <a:pt x="8" y="42"/>
                    </a:lnTo>
                    <a:lnTo>
                      <a:pt x="8" y="48"/>
                    </a:lnTo>
                    <a:lnTo>
                      <a:pt x="10" y="52"/>
                    </a:lnTo>
                    <a:lnTo>
                      <a:pt x="10" y="57"/>
                    </a:lnTo>
                    <a:lnTo>
                      <a:pt x="10" y="59"/>
                    </a:lnTo>
                    <a:lnTo>
                      <a:pt x="12" y="67"/>
                    </a:lnTo>
                    <a:lnTo>
                      <a:pt x="12" y="69"/>
                    </a:lnTo>
                    <a:lnTo>
                      <a:pt x="12" y="71"/>
                    </a:lnTo>
                    <a:lnTo>
                      <a:pt x="10" y="75"/>
                    </a:lnTo>
                    <a:lnTo>
                      <a:pt x="12" y="75"/>
                    </a:lnTo>
                    <a:lnTo>
                      <a:pt x="14" y="75"/>
                    </a:lnTo>
                    <a:lnTo>
                      <a:pt x="14" y="77"/>
                    </a:lnTo>
                    <a:lnTo>
                      <a:pt x="12" y="79"/>
                    </a:lnTo>
                    <a:lnTo>
                      <a:pt x="14" y="79"/>
                    </a:lnTo>
                    <a:lnTo>
                      <a:pt x="14" y="81"/>
                    </a:lnTo>
                    <a:lnTo>
                      <a:pt x="18" y="85"/>
                    </a:lnTo>
                    <a:lnTo>
                      <a:pt x="18" y="87"/>
                    </a:lnTo>
                    <a:lnTo>
                      <a:pt x="22" y="87"/>
                    </a:lnTo>
                    <a:lnTo>
                      <a:pt x="22" y="89"/>
                    </a:lnTo>
                    <a:lnTo>
                      <a:pt x="26" y="89"/>
                    </a:lnTo>
                    <a:lnTo>
                      <a:pt x="28" y="89"/>
                    </a:lnTo>
                    <a:lnTo>
                      <a:pt x="32" y="91"/>
                    </a:lnTo>
                    <a:lnTo>
                      <a:pt x="38" y="91"/>
                    </a:lnTo>
                    <a:lnTo>
                      <a:pt x="39" y="91"/>
                    </a:lnTo>
                    <a:lnTo>
                      <a:pt x="41" y="91"/>
                    </a:lnTo>
                    <a:lnTo>
                      <a:pt x="41" y="95"/>
                    </a:lnTo>
                    <a:lnTo>
                      <a:pt x="39" y="97"/>
                    </a:lnTo>
                    <a:lnTo>
                      <a:pt x="38" y="97"/>
                    </a:lnTo>
                    <a:lnTo>
                      <a:pt x="36" y="97"/>
                    </a:lnTo>
                    <a:lnTo>
                      <a:pt x="32" y="97"/>
                    </a:lnTo>
                    <a:lnTo>
                      <a:pt x="32" y="99"/>
                    </a:lnTo>
                    <a:lnTo>
                      <a:pt x="36" y="105"/>
                    </a:lnTo>
                    <a:lnTo>
                      <a:pt x="36" y="109"/>
                    </a:lnTo>
                    <a:lnTo>
                      <a:pt x="32" y="109"/>
                    </a:lnTo>
                    <a:lnTo>
                      <a:pt x="30" y="109"/>
                    </a:lnTo>
                    <a:lnTo>
                      <a:pt x="28" y="109"/>
                    </a:lnTo>
                    <a:lnTo>
                      <a:pt x="28" y="111"/>
                    </a:lnTo>
                    <a:lnTo>
                      <a:pt x="30" y="115"/>
                    </a:lnTo>
                    <a:lnTo>
                      <a:pt x="28" y="117"/>
                    </a:lnTo>
                    <a:lnTo>
                      <a:pt x="26" y="119"/>
                    </a:lnTo>
                    <a:lnTo>
                      <a:pt x="28" y="124"/>
                    </a:lnTo>
                    <a:lnTo>
                      <a:pt x="30" y="126"/>
                    </a:lnTo>
                    <a:lnTo>
                      <a:pt x="32" y="130"/>
                    </a:lnTo>
                    <a:lnTo>
                      <a:pt x="36" y="134"/>
                    </a:lnTo>
                    <a:lnTo>
                      <a:pt x="36" y="138"/>
                    </a:lnTo>
                    <a:lnTo>
                      <a:pt x="39" y="140"/>
                    </a:lnTo>
                    <a:lnTo>
                      <a:pt x="47" y="146"/>
                    </a:lnTo>
                    <a:lnTo>
                      <a:pt x="53" y="154"/>
                    </a:lnTo>
                    <a:lnTo>
                      <a:pt x="53" y="156"/>
                    </a:lnTo>
                    <a:lnTo>
                      <a:pt x="49" y="158"/>
                    </a:lnTo>
                    <a:lnTo>
                      <a:pt x="53" y="158"/>
                    </a:lnTo>
                    <a:lnTo>
                      <a:pt x="57" y="158"/>
                    </a:lnTo>
                    <a:lnTo>
                      <a:pt x="59" y="160"/>
                    </a:lnTo>
                    <a:lnTo>
                      <a:pt x="67" y="170"/>
                    </a:lnTo>
                    <a:lnTo>
                      <a:pt x="69" y="176"/>
                    </a:lnTo>
                    <a:lnTo>
                      <a:pt x="69" y="180"/>
                    </a:lnTo>
                    <a:lnTo>
                      <a:pt x="69" y="188"/>
                    </a:lnTo>
                    <a:lnTo>
                      <a:pt x="73" y="195"/>
                    </a:lnTo>
                    <a:lnTo>
                      <a:pt x="77" y="195"/>
                    </a:lnTo>
                    <a:lnTo>
                      <a:pt x="77" y="203"/>
                    </a:lnTo>
                    <a:lnTo>
                      <a:pt x="79" y="205"/>
                    </a:lnTo>
                    <a:lnTo>
                      <a:pt x="83" y="207"/>
                    </a:lnTo>
                    <a:lnTo>
                      <a:pt x="85" y="213"/>
                    </a:lnTo>
                    <a:lnTo>
                      <a:pt x="95" y="215"/>
                    </a:lnTo>
                    <a:lnTo>
                      <a:pt x="103" y="213"/>
                    </a:lnTo>
                    <a:lnTo>
                      <a:pt x="110" y="227"/>
                    </a:lnTo>
                    <a:lnTo>
                      <a:pt x="110" y="233"/>
                    </a:lnTo>
                    <a:lnTo>
                      <a:pt x="110" y="235"/>
                    </a:lnTo>
                    <a:lnTo>
                      <a:pt x="114" y="237"/>
                    </a:lnTo>
                    <a:lnTo>
                      <a:pt x="114" y="243"/>
                    </a:lnTo>
                    <a:lnTo>
                      <a:pt x="116" y="247"/>
                    </a:lnTo>
                    <a:lnTo>
                      <a:pt x="120" y="251"/>
                    </a:lnTo>
                    <a:lnTo>
                      <a:pt x="120" y="255"/>
                    </a:lnTo>
                    <a:lnTo>
                      <a:pt x="124" y="256"/>
                    </a:lnTo>
                    <a:lnTo>
                      <a:pt x="126" y="260"/>
                    </a:lnTo>
                    <a:lnTo>
                      <a:pt x="126" y="262"/>
                    </a:lnTo>
                    <a:lnTo>
                      <a:pt x="126" y="266"/>
                    </a:lnTo>
                    <a:lnTo>
                      <a:pt x="134" y="274"/>
                    </a:lnTo>
                    <a:lnTo>
                      <a:pt x="140" y="274"/>
                    </a:lnTo>
                    <a:lnTo>
                      <a:pt x="140" y="280"/>
                    </a:lnTo>
                    <a:lnTo>
                      <a:pt x="150" y="290"/>
                    </a:lnTo>
                    <a:lnTo>
                      <a:pt x="154" y="290"/>
                    </a:lnTo>
                    <a:lnTo>
                      <a:pt x="160" y="294"/>
                    </a:lnTo>
                    <a:lnTo>
                      <a:pt x="164" y="294"/>
                    </a:lnTo>
                    <a:lnTo>
                      <a:pt x="170" y="296"/>
                    </a:lnTo>
                    <a:lnTo>
                      <a:pt x="175" y="300"/>
                    </a:lnTo>
                    <a:lnTo>
                      <a:pt x="177" y="296"/>
                    </a:lnTo>
                    <a:lnTo>
                      <a:pt x="179" y="294"/>
                    </a:lnTo>
                    <a:lnTo>
                      <a:pt x="195" y="290"/>
                    </a:lnTo>
                    <a:lnTo>
                      <a:pt x="207" y="282"/>
                    </a:lnTo>
                    <a:lnTo>
                      <a:pt x="215" y="286"/>
                    </a:lnTo>
                    <a:lnTo>
                      <a:pt x="219" y="294"/>
                    </a:lnTo>
                    <a:lnTo>
                      <a:pt x="223" y="306"/>
                    </a:lnTo>
                    <a:lnTo>
                      <a:pt x="225" y="312"/>
                    </a:lnTo>
                    <a:lnTo>
                      <a:pt x="229" y="316"/>
                    </a:lnTo>
                    <a:lnTo>
                      <a:pt x="240" y="320"/>
                    </a:lnTo>
                    <a:lnTo>
                      <a:pt x="252" y="320"/>
                    </a:lnTo>
                    <a:lnTo>
                      <a:pt x="252" y="322"/>
                    </a:lnTo>
                    <a:lnTo>
                      <a:pt x="264" y="322"/>
                    </a:lnTo>
                    <a:lnTo>
                      <a:pt x="274" y="320"/>
                    </a:lnTo>
                    <a:lnTo>
                      <a:pt x="282" y="323"/>
                    </a:lnTo>
                    <a:lnTo>
                      <a:pt x="282" y="325"/>
                    </a:lnTo>
                    <a:lnTo>
                      <a:pt x="288" y="325"/>
                    </a:lnTo>
                    <a:lnTo>
                      <a:pt x="288" y="32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948" name="Group 947"/>
              <p:cNvGrpSpPr/>
              <p:nvPr/>
            </p:nvGrpSpPr>
            <p:grpSpPr>
              <a:xfrm>
                <a:off x="8345488" y="4741863"/>
                <a:ext cx="3175" cy="1588"/>
                <a:chOff x="8345488" y="4741863"/>
                <a:chExt cx="3175" cy="1588"/>
              </a:xfrm>
              <a:grpFill/>
            </p:grpSpPr>
            <p:sp>
              <p:nvSpPr>
                <p:cNvPr id="1138" name="Freeform 199"/>
                <p:cNvSpPr>
                  <a:spLocks/>
                </p:cNvSpPr>
                <p:nvPr/>
              </p:nvSpPr>
              <p:spPr bwMode="auto">
                <a:xfrm>
                  <a:off x="8345488" y="4741863"/>
                  <a:ext cx="3175" cy="1588"/>
                </a:xfrm>
                <a:custGeom>
                  <a:avLst/>
                  <a:gdLst/>
                  <a:ahLst/>
                  <a:cxnLst>
                    <a:cxn ang="0">
                      <a:pos x="0" y="0"/>
                    </a:cxn>
                    <a:cxn ang="0">
                      <a:pos x="2" y="0"/>
                    </a:cxn>
                    <a:cxn ang="0">
                      <a:pos x="0" y="0"/>
                    </a:cxn>
                  </a:cxnLst>
                  <a:rect l="0" t="0" r="r" b="b"/>
                  <a:pathLst>
                    <a:path w="2">
                      <a:moveTo>
                        <a:pt x="0" y="0"/>
                      </a:move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139" name="Line 200"/>
                <p:cNvSpPr>
                  <a:spLocks noChangeShapeType="1"/>
                </p:cNvSpPr>
                <p:nvPr/>
              </p:nvSpPr>
              <p:spPr bwMode="auto">
                <a:xfrm>
                  <a:off x="8345488" y="4741863"/>
                  <a:ext cx="3175" cy="1588"/>
                </a:xfrm>
                <a:prstGeom prst="line">
                  <a:avLst/>
                </a:prstGeom>
                <a:grpFill/>
                <a:ln w="2" cap="flat">
                  <a:solidFill>
                    <a:schemeClr val="bg1">
                      <a:lumMod val="50000"/>
                    </a:schemeClr>
                  </a:solidFill>
                  <a:prstDash val="solid"/>
                  <a:miter lim="800000"/>
                  <a:headEnd/>
                  <a:tailEnd/>
                </a:ln>
              </p:spPr>
              <p:txBody>
                <a:bodyPr/>
                <a:lstStyle/>
                <a:p>
                  <a:pPr>
                    <a:defRPr/>
                  </a:pPr>
                  <a:endParaRPr lang="en-GB" dirty="0"/>
                </a:p>
              </p:txBody>
            </p:sp>
            <p:sp>
              <p:nvSpPr>
                <p:cNvPr id="1140" name="Freeform 201"/>
                <p:cNvSpPr>
                  <a:spLocks/>
                </p:cNvSpPr>
                <p:nvPr/>
              </p:nvSpPr>
              <p:spPr bwMode="auto">
                <a:xfrm>
                  <a:off x="8345488" y="4741863"/>
                  <a:ext cx="3175" cy="1588"/>
                </a:xfrm>
                <a:custGeom>
                  <a:avLst/>
                  <a:gdLst/>
                  <a:ahLst/>
                  <a:cxnLst>
                    <a:cxn ang="0">
                      <a:pos x="0" y="0"/>
                    </a:cxn>
                    <a:cxn ang="0">
                      <a:pos x="2" y="0"/>
                    </a:cxn>
                    <a:cxn ang="0">
                      <a:pos x="0" y="0"/>
                    </a:cxn>
                  </a:cxnLst>
                  <a:rect l="0" t="0" r="r" b="b"/>
                  <a:pathLst>
                    <a:path w="2">
                      <a:moveTo>
                        <a:pt x="0" y="0"/>
                      </a:move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141" name="Line 202"/>
                <p:cNvSpPr>
                  <a:spLocks noChangeShapeType="1"/>
                </p:cNvSpPr>
                <p:nvPr/>
              </p:nvSpPr>
              <p:spPr bwMode="auto">
                <a:xfrm>
                  <a:off x="8345488" y="4741863"/>
                  <a:ext cx="3175" cy="1588"/>
                </a:xfrm>
                <a:prstGeom prst="line">
                  <a:avLst/>
                </a:prstGeom>
                <a:grpFill/>
                <a:ln w="2" cap="flat">
                  <a:solidFill>
                    <a:schemeClr val="bg1">
                      <a:lumMod val="50000"/>
                    </a:schemeClr>
                  </a:solidFill>
                  <a:prstDash val="solid"/>
                  <a:miter lim="800000"/>
                  <a:headEnd/>
                  <a:tailEnd/>
                </a:ln>
              </p:spPr>
              <p:txBody>
                <a:bodyPr/>
                <a:lstStyle/>
                <a:p>
                  <a:pPr>
                    <a:defRPr/>
                  </a:pPr>
                  <a:endParaRPr lang="en-GB" dirty="0"/>
                </a:p>
              </p:txBody>
            </p:sp>
            <p:sp>
              <p:nvSpPr>
                <p:cNvPr id="1142" name="Freeform 456"/>
                <p:cNvSpPr>
                  <a:spLocks/>
                </p:cNvSpPr>
                <p:nvPr/>
              </p:nvSpPr>
              <p:spPr bwMode="auto">
                <a:xfrm>
                  <a:off x="8345488" y="4741863"/>
                  <a:ext cx="3175" cy="1588"/>
                </a:xfrm>
                <a:custGeom>
                  <a:avLst/>
                  <a:gdLst/>
                  <a:ahLst/>
                  <a:cxnLst>
                    <a:cxn ang="0">
                      <a:pos x="0" y="0"/>
                    </a:cxn>
                    <a:cxn ang="0">
                      <a:pos x="2" y="0"/>
                    </a:cxn>
                    <a:cxn ang="0">
                      <a:pos x="0" y="0"/>
                    </a:cxn>
                  </a:cxnLst>
                  <a:rect l="0" t="0" r="r" b="b"/>
                  <a:pathLst>
                    <a:path w="2">
                      <a:moveTo>
                        <a:pt x="0" y="0"/>
                      </a:move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143" name="Line 457"/>
                <p:cNvSpPr>
                  <a:spLocks noChangeShapeType="1"/>
                </p:cNvSpPr>
                <p:nvPr/>
              </p:nvSpPr>
              <p:spPr bwMode="auto">
                <a:xfrm>
                  <a:off x="8345488" y="4741863"/>
                  <a:ext cx="3175" cy="1588"/>
                </a:xfrm>
                <a:prstGeom prst="line">
                  <a:avLst/>
                </a:prstGeom>
                <a:grpFill/>
                <a:ln w="2" cap="flat">
                  <a:solidFill>
                    <a:schemeClr val="bg1">
                      <a:lumMod val="50000"/>
                    </a:schemeClr>
                  </a:solidFill>
                  <a:prstDash val="solid"/>
                  <a:miter lim="800000"/>
                  <a:headEnd/>
                  <a:tailEnd/>
                </a:ln>
              </p:spPr>
              <p:txBody>
                <a:bodyPr/>
                <a:lstStyle/>
                <a:p>
                  <a:pPr>
                    <a:defRPr/>
                  </a:pPr>
                  <a:endParaRPr lang="en-GB" dirty="0"/>
                </a:p>
              </p:txBody>
            </p:sp>
            <p:sp>
              <p:nvSpPr>
                <p:cNvPr id="1144" name="Freeform 458"/>
                <p:cNvSpPr>
                  <a:spLocks/>
                </p:cNvSpPr>
                <p:nvPr/>
              </p:nvSpPr>
              <p:spPr bwMode="auto">
                <a:xfrm>
                  <a:off x="8345488" y="4741863"/>
                  <a:ext cx="3175" cy="1588"/>
                </a:xfrm>
                <a:custGeom>
                  <a:avLst/>
                  <a:gdLst/>
                  <a:ahLst/>
                  <a:cxnLst>
                    <a:cxn ang="0">
                      <a:pos x="0" y="0"/>
                    </a:cxn>
                    <a:cxn ang="0">
                      <a:pos x="2" y="0"/>
                    </a:cxn>
                    <a:cxn ang="0">
                      <a:pos x="0" y="0"/>
                    </a:cxn>
                  </a:cxnLst>
                  <a:rect l="0" t="0" r="r" b="b"/>
                  <a:pathLst>
                    <a:path w="2">
                      <a:moveTo>
                        <a:pt x="0" y="0"/>
                      </a:move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145" name="Line 459"/>
                <p:cNvSpPr>
                  <a:spLocks noChangeShapeType="1"/>
                </p:cNvSpPr>
                <p:nvPr/>
              </p:nvSpPr>
              <p:spPr bwMode="auto">
                <a:xfrm>
                  <a:off x="8345488" y="4741863"/>
                  <a:ext cx="3175" cy="1588"/>
                </a:xfrm>
                <a:prstGeom prst="line">
                  <a:avLst/>
                </a:prstGeom>
                <a:grpFill/>
                <a:ln w="2" cap="flat">
                  <a:solidFill>
                    <a:schemeClr val="bg1">
                      <a:lumMod val="50000"/>
                    </a:schemeClr>
                  </a:solidFill>
                  <a:prstDash val="solid"/>
                  <a:miter lim="800000"/>
                  <a:headEnd/>
                  <a:tailEnd/>
                </a:ln>
              </p:spPr>
              <p:txBody>
                <a:bodyPr/>
                <a:lstStyle/>
                <a:p>
                  <a:pPr>
                    <a:defRPr/>
                  </a:pPr>
                  <a:endParaRPr lang="en-GB" dirty="0"/>
                </a:p>
              </p:txBody>
            </p:sp>
            <p:sp>
              <p:nvSpPr>
                <p:cNvPr id="1146" name="Freeform 636"/>
                <p:cNvSpPr>
                  <a:spLocks/>
                </p:cNvSpPr>
                <p:nvPr/>
              </p:nvSpPr>
              <p:spPr bwMode="auto">
                <a:xfrm>
                  <a:off x="8345488" y="4741863"/>
                  <a:ext cx="3175" cy="1588"/>
                </a:xfrm>
                <a:custGeom>
                  <a:avLst/>
                  <a:gdLst/>
                  <a:ahLst/>
                  <a:cxnLst>
                    <a:cxn ang="0">
                      <a:pos x="0" y="0"/>
                    </a:cxn>
                    <a:cxn ang="0">
                      <a:pos x="2" y="0"/>
                    </a:cxn>
                    <a:cxn ang="0">
                      <a:pos x="0" y="0"/>
                    </a:cxn>
                  </a:cxnLst>
                  <a:rect l="0" t="0" r="r" b="b"/>
                  <a:pathLst>
                    <a:path w="2">
                      <a:moveTo>
                        <a:pt x="0" y="0"/>
                      </a:move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147" name="Line 637"/>
                <p:cNvSpPr>
                  <a:spLocks noChangeShapeType="1"/>
                </p:cNvSpPr>
                <p:nvPr/>
              </p:nvSpPr>
              <p:spPr bwMode="auto">
                <a:xfrm>
                  <a:off x="8345488" y="4741863"/>
                  <a:ext cx="3175" cy="1588"/>
                </a:xfrm>
                <a:prstGeom prst="line">
                  <a:avLst/>
                </a:prstGeom>
                <a:grpFill/>
                <a:ln w="2" cap="flat">
                  <a:solidFill>
                    <a:schemeClr val="bg1">
                      <a:lumMod val="50000"/>
                    </a:schemeClr>
                  </a:solidFill>
                  <a:prstDash val="solid"/>
                  <a:miter lim="800000"/>
                  <a:headEnd/>
                  <a:tailEnd/>
                </a:ln>
              </p:spPr>
              <p:txBody>
                <a:bodyPr/>
                <a:lstStyle/>
                <a:p>
                  <a:pPr>
                    <a:defRPr/>
                  </a:pPr>
                  <a:endParaRPr lang="en-GB" dirty="0"/>
                </a:p>
              </p:txBody>
            </p:sp>
            <p:sp>
              <p:nvSpPr>
                <p:cNvPr id="1148" name="Freeform 638"/>
                <p:cNvSpPr>
                  <a:spLocks/>
                </p:cNvSpPr>
                <p:nvPr/>
              </p:nvSpPr>
              <p:spPr bwMode="auto">
                <a:xfrm>
                  <a:off x="8345488" y="4741863"/>
                  <a:ext cx="3175" cy="1588"/>
                </a:xfrm>
                <a:custGeom>
                  <a:avLst/>
                  <a:gdLst/>
                  <a:ahLst/>
                  <a:cxnLst>
                    <a:cxn ang="0">
                      <a:pos x="0" y="0"/>
                    </a:cxn>
                    <a:cxn ang="0">
                      <a:pos x="2" y="0"/>
                    </a:cxn>
                    <a:cxn ang="0">
                      <a:pos x="0" y="0"/>
                    </a:cxn>
                  </a:cxnLst>
                  <a:rect l="0" t="0" r="r" b="b"/>
                  <a:pathLst>
                    <a:path w="2">
                      <a:moveTo>
                        <a:pt x="0" y="0"/>
                      </a:moveTo>
                      <a:lnTo>
                        <a:pt x="2"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149" name="Line 639"/>
                <p:cNvSpPr>
                  <a:spLocks noChangeShapeType="1"/>
                </p:cNvSpPr>
                <p:nvPr/>
              </p:nvSpPr>
              <p:spPr bwMode="auto">
                <a:xfrm>
                  <a:off x="8345488" y="4741863"/>
                  <a:ext cx="3175" cy="1588"/>
                </a:xfrm>
                <a:prstGeom prst="line">
                  <a:avLst/>
                </a:pr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949" name="Freeform 642"/>
              <p:cNvSpPr>
                <a:spLocks/>
              </p:cNvSpPr>
              <p:nvPr/>
            </p:nvSpPr>
            <p:spPr bwMode="auto">
              <a:xfrm>
                <a:off x="8091488" y="3941763"/>
                <a:ext cx="12700" cy="9525"/>
              </a:xfrm>
              <a:custGeom>
                <a:avLst/>
                <a:gdLst/>
                <a:ahLst/>
                <a:cxnLst>
                  <a:cxn ang="0">
                    <a:pos x="8" y="2"/>
                  </a:cxn>
                  <a:cxn ang="0">
                    <a:pos x="8" y="2"/>
                  </a:cxn>
                  <a:cxn ang="0">
                    <a:pos x="2" y="6"/>
                  </a:cxn>
                  <a:cxn ang="0">
                    <a:pos x="0" y="0"/>
                  </a:cxn>
                  <a:cxn ang="0">
                    <a:pos x="4" y="0"/>
                  </a:cxn>
                  <a:cxn ang="0">
                    <a:pos x="8" y="0"/>
                  </a:cxn>
                  <a:cxn ang="0">
                    <a:pos x="8" y="2"/>
                  </a:cxn>
                  <a:cxn ang="0">
                    <a:pos x="8" y="2"/>
                  </a:cxn>
                </a:cxnLst>
                <a:rect l="0" t="0" r="r" b="b"/>
                <a:pathLst>
                  <a:path w="8" h="6">
                    <a:moveTo>
                      <a:pt x="8" y="2"/>
                    </a:moveTo>
                    <a:lnTo>
                      <a:pt x="8" y="2"/>
                    </a:lnTo>
                    <a:lnTo>
                      <a:pt x="2" y="6"/>
                    </a:lnTo>
                    <a:lnTo>
                      <a:pt x="0" y="0"/>
                    </a:lnTo>
                    <a:lnTo>
                      <a:pt x="4" y="0"/>
                    </a:lnTo>
                    <a:lnTo>
                      <a:pt x="8" y="0"/>
                    </a:lnTo>
                    <a:lnTo>
                      <a:pt x="8" y="2"/>
                    </a:lnTo>
                    <a:lnTo>
                      <a:pt x="8"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50" name="Freeform 643"/>
              <p:cNvSpPr>
                <a:spLocks/>
              </p:cNvSpPr>
              <p:nvPr/>
            </p:nvSpPr>
            <p:spPr bwMode="auto">
              <a:xfrm>
                <a:off x="8091488" y="3941763"/>
                <a:ext cx="12700" cy="9525"/>
              </a:xfrm>
              <a:custGeom>
                <a:avLst/>
                <a:gdLst/>
                <a:ahLst/>
                <a:cxnLst>
                  <a:cxn ang="0">
                    <a:pos x="8" y="2"/>
                  </a:cxn>
                  <a:cxn ang="0">
                    <a:pos x="8" y="2"/>
                  </a:cxn>
                  <a:cxn ang="0">
                    <a:pos x="2" y="6"/>
                  </a:cxn>
                  <a:cxn ang="0">
                    <a:pos x="0" y="0"/>
                  </a:cxn>
                  <a:cxn ang="0">
                    <a:pos x="4" y="0"/>
                  </a:cxn>
                  <a:cxn ang="0">
                    <a:pos x="8" y="0"/>
                  </a:cxn>
                  <a:cxn ang="0">
                    <a:pos x="8" y="2"/>
                  </a:cxn>
                  <a:cxn ang="0">
                    <a:pos x="8" y="2"/>
                  </a:cxn>
                </a:cxnLst>
                <a:rect l="0" t="0" r="r" b="b"/>
                <a:pathLst>
                  <a:path w="8" h="6">
                    <a:moveTo>
                      <a:pt x="8" y="2"/>
                    </a:moveTo>
                    <a:lnTo>
                      <a:pt x="8" y="2"/>
                    </a:lnTo>
                    <a:lnTo>
                      <a:pt x="2" y="6"/>
                    </a:lnTo>
                    <a:lnTo>
                      <a:pt x="0" y="0"/>
                    </a:lnTo>
                    <a:lnTo>
                      <a:pt x="4" y="0"/>
                    </a:lnTo>
                    <a:lnTo>
                      <a:pt x="8" y="0"/>
                    </a:lnTo>
                    <a:lnTo>
                      <a:pt x="8" y="2"/>
                    </a:lnTo>
                    <a:lnTo>
                      <a:pt x="8"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951" name="Group 950"/>
              <p:cNvGrpSpPr/>
              <p:nvPr/>
            </p:nvGrpSpPr>
            <p:grpSpPr>
              <a:xfrm>
                <a:off x="5595938" y="3265488"/>
                <a:ext cx="193675" cy="254000"/>
                <a:chOff x="5595938" y="3265488"/>
                <a:chExt cx="193675" cy="254000"/>
              </a:xfrm>
              <a:grpFill/>
            </p:grpSpPr>
            <p:sp>
              <p:nvSpPr>
                <p:cNvPr id="1125" name="Freeform 214"/>
                <p:cNvSpPr>
                  <a:spLocks noEditPoints="1"/>
                </p:cNvSpPr>
                <p:nvPr/>
              </p:nvSpPr>
              <p:spPr bwMode="auto">
                <a:xfrm>
                  <a:off x="5595938" y="3265488"/>
                  <a:ext cx="193675" cy="254000"/>
                </a:xfrm>
                <a:custGeom>
                  <a:avLst/>
                  <a:gdLst/>
                  <a:ahLst/>
                  <a:cxnLst>
                    <a:cxn ang="0">
                      <a:pos x="4" y="55"/>
                    </a:cxn>
                    <a:cxn ang="0">
                      <a:pos x="14" y="65"/>
                    </a:cxn>
                    <a:cxn ang="0">
                      <a:pos x="16" y="75"/>
                    </a:cxn>
                    <a:cxn ang="0">
                      <a:pos x="34" y="83"/>
                    </a:cxn>
                    <a:cxn ang="0">
                      <a:pos x="42" y="91"/>
                    </a:cxn>
                    <a:cxn ang="0">
                      <a:pos x="30" y="83"/>
                    </a:cxn>
                    <a:cxn ang="0">
                      <a:pos x="24" y="97"/>
                    </a:cxn>
                    <a:cxn ang="0">
                      <a:pos x="30" y="110"/>
                    </a:cxn>
                    <a:cxn ang="0">
                      <a:pos x="42" y="110"/>
                    </a:cxn>
                    <a:cxn ang="0">
                      <a:pos x="45" y="104"/>
                    </a:cxn>
                    <a:cxn ang="0">
                      <a:pos x="57" y="104"/>
                    </a:cxn>
                    <a:cxn ang="0">
                      <a:pos x="51" y="93"/>
                    </a:cxn>
                    <a:cxn ang="0">
                      <a:pos x="67" y="85"/>
                    </a:cxn>
                    <a:cxn ang="0">
                      <a:pos x="55" y="73"/>
                    </a:cxn>
                    <a:cxn ang="0">
                      <a:pos x="57" y="75"/>
                    </a:cxn>
                    <a:cxn ang="0">
                      <a:pos x="73" y="83"/>
                    </a:cxn>
                    <a:cxn ang="0">
                      <a:pos x="79" y="87"/>
                    </a:cxn>
                    <a:cxn ang="0">
                      <a:pos x="61" y="73"/>
                    </a:cxn>
                    <a:cxn ang="0">
                      <a:pos x="49" y="67"/>
                    </a:cxn>
                    <a:cxn ang="0">
                      <a:pos x="47" y="55"/>
                    </a:cxn>
                    <a:cxn ang="0">
                      <a:pos x="55" y="55"/>
                    </a:cxn>
                    <a:cxn ang="0">
                      <a:pos x="47" y="39"/>
                    </a:cxn>
                    <a:cxn ang="0">
                      <a:pos x="45" y="30"/>
                    </a:cxn>
                    <a:cxn ang="0">
                      <a:pos x="57" y="39"/>
                    </a:cxn>
                    <a:cxn ang="0">
                      <a:pos x="59" y="36"/>
                    </a:cxn>
                    <a:cxn ang="0">
                      <a:pos x="67" y="34"/>
                    </a:cxn>
                    <a:cxn ang="0">
                      <a:pos x="69" y="28"/>
                    </a:cxn>
                    <a:cxn ang="0">
                      <a:pos x="65" y="18"/>
                    </a:cxn>
                    <a:cxn ang="0">
                      <a:pos x="103" y="18"/>
                    </a:cxn>
                    <a:cxn ang="0">
                      <a:pos x="107" y="20"/>
                    </a:cxn>
                    <a:cxn ang="0">
                      <a:pos x="112" y="10"/>
                    </a:cxn>
                    <a:cxn ang="0">
                      <a:pos x="120" y="14"/>
                    </a:cxn>
                    <a:cxn ang="0">
                      <a:pos x="120" y="6"/>
                    </a:cxn>
                    <a:cxn ang="0">
                      <a:pos x="107" y="4"/>
                    </a:cxn>
                    <a:cxn ang="0">
                      <a:pos x="107" y="8"/>
                    </a:cxn>
                    <a:cxn ang="0">
                      <a:pos x="95" y="6"/>
                    </a:cxn>
                    <a:cxn ang="0">
                      <a:pos x="83" y="0"/>
                    </a:cxn>
                    <a:cxn ang="0">
                      <a:pos x="75" y="10"/>
                    </a:cxn>
                    <a:cxn ang="0">
                      <a:pos x="57" y="8"/>
                    </a:cxn>
                    <a:cxn ang="0">
                      <a:pos x="51" y="16"/>
                    </a:cxn>
                    <a:cxn ang="0">
                      <a:pos x="42" y="18"/>
                    </a:cxn>
                    <a:cxn ang="0">
                      <a:pos x="38" y="24"/>
                    </a:cxn>
                    <a:cxn ang="0">
                      <a:pos x="16" y="26"/>
                    </a:cxn>
                    <a:cxn ang="0">
                      <a:pos x="10" y="43"/>
                    </a:cxn>
                    <a:cxn ang="0">
                      <a:pos x="2" y="45"/>
                    </a:cxn>
                    <a:cxn ang="0">
                      <a:pos x="61" y="144"/>
                    </a:cxn>
                    <a:cxn ang="0">
                      <a:pos x="69" y="154"/>
                    </a:cxn>
                    <a:cxn ang="0">
                      <a:pos x="85" y="160"/>
                    </a:cxn>
                    <a:cxn ang="0">
                      <a:pos x="97" y="156"/>
                    </a:cxn>
                    <a:cxn ang="0">
                      <a:pos x="107" y="154"/>
                    </a:cxn>
                    <a:cxn ang="0">
                      <a:pos x="101" y="146"/>
                    </a:cxn>
                    <a:cxn ang="0">
                      <a:pos x="85" y="150"/>
                    </a:cxn>
                    <a:cxn ang="0">
                      <a:pos x="61" y="144"/>
                    </a:cxn>
                    <a:cxn ang="0">
                      <a:pos x="51" y="71"/>
                    </a:cxn>
                    <a:cxn ang="0">
                      <a:pos x="49" y="67"/>
                    </a:cxn>
                    <a:cxn ang="0">
                      <a:pos x="103" y="59"/>
                    </a:cxn>
                    <a:cxn ang="0">
                      <a:pos x="110" y="65"/>
                    </a:cxn>
                    <a:cxn ang="0">
                      <a:pos x="105" y="57"/>
                    </a:cxn>
                    <a:cxn ang="0">
                      <a:pos x="0" y="45"/>
                    </a:cxn>
                    <a:cxn ang="0">
                      <a:pos x="0" y="45"/>
                    </a:cxn>
                  </a:cxnLst>
                  <a:rect l="0" t="0" r="r" b="b"/>
                  <a:pathLst>
                    <a:path w="122" h="160">
                      <a:moveTo>
                        <a:pt x="2" y="45"/>
                      </a:moveTo>
                      <a:lnTo>
                        <a:pt x="2" y="45"/>
                      </a:lnTo>
                      <a:lnTo>
                        <a:pt x="4" y="55"/>
                      </a:lnTo>
                      <a:lnTo>
                        <a:pt x="10" y="57"/>
                      </a:lnTo>
                      <a:lnTo>
                        <a:pt x="10" y="59"/>
                      </a:lnTo>
                      <a:lnTo>
                        <a:pt x="14" y="65"/>
                      </a:lnTo>
                      <a:lnTo>
                        <a:pt x="22" y="65"/>
                      </a:lnTo>
                      <a:lnTo>
                        <a:pt x="16" y="67"/>
                      </a:lnTo>
                      <a:lnTo>
                        <a:pt x="16" y="75"/>
                      </a:lnTo>
                      <a:lnTo>
                        <a:pt x="20" y="81"/>
                      </a:lnTo>
                      <a:lnTo>
                        <a:pt x="28" y="81"/>
                      </a:lnTo>
                      <a:lnTo>
                        <a:pt x="34" y="83"/>
                      </a:lnTo>
                      <a:lnTo>
                        <a:pt x="47" y="87"/>
                      </a:lnTo>
                      <a:lnTo>
                        <a:pt x="47" y="91"/>
                      </a:lnTo>
                      <a:lnTo>
                        <a:pt x="42" y="91"/>
                      </a:lnTo>
                      <a:lnTo>
                        <a:pt x="40" y="87"/>
                      </a:lnTo>
                      <a:lnTo>
                        <a:pt x="38" y="85"/>
                      </a:lnTo>
                      <a:lnTo>
                        <a:pt x="30" y="83"/>
                      </a:lnTo>
                      <a:lnTo>
                        <a:pt x="28" y="85"/>
                      </a:lnTo>
                      <a:lnTo>
                        <a:pt x="20" y="91"/>
                      </a:lnTo>
                      <a:lnTo>
                        <a:pt x="24" y="97"/>
                      </a:lnTo>
                      <a:lnTo>
                        <a:pt x="24" y="106"/>
                      </a:lnTo>
                      <a:lnTo>
                        <a:pt x="28" y="110"/>
                      </a:lnTo>
                      <a:lnTo>
                        <a:pt x="30" y="110"/>
                      </a:lnTo>
                      <a:lnTo>
                        <a:pt x="30" y="106"/>
                      </a:lnTo>
                      <a:lnTo>
                        <a:pt x="34" y="110"/>
                      </a:lnTo>
                      <a:lnTo>
                        <a:pt x="42" y="110"/>
                      </a:lnTo>
                      <a:lnTo>
                        <a:pt x="47" y="110"/>
                      </a:lnTo>
                      <a:lnTo>
                        <a:pt x="47" y="106"/>
                      </a:lnTo>
                      <a:lnTo>
                        <a:pt x="45" y="104"/>
                      </a:lnTo>
                      <a:lnTo>
                        <a:pt x="45" y="102"/>
                      </a:lnTo>
                      <a:lnTo>
                        <a:pt x="51" y="102"/>
                      </a:lnTo>
                      <a:lnTo>
                        <a:pt x="57" y="104"/>
                      </a:lnTo>
                      <a:lnTo>
                        <a:pt x="59" y="101"/>
                      </a:lnTo>
                      <a:lnTo>
                        <a:pt x="51" y="95"/>
                      </a:lnTo>
                      <a:lnTo>
                        <a:pt x="51" y="93"/>
                      </a:lnTo>
                      <a:lnTo>
                        <a:pt x="59" y="93"/>
                      </a:lnTo>
                      <a:lnTo>
                        <a:pt x="67" y="97"/>
                      </a:lnTo>
                      <a:lnTo>
                        <a:pt x="67" y="85"/>
                      </a:lnTo>
                      <a:lnTo>
                        <a:pt x="59" y="83"/>
                      </a:lnTo>
                      <a:lnTo>
                        <a:pt x="55" y="77"/>
                      </a:lnTo>
                      <a:lnTo>
                        <a:pt x="55" y="73"/>
                      </a:lnTo>
                      <a:lnTo>
                        <a:pt x="51" y="73"/>
                      </a:lnTo>
                      <a:lnTo>
                        <a:pt x="55" y="71"/>
                      </a:lnTo>
                      <a:lnTo>
                        <a:pt x="57" y="75"/>
                      </a:lnTo>
                      <a:lnTo>
                        <a:pt x="61" y="81"/>
                      </a:lnTo>
                      <a:lnTo>
                        <a:pt x="65" y="83"/>
                      </a:lnTo>
                      <a:lnTo>
                        <a:pt x="73" y="83"/>
                      </a:lnTo>
                      <a:lnTo>
                        <a:pt x="77" y="85"/>
                      </a:lnTo>
                      <a:lnTo>
                        <a:pt x="79" y="91"/>
                      </a:lnTo>
                      <a:lnTo>
                        <a:pt x="79" y="87"/>
                      </a:lnTo>
                      <a:lnTo>
                        <a:pt x="79" y="85"/>
                      </a:lnTo>
                      <a:lnTo>
                        <a:pt x="73" y="75"/>
                      </a:lnTo>
                      <a:lnTo>
                        <a:pt x="61" y="73"/>
                      </a:lnTo>
                      <a:lnTo>
                        <a:pt x="61" y="67"/>
                      </a:lnTo>
                      <a:lnTo>
                        <a:pt x="57" y="65"/>
                      </a:lnTo>
                      <a:lnTo>
                        <a:pt x="49" y="67"/>
                      </a:lnTo>
                      <a:lnTo>
                        <a:pt x="51" y="65"/>
                      </a:lnTo>
                      <a:lnTo>
                        <a:pt x="49" y="59"/>
                      </a:lnTo>
                      <a:lnTo>
                        <a:pt x="47" y="55"/>
                      </a:lnTo>
                      <a:lnTo>
                        <a:pt x="51" y="59"/>
                      </a:lnTo>
                      <a:lnTo>
                        <a:pt x="57" y="59"/>
                      </a:lnTo>
                      <a:lnTo>
                        <a:pt x="55" y="55"/>
                      </a:lnTo>
                      <a:lnTo>
                        <a:pt x="49" y="49"/>
                      </a:lnTo>
                      <a:lnTo>
                        <a:pt x="49" y="45"/>
                      </a:lnTo>
                      <a:lnTo>
                        <a:pt x="47" y="39"/>
                      </a:lnTo>
                      <a:lnTo>
                        <a:pt x="45" y="39"/>
                      </a:lnTo>
                      <a:lnTo>
                        <a:pt x="42" y="37"/>
                      </a:lnTo>
                      <a:lnTo>
                        <a:pt x="45" y="30"/>
                      </a:lnTo>
                      <a:lnTo>
                        <a:pt x="49" y="26"/>
                      </a:lnTo>
                      <a:lnTo>
                        <a:pt x="51" y="34"/>
                      </a:lnTo>
                      <a:lnTo>
                        <a:pt x="57" y="39"/>
                      </a:lnTo>
                      <a:lnTo>
                        <a:pt x="61" y="39"/>
                      </a:lnTo>
                      <a:lnTo>
                        <a:pt x="57" y="36"/>
                      </a:lnTo>
                      <a:lnTo>
                        <a:pt x="59" y="36"/>
                      </a:lnTo>
                      <a:lnTo>
                        <a:pt x="59" y="34"/>
                      </a:lnTo>
                      <a:lnTo>
                        <a:pt x="67" y="36"/>
                      </a:lnTo>
                      <a:lnTo>
                        <a:pt x="67" y="34"/>
                      </a:lnTo>
                      <a:lnTo>
                        <a:pt x="67" y="30"/>
                      </a:lnTo>
                      <a:lnTo>
                        <a:pt x="73" y="30"/>
                      </a:lnTo>
                      <a:lnTo>
                        <a:pt x="69" y="28"/>
                      </a:lnTo>
                      <a:lnTo>
                        <a:pt x="65" y="24"/>
                      </a:lnTo>
                      <a:lnTo>
                        <a:pt x="65" y="20"/>
                      </a:lnTo>
                      <a:lnTo>
                        <a:pt x="65" y="18"/>
                      </a:lnTo>
                      <a:lnTo>
                        <a:pt x="77" y="18"/>
                      </a:lnTo>
                      <a:lnTo>
                        <a:pt x="85" y="20"/>
                      </a:lnTo>
                      <a:lnTo>
                        <a:pt x="103" y="18"/>
                      </a:lnTo>
                      <a:lnTo>
                        <a:pt x="103" y="20"/>
                      </a:lnTo>
                      <a:lnTo>
                        <a:pt x="105" y="24"/>
                      </a:lnTo>
                      <a:lnTo>
                        <a:pt x="107" y="20"/>
                      </a:lnTo>
                      <a:lnTo>
                        <a:pt x="110" y="18"/>
                      </a:lnTo>
                      <a:lnTo>
                        <a:pt x="110" y="14"/>
                      </a:lnTo>
                      <a:lnTo>
                        <a:pt x="112" y="10"/>
                      </a:lnTo>
                      <a:lnTo>
                        <a:pt x="112" y="14"/>
                      </a:lnTo>
                      <a:lnTo>
                        <a:pt x="118" y="14"/>
                      </a:lnTo>
                      <a:lnTo>
                        <a:pt x="120" y="14"/>
                      </a:lnTo>
                      <a:lnTo>
                        <a:pt x="122" y="10"/>
                      </a:lnTo>
                      <a:lnTo>
                        <a:pt x="122" y="8"/>
                      </a:lnTo>
                      <a:lnTo>
                        <a:pt x="120" y="6"/>
                      </a:lnTo>
                      <a:lnTo>
                        <a:pt x="114" y="0"/>
                      </a:lnTo>
                      <a:lnTo>
                        <a:pt x="110" y="0"/>
                      </a:lnTo>
                      <a:lnTo>
                        <a:pt x="107" y="4"/>
                      </a:lnTo>
                      <a:lnTo>
                        <a:pt x="107" y="6"/>
                      </a:lnTo>
                      <a:lnTo>
                        <a:pt x="110" y="8"/>
                      </a:lnTo>
                      <a:lnTo>
                        <a:pt x="107" y="8"/>
                      </a:lnTo>
                      <a:lnTo>
                        <a:pt x="103" y="8"/>
                      </a:lnTo>
                      <a:lnTo>
                        <a:pt x="95" y="8"/>
                      </a:lnTo>
                      <a:lnTo>
                        <a:pt x="95" y="6"/>
                      </a:lnTo>
                      <a:lnTo>
                        <a:pt x="93" y="4"/>
                      </a:lnTo>
                      <a:lnTo>
                        <a:pt x="89" y="4"/>
                      </a:lnTo>
                      <a:lnTo>
                        <a:pt x="83" y="0"/>
                      </a:lnTo>
                      <a:lnTo>
                        <a:pt x="79" y="4"/>
                      </a:lnTo>
                      <a:lnTo>
                        <a:pt x="77" y="6"/>
                      </a:lnTo>
                      <a:lnTo>
                        <a:pt x="75" y="10"/>
                      </a:lnTo>
                      <a:lnTo>
                        <a:pt x="69" y="10"/>
                      </a:lnTo>
                      <a:lnTo>
                        <a:pt x="61" y="8"/>
                      </a:lnTo>
                      <a:lnTo>
                        <a:pt x="57" y="8"/>
                      </a:lnTo>
                      <a:lnTo>
                        <a:pt x="55" y="14"/>
                      </a:lnTo>
                      <a:lnTo>
                        <a:pt x="55" y="16"/>
                      </a:lnTo>
                      <a:lnTo>
                        <a:pt x="51" y="16"/>
                      </a:lnTo>
                      <a:lnTo>
                        <a:pt x="47" y="16"/>
                      </a:lnTo>
                      <a:lnTo>
                        <a:pt x="45" y="18"/>
                      </a:lnTo>
                      <a:lnTo>
                        <a:pt x="42" y="18"/>
                      </a:lnTo>
                      <a:lnTo>
                        <a:pt x="42" y="20"/>
                      </a:lnTo>
                      <a:lnTo>
                        <a:pt x="40" y="20"/>
                      </a:lnTo>
                      <a:lnTo>
                        <a:pt x="38" y="24"/>
                      </a:lnTo>
                      <a:lnTo>
                        <a:pt x="34" y="26"/>
                      </a:lnTo>
                      <a:lnTo>
                        <a:pt x="32" y="26"/>
                      </a:lnTo>
                      <a:lnTo>
                        <a:pt x="16" y="26"/>
                      </a:lnTo>
                      <a:lnTo>
                        <a:pt x="16" y="34"/>
                      </a:lnTo>
                      <a:lnTo>
                        <a:pt x="14" y="39"/>
                      </a:lnTo>
                      <a:lnTo>
                        <a:pt x="10" y="43"/>
                      </a:lnTo>
                      <a:lnTo>
                        <a:pt x="10" y="45"/>
                      </a:lnTo>
                      <a:lnTo>
                        <a:pt x="6" y="45"/>
                      </a:lnTo>
                      <a:lnTo>
                        <a:pt x="2" y="45"/>
                      </a:lnTo>
                      <a:lnTo>
                        <a:pt x="2" y="45"/>
                      </a:lnTo>
                      <a:close/>
                      <a:moveTo>
                        <a:pt x="61" y="144"/>
                      </a:moveTo>
                      <a:lnTo>
                        <a:pt x="61" y="144"/>
                      </a:lnTo>
                      <a:lnTo>
                        <a:pt x="57" y="146"/>
                      </a:lnTo>
                      <a:lnTo>
                        <a:pt x="57" y="150"/>
                      </a:lnTo>
                      <a:lnTo>
                        <a:pt x="69" y="154"/>
                      </a:lnTo>
                      <a:lnTo>
                        <a:pt x="77" y="154"/>
                      </a:lnTo>
                      <a:lnTo>
                        <a:pt x="83" y="156"/>
                      </a:lnTo>
                      <a:lnTo>
                        <a:pt x="85" y="160"/>
                      </a:lnTo>
                      <a:lnTo>
                        <a:pt x="89" y="160"/>
                      </a:lnTo>
                      <a:lnTo>
                        <a:pt x="93" y="156"/>
                      </a:lnTo>
                      <a:lnTo>
                        <a:pt x="97" y="156"/>
                      </a:lnTo>
                      <a:lnTo>
                        <a:pt x="101" y="156"/>
                      </a:lnTo>
                      <a:lnTo>
                        <a:pt x="105" y="156"/>
                      </a:lnTo>
                      <a:lnTo>
                        <a:pt x="107" y="154"/>
                      </a:lnTo>
                      <a:lnTo>
                        <a:pt x="105" y="152"/>
                      </a:lnTo>
                      <a:lnTo>
                        <a:pt x="101" y="152"/>
                      </a:lnTo>
                      <a:lnTo>
                        <a:pt x="101" y="146"/>
                      </a:lnTo>
                      <a:lnTo>
                        <a:pt x="97" y="146"/>
                      </a:lnTo>
                      <a:lnTo>
                        <a:pt x="97" y="150"/>
                      </a:lnTo>
                      <a:lnTo>
                        <a:pt x="85" y="150"/>
                      </a:lnTo>
                      <a:lnTo>
                        <a:pt x="73" y="146"/>
                      </a:lnTo>
                      <a:lnTo>
                        <a:pt x="61" y="144"/>
                      </a:lnTo>
                      <a:lnTo>
                        <a:pt x="61" y="144"/>
                      </a:lnTo>
                      <a:close/>
                      <a:moveTo>
                        <a:pt x="49" y="67"/>
                      </a:moveTo>
                      <a:lnTo>
                        <a:pt x="49" y="67"/>
                      </a:lnTo>
                      <a:lnTo>
                        <a:pt x="51" y="71"/>
                      </a:lnTo>
                      <a:lnTo>
                        <a:pt x="47" y="67"/>
                      </a:lnTo>
                      <a:lnTo>
                        <a:pt x="49" y="67"/>
                      </a:lnTo>
                      <a:lnTo>
                        <a:pt x="49" y="67"/>
                      </a:lnTo>
                      <a:close/>
                      <a:moveTo>
                        <a:pt x="105" y="57"/>
                      </a:moveTo>
                      <a:lnTo>
                        <a:pt x="105" y="57"/>
                      </a:lnTo>
                      <a:lnTo>
                        <a:pt x="103" y="59"/>
                      </a:lnTo>
                      <a:lnTo>
                        <a:pt x="105" y="59"/>
                      </a:lnTo>
                      <a:lnTo>
                        <a:pt x="105" y="65"/>
                      </a:lnTo>
                      <a:lnTo>
                        <a:pt x="110" y="65"/>
                      </a:lnTo>
                      <a:lnTo>
                        <a:pt x="110" y="63"/>
                      </a:lnTo>
                      <a:lnTo>
                        <a:pt x="110" y="57"/>
                      </a:lnTo>
                      <a:lnTo>
                        <a:pt x="105" y="57"/>
                      </a:lnTo>
                      <a:lnTo>
                        <a:pt x="105" y="57"/>
                      </a:lnTo>
                      <a:close/>
                      <a:moveTo>
                        <a:pt x="0" y="45"/>
                      </a:moveTo>
                      <a:lnTo>
                        <a:pt x="0" y="45"/>
                      </a:lnTo>
                      <a:lnTo>
                        <a:pt x="0" y="49"/>
                      </a:lnTo>
                      <a:lnTo>
                        <a:pt x="2" y="49"/>
                      </a:lnTo>
                      <a:lnTo>
                        <a:pt x="0" y="45"/>
                      </a:lnTo>
                      <a:lnTo>
                        <a:pt x="0" y="4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26" name="Freeform 215"/>
                <p:cNvSpPr>
                  <a:spLocks/>
                </p:cNvSpPr>
                <p:nvPr/>
              </p:nvSpPr>
              <p:spPr bwMode="auto">
                <a:xfrm>
                  <a:off x="5670550" y="3371851"/>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127" name="Freeform 216"/>
                <p:cNvSpPr>
                  <a:spLocks/>
                </p:cNvSpPr>
                <p:nvPr/>
              </p:nvSpPr>
              <p:spPr bwMode="auto">
                <a:xfrm>
                  <a:off x="5670550" y="3371851"/>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28" name="Freeform 217"/>
                <p:cNvSpPr>
                  <a:spLocks/>
                </p:cNvSpPr>
                <p:nvPr/>
              </p:nvSpPr>
              <p:spPr bwMode="auto">
                <a:xfrm>
                  <a:off x="5595938" y="3336926"/>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129" name="Freeform 218"/>
                <p:cNvSpPr>
                  <a:spLocks/>
                </p:cNvSpPr>
                <p:nvPr/>
              </p:nvSpPr>
              <p:spPr bwMode="auto">
                <a:xfrm>
                  <a:off x="5595938" y="3336926"/>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30" name="Freeform 464"/>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131" name="Freeform 465"/>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32" name="Freeform 466"/>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133" name="Freeform 467"/>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34" name="Freeform 644"/>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135" name="Freeform 645"/>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36" name="Freeform 646"/>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137" name="Freeform 647"/>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952" name="Freeform 648"/>
              <p:cNvSpPr>
                <a:spLocks/>
              </p:cNvSpPr>
              <p:nvPr/>
            </p:nvSpPr>
            <p:spPr bwMode="auto">
              <a:xfrm>
                <a:off x="6124575" y="3184525"/>
                <a:ext cx="190500" cy="93663"/>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53" name="Freeform 649"/>
              <p:cNvSpPr>
                <a:spLocks/>
              </p:cNvSpPr>
              <p:nvPr/>
            </p:nvSpPr>
            <p:spPr bwMode="auto">
              <a:xfrm>
                <a:off x="6124575" y="3184525"/>
                <a:ext cx="190500" cy="93663"/>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54" name="Freeform 654"/>
              <p:cNvSpPr>
                <a:spLocks/>
              </p:cNvSpPr>
              <p:nvPr/>
            </p:nvSpPr>
            <p:spPr bwMode="auto">
              <a:xfrm>
                <a:off x="5695950" y="2543175"/>
                <a:ext cx="122238" cy="9683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55" name="Freeform 655"/>
              <p:cNvSpPr>
                <a:spLocks/>
              </p:cNvSpPr>
              <p:nvPr/>
            </p:nvSpPr>
            <p:spPr bwMode="auto">
              <a:xfrm>
                <a:off x="5695950" y="2543175"/>
                <a:ext cx="122238" cy="9683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56" name="Freeform 656"/>
              <p:cNvSpPr>
                <a:spLocks/>
              </p:cNvSpPr>
              <p:nvPr/>
            </p:nvSpPr>
            <p:spPr bwMode="auto">
              <a:xfrm>
                <a:off x="2662238" y="4194175"/>
                <a:ext cx="76200" cy="47625"/>
              </a:xfrm>
              <a:custGeom>
                <a:avLst/>
                <a:gdLst/>
                <a:ahLst/>
                <a:cxnLst>
                  <a:cxn ang="0">
                    <a:pos x="0" y="16"/>
                  </a:cxn>
                  <a:cxn ang="0">
                    <a:pos x="0" y="16"/>
                  </a:cxn>
                  <a:cxn ang="0">
                    <a:pos x="4" y="18"/>
                  </a:cxn>
                  <a:cxn ang="0">
                    <a:pos x="10" y="20"/>
                  </a:cxn>
                  <a:cxn ang="0">
                    <a:pos x="10" y="22"/>
                  </a:cxn>
                  <a:cxn ang="0">
                    <a:pos x="10" y="26"/>
                  </a:cxn>
                  <a:cxn ang="0">
                    <a:pos x="16" y="26"/>
                  </a:cxn>
                  <a:cxn ang="0">
                    <a:pos x="22" y="26"/>
                  </a:cxn>
                  <a:cxn ang="0">
                    <a:pos x="32" y="26"/>
                  </a:cxn>
                  <a:cxn ang="0">
                    <a:pos x="42" y="30"/>
                  </a:cxn>
                  <a:cxn ang="0">
                    <a:pos x="44" y="26"/>
                  </a:cxn>
                  <a:cxn ang="0">
                    <a:pos x="48" y="26"/>
                  </a:cxn>
                  <a:cxn ang="0">
                    <a:pos x="48" y="12"/>
                  </a:cxn>
                  <a:cxn ang="0">
                    <a:pos x="40" y="10"/>
                  </a:cxn>
                  <a:cxn ang="0">
                    <a:pos x="34" y="8"/>
                  </a:cxn>
                  <a:cxn ang="0">
                    <a:pos x="32" y="6"/>
                  </a:cxn>
                  <a:cxn ang="0">
                    <a:pos x="22" y="2"/>
                  </a:cxn>
                  <a:cxn ang="0">
                    <a:pos x="14" y="0"/>
                  </a:cxn>
                  <a:cxn ang="0">
                    <a:pos x="12" y="2"/>
                  </a:cxn>
                  <a:cxn ang="0">
                    <a:pos x="6" y="6"/>
                  </a:cxn>
                  <a:cxn ang="0">
                    <a:pos x="6" y="10"/>
                  </a:cxn>
                  <a:cxn ang="0">
                    <a:pos x="6" y="12"/>
                  </a:cxn>
                  <a:cxn ang="0">
                    <a:pos x="2" y="12"/>
                  </a:cxn>
                  <a:cxn ang="0">
                    <a:pos x="0" y="12"/>
                  </a:cxn>
                  <a:cxn ang="0">
                    <a:pos x="0" y="16"/>
                  </a:cxn>
                  <a:cxn ang="0">
                    <a:pos x="0" y="16"/>
                  </a:cxn>
                </a:cxnLst>
                <a:rect l="0" t="0" r="r" b="b"/>
                <a:pathLst>
                  <a:path w="48" h="30">
                    <a:moveTo>
                      <a:pt x="0" y="16"/>
                    </a:moveTo>
                    <a:lnTo>
                      <a:pt x="0" y="16"/>
                    </a:lnTo>
                    <a:lnTo>
                      <a:pt x="4" y="18"/>
                    </a:lnTo>
                    <a:lnTo>
                      <a:pt x="10" y="20"/>
                    </a:lnTo>
                    <a:lnTo>
                      <a:pt x="10" y="22"/>
                    </a:lnTo>
                    <a:lnTo>
                      <a:pt x="10" y="26"/>
                    </a:lnTo>
                    <a:lnTo>
                      <a:pt x="16" y="26"/>
                    </a:lnTo>
                    <a:lnTo>
                      <a:pt x="22" y="26"/>
                    </a:lnTo>
                    <a:lnTo>
                      <a:pt x="32" y="26"/>
                    </a:lnTo>
                    <a:lnTo>
                      <a:pt x="42" y="30"/>
                    </a:lnTo>
                    <a:lnTo>
                      <a:pt x="44" y="26"/>
                    </a:lnTo>
                    <a:lnTo>
                      <a:pt x="48" y="26"/>
                    </a:lnTo>
                    <a:lnTo>
                      <a:pt x="48" y="12"/>
                    </a:lnTo>
                    <a:lnTo>
                      <a:pt x="40" y="10"/>
                    </a:lnTo>
                    <a:lnTo>
                      <a:pt x="34" y="8"/>
                    </a:lnTo>
                    <a:lnTo>
                      <a:pt x="32" y="6"/>
                    </a:lnTo>
                    <a:lnTo>
                      <a:pt x="22" y="2"/>
                    </a:lnTo>
                    <a:lnTo>
                      <a:pt x="14" y="0"/>
                    </a:lnTo>
                    <a:lnTo>
                      <a:pt x="12" y="2"/>
                    </a:lnTo>
                    <a:lnTo>
                      <a:pt x="6" y="6"/>
                    </a:lnTo>
                    <a:lnTo>
                      <a:pt x="6" y="10"/>
                    </a:lnTo>
                    <a:lnTo>
                      <a:pt x="6" y="12"/>
                    </a:lnTo>
                    <a:lnTo>
                      <a:pt x="2" y="12"/>
                    </a:lnTo>
                    <a:lnTo>
                      <a:pt x="0" y="12"/>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57" name="Freeform 657"/>
              <p:cNvSpPr>
                <a:spLocks/>
              </p:cNvSpPr>
              <p:nvPr/>
            </p:nvSpPr>
            <p:spPr bwMode="auto">
              <a:xfrm>
                <a:off x="2662238" y="4194175"/>
                <a:ext cx="76200" cy="47625"/>
              </a:xfrm>
              <a:custGeom>
                <a:avLst/>
                <a:gdLst/>
                <a:ahLst/>
                <a:cxnLst>
                  <a:cxn ang="0">
                    <a:pos x="0" y="16"/>
                  </a:cxn>
                  <a:cxn ang="0">
                    <a:pos x="0" y="16"/>
                  </a:cxn>
                  <a:cxn ang="0">
                    <a:pos x="4" y="18"/>
                  </a:cxn>
                  <a:cxn ang="0">
                    <a:pos x="10" y="20"/>
                  </a:cxn>
                  <a:cxn ang="0">
                    <a:pos x="10" y="22"/>
                  </a:cxn>
                  <a:cxn ang="0">
                    <a:pos x="10" y="26"/>
                  </a:cxn>
                  <a:cxn ang="0">
                    <a:pos x="16" y="26"/>
                  </a:cxn>
                  <a:cxn ang="0">
                    <a:pos x="22" y="26"/>
                  </a:cxn>
                  <a:cxn ang="0">
                    <a:pos x="32" y="26"/>
                  </a:cxn>
                  <a:cxn ang="0">
                    <a:pos x="42" y="30"/>
                  </a:cxn>
                  <a:cxn ang="0">
                    <a:pos x="44" y="26"/>
                  </a:cxn>
                  <a:cxn ang="0">
                    <a:pos x="48" y="26"/>
                  </a:cxn>
                  <a:cxn ang="0">
                    <a:pos x="48" y="12"/>
                  </a:cxn>
                  <a:cxn ang="0">
                    <a:pos x="40" y="10"/>
                  </a:cxn>
                  <a:cxn ang="0">
                    <a:pos x="34" y="8"/>
                  </a:cxn>
                  <a:cxn ang="0">
                    <a:pos x="32" y="6"/>
                  </a:cxn>
                  <a:cxn ang="0">
                    <a:pos x="22" y="2"/>
                  </a:cxn>
                  <a:cxn ang="0">
                    <a:pos x="14" y="0"/>
                  </a:cxn>
                  <a:cxn ang="0">
                    <a:pos x="12" y="2"/>
                  </a:cxn>
                  <a:cxn ang="0">
                    <a:pos x="6" y="6"/>
                  </a:cxn>
                  <a:cxn ang="0">
                    <a:pos x="6" y="10"/>
                  </a:cxn>
                  <a:cxn ang="0">
                    <a:pos x="6" y="12"/>
                  </a:cxn>
                  <a:cxn ang="0">
                    <a:pos x="2" y="12"/>
                  </a:cxn>
                  <a:cxn ang="0">
                    <a:pos x="0" y="12"/>
                  </a:cxn>
                  <a:cxn ang="0">
                    <a:pos x="0" y="16"/>
                  </a:cxn>
                  <a:cxn ang="0">
                    <a:pos x="0" y="16"/>
                  </a:cxn>
                </a:cxnLst>
                <a:rect l="0" t="0" r="r" b="b"/>
                <a:pathLst>
                  <a:path w="48" h="30">
                    <a:moveTo>
                      <a:pt x="0" y="16"/>
                    </a:moveTo>
                    <a:lnTo>
                      <a:pt x="0" y="16"/>
                    </a:lnTo>
                    <a:lnTo>
                      <a:pt x="4" y="18"/>
                    </a:lnTo>
                    <a:lnTo>
                      <a:pt x="10" y="20"/>
                    </a:lnTo>
                    <a:lnTo>
                      <a:pt x="10" y="22"/>
                    </a:lnTo>
                    <a:lnTo>
                      <a:pt x="10" y="26"/>
                    </a:lnTo>
                    <a:lnTo>
                      <a:pt x="16" y="26"/>
                    </a:lnTo>
                    <a:lnTo>
                      <a:pt x="22" y="26"/>
                    </a:lnTo>
                    <a:lnTo>
                      <a:pt x="32" y="26"/>
                    </a:lnTo>
                    <a:lnTo>
                      <a:pt x="42" y="30"/>
                    </a:lnTo>
                    <a:lnTo>
                      <a:pt x="44" y="26"/>
                    </a:lnTo>
                    <a:lnTo>
                      <a:pt x="48" y="26"/>
                    </a:lnTo>
                    <a:lnTo>
                      <a:pt x="48" y="12"/>
                    </a:lnTo>
                    <a:lnTo>
                      <a:pt x="40" y="10"/>
                    </a:lnTo>
                    <a:lnTo>
                      <a:pt x="34" y="8"/>
                    </a:lnTo>
                    <a:lnTo>
                      <a:pt x="32" y="6"/>
                    </a:lnTo>
                    <a:lnTo>
                      <a:pt x="22" y="2"/>
                    </a:lnTo>
                    <a:lnTo>
                      <a:pt x="14" y="0"/>
                    </a:lnTo>
                    <a:lnTo>
                      <a:pt x="12" y="2"/>
                    </a:lnTo>
                    <a:lnTo>
                      <a:pt x="6" y="6"/>
                    </a:lnTo>
                    <a:lnTo>
                      <a:pt x="6" y="10"/>
                    </a:lnTo>
                    <a:lnTo>
                      <a:pt x="6" y="12"/>
                    </a:lnTo>
                    <a:lnTo>
                      <a:pt x="2" y="12"/>
                    </a:lnTo>
                    <a:lnTo>
                      <a:pt x="0" y="12"/>
                    </a:lnTo>
                    <a:lnTo>
                      <a:pt x="0" y="16"/>
                    </a:lnTo>
                    <a:lnTo>
                      <a:pt x="0" y="1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58" name="Freeform 658"/>
              <p:cNvSpPr>
                <a:spLocks/>
              </p:cNvSpPr>
              <p:nvPr/>
            </p:nvSpPr>
            <p:spPr bwMode="auto">
              <a:xfrm>
                <a:off x="6162675" y="4257675"/>
                <a:ext cx="52388" cy="65088"/>
              </a:xfrm>
              <a:custGeom>
                <a:avLst/>
                <a:gdLst/>
                <a:ahLst/>
                <a:cxnLst>
                  <a:cxn ang="0">
                    <a:pos x="29" y="31"/>
                  </a:cxn>
                  <a:cxn ang="0">
                    <a:pos x="29" y="31"/>
                  </a:cxn>
                  <a:cxn ang="0">
                    <a:pos x="27" y="27"/>
                  </a:cxn>
                  <a:cxn ang="0">
                    <a:pos x="25" y="27"/>
                  </a:cxn>
                  <a:cxn ang="0">
                    <a:pos x="25" y="25"/>
                  </a:cxn>
                  <a:cxn ang="0">
                    <a:pos x="33" y="17"/>
                  </a:cxn>
                  <a:cxn ang="0">
                    <a:pos x="33" y="9"/>
                  </a:cxn>
                  <a:cxn ang="0">
                    <a:pos x="33" y="6"/>
                  </a:cxn>
                  <a:cxn ang="0">
                    <a:pos x="27" y="0"/>
                  </a:cxn>
                  <a:cxn ang="0">
                    <a:pos x="19" y="7"/>
                  </a:cxn>
                  <a:cxn ang="0">
                    <a:pos x="15" y="2"/>
                  </a:cxn>
                  <a:cxn ang="0">
                    <a:pos x="14" y="6"/>
                  </a:cxn>
                  <a:cxn ang="0">
                    <a:pos x="8" y="11"/>
                  </a:cxn>
                  <a:cxn ang="0">
                    <a:pos x="6" y="17"/>
                  </a:cxn>
                  <a:cxn ang="0">
                    <a:pos x="6" y="21"/>
                  </a:cxn>
                  <a:cxn ang="0">
                    <a:pos x="4" y="27"/>
                  </a:cxn>
                  <a:cxn ang="0">
                    <a:pos x="4" y="29"/>
                  </a:cxn>
                  <a:cxn ang="0">
                    <a:pos x="0" y="35"/>
                  </a:cxn>
                  <a:cxn ang="0">
                    <a:pos x="0" y="37"/>
                  </a:cxn>
                  <a:cxn ang="0">
                    <a:pos x="6" y="41"/>
                  </a:cxn>
                  <a:cxn ang="0">
                    <a:pos x="10" y="41"/>
                  </a:cxn>
                  <a:cxn ang="0">
                    <a:pos x="15" y="39"/>
                  </a:cxn>
                  <a:cxn ang="0">
                    <a:pos x="23" y="41"/>
                  </a:cxn>
                  <a:cxn ang="0">
                    <a:pos x="29" y="31"/>
                  </a:cxn>
                  <a:cxn ang="0">
                    <a:pos x="29" y="31"/>
                  </a:cxn>
                </a:cxnLst>
                <a:rect l="0" t="0" r="r" b="b"/>
                <a:pathLst>
                  <a:path w="33" h="41">
                    <a:moveTo>
                      <a:pt x="29" y="31"/>
                    </a:moveTo>
                    <a:lnTo>
                      <a:pt x="29" y="31"/>
                    </a:lnTo>
                    <a:lnTo>
                      <a:pt x="27" y="27"/>
                    </a:lnTo>
                    <a:lnTo>
                      <a:pt x="25" y="27"/>
                    </a:lnTo>
                    <a:lnTo>
                      <a:pt x="25" y="25"/>
                    </a:lnTo>
                    <a:lnTo>
                      <a:pt x="33" y="17"/>
                    </a:lnTo>
                    <a:lnTo>
                      <a:pt x="33" y="9"/>
                    </a:lnTo>
                    <a:lnTo>
                      <a:pt x="33" y="6"/>
                    </a:lnTo>
                    <a:lnTo>
                      <a:pt x="27" y="0"/>
                    </a:lnTo>
                    <a:lnTo>
                      <a:pt x="19" y="7"/>
                    </a:lnTo>
                    <a:lnTo>
                      <a:pt x="15" y="2"/>
                    </a:lnTo>
                    <a:lnTo>
                      <a:pt x="14" y="6"/>
                    </a:lnTo>
                    <a:lnTo>
                      <a:pt x="8" y="11"/>
                    </a:lnTo>
                    <a:lnTo>
                      <a:pt x="6" y="17"/>
                    </a:lnTo>
                    <a:lnTo>
                      <a:pt x="6" y="21"/>
                    </a:lnTo>
                    <a:lnTo>
                      <a:pt x="4" y="27"/>
                    </a:lnTo>
                    <a:lnTo>
                      <a:pt x="4" y="29"/>
                    </a:lnTo>
                    <a:lnTo>
                      <a:pt x="0" y="35"/>
                    </a:lnTo>
                    <a:lnTo>
                      <a:pt x="0" y="37"/>
                    </a:lnTo>
                    <a:lnTo>
                      <a:pt x="6" y="41"/>
                    </a:lnTo>
                    <a:lnTo>
                      <a:pt x="10" y="41"/>
                    </a:lnTo>
                    <a:lnTo>
                      <a:pt x="15" y="39"/>
                    </a:lnTo>
                    <a:lnTo>
                      <a:pt x="23" y="41"/>
                    </a:lnTo>
                    <a:lnTo>
                      <a:pt x="29" y="31"/>
                    </a:lnTo>
                    <a:lnTo>
                      <a:pt x="29" y="3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959" name="Group 958"/>
              <p:cNvGrpSpPr/>
              <p:nvPr/>
            </p:nvGrpSpPr>
            <p:grpSpPr>
              <a:xfrm>
                <a:off x="5276850" y="2620963"/>
                <a:ext cx="125412" cy="153988"/>
                <a:chOff x="5276850" y="2620963"/>
                <a:chExt cx="125412" cy="153988"/>
              </a:xfrm>
              <a:grpFill/>
            </p:grpSpPr>
            <p:sp>
              <p:nvSpPr>
                <p:cNvPr id="1112" name="Freeform 234"/>
                <p:cNvSpPr>
                  <a:spLocks noEditPoints="1"/>
                </p:cNvSpPr>
                <p:nvPr/>
              </p:nvSpPr>
              <p:spPr bwMode="auto">
                <a:xfrm>
                  <a:off x="5276850" y="2620963"/>
                  <a:ext cx="125412" cy="153988"/>
                </a:xfrm>
                <a:custGeom>
                  <a:avLst/>
                  <a:gdLst/>
                  <a:ahLst/>
                  <a:cxnLst>
                    <a:cxn ang="0">
                      <a:pos x="28" y="79"/>
                    </a:cxn>
                    <a:cxn ang="0">
                      <a:pos x="38" y="73"/>
                    </a:cxn>
                    <a:cxn ang="0">
                      <a:pos x="40" y="79"/>
                    </a:cxn>
                    <a:cxn ang="0">
                      <a:pos x="46" y="79"/>
                    </a:cxn>
                    <a:cxn ang="0">
                      <a:pos x="32" y="67"/>
                    </a:cxn>
                    <a:cxn ang="0">
                      <a:pos x="40" y="44"/>
                    </a:cxn>
                    <a:cxn ang="0">
                      <a:pos x="51" y="42"/>
                    </a:cxn>
                    <a:cxn ang="0">
                      <a:pos x="42" y="40"/>
                    </a:cxn>
                    <a:cxn ang="0">
                      <a:pos x="40" y="22"/>
                    </a:cxn>
                    <a:cxn ang="0">
                      <a:pos x="40" y="20"/>
                    </a:cxn>
                    <a:cxn ang="0">
                      <a:pos x="46" y="14"/>
                    </a:cxn>
                    <a:cxn ang="0">
                      <a:pos x="46" y="2"/>
                    </a:cxn>
                    <a:cxn ang="0">
                      <a:pos x="38" y="2"/>
                    </a:cxn>
                    <a:cxn ang="0">
                      <a:pos x="30" y="10"/>
                    </a:cxn>
                    <a:cxn ang="0">
                      <a:pos x="28" y="14"/>
                    </a:cxn>
                    <a:cxn ang="0">
                      <a:pos x="18" y="18"/>
                    </a:cxn>
                    <a:cxn ang="0">
                      <a:pos x="10" y="20"/>
                    </a:cxn>
                    <a:cxn ang="0">
                      <a:pos x="2" y="30"/>
                    </a:cxn>
                    <a:cxn ang="0">
                      <a:pos x="10" y="24"/>
                    </a:cxn>
                    <a:cxn ang="0">
                      <a:pos x="14" y="22"/>
                    </a:cxn>
                    <a:cxn ang="0">
                      <a:pos x="28" y="34"/>
                    </a:cxn>
                    <a:cxn ang="0">
                      <a:pos x="20" y="30"/>
                    </a:cxn>
                    <a:cxn ang="0">
                      <a:pos x="0" y="38"/>
                    </a:cxn>
                    <a:cxn ang="0">
                      <a:pos x="2" y="51"/>
                    </a:cxn>
                    <a:cxn ang="0">
                      <a:pos x="6" y="57"/>
                    </a:cxn>
                    <a:cxn ang="0">
                      <a:pos x="2" y="63"/>
                    </a:cxn>
                    <a:cxn ang="0">
                      <a:pos x="12" y="77"/>
                    </a:cxn>
                    <a:cxn ang="0">
                      <a:pos x="28" y="79"/>
                    </a:cxn>
                    <a:cxn ang="0">
                      <a:pos x="75" y="81"/>
                    </a:cxn>
                    <a:cxn ang="0">
                      <a:pos x="69" y="83"/>
                    </a:cxn>
                    <a:cxn ang="0">
                      <a:pos x="61" y="87"/>
                    </a:cxn>
                    <a:cxn ang="0">
                      <a:pos x="53" y="83"/>
                    </a:cxn>
                    <a:cxn ang="0">
                      <a:pos x="53" y="89"/>
                    </a:cxn>
                    <a:cxn ang="0">
                      <a:pos x="59" y="97"/>
                    </a:cxn>
                    <a:cxn ang="0">
                      <a:pos x="63" y="93"/>
                    </a:cxn>
                    <a:cxn ang="0">
                      <a:pos x="69" y="93"/>
                    </a:cxn>
                    <a:cxn ang="0">
                      <a:pos x="75" y="83"/>
                    </a:cxn>
                    <a:cxn ang="0">
                      <a:pos x="75" y="81"/>
                    </a:cxn>
                    <a:cxn ang="0">
                      <a:pos x="47" y="81"/>
                    </a:cxn>
                    <a:cxn ang="0">
                      <a:pos x="46" y="89"/>
                    </a:cxn>
                    <a:cxn ang="0">
                      <a:pos x="47" y="83"/>
                    </a:cxn>
                    <a:cxn ang="0">
                      <a:pos x="47" y="79"/>
                    </a:cxn>
                    <a:cxn ang="0">
                      <a:pos x="47" y="81"/>
                    </a:cxn>
                    <a:cxn ang="0">
                      <a:pos x="69" y="47"/>
                    </a:cxn>
                    <a:cxn ang="0">
                      <a:pos x="65" y="57"/>
                    </a:cxn>
                    <a:cxn ang="0">
                      <a:pos x="63" y="61"/>
                    </a:cxn>
                    <a:cxn ang="0">
                      <a:pos x="61" y="57"/>
                    </a:cxn>
                    <a:cxn ang="0">
                      <a:pos x="53" y="57"/>
                    </a:cxn>
                    <a:cxn ang="0">
                      <a:pos x="47" y="61"/>
                    </a:cxn>
                    <a:cxn ang="0">
                      <a:pos x="51" y="67"/>
                    </a:cxn>
                    <a:cxn ang="0">
                      <a:pos x="53" y="77"/>
                    </a:cxn>
                    <a:cxn ang="0">
                      <a:pos x="59" y="73"/>
                    </a:cxn>
                    <a:cxn ang="0">
                      <a:pos x="63" y="73"/>
                    </a:cxn>
                    <a:cxn ang="0">
                      <a:pos x="69" y="81"/>
                    </a:cxn>
                    <a:cxn ang="0">
                      <a:pos x="73" y="73"/>
                    </a:cxn>
                    <a:cxn ang="0">
                      <a:pos x="75" y="67"/>
                    </a:cxn>
                    <a:cxn ang="0">
                      <a:pos x="75" y="61"/>
                    </a:cxn>
                    <a:cxn ang="0">
                      <a:pos x="73" y="47"/>
                    </a:cxn>
                    <a:cxn ang="0">
                      <a:pos x="69" y="47"/>
                    </a:cxn>
                    <a:cxn ang="0">
                      <a:pos x="14" y="24"/>
                    </a:cxn>
                    <a:cxn ang="0">
                      <a:pos x="12" y="32"/>
                    </a:cxn>
                    <a:cxn ang="0">
                      <a:pos x="18" y="28"/>
                    </a:cxn>
                    <a:cxn ang="0">
                      <a:pos x="14" y="24"/>
                    </a:cxn>
                  </a:cxnLst>
                  <a:rect l="0" t="0" r="r" b="b"/>
                  <a:pathLst>
                    <a:path w="79" h="97">
                      <a:moveTo>
                        <a:pt x="28" y="79"/>
                      </a:moveTo>
                      <a:lnTo>
                        <a:pt x="28" y="79"/>
                      </a:lnTo>
                      <a:lnTo>
                        <a:pt x="30" y="67"/>
                      </a:lnTo>
                      <a:lnTo>
                        <a:pt x="38" y="73"/>
                      </a:lnTo>
                      <a:lnTo>
                        <a:pt x="38" y="79"/>
                      </a:lnTo>
                      <a:lnTo>
                        <a:pt x="40" y="79"/>
                      </a:lnTo>
                      <a:lnTo>
                        <a:pt x="42" y="79"/>
                      </a:lnTo>
                      <a:lnTo>
                        <a:pt x="46" y="79"/>
                      </a:lnTo>
                      <a:lnTo>
                        <a:pt x="46" y="67"/>
                      </a:lnTo>
                      <a:lnTo>
                        <a:pt x="32" y="67"/>
                      </a:lnTo>
                      <a:lnTo>
                        <a:pt x="38" y="57"/>
                      </a:lnTo>
                      <a:lnTo>
                        <a:pt x="40" y="44"/>
                      </a:lnTo>
                      <a:lnTo>
                        <a:pt x="46" y="47"/>
                      </a:lnTo>
                      <a:lnTo>
                        <a:pt x="51" y="42"/>
                      </a:lnTo>
                      <a:lnTo>
                        <a:pt x="47" y="40"/>
                      </a:lnTo>
                      <a:lnTo>
                        <a:pt x="42" y="40"/>
                      </a:lnTo>
                      <a:lnTo>
                        <a:pt x="40" y="32"/>
                      </a:lnTo>
                      <a:lnTo>
                        <a:pt x="40" y="22"/>
                      </a:lnTo>
                      <a:lnTo>
                        <a:pt x="32" y="20"/>
                      </a:lnTo>
                      <a:lnTo>
                        <a:pt x="40" y="20"/>
                      </a:lnTo>
                      <a:lnTo>
                        <a:pt x="42" y="14"/>
                      </a:lnTo>
                      <a:lnTo>
                        <a:pt x="46" y="14"/>
                      </a:lnTo>
                      <a:lnTo>
                        <a:pt x="42" y="8"/>
                      </a:lnTo>
                      <a:lnTo>
                        <a:pt x="46" y="2"/>
                      </a:lnTo>
                      <a:lnTo>
                        <a:pt x="46" y="0"/>
                      </a:lnTo>
                      <a:lnTo>
                        <a:pt x="38" y="2"/>
                      </a:lnTo>
                      <a:lnTo>
                        <a:pt x="32" y="4"/>
                      </a:lnTo>
                      <a:lnTo>
                        <a:pt x="30" y="10"/>
                      </a:lnTo>
                      <a:lnTo>
                        <a:pt x="28" y="12"/>
                      </a:lnTo>
                      <a:lnTo>
                        <a:pt x="28" y="14"/>
                      </a:lnTo>
                      <a:lnTo>
                        <a:pt x="20" y="18"/>
                      </a:lnTo>
                      <a:lnTo>
                        <a:pt x="18" y="18"/>
                      </a:lnTo>
                      <a:lnTo>
                        <a:pt x="14" y="18"/>
                      </a:lnTo>
                      <a:lnTo>
                        <a:pt x="10" y="20"/>
                      </a:lnTo>
                      <a:lnTo>
                        <a:pt x="2" y="28"/>
                      </a:lnTo>
                      <a:lnTo>
                        <a:pt x="2" y="30"/>
                      </a:lnTo>
                      <a:lnTo>
                        <a:pt x="6" y="30"/>
                      </a:lnTo>
                      <a:lnTo>
                        <a:pt x="10" y="24"/>
                      </a:lnTo>
                      <a:lnTo>
                        <a:pt x="12" y="22"/>
                      </a:lnTo>
                      <a:lnTo>
                        <a:pt x="14" y="22"/>
                      </a:lnTo>
                      <a:lnTo>
                        <a:pt x="24" y="22"/>
                      </a:lnTo>
                      <a:lnTo>
                        <a:pt x="28" y="34"/>
                      </a:lnTo>
                      <a:lnTo>
                        <a:pt x="22" y="30"/>
                      </a:lnTo>
                      <a:lnTo>
                        <a:pt x="20" y="30"/>
                      </a:lnTo>
                      <a:lnTo>
                        <a:pt x="14" y="40"/>
                      </a:lnTo>
                      <a:lnTo>
                        <a:pt x="0" y="38"/>
                      </a:lnTo>
                      <a:lnTo>
                        <a:pt x="2" y="49"/>
                      </a:lnTo>
                      <a:lnTo>
                        <a:pt x="2" y="51"/>
                      </a:lnTo>
                      <a:lnTo>
                        <a:pt x="6" y="53"/>
                      </a:lnTo>
                      <a:lnTo>
                        <a:pt x="6" y="57"/>
                      </a:lnTo>
                      <a:lnTo>
                        <a:pt x="2" y="59"/>
                      </a:lnTo>
                      <a:lnTo>
                        <a:pt x="2" y="63"/>
                      </a:lnTo>
                      <a:lnTo>
                        <a:pt x="4" y="69"/>
                      </a:lnTo>
                      <a:lnTo>
                        <a:pt x="12" y="77"/>
                      </a:lnTo>
                      <a:lnTo>
                        <a:pt x="12" y="79"/>
                      </a:lnTo>
                      <a:lnTo>
                        <a:pt x="28" y="79"/>
                      </a:lnTo>
                      <a:lnTo>
                        <a:pt x="28" y="79"/>
                      </a:lnTo>
                      <a:close/>
                      <a:moveTo>
                        <a:pt x="75" y="81"/>
                      </a:moveTo>
                      <a:lnTo>
                        <a:pt x="75" y="81"/>
                      </a:lnTo>
                      <a:lnTo>
                        <a:pt x="69" y="83"/>
                      </a:lnTo>
                      <a:lnTo>
                        <a:pt x="63" y="87"/>
                      </a:lnTo>
                      <a:lnTo>
                        <a:pt x="61" y="87"/>
                      </a:lnTo>
                      <a:lnTo>
                        <a:pt x="55" y="83"/>
                      </a:lnTo>
                      <a:lnTo>
                        <a:pt x="53" y="83"/>
                      </a:lnTo>
                      <a:lnTo>
                        <a:pt x="53" y="87"/>
                      </a:lnTo>
                      <a:lnTo>
                        <a:pt x="53" y="89"/>
                      </a:lnTo>
                      <a:lnTo>
                        <a:pt x="55" y="93"/>
                      </a:lnTo>
                      <a:lnTo>
                        <a:pt x="59" y="97"/>
                      </a:lnTo>
                      <a:lnTo>
                        <a:pt x="61" y="97"/>
                      </a:lnTo>
                      <a:lnTo>
                        <a:pt x="63" y="93"/>
                      </a:lnTo>
                      <a:lnTo>
                        <a:pt x="65" y="93"/>
                      </a:lnTo>
                      <a:lnTo>
                        <a:pt x="69" y="93"/>
                      </a:lnTo>
                      <a:lnTo>
                        <a:pt x="71" y="89"/>
                      </a:lnTo>
                      <a:lnTo>
                        <a:pt x="75" y="83"/>
                      </a:lnTo>
                      <a:lnTo>
                        <a:pt x="79" y="81"/>
                      </a:lnTo>
                      <a:lnTo>
                        <a:pt x="75" y="81"/>
                      </a:lnTo>
                      <a:lnTo>
                        <a:pt x="75" y="81"/>
                      </a:lnTo>
                      <a:close/>
                      <a:moveTo>
                        <a:pt x="47" y="81"/>
                      </a:moveTo>
                      <a:lnTo>
                        <a:pt x="47" y="81"/>
                      </a:lnTo>
                      <a:lnTo>
                        <a:pt x="46" y="89"/>
                      </a:lnTo>
                      <a:lnTo>
                        <a:pt x="46" y="91"/>
                      </a:lnTo>
                      <a:lnTo>
                        <a:pt x="47" y="83"/>
                      </a:lnTo>
                      <a:lnTo>
                        <a:pt x="51" y="81"/>
                      </a:lnTo>
                      <a:lnTo>
                        <a:pt x="47" y="79"/>
                      </a:lnTo>
                      <a:lnTo>
                        <a:pt x="47" y="81"/>
                      </a:lnTo>
                      <a:lnTo>
                        <a:pt x="47" y="81"/>
                      </a:lnTo>
                      <a:close/>
                      <a:moveTo>
                        <a:pt x="69" y="47"/>
                      </a:moveTo>
                      <a:lnTo>
                        <a:pt x="69" y="47"/>
                      </a:lnTo>
                      <a:lnTo>
                        <a:pt x="63" y="49"/>
                      </a:lnTo>
                      <a:lnTo>
                        <a:pt x="65" y="57"/>
                      </a:lnTo>
                      <a:lnTo>
                        <a:pt x="63" y="59"/>
                      </a:lnTo>
                      <a:lnTo>
                        <a:pt x="63" y="61"/>
                      </a:lnTo>
                      <a:lnTo>
                        <a:pt x="61" y="61"/>
                      </a:lnTo>
                      <a:lnTo>
                        <a:pt x="61" y="57"/>
                      </a:lnTo>
                      <a:lnTo>
                        <a:pt x="55" y="57"/>
                      </a:lnTo>
                      <a:lnTo>
                        <a:pt x="53" y="57"/>
                      </a:lnTo>
                      <a:lnTo>
                        <a:pt x="53" y="61"/>
                      </a:lnTo>
                      <a:lnTo>
                        <a:pt x="47" y="61"/>
                      </a:lnTo>
                      <a:lnTo>
                        <a:pt x="47" y="63"/>
                      </a:lnTo>
                      <a:lnTo>
                        <a:pt x="51" y="67"/>
                      </a:lnTo>
                      <a:lnTo>
                        <a:pt x="53" y="67"/>
                      </a:lnTo>
                      <a:lnTo>
                        <a:pt x="53" y="77"/>
                      </a:lnTo>
                      <a:lnTo>
                        <a:pt x="61" y="77"/>
                      </a:lnTo>
                      <a:lnTo>
                        <a:pt x="59" y="73"/>
                      </a:lnTo>
                      <a:lnTo>
                        <a:pt x="61" y="73"/>
                      </a:lnTo>
                      <a:lnTo>
                        <a:pt x="63" y="73"/>
                      </a:lnTo>
                      <a:lnTo>
                        <a:pt x="63" y="81"/>
                      </a:lnTo>
                      <a:lnTo>
                        <a:pt x="69" y="81"/>
                      </a:lnTo>
                      <a:lnTo>
                        <a:pt x="69" y="77"/>
                      </a:lnTo>
                      <a:lnTo>
                        <a:pt x="73" y="73"/>
                      </a:lnTo>
                      <a:lnTo>
                        <a:pt x="75" y="71"/>
                      </a:lnTo>
                      <a:lnTo>
                        <a:pt x="75" y="67"/>
                      </a:lnTo>
                      <a:lnTo>
                        <a:pt x="71" y="63"/>
                      </a:lnTo>
                      <a:lnTo>
                        <a:pt x="75" y="61"/>
                      </a:lnTo>
                      <a:lnTo>
                        <a:pt x="75" y="53"/>
                      </a:lnTo>
                      <a:lnTo>
                        <a:pt x="73" y="47"/>
                      </a:lnTo>
                      <a:lnTo>
                        <a:pt x="69" y="47"/>
                      </a:lnTo>
                      <a:lnTo>
                        <a:pt x="69" y="47"/>
                      </a:lnTo>
                      <a:close/>
                      <a:moveTo>
                        <a:pt x="14" y="24"/>
                      </a:moveTo>
                      <a:lnTo>
                        <a:pt x="14" y="24"/>
                      </a:lnTo>
                      <a:lnTo>
                        <a:pt x="12" y="30"/>
                      </a:lnTo>
                      <a:lnTo>
                        <a:pt x="12" y="32"/>
                      </a:lnTo>
                      <a:lnTo>
                        <a:pt x="14" y="30"/>
                      </a:lnTo>
                      <a:lnTo>
                        <a:pt x="18" y="28"/>
                      </a:lnTo>
                      <a:lnTo>
                        <a:pt x="18" y="24"/>
                      </a:lnTo>
                      <a:lnTo>
                        <a:pt x="14" y="24"/>
                      </a:lnTo>
                      <a:lnTo>
                        <a:pt x="14" y="2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13" name="Freeform 235"/>
                <p:cNvSpPr>
                  <a:spLocks/>
                </p:cNvSpPr>
                <p:nvPr/>
              </p:nvSpPr>
              <p:spPr bwMode="auto">
                <a:xfrm>
                  <a:off x="5349875" y="2746376"/>
                  <a:ext cx="7937"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close/>
                    </a:path>
                  </a:pathLst>
                </a:custGeom>
                <a:grpFill/>
                <a:ln w="9525">
                  <a:solidFill>
                    <a:schemeClr val="bg1">
                      <a:lumMod val="50000"/>
                    </a:schemeClr>
                  </a:solidFill>
                  <a:round/>
                  <a:headEnd/>
                  <a:tailEnd/>
                </a:ln>
              </p:spPr>
              <p:txBody>
                <a:bodyPr/>
                <a:lstStyle/>
                <a:p>
                  <a:pPr>
                    <a:defRPr/>
                  </a:pPr>
                  <a:endParaRPr lang="en-GB" dirty="0"/>
                </a:p>
              </p:txBody>
            </p:sp>
            <p:sp>
              <p:nvSpPr>
                <p:cNvPr id="1114" name="Freeform 236"/>
                <p:cNvSpPr>
                  <a:spLocks/>
                </p:cNvSpPr>
                <p:nvPr/>
              </p:nvSpPr>
              <p:spPr bwMode="auto">
                <a:xfrm>
                  <a:off x="5349875" y="2746376"/>
                  <a:ext cx="7937"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15" name="Freeform 237"/>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116" name="Freeform 238"/>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17" name="Freeform 480"/>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close/>
                    </a:path>
                  </a:pathLst>
                </a:custGeom>
                <a:grpFill/>
                <a:ln w="9525">
                  <a:solidFill>
                    <a:schemeClr val="bg1">
                      <a:lumMod val="50000"/>
                    </a:schemeClr>
                  </a:solidFill>
                  <a:round/>
                  <a:headEnd/>
                  <a:tailEnd/>
                </a:ln>
              </p:spPr>
              <p:txBody>
                <a:bodyPr/>
                <a:lstStyle/>
                <a:p>
                  <a:pPr>
                    <a:defRPr/>
                  </a:pPr>
                  <a:endParaRPr lang="en-GB" dirty="0"/>
                </a:p>
              </p:txBody>
            </p:sp>
            <p:sp>
              <p:nvSpPr>
                <p:cNvPr id="1118" name="Freeform 481"/>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19" name="Freeform 482"/>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120" name="Freeform 483"/>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21" name="Freeform 659"/>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close/>
                    </a:path>
                  </a:pathLst>
                </a:custGeom>
                <a:grpFill/>
                <a:ln w="9525">
                  <a:solidFill>
                    <a:schemeClr val="bg1">
                      <a:lumMod val="50000"/>
                    </a:schemeClr>
                  </a:solidFill>
                  <a:round/>
                  <a:headEnd/>
                  <a:tailEnd/>
                </a:ln>
              </p:spPr>
              <p:txBody>
                <a:bodyPr/>
                <a:lstStyle/>
                <a:p>
                  <a:pPr>
                    <a:defRPr/>
                  </a:pPr>
                  <a:endParaRPr lang="en-GB" dirty="0"/>
                </a:p>
              </p:txBody>
            </p:sp>
            <p:sp>
              <p:nvSpPr>
                <p:cNvPr id="1122" name="Freeform 660"/>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23" name="Freeform 661"/>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close/>
                    </a:path>
                  </a:pathLst>
                </a:custGeom>
                <a:grpFill/>
                <a:ln w="9525">
                  <a:solidFill>
                    <a:schemeClr val="bg1">
                      <a:lumMod val="50000"/>
                    </a:schemeClr>
                  </a:solidFill>
                  <a:round/>
                  <a:headEnd/>
                  <a:tailEnd/>
                </a:ln>
              </p:spPr>
              <p:txBody>
                <a:bodyPr/>
                <a:lstStyle/>
                <a:p>
                  <a:pPr>
                    <a:defRPr/>
                  </a:pPr>
                  <a:endParaRPr lang="en-GB" dirty="0"/>
                </a:p>
              </p:txBody>
            </p:sp>
            <p:sp>
              <p:nvSpPr>
                <p:cNvPr id="1124" name="Freeform 662"/>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960" name="Freeform 664"/>
              <p:cNvSpPr>
                <a:spLocks/>
              </p:cNvSpPr>
              <p:nvPr/>
            </p:nvSpPr>
            <p:spPr bwMode="auto">
              <a:xfrm>
                <a:off x="8242300" y="3635375"/>
                <a:ext cx="9525" cy="17463"/>
              </a:xfrm>
              <a:custGeom>
                <a:avLst/>
                <a:gdLst/>
                <a:ahLst/>
                <a:cxnLst>
                  <a:cxn ang="0">
                    <a:pos x="4" y="0"/>
                  </a:cxn>
                  <a:cxn ang="0">
                    <a:pos x="6" y="0"/>
                  </a:cxn>
                  <a:cxn ang="0">
                    <a:pos x="6" y="5"/>
                  </a:cxn>
                  <a:cxn ang="0">
                    <a:pos x="6" y="11"/>
                  </a:cxn>
                  <a:cxn ang="0">
                    <a:pos x="4" y="11"/>
                  </a:cxn>
                  <a:cxn ang="0">
                    <a:pos x="2" y="11"/>
                  </a:cxn>
                  <a:cxn ang="0">
                    <a:pos x="2" y="7"/>
                  </a:cxn>
                  <a:cxn ang="0">
                    <a:pos x="0" y="7"/>
                  </a:cxn>
                  <a:cxn ang="0">
                    <a:pos x="0" y="2"/>
                  </a:cxn>
                  <a:cxn ang="0">
                    <a:pos x="4" y="0"/>
                  </a:cxn>
                  <a:cxn ang="0">
                    <a:pos x="4" y="0"/>
                  </a:cxn>
                </a:cxnLst>
                <a:rect l="0" t="0" r="r" b="b"/>
                <a:pathLst>
                  <a:path w="6" h="11">
                    <a:moveTo>
                      <a:pt x="4" y="0"/>
                    </a:moveTo>
                    <a:lnTo>
                      <a:pt x="6" y="0"/>
                    </a:lnTo>
                    <a:lnTo>
                      <a:pt x="6" y="5"/>
                    </a:lnTo>
                    <a:lnTo>
                      <a:pt x="6" y="11"/>
                    </a:lnTo>
                    <a:lnTo>
                      <a:pt x="4" y="11"/>
                    </a:lnTo>
                    <a:lnTo>
                      <a:pt x="2" y="11"/>
                    </a:lnTo>
                    <a:lnTo>
                      <a:pt x="2" y="7"/>
                    </a:lnTo>
                    <a:lnTo>
                      <a:pt x="0" y="7"/>
                    </a:lnTo>
                    <a:lnTo>
                      <a:pt x="0" y="2"/>
                    </a:lnTo>
                    <a:lnTo>
                      <a:pt x="4" y="0"/>
                    </a:lnTo>
                    <a:lnTo>
                      <a:pt x="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61" name="Freeform 665"/>
              <p:cNvSpPr>
                <a:spLocks/>
              </p:cNvSpPr>
              <p:nvPr/>
            </p:nvSpPr>
            <p:spPr bwMode="auto">
              <a:xfrm>
                <a:off x="8242300" y="3635375"/>
                <a:ext cx="9525" cy="17463"/>
              </a:xfrm>
              <a:custGeom>
                <a:avLst/>
                <a:gdLst/>
                <a:ahLst/>
                <a:cxnLst>
                  <a:cxn ang="0">
                    <a:pos x="4" y="0"/>
                  </a:cxn>
                  <a:cxn ang="0">
                    <a:pos x="6" y="0"/>
                  </a:cxn>
                  <a:cxn ang="0">
                    <a:pos x="6" y="5"/>
                  </a:cxn>
                  <a:cxn ang="0">
                    <a:pos x="6" y="11"/>
                  </a:cxn>
                  <a:cxn ang="0">
                    <a:pos x="4" y="11"/>
                  </a:cxn>
                  <a:cxn ang="0">
                    <a:pos x="2" y="11"/>
                  </a:cxn>
                  <a:cxn ang="0">
                    <a:pos x="2" y="7"/>
                  </a:cxn>
                  <a:cxn ang="0">
                    <a:pos x="0" y="7"/>
                  </a:cxn>
                  <a:cxn ang="0">
                    <a:pos x="0" y="2"/>
                  </a:cxn>
                  <a:cxn ang="0">
                    <a:pos x="4" y="0"/>
                  </a:cxn>
                  <a:cxn ang="0">
                    <a:pos x="4" y="0"/>
                  </a:cxn>
                </a:cxnLst>
                <a:rect l="0" t="0" r="r" b="b"/>
                <a:pathLst>
                  <a:path w="6" h="11">
                    <a:moveTo>
                      <a:pt x="4" y="0"/>
                    </a:moveTo>
                    <a:lnTo>
                      <a:pt x="6" y="0"/>
                    </a:lnTo>
                    <a:lnTo>
                      <a:pt x="6" y="5"/>
                    </a:lnTo>
                    <a:lnTo>
                      <a:pt x="6" y="11"/>
                    </a:lnTo>
                    <a:lnTo>
                      <a:pt x="4" y="11"/>
                    </a:lnTo>
                    <a:lnTo>
                      <a:pt x="2" y="11"/>
                    </a:lnTo>
                    <a:lnTo>
                      <a:pt x="2" y="7"/>
                    </a:lnTo>
                    <a:lnTo>
                      <a:pt x="0" y="7"/>
                    </a:lnTo>
                    <a:lnTo>
                      <a:pt x="0" y="2"/>
                    </a:lnTo>
                    <a:lnTo>
                      <a:pt x="4" y="0"/>
                    </a:lnTo>
                    <a:lnTo>
                      <a:pt x="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62" name="Freeform 677"/>
              <p:cNvSpPr>
                <a:spLocks/>
              </p:cNvSpPr>
              <p:nvPr/>
            </p:nvSpPr>
            <p:spPr bwMode="auto">
              <a:xfrm>
                <a:off x="1589088" y="2082800"/>
                <a:ext cx="1588" cy="6350"/>
              </a:xfrm>
              <a:custGeom>
                <a:avLst/>
                <a:gdLst/>
                <a:ahLst/>
                <a:cxnLst>
                  <a:cxn ang="0">
                    <a:pos x="0" y="4"/>
                  </a:cxn>
                  <a:cxn ang="0">
                    <a:pos x="0" y="4"/>
                  </a:cxn>
                  <a:cxn ang="0">
                    <a:pos x="0" y="0"/>
                  </a:cxn>
                  <a:cxn ang="0">
                    <a:pos x="0" y="4"/>
                  </a:cxn>
                  <a:cxn ang="0">
                    <a:pos x="0" y="4"/>
                  </a:cxn>
                </a:cxnLst>
                <a:rect l="0" t="0" r="r" b="b"/>
                <a:pathLst>
                  <a:path h="4">
                    <a:moveTo>
                      <a:pt x="0" y="4"/>
                    </a:moveTo>
                    <a:lnTo>
                      <a:pt x="0" y="4"/>
                    </a:lnTo>
                    <a:lnTo>
                      <a:pt x="0" y="0"/>
                    </a:lnTo>
                    <a:lnTo>
                      <a:pt x="0" y="4"/>
                    </a:lnTo>
                    <a:lnTo>
                      <a:pt x="0"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63" name="Freeform 696"/>
              <p:cNvSpPr>
                <a:spLocks/>
              </p:cNvSpPr>
              <p:nvPr/>
            </p:nvSpPr>
            <p:spPr bwMode="auto">
              <a:xfrm>
                <a:off x="8081963" y="4525963"/>
                <a:ext cx="41275" cy="28575"/>
              </a:xfrm>
              <a:custGeom>
                <a:avLst/>
                <a:gdLst/>
                <a:ahLst/>
                <a:cxnLst>
                  <a:cxn ang="0">
                    <a:pos x="0" y="10"/>
                  </a:cxn>
                  <a:cxn ang="0">
                    <a:pos x="8" y="18"/>
                  </a:cxn>
                  <a:cxn ang="0">
                    <a:pos x="14" y="18"/>
                  </a:cxn>
                  <a:cxn ang="0">
                    <a:pos x="16" y="14"/>
                  </a:cxn>
                  <a:cxn ang="0">
                    <a:pos x="18" y="10"/>
                  </a:cxn>
                  <a:cxn ang="0">
                    <a:pos x="24" y="12"/>
                  </a:cxn>
                  <a:cxn ang="0">
                    <a:pos x="26" y="12"/>
                  </a:cxn>
                  <a:cxn ang="0">
                    <a:pos x="20" y="0"/>
                  </a:cxn>
                  <a:cxn ang="0">
                    <a:pos x="16" y="0"/>
                  </a:cxn>
                  <a:cxn ang="0">
                    <a:pos x="14" y="4"/>
                  </a:cxn>
                  <a:cxn ang="0">
                    <a:pos x="10" y="10"/>
                  </a:cxn>
                  <a:cxn ang="0">
                    <a:pos x="0" y="8"/>
                  </a:cxn>
                  <a:cxn ang="0">
                    <a:pos x="0" y="10"/>
                  </a:cxn>
                  <a:cxn ang="0">
                    <a:pos x="0" y="10"/>
                  </a:cxn>
                </a:cxnLst>
                <a:rect l="0" t="0" r="r" b="b"/>
                <a:pathLst>
                  <a:path w="26" h="18">
                    <a:moveTo>
                      <a:pt x="0" y="10"/>
                    </a:moveTo>
                    <a:lnTo>
                      <a:pt x="8" y="18"/>
                    </a:lnTo>
                    <a:lnTo>
                      <a:pt x="14" y="18"/>
                    </a:lnTo>
                    <a:lnTo>
                      <a:pt x="16" y="14"/>
                    </a:lnTo>
                    <a:lnTo>
                      <a:pt x="18" y="10"/>
                    </a:lnTo>
                    <a:lnTo>
                      <a:pt x="24" y="12"/>
                    </a:lnTo>
                    <a:lnTo>
                      <a:pt x="26" y="12"/>
                    </a:lnTo>
                    <a:lnTo>
                      <a:pt x="20" y="0"/>
                    </a:lnTo>
                    <a:lnTo>
                      <a:pt x="16" y="0"/>
                    </a:lnTo>
                    <a:lnTo>
                      <a:pt x="14" y="4"/>
                    </a:lnTo>
                    <a:lnTo>
                      <a:pt x="10" y="10"/>
                    </a:lnTo>
                    <a:lnTo>
                      <a:pt x="0" y="8"/>
                    </a:lnTo>
                    <a:lnTo>
                      <a:pt x="0" y="10"/>
                    </a:lnTo>
                    <a:lnTo>
                      <a:pt x="0"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64" name="Freeform 697"/>
              <p:cNvSpPr>
                <a:spLocks/>
              </p:cNvSpPr>
              <p:nvPr/>
            </p:nvSpPr>
            <p:spPr bwMode="auto">
              <a:xfrm>
                <a:off x="8081963" y="4525963"/>
                <a:ext cx="41275" cy="28575"/>
              </a:xfrm>
              <a:custGeom>
                <a:avLst/>
                <a:gdLst/>
                <a:ahLst/>
                <a:cxnLst>
                  <a:cxn ang="0">
                    <a:pos x="0" y="10"/>
                  </a:cxn>
                  <a:cxn ang="0">
                    <a:pos x="8" y="18"/>
                  </a:cxn>
                  <a:cxn ang="0">
                    <a:pos x="14" y="18"/>
                  </a:cxn>
                  <a:cxn ang="0">
                    <a:pos x="16" y="14"/>
                  </a:cxn>
                  <a:cxn ang="0">
                    <a:pos x="18" y="10"/>
                  </a:cxn>
                  <a:cxn ang="0">
                    <a:pos x="24" y="12"/>
                  </a:cxn>
                  <a:cxn ang="0">
                    <a:pos x="26" y="12"/>
                  </a:cxn>
                  <a:cxn ang="0">
                    <a:pos x="20" y="0"/>
                  </a:cxn>
                  <a:cxn ang="0">
                    <a:pos x="16" y="0"/>
                  </a:cxn>
                  <a:cxn ang="0">
                    <a:pos x="14" y="4"/>
                  </a:cxn>
                  <a:cxn ang="0">
                    <a:pos x="10" y="10"/>
                  </a:cxn>
                  <a:cxn ang="0">
                    <a:pos x="0" y="8"/>
                  </a:cxn>
                  <a:cxn ang="0">
                    <a:pos x="0" y="10"/>
                  </a:cxn>
                  <a:cxn ang="0">
                    <a:pos x="0" y="10"/>
                  </a:cxn>
                </a:cxnLst>
                <a:rect l="0" t="0" r="r" b="b"/>
                <a:pathLst>
                  <a:path w="26" h="18">
                    <a:moveTo>
                      <a:pt x="0" y="10"/>
                    </a:moveTo>
                    <a:lnTo>
                      <a:pt x="8" y="18"/>
                    </a:lnTo>
                    <a:lnTo>
                      <a:pt x="14" y="18"/>
                    </a:lnTo>
                    <a:lnTo>
                      <a:pt x="16" y="14"/>
                    </a:lnTo>
                    <a:lnTo>
                      <a:pt x="18" y="10"/>
                    </a:lnTo>
                    <a:lnTo>
                      <a:pt x="24" y="12"/>
                    </a:lnTo>
                    <a:lnTo>
                      <a:pt x="26" y="12"/>
                    </a:lnTo>
                    <a:lnTo>
                      <a:pt x="20" y="0"/>
                    </a:lnTo>
                    <a:lnTo>
                      <a:pt x="16" y="0"/>
                    </a:lnTo>
                    <a:lnTo>
                      <a:pt x="14" y="4"/>
                    </a:lnTo>
                    <a:lnTo>
                      <a:pt x="10" y="10"/>
                    </a:lnTo>
                    <a:lnTo>
                      <a:pt x="0" y="8"/>
                    </a:lnTo>
                    <a:lnTo>
                      <a:pt x="0" y="10"/>
                    </a:lnTo>
                    <a:lnTo>
                      <a:pt x="0"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65" name="Freeform 699"/>
              <p:cNvSpPr>
                <a:spLocks noEditPoints="1"/>
              </p:cNvSpPr>
              <p:nvPr/>
            </p:nvSpPr>
            <p:spPr bwMode="auto">
              <a:xfrm>
                <a:off x="6259513" y="3255963"/>
                <a:ext cx="134938" cy="122238"/>
              </a:xfrm>
              <a:custGeom>
                <a:avLst/>
                <a:gdLst/>
                <a:ahLst/>
                <a:cxnLst>
                  <a:cxn ang="0">
                    <a:pos x="65" y="10"/>
                  </a:cxn>
                  <a:cxn ang="0">
                    <a:pos x="53" y="22"/>
                  </a:cxn>
                  <a:cxn ang="0">
                    <a:pos x="49" y="14"/>
                  </a:cxn>
                  <a:cxn ang="0">
                    <a:pos x="41" y="6"/>
                  </a:cxn>
                  <a:cxn ang="0">
                    <a:pos x="31" y="2"/>
                  </a:cxn>
                  <a:cxn ang="0">
                    <a:pos x="27" y="6"/>
                  </a:cxn>
                  <a:cxn ang="0">
                    <a:pos x="31" y="14"/>
                  </a:cxn>
                  <a:cxn ang="0">
                    <a:pos x="25" y="14"/>
                  </a:cxn>
                  <a:cxn ang="0">
                    <a:pos x="21" y="6"/>
                  </a:cxn>
                  <a:cxn ang="0">
                    <a:pos x="12" y="4"/>
                  </a:cxn>
                  <a:cxn ang="0">
                    <a:pos x="6" y="12"/>
                  </a:cxn>
                  <a:cxn ang="0">
                    <a:pos x="4" y="20"/>
                  </a:cxn>
                  <a:cxn ang="0">
                    <a:pos x="8" y="22"/>
                  </a:cxn>
                  <a:cxn ang="0">
                    <a:pos x="12" y="20"/>
                  </a:cxn>
                  <a:cxn ang="0">
                    <a:pos x="16" y="24"/>
                  </a:cxn>
                  <a:cxn ang="0">
                    <a:pos x="16" y="30"/>
                  </a:cxn>
                  <a:cxn ang="0">
                    <a:pos x="21" y="38"/>
                  </a:cxn>
                  <a:cxn ang="0">
                    <a:pos x="21" y="43"/>
                  </a:cxn>
                  <a:cxn ang="0">
                    <a:pos x="25" y="51"/>
                  </a:cxn>
                  <a:cxn ang="0">
                    <a:pos x="33" y="59"/>
                  </a:cxn>
                  <a:cxn ang="0">
                    <a:pos x="35" y="59"/>
                  </a:cxn>
                  <a:cxn ang="0">
                    <a:pos x="43" y="53"/>
                  </a:cxn>
                  <a:cxn ang="0">
                    <a:pos x="51" y="57"/>
                  </a:cxn>
                  <a:cxn ang="0">
                    <a:pos x="49" y="61"/>
                  </a:cxn>
                  <a:cxn ang="0">
                    <a:pos x="49" y="67"/>
                  </a:cxn>
                  <a:cxn ang="0">
                    <a:pos x="53" y="71"/>
                  </a:cxn>
                  <a:cxn ang="0">
                    <a:pos x="59" y="67"/>
                  </a:cxn>
                  <a:cxn ang="0">
                    <a:pos x="67" y="59"/>
                  </a:cxn>
                  <a:cxn ang="0">
                    <a:pos x="69" y="49"/>
                  </a:cxn>
                  <a:cxn ang="0">
                    <a:pos x="69" y="40"/>
                  </a:cxn>
                  <a:cxn ang="0">
                    <a:pos x="75" y="34"/>
                  </a:cxn>
                  <a:cxn ang="0">
                    <a:pos x="83" y="28"/>
                  </a:cxn>
                  <a:cxn ang="0">
                    <a:pos x="71" y="24"/>
                  </a:cxn>
                  <a:cxn ang="0">
                    <a:pos x="65" y="10"/>
                  </a:cxn>
                  <a:cxn ang="0">
                    <a:pos x="0" y="53"/>
                  </a:cxn>
                  <a:cxn ang="0">
                    <a:pos x="0" y="57"/>
                  </a:cxn>
                  <a:cxn ang="0">
                    <a:pos x="6" y="63"/>
                  </a:cxn>
                  <a:cxn ang="0">
                    <a:pos x="14" y="69"/>
                  </a:cxn>
                  <a:cxn ang="0">
                    <a:pos x="23" y="69"/>
                  </a:cxn>
                  <a:cxn ang="0">
                    <a:pos x="18" y="61"/>
                  </a:cxn>
                  <a:cxn ang="0">
                    <a:pos x="12" y="53"/>
                  </a:cxn>
                  <a:cxn ang="0">
                    <a:pos x="0" y="53"/>
                  </a:cxn>
                </a:cxnLst>
                <a:rect l="0" t="0" r="r" b="b"/>
                <a:pathLst>
                  <a:path w="85" h="77">
                    <a:moveTo>
                      <a:pt x="65" y="10"/>
                    </a:moveTo>
                    <a:lnTo>
                      <a:pt x="65" y="10"/>
                    </a:lnTo>
                    <a:lnTo>
                      <a:pt x="61" y="16"/>
                    </a:lnTo>
                    <a:lnTo>
                      <a:pt x="53" y="22"/>
                    </a:lnTo>
                    <a:lnTo>
                      <a:pt x="51" y="20"/>
                    </a:lnTo>
                    <a:lnTo>
                      <a:pt x="49" y="14"/>
                    </a:lnTo>
                    <a:lnTo>
                      <a:pt x="47" y="10"/>
                    </a:lnTo>
                    <a:lnTo>
                      <a:pt x="41" y="6"/>
                    </a:lnTo>
                    <a:lnTo>
                      <a:pt x="33" y="0"/>
                    </a:lnTo>
                    <a:lnTo>
                      <a:pt x="31" y="2"/>
                    </a:lnTo>
                    <a:lnTo>
                      <a:pt x="27" y="4"/>
                    </a:lnTo>
                    <a:lnTo>
                      <a:pt x="27" y="6"/>
                    </a:lnTo>
                    <a:lnTo>
                      <a:pt x="33" y="10"/>
                    </a:lnTo>
                    <a:lnTo>
                      <a:pt x="31" y="14"/>
                    </a:lnTo>
                    <a:lnTo>
                      <a:pt x="27" y="14"/>
                    </a:lnTo>
                    <a:lnTo>
                      <a:pt x="25" y="14"/>
                    </a:lnTo>
                    <a:lnTo>
                      <a:pt x="23" y="10"/>
                    </a:lnTo>
                    <a:lnTo>
                      <a:pt x="21" y="6"/>
                    </a:lnTo>
                    <a:lnTo>
                      <a:pt x="16" y="4"/>
                    </a:lnTo>
                    <a:lnTo>
                      <a:pt x="12" y="4"/>
                    </a:lnTo>
                    <a:lnTo>
                      <a:pt x="8" y="6"/>
                    </a:lnTo>
                    <a:lnTo>
                      <a:pt x="6" y="12"/>
                    </a:lnTo>
                    <a:lnTo>
                      <a:pt x="4" y="14"/>
                    </a:lnTo>
                    <a:lnTo>
                      <a:pt x="4" y="20"/>
                    </a:lnTo>
                    <a:lnTo>
                      <a:pt x="6" y="22"/>
                    </a:lnTo>
                    <a:lnTo>
                      <a:pt x="8" y="22"/>
                    </a:lnTo>
                    <a:lnTo>
                      <a:pt x="8" y="20"/>
                    </a:lnTo>
                    <a:lnTo>
                      <a:pt x="12" y="20"/>
                    </a:lnTo>
                    <a:lnTo>
                      <a:pt x="12" y="22"/>
                    </a:lnTo>
                    <a:lnTo>
                      <a:pt x="16" y="24"/>
                    </a:lnTo>
                    <a:lnTo>
                      <a:pt x="16" y="28"/>
                    </a:lnTo>
                    <a:lnTo>
                      <a:pt x="16" y="30"/>
                    </a:lnTo>
                    <a:lnTo>
                      <a:pt x="12" y="32"/>
                    </a:lnTo>
                    <a:lnTo>
                      <a:pt x="21" y="38"/>
                    </a:lnTo>
                    <a:lnTo>
                      <a:pt x="23" y="42"/>
                    </a:lnTo>
                    <a:lnTo>
                      <a:pt x="21" y="43"/>
                    </a:lnTo>
                    <a:lnTo>
                      <a:pt x="21" y="47"/>
                    </a:lnTo>
                    <a:lnTo>
                      <a:pt x="25" y="51"/>
                    </a:lnTo>
                    <a:lnTo>
                      <a:pt x="31" y="51"/>
                    </a:lnTo>
                    <a:lnTo>
                      <a:pt x="33" y="59"/>
                    </a:lnTo>
                    <a:lnTo>
                      <a:pt x="33" y="61"/>
                    </a:lnTo>
                    <a:lnTo>
                      <a:pt x="35" y="59"/>
                    </a:lnTo>
                    <a:lnTo>
                      <a:pt x="41" y="53"/>
                    </a:lnTo>
                    <a:lnTo>
                      <a:pt x="43" y="53"/>
                    </a:lnTo>
                    <a:lnTo>
                      <a:pt x="47" y="51"/>
                    </a:lnTo>
                    <a:lnTo>
                      <a:pt x="51" y="57"/>
                    </a:lnTo>
                    <a:lnTo>
                      <a:pt x="51" y="59"/>
                    </a:lnTo>
                    <a:lnTo>
                      <a:pt x="49" y="61"/>
                    </a:lnTo>
                    <a:lnTo>
                      <a:pt x="49" y="63"/>
                    </a:lnTo>
                    <a:lnTo>
                      <a:pt x="49" y="67"/>
                    </a:lnTo>
                    <a:lnTo>
                      <a:pt x="51" y="69"/>
                    </a:lnTo>
                    <a:lnTo>
                      <a:pt x="53" y="71"/>
                    </a:lnTo>
                    <a:lnTo>
                      <a:pt x="59" y="77"/>
                    </a:lnTo>
                    <a:lnTo>
                      <a:pt x="59" y="67"/>
                    </a:lnTo>
                    <a:lnTo>
                      <a:pt x="67" y="63"/>
                    </a:lnTo>
                    <a:lnTo>
                      <a:pt x="67" y="59"/>
                    </a:lnTo>
                    <a:lnTo>
                      <a:pt x="65" y="59"/>
                    </a:lnTo>
                    <a:lnTo>
                      <a:pt x="69" y="49"/>
                    </a:lnTo>
                    <a:lnTo>
                      <a:pt x="69" y="43"/>
                    </a:lnTo>
                    <a:lnTo>
                      <a:pt x="69" y="40"/>
                    </a:lnTo>
                    <a:lnTo>
                      <a:pt x="71" y="38"/>
                    </a:lnTo>
                    <a:lnTo>
                      <a:pt x="75" y="34"/>
                    </a:lnTo>
                    <a:lnTo>
                      <a:pt x="85" y="32"/>
                    </a:lnTo>
                    <a:lnTo>
                      <a:pt x="83" y="28"/>
                    </a:lnTo>
                    <a:lnTo>
                      <a:pt x="79" y="28"/>
                    </a:lnTo>
                    <a:lnTo>
                      <a:pt x="71" y="24"/>
                    </a:lnTo>
                    <a:lnTo>
                      <a:pt x="67" y="20"/>
                    </a:lnTo>
                    <a:lnTo>
                      <a:pt x="65" y="10"/>
                    </a:lnTo>
                    <a:lnTo>
                      <a:pt x="65" y="10"/>
                    </a:lnTo>
                    <a:close/>
                    <a:moveTo>
                      <a:pt x="0" y="53"/>
                    </a:moveTo>
                    <a:lnTo>
                      <a:pt x="0" y="53"/>
                    </a:lnTo>
                    <a:lnTo>
                      <a:pt x="0" y="57"/>
                    </a:lnTo>
                    <a:lnTo>
                      <a:pt x="4" y="59"/>
                    </a:lnTo>
                    <a:lnTo>
                      <a:pt x="6" y="63"/>
                    </a:lnTo>
                    <a:lnTo>
                      <a:pt x="12" y="67"/>
                    </a:lnTo>
                    <a:lnTo>
                      <a:pt x="14" y="69"/>
                    </a:lnTo>
                    <a:lnTo>
                      <a:pt x="16" y="71"/>
                    </a:lnTo>
                    <a:lnTo>
                      <a:pt x="23" y="69"/>
                    </a:lnTo>
                    <a:lnTo>
                      <a:pt x="23" y="67"/>
                    </a:lnTo>
                    <a:lnTo>
                      <a:pt x="18" y="61"/>
                    </a:lnTo>
                    <a:lnTo>
                      <a:pt x="14" y="53"/>
                    </a:lnTo>
                    <a:lnTo>
                      <a:pt x="12" y="53"/>
                    </a:lnTo>
                    <a:lnTo>
                      <a:pt x="6" y="53"/>
                    </a:lnTo>
                    <a:lnTo>
                      <a:pt x="0" y="53"/>
                    </a:lnTo>
                    <a:lnTo>
                      <a:pt x="0" y="5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66" name="Freeform 700"/>
              <p:cNvSpPr>
                <a:spLocks/>
              </p:cNvSpPr>
              <p:nvPr/>
            </p:nvSpPr>
            <p:spPr bwMode="auto">
              <a:xfrm>
                <a:off x="6265863" y="3255963"/>
                <a:ext cx="128588" cy="122238"/>
              </a:xfrm>
              <a:custGeom>
                <a:avLst/>
                <a:gdLst/>
                <a:ahLst/>
                <a:cxnLst>
                  <a:cxn ang="0">
                    <a:pos x="61" y="10"/>
                  </a:cxn>
                  <a:cxn ang="0">
                    <a:pos x="49" y="22"/>
                  </a:cxn>
                  <a:cxn ang="0">
                    <a:pos x="45" y="14"/>
                  </a:cxn>
                  <a:cxn ang="0">
                    <a:pos x="37" y="6"/>
                  </a:cxn>
                  <a:cxn ang="0">
                    <a:pos x="27" y="2"/>
                  </a:cxn>
                  <a:cxn ang="0">
                    <a:pos x="23" y="6"/>
                  </a:cxn>
                  <a:cxn ang="0">
                    <a:pos x="27" y="14"/>
                  </a:cxn>
                  <a:cxn ang="0">
                    <a:pos x="21" y="14"/>
                  </a:cxn>
                  <a:cxn ang="0">
                    <a:pos x="17" y="6"/>
                  </a:cxn>
                  <a:cxn ang="0">
                    <a:pos x="8" y="4"/>
                  </a:cxn>
                  <a:cxn ang="0">
                    <a:pos x="2" y="12"/>
                  </a:cxn>
                  <a:cxn ang="0">
                    <a:pos x="0" y="20"/>
                  </a:cxn>
                  <a:cxn ang="0">
                    <a:pos x="4" y="22"/>
                  </a:cxn>
                  <a:cxn ang="0">
                    <a:pos x="8" y="20"/>
                  </a:cxn>
                  <a:cxn ang="0">
                    <a:pos x="12" y="24"/>
                  </a:cxn>
                  <a:cxn ang="0">
                    <a:pos x="12" y="30"/>
                  </a:cxn>
                  <a:cxn ang="0">
                    <a:pos x="17" y="38"/>
                  </a:cxn>
                  <a:cxn ang="0">
                    <a:pos x="17" y="43"/>
                  </a:cxn>
                  <a:cxn ang="0">
                    <a:pos x="21" y="51"/>
                  </a:cxn>
                  <a:cxn ang="0">
                    <a:pos x="29" y="59"/>
                  </a:cxn>
                  <a:cxn ang="0">
                    <a:pos x="31" y="59"/>
                  </a:cxn>
                  <a:cxn ang="0">
                    <a:pos x="39" y="53"/>
                  </a:cxn>
                  <a:cxn ang="0">
                    <a:pos x="47" y="57"/>
                  </a:cxn>
                  <a:cxn ang="0">
                    <a:pos x="45" y="61"/>
                  </a:cxn>
                  <a:cxn ang="0">
                    <a:pos x="45" y="67"/>
                  </a:cxn>
                  <a:cxn ang="0">
                    <a:pos x="49" y="71"/>
                  </a:cxn>
                  <a:cxn ang="0">
                    <a:pos x="55" y="67"/>
                  </a:cxn>
                  <a:cxn ang="0">
                    <a:pos x="63" y="59"/>
                  </a:cxn>
                  <a:cxn ang="0">
                    <a:pos x="65" y="49"/>
                  </a:cxn>
                  <a:cxn ang="0">
                    <a:pos x="65" y="40"/>
                  </a:cxn>
                  <a:cxn ang="0">
                    <a:pos x="71" y="34"/>
                  </a:cxn>
                  <a:cxn ang="0">
                    <a:pos x="79" y="28"/>
                  </a:cxn>
                  <a:cxn ang="0">
                    <a:pos x="67" y="24"/>
                  </a:cxn>
                  <a:cxn ang="0">
                    <a:pos x="61" y="10"/>
                  </a:cxn>
                </a:cxnLst>
                <a:rect l="0" t="0" r="r" b="b"/>
                <a:pathLst>
                  <a:path w="81" h="77">
                    <a:moveTo>
                      <a:pt x="61" y="10"/>
                    </a:moveTo>
                    <a:lnTo>
                      <a:pt x="61" y="10"/>
                    </a:lnTo>
                    <a:lnTo>
                      <a:pt x="57" y="16"/>
                    </a:lnTo>
                    <a:lnTo>
                      <a:pt x="49" y="22"/>
                    </a:lnTo>
                    <a:lnTo>
                      <a:pt x="47" y="20"/>
                    </a:lnTo>
                    <a:lnTo>
                      <a:pt x="45" y="14"/>
                    </a:lnTo>
                    <a:lnTo>
                      <a:pt x="43" y="10"/>
                    </a:lnTo>
                    <a:lnTo>
                      <a:pt x="37" y="6"/>
                    </a:lnTo>
                    <a:lnTo>
                      <a:pt x="29" y="0"/>
                    </a:lnTo>
                    <a:lnTo>
                      <a:pt x="27" y="2"/>
                    </a:lnTo>
                    <a:lnTo>
                      <a:pt x="23" y="4"/>
                    </a:lnTo>
                    <a:lnTo>
                      <a:pt x="23" y="6"/>
                    </a:lnTo>
                    <a:lnTo>
                      <a:pt x="29" y="10"/>
                    </a:lnTo>
                    <a:lnTo>
                      <a:pt x="27" y="14"/>
                    </a:lnTo>
                    <a:lnTo>
                      <a:pt x="23" y="14"/>
                    </a:lnTo>
                    <a:lnTo>
                      <a:pt x="21" y="14"/>
                    </a:lnTo>
                    <a:lnTo>
                      <a:pt x="19" y="10"/>
                    </a:lnTo>
                    <a:lnTo>
                      <a:pt x="17" y="6"/>
                    </a:lnTo>
                    <a:lnTo>
                      <a:pt x="12" y="4"/>
                    </a:lnTo>
                    <a:lnTo>
                      <a:pt x="8" y="4"/>
                    </a:lnTo>
                    <a:lnTo>
                      <a:pt x="4" y="6"/>
                    </a:lnTo>
                    <a:lnTo>
                      <a:pt x="2" y="12"/>
                    </a:lnTo>
                    <a:lnTo>
                      <a:pt x="0" y="14"/>
                    </a:lnTo>
                    <a:lnTo>
                      <a:pt x="0" y="20"/>
                    </a:lnTo>
                    <a:lnTo>
                      <a:pt x="2" y="22"/>
                    </a:lnTo>
                    <a:lnTo>
                      <a:pt x="4" y="22"/>
                    </a:lnTo>
                    <a:lnTo>
                      <a:pt x="4" y="20"/>
                    </a:lnTo>
                    <a:lnTo>
                      <a:pt x="8" y="20"/>
                    </a:lnTo>
                    <a:lnTo>
                      <a:pt x="8" y="22"/>
                    </a:lnTo>
                    <a:lnTo>
                      <a:pt x="12" y="24"/>
                    </a:lnTo>
                    <a:lnTo>
                      <a:pt x="12" y="28"/>
                    </a:lnTo>
                    <a:lnTo>
                      <a:pt x="12" y="30"/>
                    </a:lnTo>
                    <a:lnTo>
                      <a:pt x="8" y="32"/>
                    </a:lnTo>
                    <a:lnTo>
                      <a:pt x="17" y="38"/>
                    </a:lnTo>
                    <a:lnTo>
                      <a:pt x="19" y="42"/>
                    </a:lnTo>
                    <a:lnTo>
                      <a:pt x="17" y="43"/>
                    </a:lnTo>
                    <a:lnTo>
                      <a:pt x="17" y="47"/>
                    </a:lnTo>
                    <a:lnTo>
                      <a:pt x="21" y="51"/>
                    </a:lnTo>
                    <a:lnTo>
                      <a:pt x="27" y="51"/>
                    </a:lnTo>
                    <a:lnTo>
                      <a:pt x="29" y="59"/>
                    </a:lnTo>
                    <a:lnTo>
                      <a:pt x="29" y="61"/>
                    </a:lnTo>
                    <a:lnTo>
                      <a:pt x="31" y="59"/>
                    </a:lnTo>
                    <a:lnTo>
                      <a:pt x="37" y="53"/>
                    </a:lnTo>
                    <a:lnTo>
                      <a:pt x="39" y="53"/>
                    </a:lnTo>
                    <a:lnTo>
                      <a:pt x="43" y="51"/>
                    </a:lnTo>
                    <a:lnTo>
                      <a:pt x="47" y="57"/>
                    </a:lnTo>
                    <a:lnTo>
                      <a:pt x="47" y="59"/>
                    </a:lnTo>
                    <a:lnTo>
                      <a:pt x="45" y="61"/>
                    </a:lnTo>
                    <a:lnTo>
                      <a:pt x="45" y="63"/>
                    </a:lnTo>
                    <a:lnTo>
                      <a:pt x="45" y="67"/>
                    </a:lnTo>
                    <a:lnTo>
                      <a:pt x="47" y="69"/>
                    </a:lnTo>
                    <a:lnTo>
                      <a:pt x="49" y="71"/>
                    </a:lnTo>
                    <a:lnTo>
                      <a:pt x="55" y="77"/>
                    </a:lnTo>
                    <a:lnTo>
                      <a:pt x="55" y="67"/>
                    </a:lnTo>
                    <a:lnTo>
                      <a:pt x="63" y="63"/>
                    </a:lnTo>
                    <a:lnTo>
                      <a:pt x="63" y="59"/>
                    </a:lnTo>
                    <a:lnTo>
                      <a:pt x="61" y="59"/>
                    </a:lnTo>
                    <a:lnTo>
                      <a:pt x="65" y="49"/>
                    </a:lnTo>
                    <a:lnTo>
                      <a:pt x="65" y="43"/>
                    </a:lnTo>
                    <a:lnTo>
                      <a:pt x="65" y="40"/>
                    </a:lnTo>
                    <a:lnTo>
                      <a:pt x="67" y="38"/>
                    </a:lnTo>
                    <a:lnTo>
                      <a:pt x="71" y="34"/>
                    </a:lnTo>
                    <a:lnTo>
                      <a:pt x="81" y="32"/>
                    </a:lnTo>
                    <a:lnTo>
                      <a:pt x="79" y="28"/>
                    </a:lnTo>
                    <a:lnTo>
                      <a:pt x="75" y="28"/>
                    </a:lnTo>
                    <a:lnTo>
                      <a:pt x="67" y="24"/>
                    </a:lnTo>
                    <a:lnTo>
                      <a:pt x="63" y="20"/>
                    </a:lnTo>
                    <a:lnTo>
                      <a:pt x="61" y="10"/>
                    </a:lnTo>
                    <a:lnTo>
                      <a:pt x="61"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67" name="Freeform 701"/>
              <p:cNvSpPr>
                <a:spLocks/>
              </p:cNvSpPr>
              <p:nvPr/>
            </p:nvSpPr>
            <p:spPr bwMode="auto">
              <a:xfrm>
                <a:off x="6259513" y="3340100"/>
                <a:ext cx="36513" cy="28575"/>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968" name="Freeform 702"/>
              <p:cNvSpPr>
                <a:spLocks/>
              </p:cNvSpPr>
              <p:nvPr/>
            </p:nvSpPr>
            <p:spPr bwMode="auto">
              <a:xfrm>
                <a:off x="6259513" y="3340100"/>
                <a:ext cx="36513" cy="28575"/>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69" name="Freeform 703"/>
              <p:cNvSpPr>
                <a:spLocks/>
              </p:cNvSpPr>
              <p:nvPr/>
            </p:nvSpPr>
            <p:spPr bwMode="auto">
              <a:xfrm>
                <a:off x="6221413" y="3278188"/>
                <a:ext cx="93663" cy="87313"/>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70" name="Freeform 704"/>
              <p:cNvSpPr>
                <a:spLocks/>
              </p:cNvSpPr>
              <p:nvPr/>
            </p:nvSpPr>
            <p:spPr bwMode="auto">
              <a:xfrm>
                <a:off x="6221413" y="3278188"/>
                <a:ext cx="93663" cy="87313"/>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71" name="Freeform 705"/>
              <p:cNvSpPr>
                <a:spLocks/>
              </p:cNvSpPr>
              <p:nvPr/>
            </p:nvSpPr>
            <p:spPr bwMode="auto">
              <a:xfrm>
                <a:off x="5102225" y="3236913"/>
                <a:ext cx="9525" cy="635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72" name="Freeform 706"/>
              <p:cNvSpPr>
                <a:spLocks/>
              </p:cNvSpPr>
              <p:nvPr/>
            </p:nvSpPr>
            <p:spPr bwMode="auto">
              <a:xfrm>
                <a:off x="5102225" y="3236913"/>
                <a:ext cx="9525" cy="635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973" name="Group 972"/>
              <p:cNvGrpSpPr/>
              <p:nvPr/>
            </p:nvGrpSpPr>
            <p:grpSpPr>
              <a:xfrm>
                <a:off x="1298575" y="1689100"/>
                <a:ext cx="2398713" cy="1550988"/>
                <a:chOff x="1298575" y="1689100"/>
                <a:chExt cx="2398713" cy="1550988"/>
              </a:xfrm>
              <a:grpFill/>
            </p:grpSpPr>
            <p:sp>
              <p:nvSpPr>
                <p:cNvPr id="1071" name="Freeform 268"/>
                <p:cNvSpPr>
                  <a:spLocks/>
                </p:cNvSpPr>
                <p:nvPr/>
              </p:nvSpPr>
              <p:spPr bwMode="auto">
                <a:xfrm>
                  <a:off x="3500438" y="2868613"/>
                  <a:ext cx="196850" cy="177800"/>
                </a:xfrm>
                <a:custGeom>
                  <a:avLst/>
                  <a:gdLst/>
                  <a:ahLst/>
                  <a:cxnLst>
                    <a:cxn ang="0">
                      <a:pos x="122" y="98"/>
                    </a:cxn>
                    <a:cxn ang="0">
                      <a:pos x="114" y="90"/>
                    </a:cxn>
                    <a:cxn ang="0">
                      <a:pos x="116" y="81"/>
                    </a:cxn>
                    <a:cxn ang="0">
                      <a:pos x="112" y="90"/>
                    </a:cxn>
                    <a:cxn ang="0">
                      <a:pos x="105" y="90"/>
                    </a:cxn>
                    <a:cxn ang="0">
                      <a:pos x="105" y="83"/>
                    </a:cxn>
                    <a:cxn ang="0">
                      <a:pos x="109" y="73"/>
                    </a:cxn>
                    <a:cxn ang="0">
                      <a:pos x="107" y="73"/>
                    </a:cxn>
                    <a:cxn ang="0">
                      <a:pos x="95" y="75"/>
                    </a:cxn>
                    <a:cxn ang="0">
                      <a:pos x="95" y="69"/>
                    </a:cxn>
                    <a:cxn ang="0">
                      <a:pos x="87" y="63"/>
                    </a:cxn>
                    <a:cxn ang="0">
                      <a:pos x="89" y="49"/>
                    </a:cxn>
                    <a:cxn ang="0">
                      <a:pos x="81" y="51"/>
                    </a:cxn>
                    <a:cxn ang="0">
                      <a:pos x="75" y="49"/>
                    </a:cxn>
                    <a:cxn ang="0">
                      <a:pos x="67" y="55"/>
                    </a:cxn>
                    <a:cxn ang="0">
                      <a:pos x="57" y="53"/>
                    </a:cxn>
                    <a:cxn ang="0">
                      <a:pos x="49" y="51"/>
                    </a:cxn>
                    <a:cxn ang="0">
                      <a:pos x="53" y="39"/>
                    </a:cxn>
                    <a:cxn ang="0">
                      <a:pos x="44" y="39"/>
                    </a:cxn>
                    <a:cxn ang="0">
                      <a:pos x="38" y="43"/>
                    </a:cxn>
                    <a:cxn ang="0">
                      <a:pos x="38" y="35"/>
                    </a:cxn>
                    <a:cxn ang="0">
                      <a:pos x="42" y="16"/>
                    </a:cxn>
                    <a:cxn ang="0">
                      <a:pos x="51" y="12"/>
                    </a:cxn>
                    <a:cxn ang="0">
                      <a:pos x="47" y="6"/>
                    </a:cxn>
                    <a:cxn ang="0">
                      <a:pos x="57" y="4"/>
                    </a:cxn>
                    <a:cxn ang="0">
                      <a:pos x="44" y="0"/>
                    </a:cxn>
                    <a:cxn ang="0">
                      <a:pos x="34" y="14"/>
                    </a:cxn>
                    <a:cxn ang="0">
                      <a:pos x="26" y="25"/>
                    </a:cxn>
                    <a:cxn ang="0">
                      <a:pos x="24" y="41"/>
                    </a:cxn>
                    <a:cxn ang="0">
                      <a:pos x="20" y="53"/>
                    </a:cxn>
                    <a:cxn ang="0">
                      <a:pos x="24" y="61"/>
                    </a:cxn>
                    <a:cxn ang="0">
                      <a:pos x="16" y="59"/>
                    </a:cxn>
                    <a:cxn ang="0">
                      <a:pos x="12" y="61"/>
                    </a:cxn>
                    <a:cxn ang="0">
                      <a:pos x="14" y="65"/>
                    </a:cxn>
                    <a:cxn ang="0">
                      <a:pos x="4" y="71"/>
                    </a:cxn>
                    <a:cxn ang="0">
                      <a:pos x="16" y="71"/>
                    </a:cxn>
                    <a:cxn ang="0">
                      <a:pos x="10" y="73"/>
                    </a:cxn>
                    <a:cxn ang="0">
                      <a:pos x="0" y="87"/>
                    </a:cxn>
                    <a:cxn ang="0">
                      <a:pos x="12" y="90"/>
                    </a:cxn>
                    <a:cxn ang="0">
                      <a:pos x="40" y="92"/>
                    </a:cxn>
                    <a:cxn ang="0">
                      <a:pos x="49" y="88"/>
                    </a:cxn>
                    <a:cxn ang="0">
                      <a:pos x="71" y="96"/>
                    </a:cxn>
                    <a:cxn ang="0">
                      <a:pos x="87" y="88"/>
                    </a:cxn>
                    <a:cxn ang="0">
                      <a:pos x="79" y="98"/>
                    </a:cxn>
                    <a:cxn ang="0">
                      <a:pos x="71" y="110"/>
                    </a:cxn>
                    <a:cxn ang="0">
                      <a:pos x="85" y="100"/>
                    </a:cxn>
                    <a:cxn ang="0">
                      <a:pos x="91" y="96"/>
                    </a:cxn>
                    <a:cxn ang="0">
                      <a:pos x="99" y="92"/>
                    </a:cxn>
                    <a:cxn ang="0">
                      <a:pos x="103" y="100"/>
                    </a:cxn>
                    <a:cxn ang="0">
                      <a:pos x="105" y="108"/>
                    </a:cxn>
                    <a:cxn ang="0">
                      <a:pos x="109" y="112"/>
                    </a:cxn>
                    <a:cxn ang="0">
                      <a:pos x="124" y="96"/>
                    </a:cxn>
                  </a:cxnLst>
                  <a:rect l="0" t="0" r="r" b="b"/>
                  <a:pathLst>
                    <a:path w="124" h="112">
                      <a:moveTo>
                        <a:pt x="122" y="92"/>
                      </a:moveTo>
                      <a:lnTo>
                        <a:pt x="122" y="92"/>
                      </a:lnTo>
                      <a:lnTo>
                        <a:pt x="122" y="98"/>
                      </a:lnTo>
                      <a:lnTo>
                        <a:pt x="116" y="98"/>
                      </a:lnTo>
                      <a:lnTo>
                        <a:pt x="114" y="96"/>
                      </a:lnTo>
                      <a:lnTo>
                        <a:pt x="114" y="90"/>
                      </a:lnTo>
                      <a:lnTo>
                        <a:pt x="122" y="83"/>
                      </a:lnTo>
                      <a:lnTo>
                        <a:pt x="122" y="79"/>
                      </a:lnTo>
                      <a:lnTo>
                        <a:pt x="116" y="81"/>
                      </a:lnTo>
                      <a:lnTo>
                        <a:pt x="116" y="83"/>
                      </a:lnTo>
                      <a:lnTo>
                        <a:pt x="114" y="87"/>
                      </a:lnTo>
                      <a:lnTo>
                        <a:pt x="112" y="90"/>
                      </a:lnTo>
                      <a:lnTo>
                        <a:pt x="112" y="96"/>
                      </a:lnTo>
                      <a:lnTo>
                        <a:pt x="105" y="96"/>
                      </a:lnTo>
                      <a:lnTo>
                        <a:pt x="105" y="90"/>
                      </a:lnTo>
                      <a:lnTo>
                        <a:pt x="109" y="90"/>
                      </a:lnTo>
                      <a:lnTo>
                        <a:pt x="109" y="87"/>
                      </a:lnTo>
                      <a:lnTo>
                        <a:pt x="105" y="83"/>
                      </a:lnTo>
                      <a:lnTo>
                        <a:pt x="105" y="79"/>
                      </a:lnTo>
                      <a:lnTo>
                        <a:pt x="109" y="79"/>
                      </a:lnTo>
                      <a:lnTo>
                        <a:pt x="109" y="73"/>
                      </a:lnTo>
                      <a:lnTo>
                        <a:pt x="112" y="69"/>
                      </a:lnTo>
                      <a:lnTo>
                        <a:pt x="107" y="71"/>
                      </a:lnTo>
                      <a:lnTo>
                        <a:pt x="107" y="73"/>
                      </a:lnTo>
                      <a:lnTo>
                        <a:pt x="103" y="73"/>
                      </a:lnTo>
                      <a:lnTo>
                        <a:pt x="97" y="75"/>
                      </a:lnTo>
                      <a:lnTo>
                        <a:pt x="95" y="75"/>
                      </a:lnTo>
                      <a:lnTo>
                        <a:pt x="91" y="75"/>
                      </a:lnTo>
                      <a:lnTo>
                        <a:pt x="97" y="65"/>
                      </a:lnTo>
                      <a:lnTo>
                        <a:pt x="95" y="69"/>
                      </a:lnTo>
                      <a:lnTo>
                        <a:pt x="89" y="69"/>
                      </a:lnTo>
                      <a:lnTo>
                        <a:pt x="91" y="65"/>
                      </a:lnTo>
                      <a:lnTo>
                        <a:pt x="87" y="63"/>
                      </a:lnTo>
                      <a:lnTo>
                        <a:pt x="89" y="61"/>
                      </a:lnTo>
                      <a:lnTo>
                        <a:pt x="95" y="53"/>
                      </a:lnTo>
                      <a:lnTo>
                        <a:pt x="89" y="49"/>
                      </a:lnTo>
                      <a:lnTo>
                        <a:pt x="87" y="49"/>
                      </a:lnTo>
                      <a:lnTo>
                        <a:pt x="85" y="51"/>
                      </a:lnTo>
                      <a:lnTo>
                        <a:pt x="81" y="51"/>
                      </a:lnTo>
                      <a:lnTo>
                        <a:pt x="79" y="51"/>
                      </a:lnTo>
                      <a:lnTo>
                        <a:pt x="77" y="45"/>
                      </a:lnTo>
                      <a:lnTo>
                        <a:pt x="75" y="49"/>
                      </a:lnTo>
                      <a:lnTo>
                        <a:pt x="67" y="51"/>
                      </a:lnTo>
                      <a:lnTo>
                        <a:pt x="67" y="53"/>
                      </a:lnTo>
                      <a:lnTo>
                        <a:pt x="67" y="55"/>
                      </a:lnTo>
                      <a:lnTo>
                        <a:pt x="63" y="53"/>
                      </a:lnTo>
                      <a:lnTo>
                        <a:pt x="63" y="51"/>
                      </a:lnTo>
                      <a:lnTo>
                        <a:pt x="57" y="53"/>
                      </a:lnTo>
                      <a:lnTo>
                        <a:pt x="59" y="51"/>
                      </a:lnTo>
                      <a:lnTo>
                        <a:pt x="59" y="49"/>
                      </a:lnTo>
                      <a:lnTo>
                        <a:pt x="49" y="51"/>
                      </a:lnTo>
                      <a:lnTo>
                        <a:pt x="57" y="45"/>
                      </a:lnTo>
                      <a:lnTo>
                        <a:pt x="57" y="41"/>
                      </a:lnTo>
                      <a:lnTo>
                        <a:pt x="53" y="39"/>
                      </a:lnTo>
                      <a:lnTo>
                        <a:pt x="47" y="35"/>
                      </a:lnTo>
                      <a:lnTo>
                        <a:pt x="47" y="39"/>
                      </a:lnTo>
                      <a:lnTo>
                        <a:pt x="44" y="39"/>
                      </a:lnTo>
                      <a:lnTo>
                        <a:pt x="38" y="51"/>
                      </a:lnTo>
                      <a:lnTo>
                        <a:pt x="40" y="43"/>
                      </a:lnTo>
                      <a:lnTo>
                        <a:pt x="38" y="43"/>
                      </a:lnTo>
                      <a:lnTo>
                        <a:pt x="38" y="41"/>
                      </a:lnTo>
                      <a:lnTo>
                        <a:pt x="38" y="39"/>
                      </a:lnTo>
                      <a:lnTo>
                        <a:pt x="38" y="35"/>
                      </a:lnTo>
                      <a:lnTo>
                        <a:pt x="40" y="31"/>
                      </a:lnTo>
                      <a:lnTo>
                        <a:pt x="42" y="29"/>
                      </a:lnTo>
                      <a:lnTo>
                        <a:pt x="42" y="16"/>
                      </a:lnTo>
                      <a:lnTo>
                        <a:pt x="44" y="16"/>
                      </a:lnTo>
                      <a:lnTo>
                        <a:pt x="49" y="16"/>
                      </a:lnTo>
                      <a:lnTo>
                        <a:pt x="51" y="12"/>
                      </a:lnTo>
                      <a:lnTo>
                        <a:pt x="51" y="10"/>
                      </a:lnTo>
                      <a:lnTo>
                        <a:pt x="47" y="10"/>
                      </a:lnTo>
                      <a:lnTo>
                        <a:pt x="47" y="6"/>
                      </a:lnTo>
                      <a:lnTo>
                        <a:pt x="51" y="6"/>
                      </a:lnTo>
                      <a:lnTo>
                        <a:pt x="51" y="4"/>
                      </a:lnTo>
                      <a:lnTo>
                        <a:pt x="57" y="4"/>
                      </a:lnTo>
                      <a:lnTo>
                        <a:pt x="57" y="0"/>
                      </a:lnTo>
                      <a:lnTo>
                        <a:pt x="49" y="2"/>
                      </a:lnTo>
                      <a:lnTo>
                        <a:pt x="44" y="0"/>
                      </a:lnTo>
                      <a:lnTo>
                        <a:pt x="38" y="2"/>
                      </a:lnTo>
                      <a:lnTo>
                        <a:pt x="32" y="10"/>
                      </a:lnTo>
                      <a:lnTo>
                        <a:pt x="34" y="14"/>
                      </a:lnTo>
                      <a:lnTo>
                        <a:pt x="30" y="14"/>
                      </a:lnTo>
                      <a:lnTo>
                        <a:pt x="26" y="16"/>
                      </a:lnTo>
                      <a:lnTo>
                        <a:pt x="26" y="25"/>
                      </a:lnTo>
                      <a:lnTo>
                        <a:pt x="24" y="29"/>
                      </a:lnTo>
                      <a:lnTo>
                        <a:pt x="24" y="39"/>
                      </a:lnTo>
                      <a:lnTo>
                        <a:pt x="24" y="41"/>
                      </a:lnTo>
                      <a:lnTo>
                        <a:pt x="24" y="45"/>
                      </a:lnTo>
                      <a:lnTo>
                        <a:pt x="20" y="51"/>
                      </a:lnTo>
                      <a:lnTo>
                        <a:pt x="20" y="53"/>
                      </a:lnTo>
                      <a:lnTo>
                        <a:pt x="26" y="53"/>
                      </a:lnTo>
                      <a:lnTo>
                        <a:pt x="24" y="59"/>
                      </a:lnTo>
                      <a:lnTo>
                        <a:pt x="24" y="61"/>
                      </a:lnTo>
                      <a:lnTo>
                        <a:pt x="22" y="61"/>
                      </a:lnTo>
                      <a:lnTo>
                        <a:pt x="20" y="59"/>
                      </a:lnTo>
                      <a:lnTo>
                        <a:pt x="16" y="59"/>
                      </a:lnTo>
                      <a:lnTo>
                        <a:pt x="14" y="59"/>
                      </a:lnTo>
                      <a:lnTo>
                        <a:pt x="14" y="61"/>
                      </a:lnTo>
                      <a:lnTo>
                        <a:pt x="12" y="61"/>
                      </a:lnTo>
                      <a:lnTo>
                        <a:pt x="12" y="63"/>
                      </a:lnTo>
                      <a:lnTo>
                        <a:pt x="14" y="63"/>
                      </a:lnTo>
                      <a:lnTo>
                        <a:pt x="14" y="65"/>
                      </a:lnTo>
                      <a:lnTo>
                        <a:pt x="10" y="65"/>
                      </a:lnTo>
                      <a:lnTo>
                        <a:pt x="4" y="65"/>
                      </a:lnTo>
                      <a:lnTo>
                        <a:pt x="4" y="71"/>
                      </a:lnTo>
                      <a:lnTo>
                        <a:pt x="6" y="71"/>
                      </a:lnTo>
                      <a:lnTo>
                        <a:pt x="6" y="69"/>
                      </a:lnTo>
                      <a:lnTo>
                        <a:pt x="16" y="71"/>
                      </a:lnTo>
                      <a:lnTo>
                        <a:pt x="14" y="73"/>
                      </a:lnTo>
                      <a:lnTo>
                        <a:pt x="14" y="71"/>
                      </a:lnTo>
                      <a:lnTo>
                        <a:pt x="10" y="73"/>
                      </a:lnTo>
                      <a:lnTo>
                        <a:pt x="10" y="79"/>
                      </a:lnTo>
                      <a:lnTo>
                        <a:pt x="2" y="83"/>
                      </a:lnTo>
                      <a:lnTo>
                        <a:pt x="0" y="87"/>
                      </a:lnTo>
                      <a:lnTo>
                        <a:pt x="2" y="92"/>
                      </a:lnTo>
                      <a:lnTo>
                        <a:pt x="10" y="92"/>
                      </a:lnTo>
                      <a:lnTo>
                        <a:pt x="12" y="90"/>
                      </a:lnTo>
                      <a:lnTo>
                        <a:pt x="30" y="90"/>
                      </a:lnTo>
                      <a:lnTo>
                        <a:pt x="40" y="90"/>
                      </a:lnTo>
                      <a:lnTo>
                        <a:pt x="40" y="92"/>
                      </a:lnTo>
                      <a:lnTo>
                        <a:pt x="42" y="92"/>
                      </a:lnTo>
                      <a:lnTo>
                        <a:pt x="47" y="90"/>
                      </a:lnTo>
                      <a:lnTo>
                        <a:pt x="49" y="88"/>
                      </a:lnTo>
                      <a:lnTo>
                        <a:pt x="49" y="92"/>
                      </a:lnTo>
                      <a:lnTo>
                        <a:pt x="75" y="88"/>
                      </a:lnTo>
                      <a:lnTo>
                        <a:pt x="71" y="96"/>
                      </a:lnTo>
                      <a:lnTo>
                        <a:pt x="79" y="96"/>
                      </a:lnTo>
                      <a:lnTo>
                        <a:pt x="81" y="88"/>
                      </a:lnTo>
                      <a:lnTo>
                        <a:pt x="87" y="88"/>
                      </a:lnTo>
                      <a:lnTo>
                        <a:pt x="85" y="92"/>
                      </a:lnTo>
                      <a:lnTo>
                        <a:pt x="81" y="96"/>
                      </a:lnTo>
                      <a:lnTo>
                        <a:pt x="79" y="98"/>
                      </a:lnTo>
                      <a:lnTo>
                        <a:pt x="77" y="102"/>
                      </a:lnTo>
                      <a:lnTo>
                        <a:pt x="71" y="106"/>
                      </a:lnTo>
                      <a:lnTo>
                        <a:pt x="71" y="110"/>
                      </a:lnTo>
                      <a:lnTo>
                        <a:pt x="77" y="110"/>
                      </a:lnTo>
                      <a:lnTo>
                        <a:pt x="81" y="106"/>
                      </a:lnTo>
                      <a:lnTo>
                        <a:pt x="85" y="100"/>
                      </a:lnTo>
                      <a:lnTo>
                        <a:pt x="85" y="98"/>
                      </a:lnTo>
                      <a:lnTo>
                        <a:pt x="87" y="96"/>
                      </a:lnTo>
                      <a:lnTo>
                        <a:pt x="91" y="96"/>
                      </a:lnTo>
                      <a:lnTo>
                        <a:pt x="95" y="88"/>
                      </a:lnTo>
                      <a:lnTo>
                        <a:pt x="99" y="88"/>
                      </a:lnTo>
                      <a:lnTo>
                        <a:pt x="99" y="92"/>
                      </a:lnTo>
                      <a:lnTo>
                        <a:pt x="105" y="96"/>
                      </a:lnTo>
                      <a:lnTo>
                        <a:pt x="105" y="100"/>
                      </a:lnTo>
                      <a:lnTo>
                        <a:pt x="103" y="100"/>
                      </a:lnTo>
                      <a:lnTo>
                        <a:pt x="99" y="100"/>
                      </a:lnTo>
                      <a:lnTo>
                        <a:pt x="99" y="110"/>
                      </a:lnTo>
                      <a:lnTo>
                        <a:pt x="105" y="108"/>
                      </a:lnTo>
                      <a:lnTo>
                        <a:pt x="105" y="102"/>
                      </a:lnTo>
                      <a:lnTo>
                        <a:pt x="109" y="106"/>
                      </a:lnTo>
                      <a:lnTo>
                        <a:pt x="109" y="112"/>
                      </a:lnTo>
                      <a:lnTo>
                        <a:pt x="116" y="112"/>
                      </a:lnTo>
                      <a:lnTo>
                        <a:pt x="118" y="106"/>
                      </a:lnTo>
                      <a:lnTo>
                        <a:pt x="124" y="96"/>
                      </a:lnTo>
                      <a:lnTo>
                        <a:pt x="124" y="90"/>
                      </a:lnTo>
                      <a:lnTo>
                        <a:pt x="122" y="92"/>
                      </a:lnTo>
                      <a:close/>
                    </a:path>
                  </a:pathLst>
                </a:custGeom>
                <a:grpFill/>
                <a:ln w="9525">
                  <a:solidFill>
                    <a:schemeClr val="bg1">
                      <a:lumMod val="50000"/>
                    </a:schemeClr>
                  </a:solidFill>
                  <a:round/>
                  <a:headEnd/>
                  <a:tailEnd/>
                </a:ln>
              </p:spPr>
              <p:txBody>
                <a:bodyPr/>
                <a:lstStyle/>
                <a:p>
                  <a:pPr>
                    <a:defRPr/>
                  </a:pPr>
                  <a:endParaRPr lang="en-GB" dirty="0"/>
                </a:p>
              </p:txBody>
            </p:sp>
            <p:sp>
              <p:nvSpPr>
                <p:cNvPr id="1072" name="Freeform 269"/>
                <p:cNvSpPr>
                  <a:spLocks/>
                </p:cNvSpPr>
                <p:nvPr/>
              </p:nvSpPr>
              <p:spPr bwMode="auto">
                <a:xfrm>
                  <a:off x="3500438" y="2868613"/>
                  <a:ext cx="196850" cy="177800"/>
                </a:xfrm>
                <a:custGeom>
                  <a:avLst/>
                  <a:gdLst/>
                  <a:ahLst/>
                  <a:cxnLst>
                    <a:cxn ang="0">
                      <a:pos x="122" y="98"/>
                    </a:cxn>
                    <a:cxn ang="0">
                      <a:pos x="114" y="90"/>
                    </a:cxn>
                    <a:cxn ang="0">
                      <a:pos x="116" y="81"/>
                    </a:cxn>
                    <a:cxn ang="0">
                      <a:pos x="112" y="90"/>
                    </a:cxn>
                    <a:cxn ang="0">
                      <a:pos x="105" y="90"/>
                    </a:cxn>
                    <a:cxn ang="0">
                      <a:pos x="105" y="83"/>
                    </a:cxn>
                    <a:cxn ang="0">
                      <a:pos x="109" y="73"/>
                    </a:cxn>
                    <a:cxn ang="0">
                      <a:pos x="107" y="73"/>
                    </a:cxn>
                    <a:cxn ang="0">
                      <a:pos x="95" y="75"/>
                    </a:cxn>
                    <a:cxn ang="0">
                      <a:pos x="95" y="69"/>
                    </a:cxn>
                    <a:cxn ang="0">
                      <a:pos x="87" y="63"/>
                    </a:cxn>
                    <a:cxn ang="0">
                      <a:pos x="89" y="49"/>
                    </a:cxn>
                    <a:cxn ang="0">
                      <a:pos x="81" y="51"/>
                    </a:cxn>
                    <a:cxn ang="0">
                      <a:pos x="75" y="49"/>
                    </a:cxn>
                    <a:cxn ang="0">
                      <a:pos x="67" y="55"/>
                    </a:cxn>
                    <a:cxn ang="0">
                      <a:pos x="57" y="53"/>
                    </a:cxn>
                    <a:cxn ang="0">
                      <a:pos x="49" y="51"/>
                    </a:cxn>
                    <a:cxn ang="0">
                      <a:pos x="53" y="39"/>
                    </a:cxn>
                    <a:cxn ang="0">
                      <a:pos x="44" y="39"/>
                    </a:cxn>
                    <a:cxn ang="0">
                      <a:pos x="38" y="43"/>
                    </a:cxn>
                    <a:cxn ang="0">
                      <a:pos x="38" y="35"/>
                    </a:cxn>
                    <a:cxn ang="0">
                      <a:pos x="42" y="16"/>
                    </a:cxn>
                    <a:cxn ang="0">
                      <a:pos x="51" y="12"/>
                    </a:cxn>
                    <a:cxn ang="0">
                      <a:pos x="47" y="6"/>
                    </a:cxn>
                    <a:cxn ang="0">
                      <a:pos x="57" y="4"/>
                    </a:cxn>
                    <a:cxn ang="0">
                      <a:pos x="44" y="0"/>
                    </a:cxn>
                    <a:cxn ang="0">
                      <a:pos x="34" y="14"/>
                    </a:cxn>
                    <a:cxn ang="0">
                      <a:pos x="26" y="25"/>
                    </a:cxn>
                    <a:cxn ang="0">
                      <a:pos x="24" y="41"/>
                    </a:cxn>
                    <a:cxn ang="0">
                      <a:pos x="20" y="53"/>
                    </a:cxn>
                    <a:cxn ang="0">
                      <a:pos x="24" y="61"/>
                    </a:cxn>
                    <a:cxn ang="0">
                      <a:pos x="16" y="59"/>
                    </a:cxn>
                    <a:cxn ang="0">
                      <a:pos x="12" y="61"/>
                    </a:cxn>
                    <a:cxn ang="0">
                      <a:pos x="14" y="65"/>
                    </a:cxn>
                    <a:cxn ang="0">
                      <a:pos x="4" y="71"/>
                    </a:cxn>
                    <a:cxn ang="0">
                      <a:pos x="16" y="71"/>
                    </a:cxn>
                    <a:cxn ang="0">
                      <a:pos x="10" y="73"/>
                    </a:cxn>
                    <a:cxn ang="0">
                      <a:pos x="0" y="87"/>
                    </a:cxn>
                    <a:cxn ang="0">
                      <a:pos x="12" y="90"/>
                    </a:cxn>
                    <a:cxn ang="0">
                      <a:pos x="40" y="92"/>
                    </a:cxn>
                    <a:cxn ang="0">
                      <a:pos x="49" y="88"/>
                    </a:cxn>
                    <a:cxn ang="0">
                      <a:pos x="71" y="96"/>
                    </a:cxn>
                    <a:cxn ang="0">
                      <a:pos x="87" y="88"/>
                    </a:cxn>
                    <a:cxn ang="0">
                      <a:pos x="79" y="98"/>
                    </a:cxn>
                    <a:cxn ang="0">
                      <a:pos x="71" y="110"/>
                    </a:cxn>
                    <a:cxn ang="0">
                      <a:pos x="85" y="100"/>
                    </a:cxn>
                    <a:cxn ang="0">
                      <a:pos x="91" y="96"/>
                    </a:cxn>
                    <a:cxn ang="0">
                      <a:pos x="99" y="92"/>
                    </a:cxn>
                    <a:cxn ang="0">
                      <a:pos x="103" y="100"/>
                    </a:cxn>
                    <a:cxn ang="0">
                      <a:pos x="105" y="108"/>
                    </a:cxn>
                    <a:cxn ang="0">
                      <a:pos x="109" y="112"/>
                    </a:cxn>
                    <a:cxn ang="0">
                      <a:pos x="124" y="96"/>
                    </a:cxn>
                  </a:cxnLst>
                  <a:rect l="0" t="0" r="r" b="b"/>
                  <a:pathLst>
                    <a:path w="124" h="112">
                      <a:moveTo>
                        <a:pt x="122" y="92"/>
                      </a:moveTo>
                      <a:lnTo>
                        <a:pt x="122" y="92"/>
                      </a:lnTo>
                      <a:lnTo>
                        <a:pt x="122" y="98"/>
                      </a:lnTo>
                      <a:lnTo>
                        <a:pt x="116" y="98"/>
                      </a:lnTo>
                      <a:lnTo>
                        <a:pt x="114" y="96"/>
                      </a:lnTo>
                      <a:lnTo>
                        <a:pt x="114" y="90"/>
                      </a:lnTo>
                      <a:lnTo>
                        <a:pt x="122" y="83"/>
                      </a:lnTo>
                      <a:lnTo>
                        <a:pt x="122" y="79"/>
                      </a:lnTo>
                      <a:lnTo>
                        <a:pt x="116" y="81"/>
                      </a:lnTo>
                      <a:lnTo>
                        <a:pt x="116" y="83"/>
                      </a:lnTo>
                      <a:lnTo>
                        <a:pt x="114" y="87"/>
                      </a:lnTo>
                      <a:lnTo>
                        <a:pt x="112" y="90"/>
                      </a:lnTo>
                      <a:lnTo>
                        <a:pt x="112" y="96"/>
                      </a:lnTo>
                      <a:lnTo>
                        <a:pt x="105" y="96"/>
                      </a:lnTo>
                      <a:lnTo>
                        <a:pt x="105" y="90"/>
                      </a:lnTo>
                      <a:lnTo>
                        <a:pt x="109" y="90"/>
                      </a:lnTo>
                      <a:lnTo>
                        <a:pt x="109" y="87"/>
                      </a:lnTo>
                      <a:lnTo>
                        <a:pt x="105" y="83"/>
                      </a:lnTo>
                      <a:lnTo>
                        <a:pt x="105" y="79"/>
                      </a:lnTo>
                      <a:lnTo>
                        <a:pt x="109" y="79"/>
                      </a:lnTo>
                      <a:lnTo>
                        <a:pt x="109" y="73"/>
                      </a:lnTo>
                      <a:lnTo>
                        <a:pt x="112" y="69"/>
                      </a:lnTo>
                      <a:lnTo>
                        <a:pt x="107" y="71"/>
                      </a:lnTo>
                      <a:lnTo>
                        <a:pt x="107" y="73"/>
                      </a:lnTo>
                      <a:lnTo>
                        <a:pt x="103" y="73"/>
                      </a:lnTo>
                      <a:lnTo>
                        <a:pt x="97" y="75"/>
                      </a:lnTo>
                      <a:lnTo>
                        <a:pt x="95" y="75"/>
                      </a:lnTo>
                      <a:lnTo>
                        <a:pt x="91" y="75"/>
                      </a:lnTo>
                      <a:lnTo>
                        <a:pt x="97" y="65"/>
                      </a:lnTo>
                      <a:lnTo>
                        <a:pt x="95" y="69"/>
                      </a:lnTo>
                      <a:lnTo>
                        <a:pt x="89" y="69"/>
                      </a:lnTo>
                      <a:lnTo>
                        <a:pt x="91" y="65"/>
                      </a:lnTo>
                      <a:lnTo>
                        <a:pt x="87" y="63"/>
                      </a:lnTo>
                      <a:lnTo>
                        <a:pt x="89" y="61"/>
                      </a:lnTo>
                      <a:lnTo>
                        <a:pt x="95" y="53"/>
                      </a:lnTo>
                      <a:lnTo>
                        <a:pt x="89" y="49"/>
                      </a:lnTo>
                      <a:lnTo>
                        <a:pt x="87" y="49"/>
                      </a:lnTo>
                      <a:lnTo>
                        <a:pt x="85" y="51"/>
                      </a:lnTo>
                      <a:lnTo>
                        <a:pt x="81" y="51"/>
                      </a:lnTo>
                      <a:lnTo>
                        <a:pt x="79" y="51"/>
                      </a:lnTo>
                      <a:lnTo>
                        <a:pt x="77" y="45"/>
                      </a:lnTo>
                      <a:lnTo>
                        <a:pt x="75" y="49"/>
                      </a:lnTo>
                      <a:lnTo>
                        <a:pt x="67" y="51"/>
                      </a:lnTo>
                      <a:lnTo>
                        <a:pt x="67" y="53"/>
                      </a:lnTo>
                      <a:lnTo>
                        <a:pt x="67" y="55"/>
                      </a:lnTo>
                      <a:lnTo>
                        <a:pt x="63" y="53"/>
                      </a:lnTo>
                      <a:lnTo>
                        <a:pt x="63" y="51"/>
                      </a:lnTo>
                      <a:lnTo>
                        <a:pt x="57" y="53"/>
                      </a:lnTo>
                      <a:lnTo>
                        <a:pt x="59" y="51"/>
                      </a:lnTo>
                      <a:lnTo>
                        <a:pt x="59" y="49"/>
                      </a:lnTo>
                      <a:lnTo>
                        <a:pt x="49" y="51"/>
                      </a:lnTo>
                      <a:lnTo>
                        <a:pt x="57" y="45"/>
                      </a:lnTo>
                      <a:lnTo>
                        <a:pt x="57" y="41"/>
                      </a:lnTo>
                      <a:lnTo>
                        <a:pt x="53" y="39"/>
                      </a:lnTo>
                      <a:lnTo>
                        <a:pt x="47" y="35"/>
                      </a:lnTo>
                      <a:lnTo>
                        <a:pt x="47" y="39"/>
                      </a:lnTo>
                      <a:lnTo>
                        <a:pt x="44" y="39"/>
                      </a:lnTo>
                      <a:lnTo>
                        <a:pt x="38" y="51"/>
                      </a:lnTo>
                      <a:lnTo>
                        <a:pt x="40" y="43"/>
                      </a:lnTo>
                      <a:lnTo>
                        <a:pt x="38" y="43"/>
                      </a:lnTo>
                      <a:lnTo>
                        <a:pt x="38" y="41"/>
                      </a:lnTo>
                      <a:lnTo>
                        <a:pt x="38" y="39"/>
                      </a:lnTo>
                      <a:lnTo>
                        <a:pt x="38" y="35"/>
                      </a:lnTo>
                      <a:lnTo>
                        <a:pt x="40" y="31"/>
                      </a:lnTo>
                      <a:lnTo>
                        <a:pt x="42" y="29"/>
                      </a:lnTo>
                      <a:lnTo>
                        <a:pt x="42" y="16"/>
                      </a:lnTo>
                      <a:lnTo>
                        <a:pt x="44" y="16"/>
                      </a:lnTo>
                      <a:lnTo>
                        <a:pt x="49" y="16"/>
                      </a:lnTo>
                      <a:lnTo>
                        <a:pt x="51" y="12"/>
                      </a:lnTo>
                      <a:lnTo>
                        <a:pt x="51" y="10"/>
                      </a:lnTo>
                      <a:lnTo>
                        <a:pt x="47" y="10"/>
                      </a:lnTo>
                      <a:lnTo>
                        <a:pt x="47" y="6"/>
                      </a:lnTo>
                      <a:lnTo>
                        <a:pt x="51" y="6"/>
                      </a:lnTo>
                      <a:lnTo>
                        <a:pt x="51" y="4"/>
                      </a:lnTo>
                      <a:lnTo>
                        <a:pt x="57" y="4"/>
                      </a:lnTo>
                      <a:lnTo>
                        <a:pt x="57" y="0"/>
                      </a:lnTo>
                      <a:lnTo>
                        <a:pt x="49" y="2"/>
                      </a:lnTo>
                      <a:lnTo>
                        <a:pt x="44" y="0"/>
                      </a:lnTo>
                      <a:lnTo>
                        <a:pt x="38" y="2"/>
                      </a:lnTo>
                      <a:lnTo>
                        <a:pt x="32" y="10"/>
                      </a:lnTo>
                      <a:lnTo>
                        <a:pt x="34" y="14"/>
                      </a:lnTo>
                      <a:lnTo>
                        <a:pt x="30" y="14"/>
                      </a:lnTo>
                      <a:lnTo>
                        <a:pt x="26" y="16"/>
                      </a:lnTo>
                      <a:lnTo>
                        <a:pt x="26" y="25"/>
                      </a:lnTo>
                      <a:lnTo>
                        <a:pt x="24" y="29"/>
                      </a:lnTo>
                      <a:lnTo>
                        <a:pt x="24" y="39"/>
                      </a:lnTo>
                      <a:lnTo>
                        <a:pt x="24" y="41"/>
                      </a:lnTo>
                      <a:lnTo>
                        <a:pt x="24" y="45"/>
                      </a:lnTo>
                      <a:lnTo>
                        <a:pt x="20" y="51"/>
                      </a:lnTo>
                      <a:lnTo>
                        <a:pt x="20" y="53"/>
                      </a:lnTo>
                      <a:lnTo>
                        <a:pt x="26" y="53"/>
                      </a:lnTo>
                      <a:lnTo>
                        <a:pt x="24" y="59"/>
                      </a:lnTo>
                      <a:lnTo>
                        <a:pt x="24" y="61"/>
                      </a:lnTo>
                      <a:lnTo>
                        <a:pt x="22" y="61"/>
                      </a:lnTo>
                      <a:lnTo>
                        <a:pt x="20" y="59"/>
                      </a:lnTo>
                      <a:lnTo>
                        <a:pt x="16" y="59"/>
                      </a:lnTo>
                      <a:lnTo>
                        <a:pt x="14" y="59"/>
                      </a:lnTo>
                      <a:lnTo>
                        <a:pt x="14" y="61"/>
                      </a:lnTo>
                      <a:lnTo>
                        <a:pt x="12" y="61"/>
                      </a:lnTo>
                      <a:lnTo>
                        <a:pt x="12" y="63"/>
                      </a:lnTo>
                      <a:lnTo>
                        <a:pt x="14" y="63"/>
                      </a:lnTo>
                      <a:lnTo>
                        <a:pt x="14" y="65"/>
                      </a:lnTo>
                      <a:lnTo>
                        <a:pt x="10" y="65"/>
                      </a:lnTo>
                      <a:lnTo>
                        <a:pt x="4" y="65"/>
                      </a:lnTo>
                      <a:lnTo>
                        <a:pt x="4" y="71"/>
                      </a:lnTo>
                      <a:lnTo>
                        <a:pt x="6" y="71"/>
                      </a:lnTo>
                      <a:lnTo>
                        <a:pt x="6" y="69"/>
                      </a:lnTo>
                      <a:lnTo>
                        <a:pt x="16" y="71"/>
                      </a:lnTo>
                      <a:lnTo>
                        <a:pt x="14" y="73"/>
                      </a:lnTo>
                      <a:lnTo>
                        <a:pt x="14" y="71"/>
                      </a:lnTo>
                      <a:lnTo>
                        <a:pt x="10" y="73"/>
                      </a:lnTo>
                      <a:lnTo>
                        <a:pt x="10" y="79"/>
                      </a:lnTo>
                      <a:lnTo>
                        <a:pt x="2" y="83"/>
                      </a:lnTo>
                      <a:lnTo>
                        <a:pt x="0" y="87"/>
                      </a:lnTo>
                      <a:lnTo>
                        <a:pt x="2" y="92"/>
                      </a:lnTo>
                      <a:lnTo>
                        <a:pt x="10" y="92"/>
                      </a:lnTo>
                      <a:lnTo>
                        <a:pt x="12" y="90"/>
                      </a:lnTo>
                      <a:lnTo>
                        <a:pt x="30" y="90"/>
                      </a:lnTo>
                      <a:lnTo>
                        <a:pt x="40" y="90"/>
                      </a:lnTo>
                      <a:lnTo>
                        <a:pt x="40" y="92"/>
                      </a:lnTo>
                      <a:lnTo>
                        <a:pt x="42" y="92"/>
                      </a:lnTo>
                      <a:lnTo>
                        <a:pt x="47" y="90"/>
                      </a:lnTo>
                      <a:lnTo>
                        <a:pt x="49" y="88"/>
                      </a:lnTo>
                      <a:lnTo>
                        <a:pt x="49" y="92"/>
                      </a:lnTo>
                      <a:lnTo>
                        <a:pt x="75" y="88"/>
                      </a:lnTo>
                      <a:lnTo>
                        <a:pt x="71" y="96"/>
                      </a:lnTo>
                      <a:lnTo>
                        <a:pt x="79" y="96"/>
                      </a:lnTo>
                      <a:lnTo>
                        <a:pt x="81" y="88"/>
                      </a:lnTo>
                      <a:lnTo>
                        <a:pt x="87" y="88"/>
                      </a:lnTo>
                      <a:lnTo>
                        <a:pt x="85" y="92"/>
                      </a:lnTo>
                      <a:lnTo>
                        <a:pt x="81" y="96"/>
                      </a:lnTo>
                      <a:lnTo>
                        <a:pt x="79" y="98"/>
                      </a:lnTo>
                      <a:lnTo>
                        <a:pt x="77" y="102"/>
                      </a:lnTo>
                      <a:lnTo>
                        <a:pt x="71" y="106"/>
                      </a:lnTo>
                      <a:lnTo>
                        <a:pt x="71" y="110"/>
                      </a:lnTo>
                      <a:lnTo>
                        <a:pt x="77" y="110"/>
                      </a:lnTo>
                      <a:lnTo>
                        <a:pt x="81" y="106"/>
                      </a:lnTo>
                      <a:lnTo>
                        <a:pt x="85" y="100"/>
                      </a:lnTo>
                      <a:lnTo>
                        <a:pt x="85" y="98"/>
                      </a:lnTo>
                      <a:lnTo>
                        <a:pt x="87" y="96"/>
                      </a:lnTo>
                      <a:lnTo>
                        <a:pt x="91" y="96"/>
                      </a:lnTo>
                      <a:lnTo>
                        <a:pt x="95" y="88"/>
                      </a:lnTo>
                      <a:lnTo>
                        <a:pt x="99" y="88"/>
                      </a:lnTo>
                      <a:lnTo>
                        <a:pt x="99" y="92"/>
                      </a:lnTo>
                      <a:lnTo>
                        <a:pt x="105" y="96"/>
                      </a:lnTo>
                      <a:lnTo>
                        <a:pt x="105" y="100"/>
                      </a:lnTo>
                      <a:lnTo>
                        <a:pt x="103" y="100"/>
                      </a:lnTo>
                      <a:lnTo>
                        <a:pt x="99" y="100"/>
                      </a:lnTo>
                      <a:lnTo>
                        <a:pt x="99" y="110"/>
                      </a:lnTo>
                      <a:lnTo>
                        <a:pt x="105" y="108"/>
                      </a:lnTo>
                      <a:lnTo>
                        <a:pt x="105" y="102"/>
                      </a:lnTo>
                      <a:lnTo>
                        <a:pt x="109" y="106"/>
                      </a:lnTo>
                      <a:lnTo>
                        <a:pt x="109" y="112"/>
                      </a:lnTo>
                      <a:lnTo>
                        <a:pt x="116" y="112"/>
                      </a:lnTo>
                      <a:lnTo>
                        <a:pt x="118" y="106"/>
                      </a:lnTo>
                      <a:lnTo>
                        <a:pt x="124" y="96"/>
                      </a:lnTo>
                      <a:lnTo>
                        <a:pt x="124" y="90"/>
                      </a:lnTo>
                      <a:lnTo>
                        <a:pt x="122" y="92"/>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73" name="Freeform 270"/>
                <p:cNvSpPr>
                  <a:spLocks/>
                </p:cNvSpPr>
                <p:nvPr/>
              </p:nvSpPr>
              <p:spPr bwMode="auto">
                <a:xfrm>
                  <a:off x="3432175" y="3046413"/>
                  <a:ext cx="49212" cy="68263"/>
                </a:xfrm>
                <a:custGeom>
                  <a:avLst/>
                  <a:gdLst/>
                  <a:ahLst/>
                  <a:cxnLst>
                    <a:cxn ang="0">
                      <a:pos x="18" y="26"/>
                    </a:cxn>
                    <a:cxn ang="0">
                      <a:pos x="18" y="24"/>
                    </a:cxn>
                    <a:cxn ang="0">
                      <a:pos x="12" y="24"/>
                    </a:cxn>
                    <a:cxn ang="0">
                      <a:pos x="16" y="14"/>
                    </a:cxn>
                    <a:cxn ang="0">
                      <a:pos x="20" y="8"/>
                    </a:cxn>
                    <a:cxn ang="0">
                      <a:pos x="27" y="8"/>
                    </a:cxn>
                    <a:cxn ang="0">
                      <a:pos x="29" y="6"/>
                    </a:cxn>
                    <a:cxn ang="0">
                      <a:pos x="31" y="4"/>
                    </a:cxn>
                    <a:cxn ang="0">
                      <a:pos x="29" y="0"/>
                    </a:cxn>
                    <a:cxn ang="0">
                      <a:pos x="27" y="0"/>
                    </a:cxn>
                    <a:cxn ang="0">
                      <a:pos x="27" y="4"/>
                    </a:cxn>
                    <a:cxn ang="0">
                      <a:pos x="22" y="6"/>
                    </a:cxn>
                    <a:cxn ang="0">
                      <a:pos x="20" y="6"/>
                    </a:cxn>
                    <a:cxn ang="0">
                      <a:pos x="16" y="4"/>
                    </a:cxn>
                    <a:cxn ang="0">
                      <a:pos x="8" y="8"/>
                    </a:cxn>
                    <a:cxn ang="0">
                      <a:pos x="10" y="14"/>
                    </a:cxn>
                    <a:cxn ang="0">
                      <a:pos x="8" y="16"/>
                    </a:cxn>
                    <a:cxn ang="0">
                      <a:pos x="4" y="16"/>
                    </a:cxn>
                    <a:cxn ang="0">
                      <a:pos x="2" y="20"/>
                    </a:cxn>
                    <a:cxn ang="0">
                      <a:pos x="2" y="24"/>
                    </a:cxn>
                    <a:cxn ang="0">
                      <a:pos x="2" y="26"/>
                    </a:cxn>
                    <a:cxn ang="0">
                      <a:pos x="0" y="28"/>
                    </a:cxn>
                    <a:cxn ang="0">
                      <a:pos x="0" y="36"/>
                    </a:cxn>
                    <a:cxn ang="0">
                      <a:pos x="0" y="38"/>
                    </a:cxn>
                    <a:cxn ang="0">
                      <a:pos x="2" y="40"/>
                    </a:cxn>
                    <a:cxn ang="0">
                      <a:pos x="10" y="43"/>
                    </a:cxn>
                    <a:cxn ang="0">
                      <a:pos x="10" y="40"/>
                    </a:cxn>
                    <a:cxn ang="0">
                      <a:pos x="10" y="38"/>
                    </a:cxn>
                    <a:cxn ang="0">
                      <a:pos x="8" y="36"/>
                    </a:cxn>
                    <a:cxn ang="0">
                      <a:pos x="10" y="30"/>
                    </a:cxn>
                    <a:cxn ang="0">
                      <a:pos x="18" y="26"/>
                    </a:cxn>
                  </a:cxnLst>
                  <a:rect l="0" t="0" r="r" b="b"/>
                  <a:pathLst>
                    <a:path w="31" h="43">
                      <a:moveTo>
                        <a:pt x="18" y="26"/>
                      </a:moveTo>
                      <a:lnTo>
                        <a:pt x="18" y="24"/>
                      </a:lnTo>
                      <a:lnTo>
                        <a:pt x="12" y="24"/>
                      </a:lnTo>
                      <a:lnTo>
                        <a:pt x="16" y="14"/>
                      </a:lnTo>
                      <a:lnTo>
                        <a:pt x="20" y="8"/>
                      </a:lnTo>
                      <a:lnTo>
                        <a:pt x="27" y="8"/>
                      </a:lnTo>
                      <a:lnTo>
                        <a:pt x="29" y="6"/>
                      </a:lnTo>
                      <a:lnTo>
                        <a:pt x="31" y="4"/>
                      </a:lnTo>
                      <a:lnTo>
                        <a:pt x="29" y="0"/>
                      </a:lnTo>
                      <a:lnTo>
                        <a:pt x="27" y="0"/>
                      </a:lnTo>
                      <a:lnTo>
                        <a:pt x="27" y="4"/>
                      </a:lnTo>
                      <a:lnTo>
                        <a:pt x="22" y="6"/>
                      </a:lnTo>
                      <a:lnTo>
                        <a:pt x="20" y="6"/>
                      </a:lnTo>
                      <a:lnTo>
                        <a:pt x="16" y="4"/>
                      </a:lnTo>
                      <a:lnTo>
                        <a:pt x="8" y="8"/>
                      </a:lnTo>
                      <a:lnTo>
                        <a:pt x="10" y="14"/>
                      </a:lnTo>
                      <a:lnTo>
                        <a:pt x="8" y="16"/>
                      </a:lnTo>
                      <a:lnTo>
                        <a:pt x="4" y="16"/>
                      </a:lnTo>
                      <a:lnTo>
                        <a:pt x="2" y="20"/>
                      </a:lnTo>
                      <a:lnTo>
                        <a:pt x="2" y="24"/>
                      </a:lnTo>
                      <a:lnTo>
                        <a:pt x="2" y="26"/>
                      </a:lnTo>
                      <a:lnTo>
                        <a:pt x="0" y="28"/>
                      </a:lnTo>
                      <a:lnTo>
                        <a:pt x="0" y="36"/>
                      </a:lnTo>
                      <a:lnTo>
                        <a:pt x="0" y="38"/>
                      </a:lnTo>
                      <a:lnTo>
                        <a:pt x="2" y="40"/>
                      </a:lnTo>
                      <a:lnTo>
                        <a:pt x="10" y="43"/>
                      </a:lnTo>
                      <a:lnTo>
                        <a:pt x="10" y="40"/>
                      </a:lnTo>
                      <a:lnTo>
                        <a:pt x="10" y="38"/>
                      </a:lnTo>
                      <a:lnTo>
                        <a:pt x="8" y="36"/>
                      </a:lnTo>
                      <a:lnTo>
                        <a:pt x="10" y="30"/>
                      </a:lnTo>
                      <a:lnTo>
                        <a:pt x="18" y="26"/>
                      </a:lnTo>
                      <a:close/>
                    </a:path>
                  </a:pathLst>
                </a:custGeom>
                <a:grpFill/>
                <a:ln w="9525">
                  <a:solidFill>
                    <a:schemeClr val="bg1">
                      <a:lumMod val="50000"/>
                    </a:schemeClr>
                  </a:solidFill>
                  <a:round/>
                  <a:headEnd/>
                  <a:tailEnd/>
                </a:ln>
              </p:spPr>
              <p:txBody>
                <a:bodyPr/>
                <a:lstStyle/>
                <a:p>
                  <a:pPr>
                    <a:defRPr/>
                  </a:pPr>
                  <a:endParaRPr lang="en-GB" dirty="0"/>
                </a:p>
              </p:txBody>
            </p:sp>
            <p:sp>
              <p:nvSpPr>
                <p:cNvPr id="1074" name="Freeform 271"/>
                <p:cNvSpPr>
                  <a:spLocks/>
                </p:cNvSpPr>
                <p:nvPr/>
              </p:nvSpPr>
              <p:spPr bwMode="auto">
                <a:xfrm>
                  <a:off x="3432175" y="3046413"/>
                  <a:ext cx="49212" cy="68263"/>
                </a:xfrm>
                <a:custGeom>
                  <a:avLst/>
                  <a:gdLst/>
                  <a:ahLst/>
                  <a:cxnLst>
                    <a:cxn ang="0">
                      <a:pos x="18" y="26"/>
                    </a:cxn>
                    <a:cxn ang="0">
                      <a:pos x="18" y="24"/>
                    </a:cxn>
                    <a:cxn ang="0">
                      <a:pos x="12" y="24"/>
                    </a:cxn>
                    <a:cxn ang="0">
                      <a:pos x="16" y="14"/>
                    </a:cxn>
                    <a:cxn ang="0">
                      <a:pos x="20" y="8"/>
                    </a:cxn>
                    <a:cxn ang="0">
                      <a:pos x="27" y="8"/>
                    </a:cxn>
                    <a:cxn ang="0">
                      <a:pos x="29" y="6"/>
                    </a:cxn>
                    <a:cxn ang="0">
                      <a:pos x="31" y="4"/>
                    </a:cxn>
                    <a:cxn ang="0">
                      <a:pos x="29" y="0"/>
                    </a:cxn>
                    <a:cxn ang="0">
                      <a:pos x="27" y="0"/>
                    </a:cxn>
                    <a:cxn ang="0">
                      <a:pos x="27" y="4"/>
                    </a:cxn>
                    <a:cxn ang="0">
                      <a:pos x="22" y="6"/>
                    </a:cxn>
                    <a:cxn ang="0">
                      <a:pos x="20" y="6"/>
                    </a:cxn>
                    <a:cxn ang="0">
                      <a:pos x="16" y="4"/>
                    </a:cxn>
                    <a:cxn ang="0">
                      <a:pos x="8" y="8"/>
                    </a:cxn>
                    <a:cxn ang="0">
                      <a:pos x="10" y="14"/>
                    </a:cxn>
                    <a:cxn ang="0">
                      <a:pos x="8" y="16"/>
                    </a:cxn>
                    <a:cxn ang="0">
                      <a:pos x="4" y="16"/>
                    </a:cxn>
                    <a:cxn ang="0">
                      <a:pos x="2" y="20"/>
                    </a:cxn>
                    <a:cxn ang="0">
                      <a:pos x="2" y="24"/>
                    </a:cxn>
                    <a:cxn ang="0">
                      <a:pos x="2" y="26"/>
                    </a:cxn>
                    <a:cxn ang="0">
                      <a:pos x="0" y="28"/>
                    </a:cxn>
                    <a:cxn ang="0">
                      <a:pos x="0" y="36"/>
                    </a:cxn>
                    <a:cxn ang="0">
                      <a:pos x="0" y="38"/>
                    </a:cxn>
                    <a:cxn ang="0">
                      <a:pos x="2" y="40"/>
                    </a:cxn>
                    <a:cxn ang="0">
                      <a:pos x="10" y="43"/>
                    </a:cxn>
                    <a:cxn ang="0">
                      <a:pos x="10" y="40"/>
                    </a:cxn>
                    <a:cxn ang="0">
                      <a:pos x="10" y="38"/>
                    </a:cxn>
                    <a:cxn ang="0">
                      <a:pos x="8" y="36"/>
                    </a:cxn>
                    <a:cxn ang="0">
                      <a:pos x="10" y="30"/>
                    </a:cxn>
                    <a:cxn ang="0">
                      <a:pos x="18" y="26"/>
                    </a:cxn>
                  </a:cxnLst>
                  <a:rect l="0" t="0" r="r" b="b"/>
                  <a:pathLst>
                    <a:path w="31" h="43">
                      <a:moveTo>
                        <a:pt x="18" y="26"/>
                      </a:moveTo>
                      <a:lnTo>
                        <a:pt x="18" y="24"/>
                      </a:lnTo>
                      <a:lnTo>
                        <a:pt x="12" y="24"/>
                      </a:lnTo>
                      <a:lnTo>
                        <a:pt x="16" y="14"/>
                      </a:lnTo>
                      <a:lnTo>
                        <a:pt x="20" y="8"/>
                      </a:lnTo>
                      <a:lnTo>
                        <a:pt x="27" y="8"/>
                      </a:lnTo>
                      <a:lnTo>
                        <a:pt x="29" y="6"/>
                      </a:lnTo>
                      <a:lnTo>
                        <a:pt x="31" y="4"/>
                      </a:lnTo>
                      <a:lnTo>
                        <a:pt x="29" y="0"/>
                      </a:lnTo>
                      <a:lnTo>
                        <a:pt x="27" y="0"/>
                      </a:lnTo>
                      <a:lnTo>
                        <a:pt x="27" y="4"/>
                      </a:lnTo>
                      <a:lnTo>
                        <a:pt x="22" y="6"/>
                      </a:lnTo>
                      <a:lnTo>
                        <a:pt x="20" y="6"/>
                      </a:lnTo>
                      <a:lnTo>
                        <a:pt x="16" y="4"/>
                      </a:lnTo>
                      <a:lnTo>
                        <a:pt x="8" y="8"/>
                      </a:lnTo>
                      <a:lnTo>
                        <a:pt x="10" y="14"/>
                      </a:lnTo>
                      <a:lnTo>
                        <a:pt x="8" y="16"/>
                      </a:lnTo>
                      <a:lnTo>
                        <a:pt x="4" y="16"/>
                      </a:lnTo>
                      <a:lnTo>
                        <a:pt x="2" y="20"/>
                      </a:lnTo>
                      <a:lnTo>
                        <a:pt x="2" y="24"/>
                      </a:lnTo>
                      <a:lnTo>
                        <a:pt x="2" y="26"/>
                      </a:lnTo>
                      <a:lnTo>
                        <a:pt x="0" y="28"/>
                      </a:lnTo>
                      <a:lnTo>
                        <a:pt x="0" y="36"/>
                      </a:lnTo>
                      <a:lnTo>
                        <a:pt x="0" y="38"/>
                      </a:lnTo>
                      <a:lnTo>
                        <a:pt x="2" y="40"/>
                      </a:lnTo>
                      <a:lnTo>
                        <a:pt x="10" y="43"/>
                      </a:lnTo>
                      <a:lnTo>
                        <a:pt x="10" y="40"/>
                      </a:lnTo>
                      <a:lnTo>
                        <a:pt x="10" y="38"/>
                      </a:lnTo>
                      <a:lnTo>
                        <a:pt x="8" y="36"/>
                      </a:lnTo>
                      <a:lnTo>
                        <a:pt x="10" y="30"/>
                      </a:lnTo>
                      <a:lnTo>
                        <a:pt x="18" y="26"/>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75" name="Freeform 272"/>
                <p:cNvSpPr>
                  <a:spLocks/>
                </p:cNvSpPr>
                <p:nvPr/>
              </p:nvSpPr>
              <p:spPr bwMode="auto">
                <a:xfrm>
                  <a:off x="3354388" y="2933701"/>
                  <a:ext cx="68262" cy="44450"/>
                </a:xfrm>
                <a:custGeom>
                  <a:avLst/>
                  <a:gdLst/>
                  <a:ahLst/>
                  <a:cxnLst>
                    <a:cxn ang="0">
                      <a:pos x="43" y="22"/>
                    </a:cxn>
                    <a:cxn ang="0">
                      <a:pos x="37" y="18"/>
                    </a:cxn>
                    <a:cxn ang="0">
                      <a:pos x="33" y="18"/>
                    </a:cxn>
                    <a:cxn ang="0">
                      <a:pos x="29" y="12"/>
                    </a:cxn>
                    <a:cxn ang="0">
                      <a:pos x="25" y="8"/>
                    </a:cxn>
                    <a:cxn ang="0">
                      <a:pos x="21" y="8"/>
                    </a:cxn>
                    <a:cxn ang="0">
                      <a:pos x="13" y="4"/>
                    </a:cxn>
                    <a:cxn ang="0">
                      <a:pos x="9" y="0"/>
                    </a:cxn>
                    <a:cxn ang="0">
                      <a:pos x="0" y="0"/>
                    </a:cxn>
                    <a:cxn ang="0">
                      <a:pos x="0" y="8"/>
                    </a:cxn>
                    <a:cxn ang="0">
                      <a:pos x="6" y="8"/>
                    </a:cxn>
                    <a:cxn ang="0">
                      <a:pos x="11" y="12"/>
                    </a:cxn>
                    <a:cxn ang="0">
                      <a:pos x="11" y="18"/>
                    </a:cxn>
                    <a:cxn ang="0">
                      <a:pos x="15" y="18"/>
                    </a:cxn>
                    <a:cxn ang="0">
                      <a:pos x="23" y="20"/>
                    </a:cxn>
                    <a:cxn ang="0">
                      <a:pos x="29" y="22"/>
                    </a:cxn>
                    <a:cxn ang="0">
                      <a:pos x="33" y="24"/>
                    </a:cxn>
                    <a:cxn ang="0">
                      <a:pos x="41" y="28"/>
                    </a:cxn>
                    <a:cxn ang="0">
                      <a:pos x="41" y="24"/>
                    </a:cxn>
                    <a:cxn ang="0">
                      <a:pos x="43" y="22"/>
                    </a:cxn>
                  </a:cxnLst>
                  <a:rect l="0" t="0" r="r" b="b"/>
                  <a:pathLst>
                    <a:path w="43" h="28">
                      <a:moveTo>
                        <a:pt x="43" y="22"/>
                      </a:moveTo>
                      <a:lnTo>
                        <a:pt x="37" y="18"/>
                      </a:lnTo>
                      <a:lnTo>
                        <a:pt x="33" y="18"/>
                      </a:lnTo>
                      <a:lnTo>
                        <a:pt x="29" y="12"/>
                      </a:lnTo>
                      <a:lnTo>
                        <a:pt x="25" y="8"/>
                      </a:lnTo>
                      <a:lnTo>
                        <a:pt x="21" y="8"/>
                      </a:lnTo>
                      <a:lnTo>
                        <a:pt x="13" y="4"/>
                      </a:lnTo>
                      <a:lnTo>
                        <a:pt x="9" y="0"/>
                      </a:lnTo>
                      <a:lnTo>
                        <a:pt x="0" y="0"/>
                      </a:lnTo>
                      <a:lnTo>
                        <a:pt x="0" y="8"/>
                      </a:lnTo>
                      <a:lnTo>
                        <a:pt x="6" y="8"/>
                      </a:lnTo>
                      <a:lnTo>
                        <a:pt x="11" y="12"/>
                      </a:lnTo>
                      <a:lnTo>
                        <a:pt x="11" y="18"/>
                      </a:lnTo>
                      <a:lnTo>
                        <a:pt x="15" y="18"/>
                      </a:lnTo>
                      <a:lnTo>
                        <a:pt x="23" y="20"/>
                      </a:lnTo>
                      <a:lnTo>
                        <a:pt x="29" y="22"/>
                      </a:lnTo>
                      <a:lnTo>
                        <a:pt x="33" y="24"/>
                      </a:lnTo>
                      <a:lnTo>
                        <a:pt x="41" y="28"/>
                      </a:lnTo>
                      <a:lnTo>
                        <a:pt x="41" y="24"/>
                      </a:lnTo>
                      <a:lnTo>
                        <a:pt x="43" y="22"/>
                      </a:lnTo>
                      <a:close/>
                    </a:path>
                  </a:pathLst>
                </a:custGeom>
                <a:grpFill/>
                <a:ln w="9525">
                  <a:solidFill>
                    <a:schemeClr val="bg1">
                      <a:lumMod val="50000"/>
                    </a:schemeClr>
                  </a:solidFill>
                  <a:round/>
                  <a:headEnd/>
                  <a:tailEnd/>
                </a:ln>
              </p:spPr>
              <p:txBody>
                <a:bodyPr/>
                <a:lstStyle/>
                <a:p>
                  <a:pPr>
                    <a:defRPr/>
                  </a:pPr>
                  <a:endParaRPr lang="en-GB" dirty="0"/>
                </a:p>
              </p:txBody>
            </p:sp>
            <p:sp>
              <p:nvSpPr>
                <p:cNvPr id="1076" name="Freeform 273"/>
                <p:cNvSpPr>
                  <a:spLocks/>
                </p:cNvSpPr>
                <p:nvPr/>
              </p:nvSpPr>
              <p:spPr bwMode="auto">
                <a:xfrm>
                  <a:off x="3354388" y="2933701"/>
                  <a:ext cx="68262" cy="44450"/>
                </a:xfrm>
                <a:custGeom>
                  <a:avLst/>
                  <a:gdLst/>
                  <a:ahLst/>
                  <a:cxnLst>
                    <a:cxn ang="0">
                      <a:pos x="43" y="22"/>
                    </a:cxn>
                    <a:cxn ang="0">
                      <a:pos x="37" y="18"/>
                    </a:cxn>
                    <a:cxn ang="0">
                      <a:pos x="33" y="18"/>
                    </a:cxn>
                    <a:cxn ang="0">
                      <a:pos x="29" y="12"/>
                    </a:cxn>
                    <a:cxn ang="0">
                      <a:pos x="25" y="8"/>
                    </a:cxn>
                    <a:cxn ang="0">
                      <a:pos x="21" y="8"/>
                    </a:cxn>
                    <a:cxn ang="0">
                      <a:pos x="13" y="4"/>
                    </a:cxn>
                    <a:cxn ang="0">
                      <a:pos x="9" y="0"/>
                    </a:cxn>
                    <a:cxn ang="0">
                      <a:pos x="0" y="0"/>
                    </a:cxn>
                    <a:cxn ang="0">
                      <a:pos x="0" y="8"/>
                    </a:cxn>
                    <a:cxn ang="0">
                      <a:pos x="6" y="8"/>
                    </a:cxn>
                    <a:cxn ang="0">
                      <a:pos x="11" y="12"/>
                    </a:cxn>
                    <a:cxn ang="0">
                      <a:pos x="11" y="18"/>
                    </a:cxn>
                    <a:cxn ang="0">
                      <a:pos x="15" y="18"/>
                    </a:cxn>
                    <a:cxn ang="0">
                      <a:pos x="23" y="20"/>
                    </a:cxn>
                    <a:cxn ang="0">
                      <a:pos x="29" y="22"/>
                    </a:cxn>
                    <a:cxn ang="0">
                      <a:pos x="33" y="24"/>
                    </a:cxn>
                    <a:cxn ang="0">
                      <a:pos x="41" y="28"/>
                    </a:cxn>
                    <a:cxn ang="0">
                      <a:pos x="41" y="24"/>
                    </a:cxn>
                    <a:cxn ang="0">
                      <a:pos x="43" y="22"/>
                    </a:cxn>
                  </a:cxnLst>
                  <a:rect l="0" t="0" r="r" b="b"/>
                  <a:pathLst>
                    <a:path w="43" h="28">
                      <a:moveTo>
                        <a:pt x="43" y="22"/>
                      </a:moveTo>
                      <a:lnTo>
                        <a:pt x="37" y="18"/>
                      </a:lnTo>
                      <a:lnTo>
                        <a:pt x="33" y="18"/>
                      </a:lnTo>
                      <a:lnTo>
                        <a:pt x="29" y="12"/>
                      </a:lnTo>
                      <a:lnTo>
                        <a:pt x="25" y="8"/>
                      </a:lnTo>
                      <a:lnTo>
                        <a:pt x="21" y="8"/>
                      </a:lnTo>
                      <a:lnTo>
                        <a:pt x="13" y="4"/>
                      </a:lnTo>
                      <a:lnTo>
                        <a:pt x="9" y="0"/>
                      </a:lnTo>
                      <a:lnTo>
                        <a:pt x="0" y="0"/>
                      </a:lnTo>
                      <a:lnTo>
                        <a:pt x="0" y="8"/>
                      </a:lnTo>
                      <a:lnTo>
                        <a:pt x="6" y="8"/>
                      </a:lnTo>
                      <a:lnTo>
                        <a:pt x="11" y="12"/>
                      </a:lnTo>
                      <a:lnTo>
                        <a:pt x="11" y="18"/>
                      </a:lnTo>
                      <a:lnTo>
                        <a:pt x="15" y="18"/>
                      </a:lnTo>
                      <a:lnTo>
                        <a:pt x="23" y="20"/>
                      </a:lnTo>
                      <a:lnTo>
                        <a:pt x="29" y="22"/>
                      </a:lnTo>
                      <a:lnTo>
                        <a:pt x="33" y="24"/>
                      </a:lnTo>
                      <a:lnTo>
                        <a:pt x="41" y="28"/>
                      </a:lnTo>
                      <a:lnTo>
                        <a:pt x="41" y="24"/>
                      </a:lnTo>
                      <a:lnTo>
                        <a:pt x="43" y="22"/>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77" name="Freeform 686"/>
                <p:cNvSpPr>
                  <a:spLocks/>
                </p:cNvSpPr>
                <p:nvPr/>
              </p:nvSpPr>
              <p:spPr bwMode="auto">
                <a:xfrm>
                  <a:off x="3500438" y="2868613"/>
                  <a:ext cx="196850" cy="177800"/>
                </a:xfrm>
                <a:custGeom>
                  <a:avLst/>
                  <a:gdLst/>
                  <a:ahLst/>
                  <a:cxnLst>
                    <a:cxn ang="0">
                      <a:pos x="122" y="98"/>
                    </a:cxn>
                    <a:cxn ang="0">
                      <a:pos x="114" y="90"/>
                    </a:cxn>
                    <a:cxn ang="0">
                      <a:pos x="116" y="81"/>
                    </a:cxn>
                    <a:cxn ang="0">
                      <a:pos x="112" y="90"/>
                    </a:cxn>
                    <a:cxn ang="0">
                      <a:pos x="105" y="90"/>
                    </a:cxn>
                    <a:cxn ang="0">
                      <a:pos x="105" y="83"/>
                    </a:cxn>
                    <a:cxn ang="0">
                      <a:pos x="109" y="73"/>
                    </a:cxn>
                    <a:cxn ang="0">
                      <a:pos x="107" y="73"/>
                    </a:cxn>
                    <a:cxn ang="0">
                      <a:pos x="95" y="75"/>
                    </a:cxn>
                    <a:cxn ang="0">
                      <a:pos x="95" y="69"/>
                    </a:cxn>
                    <a:cxn ang="0">
                      <a:pos x="87" y="63"/>
                    </a:cxn>
                    <a:cxn ang="0">
                      <a:pos x="89" y="49"/>
                    </a:cxn>
                    <a:cxn ang="0">
                      <a:pos x="81" y="51"/>
                    </a:cxn>
                    <a:cxn ang="0">
                      <a:pos x="75" y="49"/>
                    </a:cxn>
                    <a:cxn ang="0">
                      <a:pos x="67" y="55"/>
                    </a:cxn>
                    <a:cxn ang="0">
                      <a:pos x="57" y="53"/>
                    </a:cxn>
                    <a:cxn ang="0">
                      <a:pos x="49" y="51"/>
                    </a:cxn>
                    <a:cxn ang="0">
                      <a:pos x="53" y="39"/>
                    </a:cxn>
                    <a:cxn ang="0">
                      <a:pos x="44" y="39"/>
                    </a:cxn>
                    <a:cxn ang="0">
                      <a:pos x="38" y="43"/>
                    </a:cxn>
                    <a:cxn ang="0">
                      <a:pos x="38" y="35"/>
                    </a:cxn>
                    <a:cxn ang="0">
                      <a:pos x="42" y="16"/>
                    </a:cxn>
                    <a:cxn ang="0">
                      <a:pos x="51" y="12"/>
                    </a:cxn>
                    <a:cxn ang="0">
                      <a:pos x="47" y="6"/>
                    </a:cxn>
                    <a:cxn ang="0">
                      <a:pos x="57" y="4"/>
                    </a:cxn>
                    <a:cxn ang="0">
                      <a:pos x="44" y="0"/>
                    </a:cxn>
                    <a:cxn ang="0">
                      <a:pos x="34" y="14"/>
                    </a:cxn>
                    <a:cxn ang="0">
                      <a:pos x="26" y="25"/>
                    </a:cxn>
                    <a:cxn ang="0">
                      <a:pos x="24" y="41"/>
                    </a:cxn>
                    <a:cxn ang="0">
                      <a:pos x="20" y="53"/>
                    </a:cxn>
                    <a:cxn ang="0">
                      <a:pos x="24" y="61"/>
                    </a:cxn>
                    <a:cxn ang="0">
                      <a:pos x="16" y="59"/>
                    </a:cxn>
                    <a:cxn ang="0">
                      <a:pos x="12" y="61"/>
                    </a:cxn>
                    <a:cxn ang="0">
                      <a:pos x="14" y="65"/>
                    </a:cxn>
                    <a:cxn ang="0">
                      <a:pos x="4" y="71"/>
                    </a:cxn>
                    <a:cxn ang="0">
                      <a:pos x="16" y="71"/>
                    </a:cxn>
                    <a:cxn ang="0">
                      <a:pos x="10" y="73"/>
                    </a:cxn>
                    <a:cxn ang="0">
                      <a:pos x="0" y="87"/>
                    </a:cxn>
                    <a:cxn ang="0">
                      <a:pos x="12" y="90"/>
                    </a:cxn>
                    <a:cxn ang="0">
                      <a:pos x="40" y="92"/>
                    </a:cxn>
                    <a:cxn ang="0">
                      <a:pos x="49" y="88"/>
                    </a:cxn>
                    <a:cxn ang="0">
                      <a:pos x="71" y="96"/>
                    </a:cxn>
                    <a:cxn ang="0">
                      <a:pos x="87" y="88"/>
                    </a:cxn>
                    <a:cxn ang="0">
                      <a:pos x="79" y="98"/>
                    </a:cxn>
                    <a:cxn ang="0">
                      <a:pos x="71" y="110"/>
                    </a:cxn>
                    <a:cxn ang="0">
                      <a:pos x="85" y="100"/>
                    </a:cxn>
                    <a:cxn ang="0">
                      <a:pos x="91" y="96"/>
                    </a:cxn>
                    <a:cxn ang="0">
                      <a:pos x="99" y="92"/>
                    </a:cxn>
                    <a:cxn ang="0">
                      <a:pos x="103" y="100"/>
                    </a:cxn>
                    <a:cxn ang="0">
                      <a:pos x="105" y="108"/>
                    </a:cxn>
                    <a:cxn ang="0">
                      <a:pos x="109" y="112"/>
                    </a:cxn>
                    <a:cxn ang="0">
                      <a:pos x="124" y="96"/>
                    </a:cxn>
                  </a:cxnLst>
                  <a:rect l="0" t="0" r="r" b="b"/>
                  <a:pathLst>
                    <a:path w="124" h="112">
                      <a:moveTo>
                        <a:pt x="122" y="92"/>
                      </a:moveTo>
                      <a:lnTo>
                        <a:pt x="122" y="92"/>
                      </a:lnTo>
                      <a:lnTo>
                        <a:pt x="122" y="98"/>
                      </a:lnTo>
                      <a:lnTo>
                        <a:pt x="116" y="98"/>
                      </a:lnTo>
                      <a:lnTo>
                        <a:pt x="114" y="96"/>
                      </a:lnTo>
                      <a:lnTo>
                        <a:pt x="114" y="90"/>
                      </a:lnTo>
                      <a:lnTo>
                        <a:pt x="122" y="83"/>
                      </a:lnTo>
                      <a:lnTo>
                        <a:pt x="122" y="79"/>
                      </a:lnTo>
                      <a:lnTo>
                        <a:pt x="116" y="81"/>
                      </a:lnTo>
                      <a:lnTo>
                        <a:pt x="116" y="83"/>
                      </a:lnTo>
                      <a:lnTo>
                        <a:pt x="114" y="87"/>
                      </a:lnTo>
                      <a:lnTo>
                        <a:pt x="112" y="90"/>
                      </a:lnTo>
                      <a:lnTo>
                        <a:pt x="112" y="96"/>
                      </a:lnTo>
                      <a:lnTo>
                        <a:pt x="105" y="96"/>
                      </a:lnTo>
                      <a:lnTo>
                        <a:pt x="105" y="90"/>
                      </a:lnTo>
                      <a:lnTo>
                        <a:pt x="109" y="90"/>
                      </a:lnTo>
                      <a:lnTo>
                        <a:pt x="109" y="87"/>
                      </a:lnTo>
                      <a:lnTo>
                        <a:pt x="105" y="83"/>
                      </a:lnTo>
                      <a:lnTo>
                        <a:pt x="105" y="79"/>
                      </a:lnTo>
                      <a:lnTo>
                        <a:pt x="109" y="79"/>
                      </a:lnTo>
                      <a:lnTo>
                        <a:pt x="109" y="73"/>
                      </a:lnTo>
                      <a:lnTo>
                        <a:pt x="112" y="69"/>
                      </a:lnTo>
                      <a:lnTo>
                        <a:pt x="107" y="71"/>
                      </a:lnTo>
                      <a:lnTo>
                        <a:pt x="107" y="73"/>
                      </a:lnTo>
                      <a:lnTo>
                        <a:pt x="103" y="73"/>
                      </a:lnTo>
                      <a:lnTo>
                        <a:pt x="97" y="75"/>
                      </a:lnTo>
                      <a:lnTo>
                        <a:pt x="95" y="75"/>
                      </a:lnTo>
                      <a:lnTo>
                        <a:pt x="91" y="75"/>
                      </a:lnTo>
                      <a:lnTo>
                        <a:pt x="97" y="65"/>
                      </a:lnTo>
                      <a:lnTo>
                        <a:pt x="95" y="69"/>
                      </a:lnTo>
                      <a:lnTo>
                        <a:pt x="89" y="69"/>
                      </a:lnTo>
                      <a:lnTo>
                        <a:pt x="91" y="65"/>
                      </a:lnTo>
                      <a:lnTo>
                        <a:pt x="87" y="63"/>
                      </a:lnTo>
                      <a:lnTo>
                        <a:pt x="89" y="61"/>
                      </a:lnTo>
                      <a:lnTo>
                        <a:pt x="95" y="53"/>
                      </a:lnTo>
                      <a:lnTo>
                        <a:pt x="89" y="49"/>
                      </a:lnTo>
                      <a:lnTo>
                        <a:pt x="87" y="49"/>
                      </a:lnTo>
                      <a:lnTo>
                        <a:pt x="85" y="51"/>
                      </a:lnTo>
                      <a:lnTo>
                        <a:pt x="81" y="51"/>
                      </a:lnTo>
                      <a:lnTo>
                        <a:pt x="79" y="51"/>
                      </a:lnTo>
                      <a:lnTo>
                        <a:pt x="77" y="45"/>
                      </a:lnTo>
                      <a:lnTo>
                        <a:pt x="75" y="49"/>
                      </a:lnTo>
                      <a:lnTo>
                        <a:pt x="67" y="51"/>
                      </a:lnTo>
                      <a:lnTo>
                        <a:pt x="67" y="53"/>
                      </a:lnTo>
                      <a:lnTo>
                        <a:pt x="67" y="55"/>
                      </a:lnTo>
                      <a:lnTo>
                        <a:pt x="63" y="53"/>
                      </a:lnTo>
                      <a:lnTo>
                        <a:pt x="63" y="51"/>
                      </a:lnTo>
                      <a:lnTo>
                        <a:pt x="57" y="53"/>
                      </a:lnTo>
                      <a:lnTo>
                        <a:pt x="59" y="51"/>
                      </a:lnTo>
                      <a:lnTo>
                        <a:pt x="59" y="49"/>
                      </a:lnTo>
                      <a:lnTo>
                        <a:pt x="49" y="51"/>
                      </a:lnTo>
                      <a:lnTo>
                        <a:pt x="57" y="45"/>
                      </a:lnTo>
                      <a:lnTo>
                        <a:pt x="57" y="41"/>
                      </a:lnTo>
                      <a:lnTo>
                        <a:pt x="53" y="39"/>
                      </a:lnTo>
                      <a:lnTo>
                        <a:pt x="47" y="35"/>
                      </a:lnTo>
                      <a:lnTo>
                        <a:pt x="47" y="39"/>
                      </a:lnTo>
                      <a:lnTo>
                        <a:pt x="44" y="39"/>
                      </a:lnTo>
                      <a:lnTo>
                        <a:pt x="38" y="51"/>
                      </a:lnTo>
                      <a:lnTo>
                        <a:pt x="40" y="43"/>
                      </a:lnTo>
                      <a:lnTo>
                        <a:pt x="38" y="43"/>
                      </a:lnTo>
                      <a:lnTo>
                        <a:pt x="38" y="41"/>
                      </a:lnTo>
                      <a:lnTo>
                        <a:pt x="38" y="39"/>
                      </a:lnTo>
                      <a:lnTo>
                        <a:pt x="38" y="35"/>
                      </a:lnTo>
                      <a:lnTo>
                        <a:pt x="40" y="31"/>
                      </a:lnTo>
                      <a:lnTo>
                        <a:pt x="42" y="29"/>
                      </a:lnTo>
                      <a:lnTo>
                        <a:pt x="42" y="16"/>
                      </a:lnTo>
                      <a:lnTo>
                        <a:pt x="44" y="16"/>
                      </a:lnTo>
                      <a:lnTo>
                        <a:pt x="49" y="16"/>
                      </a:lnTo>
                      <a:lnTo>
                        <a:pt x="51" y="12"/>
                      </a:lnTo>
                      <a:lnTo>
                        <a:pt x="51" y="10"/>
                      </a:lnTo>
                      <a:lnTo>
                        <a:pt x="47" y="10"/>
                      </a:lnTo>
                      <a:lnTo>
                        <a:pt x="47" y="6"/>
                      </a:lnTo>
                      <a:lnTo>
                        <a:pt x="51" y="6"/>
                      </a:lnTo>
                      <a:lnTo>
                        <a:pt x="51" y="4"/>
                      </a:lnTo>
                      <a:lnTo>
                        <a:pt x="57" y="4"/>
                      </a:lnTo>
                      <a:lnTo>
                        <a:pt x="57" y="0"/>
                      </a:lnTo>
                      <a:lnTo>
                        <a:pt x="49" y="2"/>
                      </a:lnTo>
                      <a:lnTo>
                        <a:pt x="44" y="0"/>
                      </a:lnTo>
                      <a:lnTo>
                        <a:pt x="38" y="2"/>
                      </a:lnTo>
                      <a:lnTo>
                        <a:pt x="32" y="10"/>
                      </a:lnTo>
                      <a:lnTo>
                        <a:pt x="34" y="14"/>
                      </a:lnTo>
                      <a:lnTo>
                        <a:pt x="30" y="14"/>
                      </a:lnTo>
                      <a:lnTo>
                        <a:pt x="26" y="16"/>
                      </a:lnTo>
                      <a:lnTo>
                        <a:pt x="26" y="25"/>
                      </a:lnTo>
                      <a:lnTo>
                        <a:pt x="24" y="29"/>
                      </a:lnTo>
                      <a:lnTo>
                        <a:pt x="24" y="39"/>
                      </a:lnTo>
                      <a:lnTo>
                        <a:pt x="24" y="41"/>
                      </a:lnTo>
                      <a:lnTo>
                        <a:pt x="24" y="45"/>
                      </a:lnTo>
                      <a:lnTo>
                        <a:pt x="20" y="51"/>
                      </a:lnTo>
                      <a:lnTo>
                        <a:pt x="20" y="53"/>
                      </a:lnTo>
                      <a:lnTo>
                        <a:pt x="26" y="53"/>
                      </a:lnTo>
                      <a:lnTo>
                        <a:pt x="24" y="59"/>
                      </a:lnTo>
                      <a:lnTo>
                        <a:pt x="24" y="61"/>
                      </a:lnTo>
                      <a:lnTo>
                        <a:pt x="22" y="61"/>
                      </a:lnTo>
                      <a:lnTo>
                        <a:pt x="20" y="59"/>
                      </a:lnTo>
                      <a:lnTo>
                        <a:pt x="16" y="59"/>
                      </a:lnTo>
                      <a:lnTo>
                        <a:pt x="14" y="59"/>
                      </a:lnTo>
                      <a:lnTo>
                        <a:pt x="14" y="61"/>
                      </a:lnTo>
                      <a:lnTo>
                        <a:pt x="12" y="61"/>
                      </a:lnTo>
                      <a:lnTo>
                        <a:pt x="12" y="63"/>
                      </a:lnTo>
                      <a:lnTo>
                        <a:pt x="14" y="63"/>
                      </a:lnTo>
                      <a:lnTo>
                        <a:pt x="14" y="65"/>
                      </a:lnTo>
                      <a:lnTo>
                        <a:pt x="10" y="65"/>
                      </a:lnTo>
                      <a:lnTo>
                        <a:pt x="4" y="65"/>
                      </a:lnTo>
                      <a:lnTo>
                        <a:pt x="4" y="71"/>
                      </a:lnTo>
                      <a:lnTo>
                        <a:pt x="6" y="71"/>
                      </a:lnTo>
                      <a:lnTo>
                        <a:pt x="6" y="69"/>
                      </a:lnTo>
                      <a:lnTo>
                        <a:pt x="16" y="71"/>
                      </a:lnTo>
                      <a:lnTo>
                        <a:pt x="14" y="73"/>
                      </a:lnTo>
                      <a:lnTo>
                        <a:pt x="14" y="71"/>
                      </a:lnTo>
                      <a:lnTo>
                        <a:pt x="10" y="73"/>
                      </a:lnTo>
                      <a:lnTo>
                        <a:pt x="10" y="79"/>
                      </a:lnTo>
                      <a:lnTo>
                        <a:pt x="2" y="83"/>
                      </a:lnTo>
                      <a:lnTo>
                        <a:pt x="0" y="87"/>
                      </a:lnTo>
                      <a:lnTo>
                        <a:pt x="2" y="92"/>
                      </a:lnTo>
                      <a:lnTo>
                        <a:pt x="10" y="92"/>
                      </a:lnTo>
                      <a:lnTo>
                        <a:pt x="12" y="90"/>
                      </a:lnTo>
                      <a:lnTo>
                        <a:pt x="30" y="90"/>
                      </a:lnTo>
                      <a:lnTo>
                        <a:pt x="40" y="90"/>
                      </a:lnTo>
                      <a:lnTo>
                        <a:pt x="40" y="92"/>
                      </a:lnTo>
                      <a:lnTo>
                        <a:pt x="42" y="92"/>
                      </a:lnTo>
                      <a:lnTo>
                        <a:pt x="47" y="90"/>
                      </a:lnTo>
                      <a:lnTo>
                        <a:pt x="49" y="88"/>
                      </a:lnTo>
                      <a:lnTo>
                        <a:pt x="49" y="92"/>
                      </a:lnTo>
                      <a:lnTo>
                        <a:pt x="75" y="88"/>
                      </a:lnTo>
                      <a:lnTo>
                        <a:pt x="71" y="96"/>
                      </a:lnTo>
                      <a:lnTo>
                        <a:pt x="79" y="96"/>
                      </a:lnTo>
                      <a:lnTo>
                        <a:pt x="81" y="88"/>
                      </a:lnTo>
                      <a:lnTo>
                        <a:pt x="87" y="88"/>
                      </a:lnTo>
                      <a:lnTo>
                        <a:pt x="85" y="92"/>
                      </a:lnTo>
                      <a:lnTo>
                        <a:pt x="81" y="96"/>
                      </a:lnTo>
                      <a:lnTo>
                        <a:pt x="79" y="98"/>
                      </a:lnTo>
                      <a:lnTo>
                        <a:pt x="77" y="102"/>
                      </a:lnTo>
                      <a:lnTo>
                        <a:pt x="71" y="106"/>
                      </a:lnTo>
                      <a:lnTo>
                        <a:pt x="71" y="110"/>
                      </a:lnTo>
                      <a:lnTo>
                        <a:pt x="77" y="110"/>
                      </a:lnTo>
                      <a:lnTo>
                        <a:pt x="81" y="106"/>
                      </a:lnTo>
                      <a:lnTo>
                        <a:pt x="85" y="100"/>
                      </a:lnTo>
                      <a:lnTo>
                        <a:pt x="85" y="98"/>
                      </a:lnTo>
                      <a:lnTo>
                        <a:pt x="87" y="96"/>
                      </a:lnTo>
                      <a:lnTo>
                        <a:pt x="91" y="96"/>
                      </a:lnTo>
                      <a:lnTo>
                        <a:pt x="95" y="88"/>
                      </a:lnTo>
                      <a:lnTo>
                        <a:pt x="99" y="88"/>
                      </a:lnTo>
                      <a:lnTo>
                        <a:pt x="99" y="92"/>
                      </a:lnTo>
                      <a:lnTo>
                        <a:pt x="105" y="96"/>
                      </a:lnTo>
                      <a:lnTo>
                        <a:pt x="105" y="100"/>
                      </a:lnTo>
                      <a:lnTo>
                        <a:pt x="103" y="100"/>
                      </a:lnTo>
                      <a:lnTo>
                        <a:pt x="99" y="100"/>
                      </a:lnTo>
                      <a:lnTo>
                        <a:pt x="99" y="110"/>
                      </a:lnTo>
                      <a:lnTo>
                        <a:pt x="105" y="108"/>
                      </a:lnTo>
                      <a:lnTo>
                        <a:pt x="105" y="102"/>
                      </a:lnTo>
                      <a:lnTo>
                        <a:pt x="109" y="106"/>
                      </a:lnTo>
                      <a:lnTo>
                        <a:pt x="109" y="112"/>
                      </a:lnTo>
                      <a:lnTo>
                        <a:pt x="116" y="112"/>
                      </a:lnTo>
                      <a:lnTo>
                        <a:pt x="118" y="106"/>
                      </a:lnTo>
                      <a:lnTo>
                        <a:pt x="124" y="96"/>
                      </a:lnTo>
                      <a:lnTo>
                        <a:pt x="124" y="90"/>
                      </a:lnTo>
                      <a:lnTo>
                        <a:pt x="122" y="92"/>
                      </a:lnTo>
                      <a:close/>
                    </a:path>
                  </a:pathLst>
                </a:custGeom>
                <a:grpFill/>
                <a:ln w="9525">
                  <a:solidFill>
                    <a:schemeClr val="bg1">
                      <a:lumMod val="50000"/>
                    </a:schemeClr>
                  </a:solidFill>
                  <a:round/>
                  <a:headEnd/>
                  <a:tailEnd/>
                </a:ln>
              </p:spPr>
              <p:txBody>
                <a:bodyPr/>
                <a:lstStyle/>
                <a:p>
                  <a:pPr>
                    <a:defRPr/>
                  </a:pPr>
                  <a:endParaRPr lang="en-GB" dirty="0"/>
                </a:p>
              </p:txBody>
            </p:sp>
            <p:sp>
              <p:nvSpPr>
                <p:cNvPr id="1078" name="Freeform 687"/>
                <p:cNvSpPr>
                  <a:spLocks/>
                </p:cNvSpPr>
                <p:nvPr/>
              </p:nvSpPr>
              <p:spPr bwMode="auto">
                <a:xfrm>
                  <a:off x="3500438" y="2868613"/>
                  <a:ext cx="196850" cy="177800"/>
                </a:xfrm>
                <a:custGeom>
                  <a:avLst/>
                  <a:gdLst/>
                  <a:ahLst/>
                  <a:cxnLst>
                    <a:cxn ang="0">
                      <a:pos x="122" y="98"/>
                    </a:cxn>
                    <a:cxn ang="0">
                      <a:pos x="114" y="90"/>
                    </a:cxn>
                    <a:cxn ang="0">
                      <a:pos x="116" y="81"/>
                    </a:cxn>
                    <a:cxn ang="0">
                      <a:pos x="112" y="90"/>
                    </a:cxn>
                    <a:cxn ang="0">
                      <a:pos x="105" y="90"/>
                    </a:cxn>
                    <a:cxn ang="0">
                      <a:pos x="105" y="83"/>
                    </a:cxn>
                    <a:cxn ang="0">
                      <a:pos x="109" y="73"/>
                    </a:cxn>
                    <a:cxn ang="0">
                      <a:pos x="107" y="73"/>
                    </a:cxn>
                    <a:cxn ang="0">
                      <a:pos x="95" y="75"/>
                    </a:cxn>
                    <a:cxn ang="0">
                      <a:pos x="95" y="69"/>
                    </a:cxn>
                    <a:cxn ang="0">
                      <a:pos x="87" y="63"/>
                    </a:cxn>
                    <a:cxn ang="0">
                      <a:pos x="89" y="49"/>
                    </a:cxn>
                    <a:cxn ang="0">
                      <a:pos x="81" y="51"/>
                    </a:cxn>
                    <a:cxn ang="0">
                      <a:pos x="75" y="49"/>
                    </a:cxn>
                    <a:cxn ang="0">
                      <a:pos x="67" y="55"/>
                    </a:cxn>
                    <a:cxn ang="0">
                      <a:pos x="57" y="53"/>
                    </a:cxn>
                    <a:cxn ang="0">
                      <a:pos x="49" y="51"/>
                    </a:cxn>
                    <a:cxn ang="0">
                      <a:pos x="53" y="39"/>
                    </a:cxn>
                    <a:cxn ang="0">
                      <a:pos x="44" y="39"/>
                    </a:cxn>
                    <a:cxn ang="0">
                      <a:pos x="38" y="43"/>
                    </a:cxn>
                    <a:cxn ang="0">
                      <a:pos x="38" y="35"/>
                    </a:cxn>
                    <a:cxn ang="0">
                      <a:pos x="42" y="16"/>
                    </a:cxn>
                    <a:cxn ang="0">
                      <a:pos x="51" y="12"/>
                    </a:cxn>
                    <a:cxn ang="0">
                      <a:pos x="47" y="6"/>
                    </a:cxn>
                    <a:cxn ang="0">
                      <a:pos x="57" y="4"/>
                    </a:cxn>
                    <a:cxn ang="0">
                      <a:pos x="44" y="0"/>
                    </a:cxn>
                    <a:cxn ang="0">
                      <a:pos x="34" y="14"/>
                    </a:cxn>
                    <a:cxn ang="0">
                      <a:pos x="26" y="25"/>
                    </a:cxn>
                    <a:cxn ang="0">
                      <a:pos x="24" y="41"/>
                    </a:cxn>
                    <a:cxn ang="0">
                      <a:pos x="20" y="53"/>
                    </a:cxn>
                    <a:cxn ang="0">
                      <a:pos x="24" y="61"/>
                    </a:cxn>
                    <a:cxn ang="0">
                      <a:pos x="16" y="59"/>
                    </a:cxn>
                    <a:cxn ang="0">
                      <a:pos x="12" y="61"/>
                    </a:cxn>
                    <a:cxn ang="0">
                      <a:pos x="14" y="65"/>
                    </a:cxn>
                    <a:cxn ang="0">
                      <a:pos x="4" y="71"/>
                    </a:cxn>
                    <a:cxn ang="0">
                      <a:pos x="16" y="71"/>
                    </a:cxn>
                    <a:cxn ang="0">
                      <a:pos x="10" y="73"/>
                    </a:cxn>
                    <a:cxn ang="0">
                      <a:pos x="0" y="87"/>
                    </a:cxn>
                    <a:cxn ang="0">
                      <a:pos x="12" y="90"/>
                    </a:cxn>
                    <a:cxn ang="0">
                      <a:pos x="40" y="92"/>
                    </a:cxn>
                    <a:cxn ang="0">
                      <a:pos x="49" y="88"/>
                    </a:cxn>
                    <a:cxn ang="0">
                      <a:pos x="71" y="96"/>
                    </a:cxn>
                    <a:cxn ang="0">
                      <a:pos x="87" y="88"/>
                    </a:cxn>
                    <a:cxn ang="0">
                      <a:pos x="79" y="98"/>
                    </a:cxn>
                    <a:cxn ang="0">
                      <a:pos x="71" y="110"/>
                    </a:cxn>
                    <a:cxn ang="0">
                      <a:pos x="85" y="100"/>
                    </a:cxn>
                    <a:cxn ang="0">
                      <a:pos x="91" y="96"/>
                    </a:cxn>
                    <a:cxn ang="0">
                      <a:pos x="99" y="92"/>
                    </a:cxn>
                    <a:cxn ang="0">
                      <a:pos x="103" y="100"/>
                    </a:cxn>
                    <a:cxn ang="0">
                      <a:pos x="105" y="108"/>
                    </a:cxn>
                    <a:cxn ang="0">
                      <a:pos x="109" y="112"/>
                    </a:cxn>
                    <a:cxn ang="0">
                      <a:pos x="124" y="96"/>
                    </a:cxn>
                  </a:cxnLst>
                  <a:rect l="0" t="0" r="r" b="b"/>
                  <a:pathLst>
                    <a:path w="124" h="112">
                      <a:moveTo>
                        <a:pt x="122" y="92"/>
                      </a:moveTo>
                      <a:lnTo>
                        <a:pt x="122" y="92"/>
                      </a:lnTo>
                      <a:lnTo>
                        <a:pt x="122" y="98"/>
                      </a:lnTo>
                      <a:lnTo>
                        <a:pt x="116" y="98"/>
                      </a:lnTo>
                      <a:lnTo>
                        <a:pt x="114" y="96"/>
                      </a:lnTo>
                      <a:lnTo>
                        <a:pt x="114" y="90"/>
                      </a:lnTo>
                      <a:lnTo>
                        <a:pt x="122" y="83"/>
                      </a:lnTo>
                      <a:lnTo>
                        <a:pt x="122" y="79"/>
                      </a:lnTo>
                      <a:lnTo>
                        <a:pt x="116" y="81"/>
                      </a:lnTo>
                      <a:lnTo>
                        <a:pt x="116" y="83"/>
                      </a:lnTo>
                      <a:lnTo>
                        <a:pt x="114" y="87"/>
                      </a:lnTo>
                      <a:lnTo>
                        <a:pt x="112" y="90"/>
                      </a:lnTo>
                      <a:lnTo>
                        <a:pt x="112" y="96"/>
                      </a:lnTo>
                      <a:lnTo>
                        <a:pt x="105" y="96"/>
                      </a:lnTo>
                      <a:lnTo>
                        <a:pt x="105" y="90"/>
                      </a:lnTo>
                      <a:lnTo>
                        <a:pt x="109" y="90"/>
                      </a:lnTo>
                      <a:lnTo>
                        <a:pt x="109" y="87"/>
                      </a:lnTo>
                      <a:lnTo>
                        <a:pt x="105" y="83"/>
                      </a:lnTo>
                      <a:lnTo>
                        <a:pt x="105" y="79"/>
                      </a:lnTo>
                      <a:lnTo>
                        <a:pt x="109" y="79"/>
                      </a:lnTo>
                      <a:lnTo>
                        <a:pt x="109" y="73"/>
                      </a:lnTo>
                      <a:lnTo>
                        <a:pt x="112" y="69"/>
                      </a:lnTo>
                      <a:lnTo>
                        <a:pt x="107" y="71"/>
                      </a:lnTo>
                      <a:lnTo>
                        <a:pt x="107" y="73"/>
                      </a:lnTo>
                      <a:lnTo>
                        <a:pt x="103" y="73"/>
                      </a:lnTo>
                      <a:lnTo>
                        <a:pt x="97" y="75"/>
                      </a:lnTo>
                      <a:lnTo>
                        <a:pt x="95" y="75"/>
                      </a:lnTo>
                      <a:lnTo>
                        <a:pt x="91" y="75"/>
                      </a:lnTo>
                      <a:lnTo>
                        <a:pt x="97" y="65"/>
                      </a:lnTo>
                      <a:lnTo>
                        <a:pt x="95" y="69"/>
                      </a:lnTo>
                      <a:lnTo>
                        <a:pt x="89" y="69"/>
                      </a:lnTo>
                      <a:lnTo>
                        <a:pt x="91" y="65"/>
                      </a:lnTo>
                      <a:lnTo>
                        <a:pt x="87" y="63"/>
                      </a:lnTo>
                      <a:lnTo>
                        <a:pt x="89" y="61"/>
                      </a:lnTo>
                      <a:lnTo>
                        <a:pt x="95" y="53"/>
                      </a:lnTo>
                      <a:lnTo>
                        <a:pt x="89" y="49"/>
                      </a:lnTo>
                      <a:lnTo>
                        <a:pt x="87" y="49"/>
                      </a:lnTo>
                      <a:lnTo>
                        <a:pt x="85" y="51"/>
                      </a:lnTo>
                      <a:lnTo>
                        <a:pt x="81" y="51"/>
                      </a:lnTo>
                      <a:lnTo>
                        <a:pt x="79" y="51"/>
                      </a:lnTo>
                      <a:lnTo>
                        <a:pt x="77" y="45"/>
                      </a:lnTo>
                      <a:lnTo>
                        <a:pt x="75" y="49"/>
                      </a:lnTo>
                      <a:lnTo>
                        <a:pt x="67" y="51"/>
                      </a:lnTo>
                      <a:lnTo>
                        <a:pt x="67" y="53"/>
                      </a:lnTo>
                      <a:lnTo>
                        <a:pt x="67" y="55"/>
                      </a:lnTo>
                      <a:lnTo>
                        <a:pt x="63" y="53"/>
                      </a:lnTo>
                      <a:lnTo>
                        <a:pt x="63" y="51"/>
                      </a:lnTo>
                      <a:lnTo>
                        <a:pt x="57" y="53"/>
                      </a:lnTo>
                      <a:lnTo>
                        <a:pt x="59" y="51"/>
                      </a:lnTo>
                      <a:lnTo>
                        <a:pt x="59" y="49"/>
                      </a:lnTo>
                      <a:lnTo>
                        <a:pt x="49" y="51"/>
                      </a:lnTo>
                      <a:lnTo>
                        <a:pt x="57" y="45"/>
                      </a:lnTo>
                      <a:lnTo>
                        <a:pt x="57" y="41"/>
                      </a:lnTo>
                      <a:lnTo>
                        <a:pt x="53" y="39"/>
                      </a:lnTo>
                      <a:lnTo>
                        <a:pt x="47" y="35"/>
                      </a:lnTo>
                      <a:lnTo>
                        <a:pt x="47" y="39"/>
                      </a:lnTo>
                      <a:lnTo>
                        <a:pt x="44" y="39"/>
                      </a:lnTo>
                      <a:lnTo>
                        <a:pt x="38" y="51"/>
                      </a:lnTo>
                      <a:lnTo>
                        <a:pt x="40" y="43"/>
                      </a:lnTo>
                      <a:lnTo>
                        <a:pt x="38" y="43"/>
                      </a:lnTo>
                      <a:lnTo>
                        <a:pt x="38" y="41"/>
                      </a:lnTo>
                      <a:lnTo>
                        <a:pt x="38" y="39"/>
                      </a:lnTo>
                      <a:lnTo>
                        <a:pt x="38" y="35"/>
                      </a:lnTo>
                      <a:lnTo>
                        <a:pt x="40" y="31"/>
                      </a:lnTo>
                      <a:lnTo>
                        <a:pt x="42" y="29"/>
                      </a:lnTo>
                      <a:lnTo>
                        <a:pt x="42" y="16"/>
                      </a:lnTo>
                      <a:lnTo>
                        <a:pt x="44" y="16"/>
                      </a:lnTo>
                      <a:lnTo>
                        <a:pt x="49" y="16"/>
                      </a:lnTo>
                      <a:lnTo>
                        <a:pt x="51" y="12"/>
                      </a:lnTo>
                      <a:lnTo>
                        <a:pt x="51" y="10"/>
                      </a:lnTo>
                      <a:lnTo>
                        <a:pt x="47" y="10"/>
                      </a:lnTo>
                      <a:lnTo>
                        <a:pt x="47" y="6"/>
                      </a:lnTo>
                      <a:lnTo>
                        <a:pt x="51" y="6"/>
                      </a:lnTo>
                      <a:lnTo>
                        <a:pt x="51" y="4"/>
                      </a:lnTo>
                      <a:lnTo>
                        <a:pt x="57" y="4"/>
                      </a:lnTo>
                      <a:lnTo>
                        <a:pt x="57" y="0"/>
                      </a:lnTo>
                      <a:lnTo>
                        <a:pt x="49" y="2"/>
                      </a:lnTo>
                      <a:lnTo>
                        <a:pt x="44" y="0"/>
                      </a:lnTo>
                      <a:lnTo>
                        <a:pt x="38" y="2"/>
                      </a:lnTo>
                      <a:lnTo>
                        <a:pt x="32" y="10"/>
                      </a:lnTo>
                      <a:lnTo>
                        <a:pt x="34" y="14"/>
                      </a:lnTo>
                      <a:lnTo>
                        <a:pt x="30" y="14"/>
                      </a:lnTo>
                      <a:lnTo>
                        <a:pt x="26" y="16"/>
                      </a:lnTo>
                      <a:lnTo>
                        <a:pt x="26" y="25"/>
                      </a:lnTo>
                      <a:lnTo>
                        <a:pt x="24" y="29"/>
                      </a:lnTo>
                      <a:lnTo>
                        <a:pt x="24" y="39"/>
                      </a:lnTo>
                      <a:lnTo>
                        <a:pt x="24" y="41"/>
                      </a:lnTo>
                      <a:lnTo>
                        <a:pt x="24" y="45"/>
                      </a:lnTo>
                      <a:lnTo>
                        <a:pt x="20" y="51"/>
                      </a:lnTo>
                      <a:lnTo>
                        <a:pt x="20" y="53"/>
                      </a:lnTo>
                      <a:lnTo>
                        <a:pt x="26" y="53"/>
                      </a:lnTo>
                      <a:lnTo>
                        <a:pt x="24" y="59"/>
                      </a:lnTo>
                      <a:lnTo>
                        <a:pt x="24" y="61"/>
                      </a:lnTo>
                      <a:lnTo>
                        <a:pt x="22" y="61"/>
                      </a:lnTo>
                      <a:lnTo>
                        <a:pt x="20" y="59"/>
                      </a:lnTo>
                      <a:lnTo>
                        <a:pt x="16" y="59"/>
                      </a:lnTo>
                      <a:lnTo>
                        <a:pt x="14" y="59"/>
                      </a:lnTo>
                      <a:lnTo>
                        <a:pt x="14" y="61"/>
                      </a:lnTo>
                      <a:lnTo>
                        <a:pt x="12" y="61"/>
                      </a:lnTo>
                      <a:lnTo>
                        <a:pt x="12" y="63"/>
                      </a:lnTo>
                      <a:lnTo>
                        <a:pt x="14" y="63"/>
                      </a:lnTo>
                      <a:lnTo>
                        <a:pt x="14" y="65"/>
                      </a:lnTo>
                      <a:lnTo>
                        <a:pt x="10" y="65"/>
                      </a:lnTo>
                      <a:lnTo>
                        <a:pt x="4" y="65"/>
                      </a:lnTo>
                      <a:lnTo>
                        <a:pt x="4" y="71"/>
                      </a:lnTo>
                      <a:lnTo>
                        <a:pt x="6" y="71"/>
                      </a:lnTo>
                      <a:lnTo>
                        <a:pt x="6" y="69"/>
                      </a:lnTo>
                      <a:lnTo>
                        <a:pt x="16" y="71"/>
                      </a:lnTo>
                      <a:lnTo>
                        <a:pt x="14" y="73"/>
                      </a:lnTo>
                      <a:lnTo>
                        <a:pt x="14" y="71"/>
                      </a:lnTo>
                      <a:lnTo>
                        <a:pt x="10" y="73"/>
                      </a:lnTo>
                      <a:lnTo>
                        <a:pt x="10" y="79"/>
                      </a:lnTo>
                      <a:lnTo>
                        <a:pt x="2" y="83"/>
                      </a:lnTo>
                      <a:lnTo>
                        <a:pt x="0" y="87"/>
                      </a:lnTo>
                      <a:lnTo>
                        <a:pt x="2" y="92"/>
                      </a:lnTo>
                      <a:lnTo>
                        <a:pt x="10" y="92"/>
                      </a:lnTo>
                      <a:lnTo>
                        <a:pt x="12" y="90"/>
                      </a:lnTo>
                      <a:lnTo>
                        <a:pt x="30" y="90"/>
                      </a:lnTo>
                      <a:lnTo>
                        <a:pt x="40" y="90"/>
                      </a:lnTo>
                      <a:lnTo>
                        <a:pt x="40" y="92"/>
                      </a:lnTo>
                      <a:lnTo>
                        <a:pt x="42" y="92"/>
                      </a:lnTo>
                      <a:lnTo>
                        <a:pt x="47" y="90"/>
                      </a:lnTo>
                      <a:lnTo>
                        <a:pt x="49" y="88"/>
                      </a:lnTo>
                      <a:lnTo>
                        <a:pt x="49" y="92"/>
                      </a:lnTo>
                      <a:lnTo>
                        <a:pt x="75" y="88"/>
                      </a:lnTo>
                      <a:lnTo>
                        <a:pt x="71" y="96"/>
                      </a:lnTo>
                      <a:lnTo>
                        <a:pt x="79" y="96"/>
                      </a:lnTo>
                      <a:lnTo>
                        <a:pt x="81" y="88"/>
                      </a:lnTo>
                      <a:lnTo>
                        <a:pt x="87" y="88"/>
                      </a:lnTo>
                      <a:lnTo>
                        <a:pt x="85" y="92"/>
                      </a:lnTo>
                      <a:lnTo>
                        <a:pt x="81" y="96"/>
                      </a:lnTo>
                      <a:lnTo>
                        <a:pt x="79" y="98"/>
                      </a:lnTo>
                      <a:lnTo>
                        <a:pt x="77" y="102"/>
                      </a:lnTo>
                      <a:lnTo>
                        <a:pt x="71" y="106"/>
                      </a:lnTo>
                      <a:lnTo>
                        <a:pt x="71" y="110"/>
                      </a:lnTo>
                      <a:lnTo>
                        <a:pt x="77" y="110"/>
                      </a:lnTo>
                      <a:lnTo>
                        <a:pt x="81" y="106"/>
                      </a:lnTo>
                      <a:lnTo>
                        <a:pt x="85" y="100"/>
                      </a:lnTo>
                      <a:lnTo>
                        <a:pt x="85" y="98"/>
                      </a:lnTo>
                      <a:lnTo>
                        <a:pt x="87" y="96"/>
                      </a:lnTo>
                      <a:lnTo>
                        <a:pt x="91" y="96"/>
                      </a:lnTo>
                      <a:lnTo>
                        <a:pt x="95" y="88"/>
                      </a:lnTo>
                      <a:lnTo>
                        <a:pt x="99" y="88"/>
                      </a:lnTo>
                      <a:lnTo>
                        <a:pt x="99" y="92"/>
                      </a:lnTo>
                      <a:lnTo>
                        <a:pt x="105" y="96"/>
                      </a:lnTo>
                      <a:lnTo>
                        <a:pt x="105" y="100"/>
                      </a:lnTo>
                      <a:lnTo>
                        <a:pt x="103" y="100"/>
                      </a:lnTo>
                      <a:lnTo>
                        <a:pt x="99" y="100"/>
                      </a:lnTo>
                      <a:lnTo>
                        <a:pt x="99" y="110"/>
                      </a:lnTo>
                      <a:lnTo>
                        <a:pt x="105" y="108"/>
                      </a:lnTo>
                      <a:lnTo>
                        <a:pt x="105" y="102"/>
                      </a:lnTo>
                      <a:lnTo>
                        <a:pt x="109" y="106"/>
                      </a:lnTo>
                      <a:lnTo>
                        <a:pt x="109" y="112"/>
                      </a:lnTo>
                      <a:lnTo>
                        <a:pt x="116" y="112"/>
                      </a:lnTo>
                      <a:lnTo>
                        <a:pt x="118" y="106"/>
                      </a:lnTo>
                      <a:lnTo>
                        <a:pt x="124" y="96"/>
                      </a:lnTo>
                      <a:lnTo>
                        <a:pt x="124" y="90"/>
                      </a:lnTo>
                      <a:lnTo>
                        <a:pt x="122" y="92"/>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79" name="Freeform 688"/>
                <p:cNvSpPr>
                  <a:spLocks/>
                </p:cNvSpPr>
                <p:nvPr/>
              </p:nvSpPr>
              <p:spPr bwMode="auto">
                <a:xfrm>
                  <a:off x="3432175" y="3046413"/>
                  <a:ext cx="49213" cy="68263"/>
                </a:xfrm>
                <a:custGeom>
                  <a:avLst/>
                  <a:gdLst/>
                  <a:ahLst/>
                  <a:cxnLst>
                    <a:cxn ang="0">
                      <a:pos x="18" y="26"/>
                    </a:cxn>
                    <a:cxn ang="0">
                      <a:pos x="18" y="24"/>
                    </a:cxn>
                    <a:cxn ang="0">
                      <a:pos x="12" y="24"/>
                    </a:cxn>
                    <a:cxn ang="0">
                      <a:pos x="16" y="14"/>
                    </a:cxn>
                    <a:cxn ang="0">
                      <a:pos x="20" y="8"/>
                    </a:cxn>
                    <a:cxn ang="0">
                      <a:pos x="27" y="8"/>
                    </a:cxn>
                    <a:cxn ang="0">
                      <a:pos x="29" y="6"/>
                    </a:cxn>
                    <a:cxn ang="0">
                      <a:pos x="31" y="4"/>
                    </a:cxn>
                    <a:cxn ang="0">
                      <a:pos x="29" y="0"/>
                    </a:cxn>
                    <a:cxn ang="0">
                      <a:pos x="27" y="0"/>
                    </a:cxn>
                    <a:cxn ang="0">
                      <a:pos x="27" y="4"/>
                    </a:cxn>
                    <a:cxn ang="0">
                      <a:pos x="22" y="6"/>
                    </a:cxn>
                    <a:cxn ang="0">
                      <a:pos x="20" y="6"/>
                    </a:cxn>
                    <a:cxn ang="0">
                      <a:pos x="16" y="4"/>
                    </a:cxn>
                    <a:cxn ang="0">
                      <a:pos x="8" y="8"/>
                    </a:cxn>
                    <a:cxn ang="0">
                      <a:pos x="10" y="14"/>
                    </a:cxn>
                    <a:cxn ang="0">
                      <a:pos x="8" y="16"/>
                    </a:cxn>
                    <a:cxn ang="0">
                      <a:pos x="4" y="16"/>
                    </a:cxn>
                    <a:cxn ang="0">
                      <a:pos x="2" y="20"/>
                    </a:cxn>
                    <a:cxn ang="0">
                      <a:pos x="2" y="24"/>
                    </a:cxn>
                    <a:cxn ang="0">
                      <a:pos x="2" y="26"/>
                    </a:cxn>
                    <a:cxn ang="0">
                      <a:pos x="0" y="28"/>
                    </a:cxn>
                    <a:cxn ang="0">
                      <a:pos x="0" y="36"/>
                    </a:cxn>
                    <a:cxn ang="0">
                      <a:pos x="0" y="38"/>
                    </a:cxn>
                    <a:cxn ang="0">
                      <a:pos x="2" y="40"/>
                    </a:cxn>
                    <a:cxn ang="0">
                      <a:pos x="10" y="43"/>
                    </a:cxn>
                    <a:cxn ang="0">
                      <a:pos x="10" y="40"/>
                    </a:cxn>
                    <a:cxn ang="0">
                      <a:pos x="10" y="38"/>
                    </a:cxn>
                    <a:cxn ang="0">
                      <a:pos x="8" y="36"/>
                    </a:cxn>
                    <a:cxn ang="0">
                      <a:pos x="10" y="30"/>
                    </a:cxn>
                    <a:cxn ang="0">
                      <a:pos x="18" y="26"/>
                    </a:cxn>
                  </a:cxnLst>
                  <a:rect l="0" t="0" r="r" b="b"/>
                  <a:pathLst>
                    <a:path w="31" h="43">
                      <a:moveTo>
                        <a:pt x="18" y="26"/>
                      </a:moveTo>
                      <a:lnTo>
                        <a:pt x="18" y="24"/>
                      </a:lnTo>
                      <a:lnTo>
                        <a:pt x="12" y="24"/>
                      </a:lnTo>
                      <a:lnTo>
                        <a:pt x="16" y="14"/>
                      </a:lnTo>
                      <a:lnTo>
                        <a:pt x="20" y="8"/>
                      </a:lnTo>
                      <a:lnTo>
                        <a:pt x="27" y="8"/>
                      </a:lnTo>
                      <a:lnTo>
                        <a:pt x="29" y="6"/>
                      </a:lnTo>
                      <a:lnTo>
                        <a:pt x="31" y="4"/>
                      </a:lnTo>
                      <a:lnTo>
                        <a:pt x="29" y="0"/>
                      </a:lnTo>
                      <a:lnTo>
                        <a:pt x="27" y="0"/>
                      </a:lnTo>
                      <a:lnTo>
                        <a:pt x="27" y="4"/>
                      </a:lnTo>
                      <a:lnTo>
                        <a:pt x="22" y="6"/>
                      </a:lnTo>
                      <a:lnTo>
                        <a:pt x="20" y="6"/>
                      </a:lnTo>
                      <a:lnTo>
                        <a:pt x="16" y="4"/>
                      </a:lnTo>
                      <a:lnTo>
                        <a:pt x="8" y="8"/>
                      </a:lnTo>
                      <a:lnTo>
                        <a:pt x="10" y="14"/>
                      </a:lnTo>
                      <a:lnTo>
                        <a:pt x="8" y="16"/>
                      </a:lnTo>
                      <a:lnTo>
                        <a:pt x="4" y="16"/>
                      </a:lnTo>
                      <a:lnTo>
                        <a:pt x="2" y="20"/>
                      </a:lnTo>
                      <a:lnTo>
                        <a:pt x="2" y="24"/>
                      </a:lnTo>
                      <a:lnTo>
                        <a:pt x="2" y="26"/>
                      </a:lnTo>
                      <a:lnTo>
                        <a:pt x="0" y="28"/>
                      </a:lnTo>
                      <a:lnTo>
                        <a:pt x="0" y="36"/>
                      </a:lnTo>
                      <a:lnTo>
                        <a:pt x="0" y="38"/>
                      </a:lnTo>
                      <a:lnTo>
                        <a:pt x="2" y="40"/>
                      </a:lnTo>
                      <a:lnTo>
                        <a:pt x="10" y="43"/>
                      </a:lnTo>
                      <a:lnTo>
                        <a:pt x="10" y="40"/>
                      </a:lnTo>
                      <a:lnTo>
                        <a:pt x="10" y="38"/>
                      </a:lnTo>
                      <a:lnTo>
                        <a:pt x="8" y="36"/>
                      </a:lnTo>
                      <a:lnTo>
                        <a:pt x="10" y="30"/>
                      </a:lnTo>
                      <a:lnTo>
                        <a:pt x="18" y="26"/>
                      </a:lnTo>
                      <a:close/>
                    </a:path>
                  </a:pathLst>
                </a:custGeom>
                <a:grpFill/>
                <a:ln w="9525">
                  <a:solidFill>
                    <a:schemeClr val="bg1">
                      <a:lumMod val="50000"/>
                    </a:schemeClr>
                  </a:solidFill>
                  <a:round/>
                  <a:headEnd/>
                  <a:tailEnd/>
                </a:ln>
              </p:spPr>
              <p:txBody>
                <a:bodyPr/>
                <a:lstStyle/>
                <a:p>
                  <a:pPr>
                    <a:defRPr/>
                  </a:pPr>
                  <a:endParaRPr lang="en-GB" dirty="0"/>
                </a:p>
              </p:txBody>
            </p:sp>
            <p:sp>
              <p:nvSpPr>
                <p:cNvPr id="1080" name="Freeform 689"/>
                <p:cNvSpPr>
                  <a:spLocks/>
                </p:cNvSpPr>
                <p:nvPr/>
              </p:nvSpPr>
              <p:spPr bwMode="auto">
                <a:xfrm>
                  <a:off x="3432175" y="3046413"/>
                  <a:ext cx="49213" cy="68263"/>
                </a:xfrm>
                <a:custGeom>
                  <a:avLst/>
                  <a:gdLst/>
                  <a:ahLst/>
                  <a:cxnLst>
                    <a:cxn ang="0">
                      <a:pos x="18" y="26"/>
                    </a:cxn>
                    <a:cxn ang="0">
                      <a:pos x="18" y="24"/>
                    </a:cxn>
                    <a:cxn ang="0">
                      <a:pos x="12" y="24"/>
                    </a:cxn>
                    <a:cxn ang="0">
                      <a:pos x="16" y="14"/>
                    </a:cxn>
                    <a:cxn ang="0">
                      <a:pos x="20" y="8"/>
                    </a:cxn>
                    <a:cxn ang="0">
                      <a:pos x="27" y="8"/>
                    </a:cxn>
                    <a:cxn ang="0">
                      <a:pos x="29" y="6"/>
                    </a:cxn>
                    <a:cxn ang="0">
                      <a:pos x="31" y="4"/>
                    </a:cxn>
                    <a:cxn ang="0">
                      <a:pos x="29" y="0"/>
                    </a:cxn>
                    <a:cxn ang="0">
                      <a:pos x="27" y="0"/>
                    </a:cxn>
                    <a:cxn ang="0">
                      <a:pos x="27" y="4"/>
                    </a:cxn>
                    <a:cxn ang="0">
                      <a:pos x="22" y="6"/>
                    </a:cxn>
                    <a:cxn ang="0">
                      <a:pos x="20" y="6"/>
                    </a:cxn>
                    <a:cxn ang="0">
                      <a:pos x="16" y="4"/>
                    </a:cxn>
                    <a:cxn ang="0">
                      <a:pos x="8" y="8"/>
                    </a:cxn>
                    <a:cxn ang="0">
                      <a:pos x="10" y="14"/>
                    </a:cxn>
                    <a:cxn ang="0">
                      <a:pos x="8" y="16"/>
                    </a:cxn>
                    <a:cxn ang="0">
                      <a:pos x="4" y="16"/>
                    </a:cxn>
                    <a:cxn ang="0">
                      <a:pos x="2" y="20"/>
                    </a:cxn>
                    <a:cxn ang="0">
                      <a:pos x="2" y="24"/>
                    </a:cxn>
                    <a:cxn ang="0">
                      <a:pos x="2" y="26"/>
                    </a:cxn>
                    <a:cxn ang="0">
                      <a:pos x="0" y="28"/>
                    </a:cxn>
                    <a:cxn ang="0">
                      <a:pos x="0" y="36"/>
                    </a:cxn>
                    <a:cxn ang="0">
                      <a:pos x="0" y="38"/>
                    </a:cxn>
                    <a:cxn ang="0">
                      <a:pos x="2" y="40"/>
                    </a:cxn>
                    <a:cxn ang="0">
                      <a:pos x="10" y="43"/>
                    </a:cxn>
                    <a:cxn ang="0">
                      <a:pos x="10" y="40"/>
                    </a:cxn>
                    <a:cxn ang="0">
                      <a:pos x="10" y="38"/>
                    </a:cxn>
                    <a:cxn ang="0">
                      <a:pos x="8" y="36"/>
                    </a:cxn>
                    <a:cxn ang="0">
                      <a:pos x="10" y="30"/>
                    </a:cxn>
                    <a:cxn ang="0">
                      <a:pos x="18" y="26"/>
                    </a:cxn>
                  </a:cxnLst>
                  <a:rect l="0" t="0" r="r" b="b"/>
                  <a:pathLst>
                    <a:path w="31" h="43">
                      <a:moveTo>
                        <a:pt x="18" y="26"/>
                      </a:moveTo>
                      <a:lnTo>
                        <a:pt x="18" y="24"/>
                      </a:lnTo>
                      <a:lnTo>
                        <a:pt x="12" y="24"/>
                      </a:lnTo>
                      <a:lnTo>
                        <a:pt x="16" y="14"/>
                      </a:lnTo>
                      <a:lnTo>
                        <a:pt x="20" y="8"/>
                      </a:lnTo>
                      <a:lnTo>
                        <a:pt x="27" y="8"/>
                      </a:lnTo>
                      <a:lnTo>
                        <a:pt x="29" y="6"/>
                      </a:lnTo>
                      <a:lnTo>
                        <a:pt x="31" y="4"/>
                      </a:lnTo>
                      <a:lnTo>
                        <a:pt x="29" y="0"/>
                      </a:lnTo>
                      <a:lnTo>
                        <a:pt x="27" y="0"/>
                      </a:lnTo>
                      <a:lnTo>
                        <a:pt x="27" y="4"/>
                      </a:lnTo>
                      <a:lnTo>
                        <a:pt x="22" y="6"/>
                      </a:lnTo>
                      <a:lnTo>
                        <a:pt x="20" y="6"/>
                      </a:lnTo>
                      <a:lnTo>
                        <a:pt x="16" y="4"/>
                      </a:lnTo>
                      <a:lnTo>
                        <a:pt x="8" y="8"/>
                      </a:lnTo>
                      <a:lnTo>
                        <a:pt x="10" y="14"/>
                      </a:lnTo>
                      <a:lnTo>
                        <a:pt x="8" y="16"/>
                      </a:lnTo>
                      <a:lnTo>
                        <a:pt x="4" y="16"/>
                      </a:lnTo>
                      <a:lnTo>
                        <a:pt x="2" y="20"/>
                      </a:lnTo>
                      <a:lnTo>
                        <a:pt x="2" y="24"/>
                      </a:lnTo>
                      <a:lnTo>
                        <a:pt x="2" y="26"/>
                      </a:lnTo>
                      <a:lnTo>
                        <a:pt x="0" y="28"/>
                      </a:lnTo>
                      <a:lnTo>
                        <a:pt x="0" y="36"/>
                      </a:lnTo>
                      <a:lnTo>
                        <a:pt x="0" y="38"/>
                      </a:lnTo>
                      <a:lnTo>
                        <a:pt x="2" y="40"/>
                      </a:lnTo>
                      <a:lnTo>
                        <a:pt x="10" y="43"/>
                      </a:lnTo>
                      <a:lnTo>
                        <a:pt x="10" y="40"/>
                      </a:lnTo>
                      <a:lnTo>
                        <a:pt x="10" y="38"/>
                      </a:lnTo>
                      <a:lnTo>
                        <a:pt x="8" y="36"/>
                      </a:lnTo>
                      <a:lnTo>
                        <a:pt x="10" y="30"/>
                      </a:lnTo>
                      <a:lnTo>
                        <a:pt x="18" y="26"/>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81" name="Freeform 690"/>
                <p:cNvSpPr>
                  <a:spLocks/>
                </p:cNvSpPr>
                <p:nvPr/>
              </p:nvSpPr>
              <p:spPr bwMode="auto">
                <a:xfrm>
                  <a:off x="3354388" y="2933700"/>
                  <a:ext cx="68263" cy="44450"/>
                </a:xfrm>
                <a:custGeom>
                  <a:avLst/>
                  <a:gdLst/>
                  <a:ahLst/>
                  <a:cxnLst>
                    <a:cxn ang="0">
                      <a:pos x="43" y="22"/>
                    </a:cxn>
                    <a:cxn ang="0">
                      <a:pos x="37" y="18"/>
                    </a:cxn>
                    <a:cxn ang="0">
                      <a:pos x="33" y="18"/>
                    </a:cxn>
                    <a:cxn ang="0">
                      <a:pos x="29" y="12"/>
                    </a:cxn>
                    <a:cxn ang="0">
                      <a:pos x="25" y="8"/>
                    </a:cxn>
                    <a:cxn ang="0">
                      <a:pos x="21" y="8"/>
                    </a:cxn>
                    <a:cxn ang="0">
                      <a:pos x="13" y="4"/>
                    </a:cxn>
                    <a:cxn ang="0">
                      <a:pos x="9" y="0"/>
                    </a:cxn>
                    <a:cxn ang="0">
                      <a:pos x="0" y="0"/>
                    </a:cxn>
                    <a:cxn ang="0">
                      <a:pos x="0" y="8"/>
                    </a:cxn>
                    <a:cxn ang="0">
                      <a:pos x="6" y="8"/>
                    </a:cxn>
                    <a:cxn ang="0">
                      <a:pos x="11" y="12"/>
                    </a:cxn>
                    <a:cxn ang="0">
                      <a:pos x="11" y="18"/>
                    </a:cxn>
                    <a:cxn ang="0">
                      <a:pos x="15" y="18"/>
                    </a:cxn>
                    <a:cxn ang="0">
                      <a:pos x="23" y="20"/>
                    </a:cxn>
                    <a:cxn ang="0">
                      <a:pos x="29" y="22"/>
                    </a:cxn>
                    <a:cxn ang="0">
                      <a:pos x="33" y="24"/>
                    </a:cxn>
                    <a:cxn ang="0">
                      <a:pos x="41" y="28"/>
                    </a:cxn>
                    <a:cxn ang="0">
                      <a:pos x="41" y="24"/>
                    </a:cxn>
                    <a:cxn ang="0">
                      <a:pos x="43" y="22"/>
                    </a:cxn>
                  </a:cxnLst>
                  <a:rect l="0" t="0" r="r" b="b"/>
                  <a:pathLst>
                    <a:path w="43" h="28">
                      <a:moveTo>
                        <a:pt x="43" y="22"/>
                      </a:moveTo>
                      <a:lnTo>
                        <a:pt x="37" y="18"/>
                      </a:lnTo>
                      <a:lnTo>
                        <a:pt x="33" y="18"/>
                      </a:lnTo>
                      <a:lnTo>
                        <a:pt x="29" y="12"/>
                      </a:lnTo>
                      <a:lnTo>
                        <a:pt x="25" y="8"/>
                      </a:lnTo>
                      <a:lnTo>
                        <a:pt x="21" y="8"/>
                      </a:lnTo>
                      <a:lnTo>
                        <a:pt x="13" y="4"/>
                      </a:lnTo>
                      <a:lnTo>
                        <a:pt x="9" y="0"/>
                      </a:lnTo>
                      <a:lnTo>
                        <a:pt x="0" y="0"/>
                      </a:lnTo>
                      <a:lnTo>
                        <a:pt x="0" y="8"/>
                      </a:lnTo>
                      <a:lnTo>
                        <a:pt x="6" y="8"/>
                      </a:lnTo>
                      <a:lnTo>
                        <a:pt x="11" y="12"/>
                      </a:lnTo>
                      <a:lnTo>
                        <a:pt x="11" y="18"/>
                      </a:lnTo>
                      <a:lnTo>
                        <a:pt x="15" y="18"/>
                      </a:lnTo>
                      <a:lnTo>
                        <a:pt x="23" y="20"/>
                      </a:lnTo>
                      <a:lnTo>
                        <a:pt x="29" y="22"/>
                      </a:lnTo>
                      <a:lnTo>
                        <a:pt x="33" y="24"/>
                      </a:lnTo>
                      <a:lnTo>
                        <a:pt x="41" y="28"/>
                      </a:lnTo>
                      <a:lnTo>
                        <a:pt x="41" y="24"/>
                      </a:lnTo>
                      <a:lnTo>
                        <a:pt x="43" y="22"/>
                      </a:lnTo>
                      <a:close/>
                    </a:path>
                  </a:pathLst>
                </a:custGeom>
                <a:grpFill/>
                <a:ln w="9525">
                  <a:solidFill>
                    <a:schemeClr val="bg1">
                      <a:lumMod val="50000"/>
                    </a:schemeClr>
                  </a:solidFill>
                  <a:round/>
                  <a:headEnd/>
                  <a:tailEnd/>
                </a:ln>
              </p:spPr>
              <p:txBody>
                <a:bodyPr/>
                <a:lstStyle/>
                <a:p>
                  <a:pPr>
                    <a:defRPr/>
                  </a:pPr>
                  <a:endParaRPr lang="en-GB" dirty="0"/>
                </a:p>
              </p:txBody>
            </p:sp>
            <p:sp>
              <p:nvSpPr>
                <p:cNvPr id="1082" name="Freeform 691"/>
                <p:cNvSpPr>
                  <a:spLocks/>
                </p:cNvSpPr>
                <p:nvPr/>
              </p:nvSpPr>
              <p:spPr bwMode="auto">
                <a:xfrm>
                  <a:off x="3354388" y="2933700"/>
                  <a:ext cx="68263" cy="44450"/>
                </a:xfrm>
                <a:custGeom>
                  <a:avLst/>
                  <a:gdLst/>
                  <a:ahLst/>
                  <a:cxnLst>
                    <a:cxn ang="0">
                      <a:pos x="43" y="22"/>
                    </a:cxn>
                    <a:cxn ang="0">
                      <a:pos x="37" y="18"/>
                    </a:cxn>
                    <a:cxn ang="0">
                      <a:pos x="33" y="18"/>
                    </a:cxn>
                    <a:cxn ang="0">
                      <a:pos x="29" y="12"/>
                    </a:cxn>
                    <a:cxn ang="0">
                      <a:pos x="25" y="8"/>
                    </a:cxn>
                    <a:cxn ang="0">
                      <a:pos x="21" y="8"/>
                    </a:cxn>
                    <a:cxn ang="0">
                      <a:pos x="13" y="4"/>
                    </a:cxn>
                    <a:cxn ang="0">
                      <a:pos x="9" y="0"/>
                    </a:cxn>
                    <a:cxn ang="0">
                      <a:pos x="0" y="0"/>
                    </a:cxn>
                    <a:cxn ang="0">
                      <a:pos x="0" y="8"/>
                    </a:cxn>
                    <a:cxn ang="0">
                      <a:pos x="6" y="8"/>
                    </a:cxn>
                    <a:cxn ang="0">
                      <a:pos x="11" y="12"/>
                    </a:cxn>
                    <a:cxn ang="0">
                      <a:pos x="11" y="18"/>
                    </a:cxn>
                    <a:cxn ang="0">
                      <a:pos x="15" y="18"/>
                    </a:cxn>
                    <a:cxn ang="0">
                      <a:pos x="23" y="20"/>
                    </a:cxn>
                    <a:cxn ang="0">
                      <a:pos x="29" y="22"/>
                    </a:cxn>
                    <a:cxn ang="0">
                      <a:pos x="33" y="24"/>
                    </a:cxn>
                    <a:cxn ang="0">
                      <a:pos x="41" y="28"/>
                    </a:cxn>
                    <a:cxn ang="0">
                      <a:pos x="41" y="24"/>
                    </a:cxn>
                    <a:cxn ang="0">
                      <a:pos x="43" y="22"/>
                    </a:cxn>
                  </a:cxnLst>
                  <a:rect l="0" t="0" r="r" b="b"/>
                  <a:pathLst>
                    <a:path w="43" h="28">
                      <a:moveTo>
                        <a:pt x="43" y="22"/>
                      </a:moveTo>
                      <a:lnTo>
                        <a:pt x="37" y="18"/>
                      </a:lnTo>
                      <a:lnTo>
                        <a:pt x="33" y="18"/>
                      </a:lnTo>
                      <a:lnTo>
                        <a:pt x="29" y="12"/>
                      </a:lnTo>
                      <a:lnTo>
                        <a:pt x="25" y="8"/>
                      </a:lnTo>
                      <a:lnTo>
                        <a:pt x="21" y="8"/>
                      </a:lnTo>
                      <a:lnTo>
                        <a:pt x="13" y="4"/>
                      </a:lnTo>
                      <a:lnTo>
                        <a:pt x="9" y="0"/>
                      </a:lnTo>
                      <a:lnTo>
                        <a:pt x="0" y="0"/>
                      </a:lnTo>
                      <a:lnTo>
                        <a:pt x="0" y="8"/>
                      </a:lnTo>
                      <a:lnTo>
                        <a:pt x="6" y="8"/>
                      </a:lnTo>
                      <a:lnTo>
                        <a:pt x="11" y="12"/>
                      </a:lnTo>
                      <a:lnTo>
                        <a:pt x="11" y="18"/>
                      </a:lnTo>
                      <a:lnTo>
                        <a:pt x="15" y="18"/>
                      </a:lnTo>
                      <a:lnTo>
                        <a:pt x="23" y="20"/>
                      </a:lnTo>
                      <a:lnTo>
                        <a:pt x="29" y="22"/>
                      </a:lnTo>
                      <a:lnTo>
                        <a:pt x="33" y="24"/>
                      </a:lnTo>
                      <a:lnTo>
                        <a:pt x="41" y="28"/>
                      </a:lnTo>
                      <a:lnTo>
                        <a:pt x="41" y="24"/>
                      </a:lnTo>
                      <a:lnTo>
                        <a:pt x="43" y="22"/>
                      </a:lnTo>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1083" name="Group 1082"/>
                <p:cNvGrpSpPr/>
                <p:nvPr/>
              </p:nvGrpSpPr>
              <p:grpSpPr>
                <a:xfrm>
                  <a:off x="1298575" y="1689100"/>
                  <a:ext cx="2398713" cy="1550988"/>
                  <a:chOff x="1298575" y="1689100"/>
                  <a:chExt cx="2398713" cy="1550988"/>
                </a:xfrm>
                <a:grpFill/>
              </p:grpSpPr>
              <p:sp>
                <p:nvSpPr>
                  <p:cNvPr id="1084" name="Freeform 260"/>
                  <p:cNvSpPr>
                    <a:spLocks/>
                  </p:cNvSpPr>
                  <p:nvPr/>
                </p:nvSpPr>
                <p:spPr bwMode="auto">
                  <a:xfrm>
                    <a:off x="1639888" y="2784476"/>
                    <a:ext cx="1587" cy="6350"/>
                  </a:xfrm>
                  <a:custGeom>
                    <a:avLst/>
                    <a:gdLst/>
                    <a:ahLst/>
                    <a:cxnLst>
                      <a:cxn ang="0">
                        <a:pos x="0" y="4"/>
                      </a:cxn>
                      <a:cxn ang="0">
                        <a:pos x="0" y="4"/>
                      </a:cxn>
                      <a:cxn ang="0">
                        <a:pos x="0" y="0"/>
                      </a:cxn>
                      <a:cxn ang="0">
                        <a:pos x="0" y="4"/>
                      </a:cxn>
                      <a:cxn ang="0">
                        <a:pos x="0" y="4"/>
                      </a:cxn>
                    </a:cxnLst>
                    <a:rect l="0" t="0" r="r" b="b"/>
                    <a:pathLst>
                      <a:path h="4">
                        <a:moveTo>
                          <a:pt x="0" y="4"/>
                        </a:moveTo>
                        <a:lnTo>
                          <a:pt x="0" y="4"/>
                        </a:lnTo>
                        <a:lnTo>
                          <a:pt x="0" y="0"/>
                        </a:lnTo>
                        <a:lnTo>
                          <a:pt x="0" y="4"/>
                        </a:lnTo>
                        <a:lnTo>
                          <a:pt x="0"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85" name="Freeform 265"/>
                  <p:cNvSpPr>
                    <a:spLocks/>
                  </p:cNvSpPr>
                  <p:nvPr/>
                </p:nvSpPr>
                <p:spPr bwMode="auto">
                  <a:xfrm>
                    <a:off x="1611313" y="2727326"/>
                    <a:ext cx="3175" cy="3175"/>
                  </a:xfrm>
                  <a:custGeom>
                    <a:avLst/>
                    <a:gdLst/>
                    <a:ahLst/>
                    <a:cxnLst>
                      <a:cxn ang="0">
                        <a:pos x="0" y="0"/>
                      </a:cxn>
                      <a:cxn ang="0">
                        <a:pos x="0" y="2"/>
                      </a:cxn>
                      <a:cxn ang="0">
                        <a:pos x="2" y="2"/>
                      </a:cxn>
                      <a:cxn ang="0">
                        <a:pos x="2" y="0"/>
                      </a:cxn>
                      <a:cxn ang="0">
                        <a:pos x="0" y="0"/>
                      </a:cxn>
                      <a:cxn ang="0">
                        <a:pos x="0" y="0"/>
                      </a:cxn>
                    </a:cxnLst>
                    <a:rect l="0" t="0" r="r" b="b"/>
                    <a:pathLst>
                      <a:path w="2" h="2">
                        <a:moveTo>
                          <a:pt x="0" y="0"/>
                        </a:moveTo>
                        <a:lnTo>
                          <a:pt x="0" y="2"/>
                        </a:lnTo>
                        <a:lnTo>
                          <a:pt x="2" y="2"/>
                        </a:lnTo>
                        <a:lnTo>
                          <a:pt x="2" y="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86" name="Rectangle 266"/>
                  <p:cNvSpPr>
                    <a:spLocks noChangeArrowheads="1"/>
                  </p:cNvSpPr>
                  <p:nvPr/>
                </p:nvSpPr>
                <p:spPr bwMode="auto">
                  <a:xfrm>
                    <a:off x="1611313" y="2727326"/>
                    <a:ext cx="3175" cy="3175"/>
                  </a:xfrm>
                  <a:prstGeom prst="rect">
                    <a:avLst/>
                  </a:prstGeom>
                  <a:grpFill/>
                  <a:ln w="2" cap="flat">
                    <a:solidFill>
                      <a:schemeClr val="bg1">
                        <a:lumMod val="50000"/>
                      </a:schemeClr>
                    </a:solidFill>
                    <a:prstDash val="solid"/>
                    <a:miter lim="800000"/>
                    <a:headEnd/>
                    <a:tailEnd/>
                  </a:ln>
                </p:spPr>
                <p:txBody>
                  <a:bodyPr/>
                  <a:lstStyle/>
                  <a:p>
                    <a:pPr>
                      <a:defRPr/>
                    </a:pPr>
                    <a:endParaRPr lang="en-GB" dirty="0"/>
                  </a:p>
                </p:txBody>
              </p:sp>
              <p:sp>
                <p:nvSpPr>
                  <p:cNvPr id="1087" name="Freeform 274"/>
                  <p:cNvSpPr>
                    <a:spLocks/>
                  </p:cNvSpPr>
                  <p:nvPr/>
                </p:nvSpPr>
                <p:spPr bwMode="auto">
                  <a:xfrm>
                    <a:off x="1527175" y="2774951"/>
                    <a:ext cx="34925" cy="36513"/>
                  </a:xfrm>
                  <a:custGeom>
                    <a:avLst/>
                    <a:gdLst/>
                    <a:ahLst/>
                    <a:cxnLst>
                      <a:cxn ang="0">
                        <a:pos x="16" y="15"/>
                      </a:cxn>
                      <a:cxn ang="0">
                        <a:pos x="16" y="15"/>
                      </a:cxn>
                      <a:cxn ang="0">
                        <a:pos x="16" y="14"/>
                      </a:cxn>
                      <a:cxn ang="0">
                        <a:pos x="16" y="10"/>
                      </a:cxn>
                      <a:cxn ang="0">
                        <a:pos x="22" y="0"/>
                      </a:cxn>
                      <a:cxn ang="0">
                        <a:pos x="10" y="2"/>
                      </a:cxn>
                      <a:cxn ang="0">
                        <a:pos x="4" y="2"/>
                      </a:cxn>
                      <a:cxn ang="0">
                        <a:pos x="0" y="0"/>
                      </a:cxn>
                      <a:cxn ang="0">
                        <a:pos x="2" y="12"/>
                      </a:cxn>
                      <a:cxn ang="0">
                        <a:pos x="2" y="14"/>
                      </a:cxn>
                      <a:cxn ang="0">
                        <a:pos x="2" y="15"/>
                      </a:cxn>
                      <a:cxn ang="0">
                        <a:pos x="4" y="15"/>
                      </a:cxn>
                      <a:cxn ang="0">
                        <a:pos x="4" y="19"/>
                      </a:cxn>
                      <a:cxn ang="0">
                        <a:pos x="4" y="23"/>
                      </a:cxn>
                      <a:cxn ang="0">
                        <a:pos x="10" y="21"/>
                      </a:cxn>
                      <a:cxn ang="0">
                        <a:pos x="12" y="21"/>
                      </a:cxn>
                      <a:cxn ang="0">
                        <a:pos x="16" y="15"/>
                      </a:cxn>
                    </a:cxnLst>
                    <a:rect l="0" t="0" r="r" b="b"/>
                    <a:pathLst>
                      <a:path w="22" h="23">
                        <a:moveTo>
                          <a:pt x="16" y="15"/>
                        </a:moveTo>
                        <a:lnTo>
                          <a:pt x="16" y="15"/>
                        </a:lnTo>
                        <a:lnTo>
                          <a:pt x="16" y="14"/>
                        </a:lnTo>
                        <a:lnTo>
                          <a:pt x="16" y="10"/>
                        </a:lnTo>
                        <a:lnTo>
                          <a:pt x="22" y="0"/>
                        </a:lnTo>
                        <a:lnTo>
                          <a:pt x="10" y="2"/>
                        </a:lnTo>
                        <a:lnTo>
                          <a:pt x="4" y="2"/>
                        </a:lnTo>
                        <a:lnTo>
                          <a:pt x="0" y="0"/>
                        </a:lnTo>
                        <a:lnTo>
                          <a:pt x="2" y="12"/>
                        </a:lnTo>
                        <a:lnTo>
                          <a:pt x="2" y="14"/>
                        </a:lnTo>
                        <a:lnTo>
                          <a:pt x="2" y="15"/>
                        </a:lnTo>
                        <a:lnTo>
                          <a:pt x="4" y="15"/>
                        </a:lnTo>
                        <a:lnTo>
                          <a:pt x="4" y="19"/>
                        </a:lnTo>
                        <a:lnTo>
                          <a:pt x="4" y="23"/>
                        </a:lnTo>
                        <a:lnTo>
                          <a:pt x="10" y="21"/>
                        </a:lnTo>
                        <a:lnTo>
                          <a:pt x="12" y="21"/>
                        </a:lnTo>
                        <a:lnTo>
                          <a:pt x="16" y="15"/>
                        </a:lnTo>
                        <a:close/>
                      </a:path>
                    </a:pathLst>
                  </a:custGeom>
                  <a:grpFill/>
                  <a:ln w="9525">
                    <a:solidFill>
                      <a:schemeClr val="bg1">
                        <a:lumMod val="50000"/>
                      </a:schemeClr>
                    </a:solidFill>
                    <a:round/>
                    <a:headEnd/>
                    <a:tailEnd/>
                  </a:ln>
                </p:spPr>
                <p:txBody>
                  <a:bodyPr/>
                  <a:lstStyle/>
                  <a:p>
                    <a:pPr>
                      <a:defRPr/>
                    </a:pPr>
                    <a:endParaRPr lang="en-GB" dirty="0"/>
                  </a:p>
                </p:txBody>
              </p:sp>
              <p:sp>
                <p:nvSpPr>
                  <p:cNvPr id="1088" name="Freeform 275"/>
                  <p:cNvSpPr>
                    <a:spLocks/>
                  </p:cNvSpPr>
                  <p:nvPr/>
                </p:nvSpPr>
                <p:spPr bwMode="auto">
                  <a:xfrm>
                    <a:off x="1527175" y="2774951"/>
                    <a:ext cx="34925" cy="36513"/>
                  </a:xfrm>
                  <a:custGeom>
                    <a:avLst/>
                    <a:gdLst/>
                    <a:ahLst/>
                    <a:cxnLst>
                      <a:cxn ang="0">
                        <a:pos x="16" y="15"/>
                      </a:cxn>
                      <a:cxn ang="0">
                        <a:pos x="16" y="15"/>
                      </a:cxn>
                      <a:cxn ang="0">
                        <a:pos x="16" y="14"/>
                      </a:cxn>
                      <a:cxn ang="0">
                        <a:pos x="16" y="10"/>
                      </a:cxn>
                      <a:cxn ang="0">
                        <a:pos x="22" y="0"/>
                      </a:cxn>
                      <a:cxn ang="0">
                        <a:pos x="10" y="2"/>
                      </a:cxn>
                      <a:cxn ang="0">
                        <a:pos x="4" y="2"/>
                      </a:cxn>
                      <a:cxn ang="0">
                        <a:pos x="0" y="0"/>
                      </a:cxn>
                      <a:cxn ang="0">
                        <a:pos x="2" y="12"/>
                      </a:cxn>
                      <a:cxn ang="0">
                        <a:pos x="2" y="14"/>
                      </a:cxn>
                      <a:cxn ang="0">
                        <a:pos x="2" y="15"/>
                      </a:cxn>
                      <a:cxn ang="0">
                        <a:pos x="4" y="15"/>
                      </a:cxn>
                      <a:cxn ang="0">
                        <a:pos x="4" y="19"/>
                      </a:cxn>
                      <a:cxn ang="0">
                        <a:pos x="4" y="23"/>
                      </a:cxn>
                      <a:cxn ang="0">
                        <a:pos x="10" y="21"/>
                      </a:cxn>
                      <a:cxn ang="0">
                        <a:pos x="12" y="21"/>
                      </a:cxn>
                      <a:cxn ang="0">
                        <a:pos x="16" y="15"/>
                      </a:cxn>
                    </a:cxnLst>
                    <a:rect l="0" t="0" r="r" b="b"/>
                    <a:pathLst>
                      <a:path w="22" h="23">
                        <a:moveTo>
                          <a:pt x="16" y="15"/>
                        </a:moveTo>
                        <a:lnTo>
                          <a:pt x="16" y="15"/>
                        </a:lnTo>
                        <a:lnTo>
                          <a:pt x="16" y="14"/>
                        </a:lnTo>
                        <a:lnTo>
                          <a:pt x="16" y="10"/>
                        </a:lnTo>
                        <a:lnTo>
                          <a:pt x="22" y="0"/>
                        </a:lnTo>
                        <a:lnTo>
                          <a:pt x="10" y="2"/>
                        </a:lnTo>
                        <a:lnTo>
                          <a:pt x="4" y="2"/>
                        </a:lnTo>
                        <a:lnTo>
                          <a:pt x="0" y="0"/>
                        </a:lnTo>
                        <a:lnTo>
                          <a:pt x="2" y="12"/>
                        </a:lnTo>
                        <a:lnTo>
                          <a:pt x="2" y="14"/>
                        </a:lnTo>
                        <a:lnTo>
                          <a:pt x="2" y="15"/>
                        </a:lnTo>
                        <a:lnTo>
                          <a:pt x="4" y="15"/>
                        </a:lnTo>
                        <a:lnTo>
                          <a:pt x="4" y="19"/>
                        </a:lnTo>
                        <a:lnTo>
                          <a:pt x="4" y="23"/>
                        </a:lnTo>
                        <a:lnTo>
                          <a:pt x="10" y="21"/>
                        </a:lnTo>
                        <a:lnTo>
                          <a:pt x="12" y="21"/>
                        </a:lnTo>
                        <a:lnTo>
                          <a:pt x="16" y="15"/>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89" name="Freeform 276"/>
                  <p:cNvSpPr>
                    <a:spLocks/>
                  </p:cNvSpPr>
                  <p:nvPr/>
                </p:nvSpPr>
                <p:spPr bwMode="auto">
                  <a:xfrm>
                    <a:off x="1546225" y="2805113"/>
                    <a:ext cx="28575" cy="41275"/>
                  </a:xfrm>
                  <a:custGeom>
                    <a:avLst/>
                    <a:gdLst/>
                    <a:ahLst/>
                    <a:cxnLst>
                      <a:cxn ang="0">
                        <a:pos x="12" y="14"/>
                      </a:cxn>
                      <a:cxn ang="0">
                        <a:pos x="12" y="14"/>
                      </a:cxn>
                      <a:cxn ang="0">
                        <a:pos x="16" y="10"/>
                      </a:cxn>
                      <a:cxn ang="0">
                        <a:pos x="16" y="6"/>
                      </a:cxn>
                      <a:cxn ang="0">
                        <a:pos x="10" y="6"/>
                      </a:cxn>
                      <a:cxn ang="0">
                        <a:pos x="12" y="4"/>
                      </a:cxn>
                      <a:cxn ang="0">
                        <a:pos x="12" y="2"/>
                      </a:cxn>
                      <a:cxn ang="0">
                        <a:pos x="10" y="0"/>
                      </a:cxn>
                      <a:cxn ang="0">
                        <a:pos x="8" y="0"/>
                      </a:cxn>
                      <a:cxn ang="0">
                        <a:pos x="0" y="4"/>
                      </a:cxn>
                      <a:cxn ang="0">
                        <a:pos x="0" y="6"/>
                      </a:cxn>
                      <a:cxn ang="0">
                        <a:pos x="2" y="6"/>
                      </a:cxn>
                      <a:cxn ang="0">
                        <a:pos x="2" y="10"/>
                      </a:cxn>
                      <a:cxn ang="0">
                        <a:pos x="0" y="6"/>
                      </a:cxn>
                      <a:cxn ang="0">
                        <a:pos x="0" y="10"/>
                      </a:cxn>
                      <a:cxn ang="0">
                        <a:pos x="2" y="16"/>
                      </a:cxn>
                      <a:cxn ang="0">
                        <a:pos x="8" y="22"/>
                      </a:cxn>
                      <a:cxn ang="0">
                        <a:pos x="18" y="26"/>
                      </a:cxn>
                      <a:cxn ang="0">
                        <a:pos x="18" y="24"/>
                      </a:cxn>
                      <a:cxn ang="0">
                        <a:pos x="16" y="20"/>
                      </a:cxn>
                      <a:cxn ang="0">
                        <a:pos x="12" y="20"/>
                      </a:cxn>
                      <a:cxn ang="0">
                        <a:pos x="18" y="16"/>
                      </a:cxn>
                      <a:cxn ang="0">
                        <a:pos x="12" y="14"/>
                      </a:cxn>
                    </a:cxnLst>
                    <a:rect l="0" t="0" r="r" b="b"/>
                    <a:pathLst>
                      <a:path w="18" h="26">
                        <a:moveTo>
                          <a:pt x="12" y="14"/>
                        </a:moveTo>
                        <a:lnTo>
                          <a:pt x="12" y="14"/>
                        </a:lnTo>
                        <a:lnTo>
                          <a:pt x="16" y="10"/>
                        </a:lnTo>
                        <a:lnTo>
                          <a:pt x="16" y="6"/>
                        </a:lnTo>
                        <a:lnTo>
                          <a:pt x="10" y="6"/>
                        </a:lnTo>
                        <a:lnTo>
                          <a:pt x="12" y="4"/>
                        </a:lnTo>
                        <a:lnTo>
                          <a:pt x="12" y="2"/>
                        </a:lnTo>
                        <a:lnTo>
                          <a:pt x="10" y="0"/>
                        </a:lnTo>
                        <a:lnTo>
                          <a:pt x="8" y="0"/>
                        </a:lnTo>
                        <a:lnTo>
                          <a:pt x="0" y="4"/>
                        </a:lnTo>
                        <a:lnTo>
                          <a:pt x="0" y="6"/>
                        </a:lnTo>
                        <a:lnTo>
                          <a:pt x="2" y="6"/>
                        </a:lnTo>
                        <a:lnTo>
                          <a:pt x="2" y="10"/>
                        </a:lnTo>
                        <a:lnTo>
                          <a:pt x="0" y="6"/>
                        </a:lnTo>
                        <a:lnTo>
                          <a:pt x="0" y="10"/>
                        </a:lnTo>
                        <a:lnTo>
                          <a:pt x="2" y="16"/>
                        </a:lnTo>
                        <a:lnTo>
                          <a:pt x="8" y="22"/>
                        </a:lnTo>
                        <a:lnTo>
                          <a:pt x="18" y="26"/>
                        </a:lnTo>
                        <a:lnTo>
                          <a:pt x="18" y="24"/>
                        </a:lnTo>
                        <a:lnTo>
                          <a:pt x="16" y="20"/>
                        </a:lnTo>
                        <a:lnTo>
                          <a:pt x="12" y="20"/>
                        </a:lnTo>
                        <a:lnTo>
                          <a:pt x="18" y="16"/>
                        </a:lnTo>
                        <a:lnTo>
                          <a:pt x="12" y="14"/>
                        </a:lnTo>
                        <a:close/>
                      </a:path>
                    </a:pathLst>
                  </a:custGeom>
                  <a:grpFill/>
                  <a:ln w="9525">
                    <a:solidFill>
                      <a:schemeClr val="bg1">
                        <a:lumMod val="50000"/>
                      </a:schemeClr>
                    </a:solidFill>
                    <a:round/>
                    <a:headEnd/>
                    <a:tailEnd/>
                  </a:ln>
                </p:spPr>
                <p:txBody>
                  <a:bodyPr/>
                  <a:lstStyle/>
                  <a:p>
                    <a:pPr>
                      <a:defRPr/>
                    </a:pPr>
                    <a:endParaRPr lang="en-GB" dirty="0"/>
                  </a:p>
                </p:txBody>
              </p:sp>
              <p:sp>
                <p:nvSpPr>
                  <p:cNvPr id="1090" name="Freeform 277"/>
                  <p:cNvSpPr>
                    <a:spLocks/>
                  </p:cNvSpPr>
                  <p:nvPr/>
                </p:nvSpPr>
                <p:spPr bwMode="auto">
                  <a:xfrm>
                    <a:off x="1546225" y="2805113"/>
                    <a:ext cx="28575" cy="41275"/>
                  </a:xfrm>
                  <a:custGeom>
                    <a:avLst/>
                    <a:gdLst/>
                    <a:ahLst/>
                    <a:cxnLst>
                      <a:cxn ang="0">
                        <a:pos x="12" y="14"/>
                      </a:cxn>
                      <a:cxn ang="0">
                        <a:pos x="12" y="14"/>
                      </a:cxn>
                      <a:cxn ang="0">
                        <a:pos x="16" y="10"/>
                      </a:cxn>
                      <a:cxn ang="0">
                        <a:pos x="16" y="6"/>
                      </a:cxn>
                      <a:cxn ang="0">
                        <a:pos x="10" y="6"/>
                      </a:cxn>
                      <a:cxn ang="0">
                        <a:pos x="12" y="4"/>
                      </a:cxn>
                      <a:cxn ang="0">
                        <a:pos x="12" y="2"/>
                      </a:cxn>
                      <a:cxn ang="0">
                        <a:pos x="10" y="0"/>
                      </a:cxn>
                      <a:cxn ang="0">
                        <a:pos x="8" y="0"/>
                      </a:cxn>
                      <a:cxn ang="0">
                        <a:pos x="0" y="4"/>
                      </a:cxn>
                      <a:cxn ang="0">
                        <a:pos x="0" y="6"/>
                      </a:cxn>
                      <a:cxn ang="0">
                        <a:pos x="2" y="6"/>
                      </a:cxn>
                      <a:cxn ang="0">
                        <a:pos x="2" y="10"/>
                      </a:cxn>
                      <a:cxn ang="0">
                        <a:pos x="0" y="6"/>
                      </a:cxn>
                      <a:cxn ang="0">
                        <a:pos x="0" y="10"/>
                      </a:cxn>
                      <a:cxn ang="0">
                        <a:pos x="2" y="16"/>
                      </a:cxn>
                      <a:cxn ang="0">
                        <a:pos x="8" y="22"/>
                      </a:cxn>
                      <a:cxn ang="0">
                        <a:pos x="18" y="26"/>
                      </a:cxn>
                      <a:cxn ang="0">
                        <a:pos x="18" y="24"/>
                      </a:cxn>
                      <a:cxn ang="0">
                        <a:pos x="16" y="20"/>
                      </a:cxn>
                      <a:cxn ang="0">
                        <a:pos x="12" y="20"/>
                      </a:cxn>
                      <a:cxn ang="0">
                        <a:pos x="18" y="16"/>
                      </a:cxn>
                      <a:cxn ang="0">
                        <a:pos x="12" y="14"/>
                      </a:cxn>
                    </a:cxnLst>
                    <a:rect l="0" t="0" r="r" b="b"/>
                    <a:pathLst>
                      <a:path w="18" h="26">
                        <a:moveTo>
                          <a:pt x="12" y="14"/>
                        </a:moveTo>
                        <a:lnTo>
                          <a:pt x="12" y="14"/>
                        </a:lnTo>
                        <a:lnTo>
                          <a:pt x="16" y="10"/>
                        </a:lnTo>
                        <a:lnTo>
                          <a:pt x="16" y="6"/>
                        </a:lnTo>
                        <a:lnTo>
                          <a:pt x="10" y="6"/>
                        </a:lnTo>
                        <a:lnTo>
                          <a:pt x="12" y="4"/>
                        </a:lnTo>
                        <a:lnTo>
                          <a:pt x="12" y="2"/>
                        </a:lnTo>
                        <a:lnTo>
                          <a:pt x="10" y="0"/>
                        </a:lnTo>
                        <a:lnTo>
                          <a:pt x="8" y="0"/>
                        </a:lnTo>
                        <a:lnTo>
                          <a:pt x="0" y="4"/>
                        </a:lnTo>
                        <a:lnTo>
                          <a:pt x="0" y="6"/>
                        </a:lnTo>
                        <a:lnTo>
                          <a:pt x="2" y="6"/>
                        </a:lnTo>
                        <a:lnTo>
                          <a:pt x="2" y="10"/>
                        </a:lnTo>
                        <a:lnTo>
                          <a:pt x="0" y="6"/>
                        </a:lnTo>
                        <a:lnTo>
                          <a:pt x="0" y="10"/>
                        </a:lnTo>
                        <a:lnTo>
                          <a:pt x="2" y="16"/>
                        </a:lnTo>
                        <a:lnTo>
                          <a:pt x="8" y="22"/>
                        </a:lnTo>
                        <a:lnTo>
                          <a:pt x="18" y="26"/>
                        </a:lnTo>
                        <a:lnTo>
                          <a:pt x="18" y="24"/>
                        </a:lnTo>
                        <a:lnTo>
                          <a:pt x="16" y="20"/>
                        </a:lnTo>
                        <a:lnTo>
                          <a:pt x="12" y="20"/>
                        </a:lnTo>
                        <a:lnTo>
                          <a:pt x="18" y="16"/>
                        </a:lnTo>
                        <a:lnTo>
                          <a:pt x="12" y="14"/>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91" name="Freeform 678"/>
                  <p:cNvSpPr>
                    <a:spLocks/>
                  </p:cNvSpPr>
                  <p:nvPr/>
                </p:nvSpPr>
                <p:spPr bwMode="auto">
                  <a:xfrm>
                    <a:off x="1639888" y="2784475"/>
                    <a:ext cx="1588" cy="6350"/>
                  </a:xfrm>
                  <a:custGeom>
                    <a:avLst/>
                    <a:gdLst/>
                    <a:ahLst/>
                    <a:cxnLst>
                      <a:cxn ang="0">
                        <a:pos x="0" y="4"/>
                      </a:cxn>
                      <a:cxn ang="0">
                        <a:pos x="0" y="4"/>
                      </a:cxn>
                      <a:cxn ang="0">
                        <a:pos x="0" y="0"/>
                      </a:cxn>
                      <a:cxn ang="0">
                        <a:pos x="0" y="4"/>
                      </a:cxn>
                      <a:cxn ang="0">
                        <a:pos x="0" y="4"/>
                      </a:cxn>
                    </a:cxnLst>
                    <a:rect l="0" t="0" r="r" b="b"/>
                    <a:pathLst>
                      <a:path h="4">
                        <a:moveTo>
                          <a:pt x="0" y="4"/>
                        </a:moveTo>
                        <a:lnTo>
                          <a:pt x="0" y="4"/>
                        </a:lnTo>
                        <a:lnTo>
                          <a:pt x="0" y="0"/>
                        </a:lnTo>
                        <a:lnTo>
                          <a:pt x="0" y="4"/>
                        </a:lnTo>
                        <a:lnTo>
                          <a:pt x="0"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92" name="Freeform 683"/>
                  <p:cNvSpPr>
                    <a:spLocks/>
                  </p:cNvSpPr>
                  <p:nvPr/>
                </p:nvSpPr>
                <p:spPr bwMode="auto">
                  <a:xfrm>
                    <a:off x="1611313" y="2727325"/>
                    <a:ext cx="3175" cy="3175"/>
                  </a:xfrm>
                  <a:custGeom>
                    <a:avLst/>
                    <a:gdLst/>
                    <a:ahLst/>
                    <a:cxnLst>
                      <a:cxn ang="0">
                        <a:pos x="0" y="0"/>
                      </a:cxn>
                      <a:cxn ang="0">
                        <a:pos x="0" y="2"/>
                      </a:cxn>
                      <a:cxn ang="0">
                        <a:pos x="2" y="2"/>
                      </a:cxn>
                      <a:cxn ang="0">
                        <a:pos x="2" y="0"/>
                      </a:cxn>
                      <a:cxn ang="0">
                        <a:pos x="0" y="0"/>
                      </a:cxn>
                      <a:cxn ang="0">
                        <a:pos x="0" y="0"/>
                      </a:cxn>
                    </a:cxnLst>
                    <a:rect l="0" t="0" r="r" b="b"/>
                    <a:pathLst>
                      <a:path w="2" h="2">
                        <a:moveTo>
                          <a:pt x="0" y="0"/>
                        </a:moveTo>
                        <a:lnTo>
                          <a:pt x="0" y="2"/>
                        </a:lnTo>
                        <a:lnTo>
                          <a:pt x="2" y="2"/>
                        </a:lnTo>
                        <a:lnTo>
                          <a:pt x="2" y="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93" name="Rectangle 684"/>
                  <p:cNvSpPr>
                    <a:spLocks noChangeArrowheads="1"/>
                  </p:cNvSpPr>
                  <p:nvPr/>
                </p:nvSpPr>
                <p:spPr bwMode="auto">
                  <a:xfrm>
                    <a:off x="1611313" y="2727325"/>
                    <a:ext cx="3175" cy="3175"/>
                  </a:xfrm>
                  <a:prstGeom prst="rect">
                    <a:avLst/>
                  </a:prstGeom>
                  <a:grpFill/>
                  <a:ln w="2" cap="flat">
                    <a:solidFill>
                      <a:schemeClr val="bg1">
                        <a:lumMod val="50000"/>
                      </a:schemeClr>
                    </a:solidFill>
                    <a:prstDash val="solid"/>
                    <a:miter lim="800000"/>
                    <a:headEnd/>
                    <a:tailEnd/>
                  </a:ln>
                </p:spPr>
                <p:txBody>
                  <a:bodyPr/>
                  <a:lstStyle/>
                  <a:p>
                    <a:pPr>
                      <a:defRPr/>
                    </a:pPr>
                    <a:endParaRPr lang="en-GB" dirty="0"/>
                  </a:p>
                </p:txBody>
              </p:sp>
              <p:sp>
                <p:nvSpPr>
                  <p:cNvPr id="1094" name="Freeform 692"/>
                  <p:cNvSpPr>
                    <a:spLocks/>
                  </p:cNvSpPr>
                  <p:nvPr/>
                </p:nvSpPr>
                <p:spPr bwMode="auto">
                  <a:xfrm>
                    <a:off x="1527175" y="2774950"/>
                    <a:ext cx="34925" cy="36513"/>
                  </a:xfrm>
                  <a:custGeom>
                    <a:avLst/>
                    <a:gdLst/>
                    <a:ahLst/>
                    <a:cxnLst>
                      <a:cxn ang="0">
                        <a:pos x="16" y="15"/>
                      </a:cxn>
                      <a:cxn ang="0">
                        <a:pos x="16" y="15"/>
                      </a:cxn>
                      <a:cxn ang="0">
                        <a:pos x="16" y="14"/>
                      </a:cxn>
                      <a:cxn ang="0">
                        <a:pos x="16" y="10"/>
                      </a:cxn>
                      <a:cxn ang="0">
                        <a:pos x="22" y="0"/>
                      </a:cxn>
                      <a:cxn ang="0">
                        <a:pos x="10" y="2"/>
                      </a:cxn>
                      <a:cxn ang="0">
                        <a:pos x="4" y="2"/>
                      </a:cxn>
                      <a:cxn ang="0">
                        <a:pos x="0" y="0"/>
                      </a:cxn>
                      <a:cxn ang="0">
                        <a:pos x="2" y="12"/>
                      </a:cxn>
                      <a:cxn ang="0">
                        <a:pos x="2" y="14"/>
                      </a:cxn>
                      <a:cxn ang="0">
                        <a:pos x="2" y="15"/>
                      </a:cxn>
                      <a:cxn ang="0">
                        <a:pos x="4" y="15"/>
                      </a:cxn>
                      <a:cxn ang="0">
                        <a:pos x="4" y="19"/>
                      </a:cxn>
                      <a:cxn ang="0">
                        <a:pos x="4" y="23"/>
                      </a:cxn>
                      <a:cxn ang="0">
                        <a:pos x="10" y="21"/>
                      </a:cxn>
                      <a:cxn ang="0">
                        <a:pos x="12" y="21"/>
                      </a:cxn>
                      <a:cxn ang="0">
                        <a:pos x="16" y="15"/>
                      </a:cxn>
                    </a:cxnLst>
                    <a:rect l="0" t="0" r="r" b="b"/>
                    <a:pathLst>
                      <a:path w="22" h="23">
                        <a:moveTo>
                          <a:pt x="16" y="15"/>
                        </a:moveTo>
                        <a:lnTo>
                          <a:pt x="16" y="15"/>
                        </a:lnTo>
                        <a:lnTo>
                          <a:pt x="16" y="14"/>
                        </a:lnTo>
                        <a:lnTo>
                          <a:pt x="16" y="10"/>
                        </a:lnTo>
                        <a:lnTo>
                          <a:pt x="22" y="0"/>
                        </a:lnTo>
                        <a:lnTo>
                          <a:pt x="10" y="2"/>
                        </a:lnTo>
                        <a:lnTo>
                          <a:pt x="4" y="2"/>
                        </a:lnTo>
                        <a:lnTo>
                          <a:pt x="0" y="0"/>
                        </a:lnTo>
                        <a:lnTo>
                          <a:pt x="2" y="12"/>
                        </a:lnTo>
                        <a:lnTo>
                          <a:pt x="2" y="14"/>
                        </a:lnTo>
                        <a:lnTo>
                          <a:pt x="2" y="15"/>
                        </a:lnTo>
                        <a:lnTo>
                          <a:pt x="4" y="15"/>
                        </a:lnTo>
                        <a:lnTo>
                          <a:pt x="4" y="19"/>
                        </a:lnTo>
                        <a:lnTo>
                          <a:pt x="4" y="23"/>
                        </a:lnTo>
                        <a:lnTo>
                          <a:pt x="10" y="21"/>
                        </a:lnTo>
                        <a:lnTo>
                          <a:pt x="12" y="21"/>
                        </a:lnTo>
                        <a:lnTo>
                          <a:pt x="16" y="15"/>
                        </a:lnTo>
                        <a:close/>
                      </a:path>
                    </a:pathLst>
                  </a:custGeom>
                  <a:grpFill/>
                  <a:ln w="9525">
                    <a:solidFill>
                      <a:schemeClr val="bg1">
                        <a:lumMod val="50000"/>
                      </a:schemeClr>
                    </a:solidFill>
                    <a:round/>
                    <a:headEnd/>
                    <a:tailEnd/>
                  </a:ln>
                </p:spPr>
                <p:txBody>
                  <a:bodyPr/>
                  <a:lstStyle/>
                  <a:p>
                    <a:pPr>
                      <a:defRPr/>
                    </a:pPr>
                    <a:endParaRPr lang="en-GB" dirty="0"/>
                  </a:p>
                </p:txBody>
              </p:sp>
              <p:sp>
                <p:nvSpPr>
                  <p:cNvPr id="1095" name="Freeform 693"/>
                  <p:cNvSpPr>
                    <a:spLocks/>
                  </p:cNvSpPr>
                  <p:nvPr/>
                </p:nvSpPr>
                <p:spPr bwMode="auto">
                  <a:xfrm>
                    <a:off x="1527175" y="2774950"/>
                    <a:ext cx="34925" cy="36513"/>
                  </a:xfrm>
                  <a:custGeom>
                    <a:avLst/>
                    <a:gdLst/>
                    <a:ahLst/>
                    <a:cxnLst>
                      <a:cxn ang="0">
                        <a:pos x="16" y="15"/>
                      </a:cxn>
                      <a:cxn ang="0">
                        <a:pos x="16" y="15"/>
                      </a:cxn>
                      <a:cxn ang="0">
                        <a:pos x="16" y="14"/>
                      </a:cxn>
                      <a:cxn ang="0">
                        <a:pos x="16" y="10"/>
                      </a:cxn>
                      <a:cxn ang="0">
                        <a:pos x="22" y="0"/>
                      </a:cxn>
                      <a:cxn ang="0">
                        <a:pos x="10" y="2"/>
                      </a:cxn>
                      <a:cxn ang="0">
                        <a:pos x="4" y="2"/>
                      </a:cxn>
                      <a:cxn ang="0">
                        <a:pos x="0" y="0"/>
                      </a:cxn>
                      <a:cxn ang="0">
                        <a:pos x="2" y="12"/>
                      </a:cxn>
                      <a:cxn ang="0">
                        <a:pos x="2" y="14"/>
                      </a:cxn>
                      <a:cxn ang="0">
                        <a:pos x="2" y="15"/>
                      </a:cxn>
                      <a:cxn ang="0">
                        <a:pos x="4" y="15"/>
                      </a:cxn>
                      <a:cxn ang="0">
                        <a:pos x="4" y="19"/>
                      </a:cxn>
                      <a:cxn ang="0">
                        <a:pos x="4" y="23"/>
                      </a:cxn>
                      <a:cxn ang="0">
                        <a:pos x="10" y="21"/>
                      </a:cxn>
                      <a:cxn ang="0">
                        <a:pos x="12" y="21"/>
                      </a:cxn>
                      <a:cxn ang="0">
                        <a:pos x="16" y="15"/>
                      </a:cxn>
                    </a:cxnLst>
                    <a:rect l="0" t="0" r="r" b="b"/>
                    <a:pathLst>
                      <a:path w="22" h="23">
                        <a:moveTo>
                          <a:pt x="16" y="15"/>
                        </a:moveTo>
                        <a:lnTo>
                          <a:pt x="16" y="15"/>
                        </a:lnTo>
                        <a:lnTo>
                          <a:pt x="16" y="14"/>
                        </a:lnTo>
                        <a:lnTo>
                          <a:pt x="16" y="10"/>
                        </a:lnTo>
                        <a:lnTo>
                          <a:pt x="22" y="0"/>
                        </a:lnTo>
                        <a:lnTo>
                          <a:pt x="10" y="2"/>
                        </a:lnTo>
                        <a:lnTo>
                          <a:pt x="4" y="2"/>
                        </a:lnTo>
                        <a:lnTo>
                          <a:pt x="0" y="0"/>
                        </a:lnTo>
                        <a:lnTo>
                          <a:pt x="2" y="12"/>
                        </a:lnTo>
                        <a:lnTo>
                          <a:pt x="2" y="14"/>
                        </a:lnTo>
                        <a:lnTo>
                          <a:pt x="2" y="15"/>
                        </a:lnTo>
                        <a:lnTo>
                          <a:pt x="4" y="15"/>
                        </a:lnTo>
                        <a:lnTo>
                          <a:pt x="4" y="19"/>
                        </a:lnTo>
                        <a:lnTo>
                          <a:pt x="4" y="23"/>
                        </a:lnTo>
                        <a:lnTo>
                          <a:pt x="10" y="21"/>
                        </a:lnTo>
                        <a:lnTo>
                          <a:pt x="12" y="21"/>
                        </a:lnTo>
                        <a:lnTo>
                          <a:pt x="16" y="15"/>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96" name="Freeform 694"/>
                  <p:cNvSpPr>
                    <a:spLocks/>
                  </p:cNvSpPr>
                  <p:nvPr/>
                </p:nvSpPr>
                <p:spPr bwMode="auto">
                  <a:xfrm>
                    <a:off x="1546225" y="2805113"/>
                    <a:ext cx="28575" cy="41275"/>
                  </a:xfrm>
                  <a:custGeom>
                    <a:avLst/>
                    <a:gdLst/>
                    <a:ahLst/>
                    <a:cxnLst>
                      <a:cxn ang="0">
                        <a:pos x="12" y="14"/>
                      </a:cxn>
                      <a:cxn ang="0">
                        <a:pos x="12" y="14"/>
                      </a:cxn>
                      <a:cxn ang="0">
                        <a:pos x="16" y="10"/>
                      </a:cxn>
                      <a:cxn ang="0">
                        <a:pos x="16" y="6"/>
                      </a:cxn>
                      <a:cxn ang="0">
                        <a:pos x="10" y="6"/>
                      </a:cxn>
                      <a:cxn ang="0">
                        <a:pos x="12" y="4"/>
                      </a:cxn>
                      <a:cxn ang="0">
                        <a:pos x="12" y="2"/>
                      </a:cxn>
                      <a:cxn ang="0">
                        <a:pos x="10" y="0"/>
                      </a:cxn>
                      <a:cxn ang="0">
                        <a:pos x="8" y="0"/>
                      </a:cxn>
                      <a:cxn ang="0">
                        <a:pos x="0" y="4"/>
                      </a:cxn>
                      <a:cxn ang="0">
                        <a:pos x="0" y="6"/>
                      </a:cxn>
                      <a:cxn ang="0">
                        <a:pos x="2" y="6"/>
                      </a:cxn>
                      <a:cxn ang="0">
                        <a:pos x="2" y="10"/>
                      </a:cxn>
                      <a:cxn ang="0">
                        <a:pos x="0" y="6"/>
                      </a:cxn>
                      <a:cxn ang="0">
                        <a:pos x="0" y="10"/>
                      </a:cxn>
                      <a:cxn ang="0">
                        <a:pos x="2" y="16"/>
                      </a:cxn>
                      <a:cxn ang="0">
                        <a:pos x="8" y="22"/>
                      </a:cxn>
                      <a:cxn ang="0">
                        <a:pos x="18" y="26"/>
                      </a:cxn>
                      <a:cxn ang="0">
                        <a:pos x="18" y="24"/>
                      </a:cxn>
                      <a:cxn ang="0">
                        <a:pos x="16" y="20"/>
                      </a:cxn>
                      <a:cxn ang="0">
                        <a:pos x="12" y="20"/>
                      </a:cxn>
                      <a:cxn ang="0">
                        <a:pos x="18" y="16"/>
                      </a:cxn>
                      <a:cxn ang="0">
                        <a:pos x="12" y="14"/>
                      </a:cxn>
                    </a:cxnLst>
                    <a:rect l="0" t="0" r="r" b="b"/>
                    <a:pathLst>
                      <a:path w="18" h="26">
                        <a:moveTo>
                          <a:pt x="12" y="14"/>
                        </a:moveTo>
                        <a:lnTo>
                          <a:pt x="12" y="14"/>
                        </a:lnTo>
                        <a:lnTo>
                          <a:pt x="16" y="10"/>
                        </a:lnTo>
                        <a:lnTo>
                          <a:pt x="16" y="6"/>
                        </a:lnTo>
                        <a:lnTo>
                          <a:pt x="10" y="6"/>
                        </a:lnTo>
                        <a:lnTo>
                          <a:pt x="12" y="4"/>
                        </a:lnTo>
                        <a:lnTo>
                          <a:pt x="12" y="2"/>
                        </a:lnTo>
                        <a:lnTo>
                          <a:pt x="10" y="0"/>
                        </a:lnTo>
                        <a:lnTo>
                          <a:pt x="8" y="0"/>
                        </a:lnTo>
                        <a:lnTo>
                          <a:pt x="0" y="4"/>
                        </a:lnTo>
                        <a:lnTo>
                          <a:pt x="0" y="6"/>
                        </a:lnTo>
                        <a:lnTo>
                          <a:pt x="2" y="6"/>
                        </a:lnTo>
                        <a:lnTo>
                          <a:pt x="2" y="10"/>
                        </a:lnTo>
                        <a:lnTo>
                          <a:pt x="0" y="6"/>
                        </a:lnTo>
                        <a:lnTo>
                          <a:pt x="0" y="10"/>
                        </a:lnTo>
                        <a:lnTo>
                          <a:pt x="2" y="16"/>
                        </a:lnTo>
                        <a:lnTo>
                          <a:pt x="8" y="22"/>
                        </a:lnTo>
                        <a:lnTo>
                          <a:pt x="18" y="26"/>
                        </a:lnTo>
                        <a:lnTo>
                          <a:pt x="18" y="24"/>
                        </a:lnTo>
                        <a:lnTo>
                          <a:pt x="16" y="20"/>
                        </a:lnTo>
                        <a:lnTo>
                          <a:pt x="12" y="20"/>
                        </a:lnTo>
                        <a:lnTo>
                          <a:pt x="18" y="16"/>
                        </a:lnTo>
                        <a:lnTo>
                          <a:pt x="12" y="14"/>
                        </a:lnTo>
                        <a:close/>
                      </a:path>
                    </a:pathLst>
                  </a:custGeom>
                  <a:grpFill/>
                  <a:ln w="9525">
                    <a:solidFill>
                      <a:schemeClr val="bg1">
                        <a:lumMod val="50000"/>
                      </a:schemeClr>
                    </a:solidFill>
                    <a:round/>
                    <a:headEnd/>
                    <a:tailEnd/>
                  </a:ln>
                </p:spPr>
                <p:txBody>
                  <a:bodyPr/>
                  <a:lstStyle/>
                  <a:p>
                    <a:pPr>
                      <a:defRPr/>
                    </a:pPr>
                    <a:endParaRPr lang="en-GB" dirty="0"/>
                  </a:p>
                </p:txBody>
              </p:sp>
              <p:sp>
                <p:nvSpPr>
                  <p:cNvPr id="1097" name="Freeform 695"/>
                  <p:cNvSpPr>
                    <a:spLocks/>
                  </p:cNvSpPr>
                  <p:nvPr/>
                </p:nvSpPr>
                <p:spPr bwMode="auto">
                  <a:xfrm>
                    <a:off x="1546225" y="2805113"/>
                    <a:ext cx="28575" cy="41275"/>
                  </a:xfrm>
                  <a:custGeom>
                    <a:avLst/>
                    <a:gdLst/>
                    <a:ahLst/>
                    <a:cxnLst>
                      <a:cxn ang="0">
                        <a:pos x="12" y="14"/>
                      </a:cxn>
                      <a:cxn ang="0">
                        <a:pos x="12" y="14"/>
                      </a:cxn>
                      <a:cxn ang="0">
                        <a:pos x="16" y="10"/>
                      </a:cxn>
                      <a:cxn ang="0">
                        <a:pos x="16" y="6"/>
                      </a:cxn>
                      <a:cxn ang="0">
                        <a:pos x="10" y="6"/>
                      </a:cxn>
                      <a:cxn ang="0">
                        <a:pos x="12" y="4"/>
                      </a:cxn>
                      <a:cxn ang="0">
                        <a:pos x="12" y="2"/>
                      </a:cxn>
                      <a:cxn ang="0">
                        <a:pos x="10" y="0"/>
                      </a:cxn>
                      <a:cxn ang="0">
                        <a:pos x="8" y="0"/>
                      </a:cxn>
                      <a:cxn ang="0">
                        <a:pos x="0" y="4"/>
                      </a:cxn>
                      <a:cxn ang="0">
                        <a:pos x="0" y="6"/>
                      </a:cxn>
                      <a:cxn ang="0">
                        <a:pos x="2" y="6"/>
                      </a:cxn>
                      <a:cxn ang="0">
                        <a:pos x="2" y="10"/>
                      </a:cxn>
                      <a:cxn ang="0">
                        <a:pos x="0" y="6"/>
                      </a:cxn>
                      <a:cxn ang="0">
                        <a:pos x="0" y="10"/>
                      </a:cxn>
                      <a:cxn ang="0">
                        <a:pos x="2" y="16"/>
                      </a:cxn>
                      <a:cxn ang="0">
                        <a:pos x="8" y="22"/>
                      </a:cxn>
                      <a:cxn ang="0">
                        <a:pos x="18" y="26"/>
                      </a:cxn>
                      <a:cxn ang="0">
                        <a:pos x="18" y="24"/>
                      </a:cxn>
                      <a:cxn ang="0">
                        <a:pos x="16" y="20"/>
                      </a:cxn>
                      <a:cxn ang="0">
                        <a:pos x="12" y="20"/>
                      </a:cxn>
                      <a:cxn ang="0">
                        <a:pos x="18" y="16"/>
                      </a:cxn>
                      <a:cxn ang="0">
                        <a:pos x="12" y="14"/>
                      </a:cxn>
                    </a:cxnLst>
                    <a:rect l="0" t="0" r="r" b="b"/>
                    <a:pathLst>
                      <a:path w="18" h="26">
                        <a:moveTo>
                          <a:pt x="12" y="14"/>
                        </a:moveTo>
                        <a:lnTo>
                          <a:pt x="12" y="14"/>
                        </a:lnTo>
                        <a:lnTo>
                          <a:pt x="16" y="10"/>
                        </a:lnTo>
                        <a:lnTo>
                          <a:pt x="16" y="6"/>
                        </a:lnTo>
                        <a:lnTo>
                          <a:pt x="10" y="6"/>
                        </a:lnTo>
                        <a:lnTo>
                          <a:pt x="12" y="4"/>
                        </a:lnTo>
                        <a:lnTo>
                          <a:pt x="12" y="2"/>
                        </a:lnTo>
                        <a:lnTo>
                          <a:pt x="10" y="0"/>
                        </a:lnTo>
                        <a:lnTo>
                          <a:pt x="8" y="0"/>
                        </a:lnTo>
                        <a:lnTo>
                          <a:pt x="0" y="4"/>
                        </a:lnTo>
                        <a:lnTo>
                          <a:pt x="0" y="6"/>
                        </a:lnTo>
                        <a:lnTo>
                          <a:pt x="2" y="6"/>
                        </a:lnTo>
                        <a:lnTo>
                          <a:pt x="2" y="10"/>
                        </a:lnTo>
                        <a:lnTo>
                          <a:pt x="0" y="6"/>
                        </a:lnTo>
                        <a:lnTo>
                          <a:pt x="0" y="10"/>
                        </a:lnTo>
                        <a:lnTo>
                          <a:pt x="2" y="16"/>
                        </a:lnTo>
                        <a:lnTo>
                          <a:pt x="8" y="22"/>
                        </a:lnTo>
                        <a:lnTo>
                          <a:pt x="18" y="26"/>
                        </a:lnTo>
                        <a:lnTo>
                          <a:pt x="18" y="24"/>
                        </a:lnTo>
                        <a:lnTo>
                          <a:pt x="16" y="20"/>
                        </a:lnTo>
                        <a:lnTo>
                          <a:pt x="12" y="20"/>
                        </a:lnTo>
                        <a:lnTo>
                          <a:pt x="18" y="16"/>
                        </a:lnTo>
                        <a:lnTo>
                          <a:pt x="12" y="14"/>
                        </a:lnTo>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1098" name="Group 1097"/>
                  <p:cNvGrpSpPr/>
                  <p:nvPr/>
                </p:nvGrpSpPr>
                <p:grpSpPr>
                  <a:xfrm>
                    <a:off x="1298575" y="1689100"/>
                    <a:ext cx="2398713" cy="1550988"/>
                    <a:chOff x="1298575" y="1689100"/>
                    <a:chExt cx="2398713" cy="1550988"/>
                  </a:xfrm>
                  <a:grpFill/>
                </p:grpSpPr>
                <p:sp>
                  <p:nvSpPr>
                    <p:cNvPr id="1099" name="Freeform 248"/>
                    <p:cNvSpPr>
                      <a:spLocks/>
                    </p:cNvSpPr>
                    <p:nvPr/>
                  </p:nvSpPr>
                  <p:spPr bwMode="auto">
                    <a:xfrm>
                      <a:off x="3213100" y="2055813"/>
                      <a:ext cx="22225" cy="9525"/>
                    </a:xfrm>
                    <a:custGeom>
                      <a:avLst/>
                      <a:gdLst/>
                      <a:ahLst/>
                      <a:cxnLst>
                        <a:cxn ang="0">
                          <a:pos x="2" y="0"/>
                        </a:cxn>
                        <a:cxn ang="0">
                          <a:pos x="2" y="0"/>
                        </a:cxn>
                        <a:cxn ang="0">
                          <a:pos x="12" y="4"/>
                        </a:cxn>
                        <a:cxn ang="0">
                          <a:pos x="14" y="6"/>
                        </a:cxn>
                        <a:cxn ang="0">
                          <a:pos x="4" y="4"/>
                        </a:cxn>
                        <a:cxn ang="0">
                          <a:pos x="0" y="4"/>
                        </a:cxn>
                        <a:cxn ang="0">
                          <a:pos x="2" y="0"/>
                        </a:cxn>
                        <a:cxn ang="0">
                          <a:pos x="2" y="0"/>
                        </a:cxn>
                      </a:cxnLst>
                      <a:rect l="0" t="0" r="r" b="b"/>
                      <a:pathLst>
                        <a:path w="14" h="6">
                          <a:moveTo>
                            <a:pt x="2" y="0"/>
                          </a:moveTo>
                          <a:lnTo>
                            <a:pt x="2" y="0"/>
                          </a:lnTo>
                          <a:lnTo>
                            <a:pt x="12" y="4"/>
                          </a:lnTo>
                          <a:lnTo>
                            <a:pt x="14" y="6"/>
                          </a:lnTo>
                          <a:lnTo>
                            <a:pt x="4" y="4"/>
                          </a:lnTo>
                          <a:lnTo>
                            <a:pt x="0" y="4"/>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00" name="Freeform 249"/>
                    <p:cNvSpPr>
                      <a:spLocks/>
                    </p:cNvSpPr>
                    <p:nvPr/>
                  </p:nvSpPr>
                  <p:spPr bwMode="auto">
                    <a:xfrm>
                      <a:off x="3213100" y="2055813"/>
                      <a:ext cx="22225" cy="9525"/>
                    </a:xfrm>
                    <a:custGeom>
                      <a:avLst/>
                      <a:gdLst/>
                      <a:ahLst/>
                      <a:cxnLst>
                        <a:cxn ang="0">
                          <a:pos x="2" y="0"/>
                        </a:cxn>
                        <a:cxn ang="0">
                          <a:pos x="2" y="0"/>
                        </a:cxn>
                        <a:cxn ang="0">
                          <a:pos x="12" y="4"/>
                        </a:cxn>
                        <a:cxn ang="0">
                          <a:pos x="14" y="6"/>
                        </a:cxn>
                        <a:cxn ang="0">
                          <a:pos x="4" y="4"/>
                        </a:cxn>
                        <a:cxn ang="0">
                          <a:pos x="0" y="4"/>
                        </a:cxn>
                        <a:cxn ang="0">
                          <a:pos x="2" y="0"/>
                        </a:cxn>
                        <a:cxn ang="0">
                          <a:pos x="2" y="0"/>
                        </a:cxn>
                      </a:cxnLst>
                      <a:rect l="0" t="0" r="r" b="b"/>
                      <a:pathLst>
                        <a:path w="14" h="6">
                          <a:moveTo>
                            <a:pt x="2" y="0"/>
                          </a:moveTo>
                          <a:lnTo>
                            <a:pt x="2" y="0"/>
                          </a:lnTo>
                          <a:lnTo>
                            <a:pt x="12" y="4"/>
                          </a:lnTo>
                          <a:lnTo>
                            <a:pt x="14" y="6"/>
                          </a:lnTo>
                          <a:lnTo>
                            <a:pt x="4" y="4"/>
                          </a:lnTo>
                          <a:lnTo>
                            <a:pt x="0" y="4"/>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01" name="Freeform 250"/>
                    <p:cNvSpPr>
                      <a:spLocks/>
                    </p:cNvSpPr>
                    <p:nvPr/>
                  </p:nvSpPr>
                  <p:spPr bwMode="auto">
                    <a:xfrm>
                      <a:off x="3187700" y="2020888"/>
                      <a:ext cx="9525" cy="12700"/>
                    </a:xfrm>
                    <a:custGeom>
                      <a:avLst/>
                      <a:gdLst/>
                      <a:ahLst/>
                      <a:cxnLst>
                        <a:cxn ang="0">
                          <a:pos x="2" y="0"/>
                        </a:cxn>
                        <a:cxn ang="0">
                          <a:pos x="2" y="0"/>
                        </a:cxn>
                        <a:cxn ang="0">
                          <a:pos x="6" y="0"/>
                        </a:cxn>
                        <a:cxn ang="0">
                          <a:pos x="6" y="4"/>
                        </a:cxn>
                        <a:cxn ang="0">
                          <a:pos x="6" y="8"/>
                        </a:cxn>
                        <a:cxn ang="0">
                          <a:pos x="0" y="8"/>
                        </a:cxn>
                        <a:cxn ang="0">
                          <a:pos x="0" y="4"/>
                        </a:cxn>
                        <a:cxn ang="0">
                          <a:pos x="0" y="0"/>
                        </a:cxn>
                        <a:cxn ang="0">
                          <a:pos x="2" y="0"/>
                        </a:cxn>
                        <a:cxn ang="0">
                          <a:pos x="2" y="0"/>
                        </a:cxn>
                      </a:cxnLst>
                      <a:rect l="0" t="0" r="r" b="b"/>
                      <a:pathLst>
                        <a:path w="6" h="8">
                          <a:moveTo>
                            <a:pt x="2" y="0"/>
                          </a:moveTo>
                          <a:lnTo>
                            <a:pt x="2" y="0"/>
                          </a:lnTo>
                          <a:lnTo>
                            <a:pt x="6" y="0"/>
                          </a:lnTo>
                          <a:lnTo>
                            <a:pt x="6" y="4"/>
                          </a:lnTo>
                          <a:lnTo>
                            <a:pt x="6" y="8"/>
                          </a:lnTo>
                          <a:lnTo>
                            <a:pt x="0" y="8"/>
                          </a:lnTo>
                          <a:lnTo>
                            <a:pt x="0" y="4"/>
                          </a:lnTo>
                          <a:lnTo>
                            <a:pt x="0" y="0"/>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02" name="Freeform 251"/>
                    <p:cNvSpPr>
                      <a:spLocks/>
                    </p:cNvSpPr>
                    <p:nvPr/>
                  </p:nvSpPr>
                  <p:spPr bwMode="auto">
                    <a:xfrm>
                      <a:off x="3187700" y="2020888"/>
                      <a:ext cx="9525" cy="12700"/>
                    </a:xfrm>
                    <a:custGeom>
                      <a:avLst/>
                      <a:gdLst/>
                      <a:ahLst/>
                      <a:cxnLst>
                        <a:cxn ang="0">
                          <a:pos x="2" y="0"/>
                        </a:cxn>
                        <a:cxn ang="0">
                          <a:pos x="2" y="0"/>
                        </a:cxn>
                        <a:cxn ang="0">
                          <a:pos x="6" y="0"/>
                        </a:cxn>
                        <a:cxn ang="0">
                          <a:pos x="6" y="4"/>
                        </a:cxn>
                        <a:cxn ang="0">
                          <a:pos x="6" y="8"/>
                        </a:cxn>
                        <a:cxn ang="0">
                          <a:pos x="0" y="8"/>
                        </a:cxn>
                        <a:cxn ang="0">
                          <a:pos x="0" y="4"/>
                        </a:cxn>
                        <a:cxn ang="0">
                          <a:pos x="0" y="0"/>
                        </a:cxn>
                        <a:cxn ang="0">
                          <a:pos x="2" y="0"/>
                        </a:cxn>
                        <a:cxn ang="0">
                          <a:pos x="2" y="0"/>
                        </a:cxn>
                      </a:cxnLst>
                      <a:rect l="0" t="0" r="r" b="b"/>
                      <a:pathLst>
                        <a:path w="6" h="8">
                          <a:moveTo>
                            <a:pt x="2" y="0"/>
                          </a:moveTo>
                          <a:lnTo>
                            <a:pt x="2" y="0"/>
                          </a:lnTo>
                          <a:lnTo>
                            <a:pt x="6" y="0"/>
                          </a:lnTo>
                          <a:lnTo>
                            <a:pt x="6" y="4"/>
                          </a:lnTo>
                          <a:lnTo>
                            <a:pt x="6" y="8"/>
                          </a:lnTo>
                          <a:lnTo>
                            <a:pt x="0" y="8"/>
                          </a:lnTo>
                          <a:lnTo>
                            <a:pt x="0" y="4"/>
                          </a:lnTo>
                          <a:lnTo>
                            <a:pt x="0" y="0"/>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03" name="Freeform 252"/>
                    <p:cNvSpPr>
                      <a:spLocks/>
                    </p:cNvSpPr>
                    <p:nvPr/>
                  </p:nvSpPr>
                  <p:spPr bwMode="auto">
                    <a:xfrm>
                      <a:off x="3319463" y="2327276"/>
                      <a:ext cx="3175" cy="6350"/>
                    </a:xfrm>
                    <a:custGeom>
                      <a:avLst/>
                      <a:gdLst/>
                      <a:ahLst/>
                      <a:cxnLst>
                        <a:cxn ang="0">
                          <a:pos x="0" y="0"/>
                        </a:cxn>
                        <a:cxn ang="0">
                          <a:pos x="0" y="0"/>
                        </a:cxn>
                        <a:cxn ang="0">
                          <a:pos x="2" y="2"/>
                        </a:cxn>
                        <a:cxn ang="0">
                          <a:pos x="2" y="4"/>
                        </a:cxn>
                        <a:cxn ang="0">
                          <a:pos x="2" y="2"/>
                        </a:cxn>
                        <a:cxn ang="0">
                          <a:pos x="0" y="0"/>
                        </a:cxn>
                        <a:cxn ang="0">
                          <a:pos x="0" y="0"/>
                        </a:cxn>
                      </a:cxnLst>
                      <a:rect l="0" t="0" r="r" b="b"/>
                      <a:pathLst>
                        <a:path w="2" h="4">
                          <a:moveTo>
                            <a:pt x="0" y="0"/>
                          </a:moveTo>
                          <a:lnTo>
                            <a:pt x="0" y="0"/>
                          </a:lnTo>
                          <a:lnTo>
                            <a:pt x="2" y="2"/>
                          </a:lnTo>
                          <a:lnTo>
                            <a:pt x="2" y="4"/>
                          </a:lnTo>
                          <a:lnTo>
                            <a:pt x="2" y="2"/>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04" name="Freeform 253"/>
                    <p:cNvSpPr>
                      <a:spLocks/>
                    </p:cNvSpPr>
                    <p:nvPr/>
                  </p:nvSpPr>
                  <p:spPr bwMode="auto">
                    <a:xfrm>
                      <a:off x="3319463" y="2327276"/>
                      <a:ext cx="3175" cy="6350"/>
                    </a:xfrm>
                    <a:custGeom>
                      <a:avLst/>
                      <a:gdLst/>
                      <a:ahLst/>
                      <a:cxnLst>
                        <a:cxn ang="0">
                          <a:pos x="0" y="0"/>
                        </a:cxn>
                        <a:cxn ang="0">
                          <a:pos x="0" y="0"/>
                        </a:cxn>
                        <a:cxn ang="0">
                          <a:pos x="2" y="2"/>
                        </a:cxn>
                        <a:cxn ang="0">
                          <a:pos x="2" y="4"/>
                        </a:cxn>
                        <a:cxn ang="0">
                          <a:pos x="2" y="2"/>
                        </a:cxn>
                        <a:cxn ang="0">
                          <a:pos x="0" y="0"/>
                        </a:cxn>
                        <a:cxn ang="0">
                          <a:pos x="0" y="0"/>
                        </a:cxn>
                      </a:cxnLst>
                      <a:rect l="0" t="0" r="r" b="b"/>
                      <a:pathLst>
                        <a:path w="2" h="4">
                          <a:moveTo>
                            <a:pt x="0" y="0"/>
                          </a:moveTo>
                          <a:lnTo>
                            <a:pt x="0" y="0"/>
                          </a:lnTo>
                          <a:lnTo>
                            <a:pt x="2" y="2"/>
                          </a:lnTo>
                          <a:lnTo>
                            <a:pt x="2" y="4"/>
                          </a:lnTo>
                          <a:lnTo>
                            <a:pt x="2" y="2"/>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05" name="Freeform 666"/>
                    <p:cNvSpPr>
                      <a:spLocks/>
                    </p:cNvSpPr>
                    <p:nvPr/>
                  </p:nvSpPr>
                  <p:spPr bwMode="auto">
                    <a:xfrm>
                      <a:off x="3213100" y="2055813"/>
                      <a:ext cx="22225" cy="9525"/>
                    </a:xfrm>
                    <a:custGeom>
                      <a:avLst/>
                      <a:gdLst/>
                      <a:ahLst/>
                      <a:cxnLst>
                        <a:cxn ang="0">
                          <a:pos x="2" y="0"/>
                        </a:cxn>
                        <a:cxn ang="0">
                          <a:pos x="2" y="0"/>
                        </a:cxn>
                        <a:cxn ang="0">
                          <a:pos x="12" y="4"/>
                        </a:cxn>
                        <a:cxn ang="0">
                          <a:pos x="14" y="6"/>
                        </a:cxn>
                        <a:cxn ang="0">
                          <a:pos x="4" y="4"/>
                        </a:cxn>
                        <a:cxn ang="0">
                          <a:pos x="0" y="4"/>
                        </a:cxn>
                        <a:cxn ang="0">
                          <a:pos x="2" y="0"/>
                        </a:cxn>
                        <a:cxn ang="0">
                          <a:pos x="2" y="0"/>
                        </a:cxn>
                      </a:cxnLst>
                      <a:rect l="0" t="0" r="r" b="b"/>
                      <a:pathLst>
                        <a:path w="14" h="6">
                          <a:moveTo>
                            <a:pt x="2" y="0"/>
                          </a:moveTo>
                          <a:lnTo>
                            <a:pt x="2" y="0"/>
                          </a:lnTo>
                          <a:lnTo>
                            <a:pt x="12" y="4"/>
                          </a:lnTo>
                          <a:lnTo>
                            <a:pt x="14" y="6"/>
                          </a:lnTo>
                          <a:lnTo>
                            <a:pt x="4" y="4"/>
                          </a:lnTo>
                          <a:lnTo>
                            <a:pt x="0" y="4"/>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06" name="Freeform 667"/>
                    <p:cNvSpPr>
                      <a:spLocks/>
                    </p:cNvSpPr>
                    <p:nvPr/>
                  </p:nvSpPr>
                  <p:spPr bwMode="auto">
                    <a:xfrm>
                      <a:off x="3213100" y="2055813"/>
                      <a:ext cx="22225" cy="9525"/>
                    </a:xfrm>
                    <a:custGeom>
                      <a:avLst/>
                      <a:gdLst/>
                      <a:ahLst/>
                      <a:cxnLst>
                        <a:cxn ang="0">
                          <a:pos x="2" y="0"/>
                        </a:cxn>
                        <a:cxn ang="0">
                          <a:pos x="2" y="0"/>
                        </a:cxn>
                        <a:cxn ang="0">
                          <a:pos x="12" y="4"/>
                        </a:cxn>
                        <a:cxn ang="0">
                          <a:pos x="14" y="6"/>
                        </a:cxn>
                        <a:cxn ang="0">
                          <a:pos x="4" y="4"/>
                        </a:cxn>
                        <a:cxn ang="0">
                          <a:pos x="0" y="4"/>
                        </a:cxn>
                        <a:cxn ang="0">
                          <a:pos x="2" y="0"/>
                        </a:cxn>
                        <a:cxn ang="0">
                          <a:pos x="2" y="0"/>
                        </a:cxn>
                      </a:cxnLst>
                      <a:rect l="0" t="0" r="r" b="b"/>
                      <a:pathLst>
                        <a:path w="14" h="6">
                          <a:moveTo>
                            <a:pt x="2" y="0"/>
                          </a:moveTo>
                          <a:lnTo>
                            <a:pt x="2" y="0"/>
                          </a:lnTo>
                          <a:lnTo>
                            <a:pt x="12" y="4"/>
                          </a:lnTo>
                          <a:lnTo>
                            <a:pt x="14" y="6"/>
                          </a:lnTo>
                          <a:lnTo>
                            <a:pt x="4" y="4"/>
                          </a:lnTo>
                          <a:lnTo>
                            <a:pt x="0" y="4"/>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07" name="Freeform 668"/>
                    <p:cNvSpPr>
                      <a:spLocks/>
                    </p:cNvSpPr>
                    <p:nvPr/>
                  </p:nvSpPr>
                  <p:spPr bwMode="auto">
                    <a:xfrm>
                      <a:off x="3187700" y="2020888"/>
                      <a:ext cx="9525" cy="12700"/>
                    </a:xfrm>
                    <a:custGeom>
                      <a:avLst/>
                      <a:gdLst/>
                      <a:ahLst/>
                      <a:cxnLst>
                        <a:cxn ang="0">
                          <a:pos x="2" y="0"/>
                        </a:cxn>
                        <a:cxn ang="0">
                          <a:pos x="2" y="0"/>
                        </a:cxn>
                        <a:cxn ang="0">
                          <a:pos x="6" y="0"/>
                        </a:cxn>
                        <a:cxn ang="0">
                          <a:pos x="6" y="4"/>
                        </a:cxn>
                        <a:cxn ang="0">
                          <a:pos x="6" y="8"/>
                        </a:cxn>
                        <a:cxn ang="0">
                          <a:pos x="0" y="8"/>
                        </a:cxn>
                        <a:cxn ang="0">
                          <a:pos x="0" y="4"/>
                        </a:cxn>
                        <a:cxn ang="0">
                          <a:pos x="0" y="0"/>
                        </a:cxn>
                        <a:cxn ang="0">
                          <a:pos x="2" y="0"/>
                        </a:cxn>
                        <a:cxn ang="0">
                          <a:pos x="2" y="0"/>
                        </a:cxn>
                      </a:cxnLst>
                      <a:rect l="0" t="0" r="r" b="b"/>
                      <a:pathLst>
                        <a:path w="6" h="8">
                          <a:moveTo>
                            <a:pt x="2" y="0"/>
                          </a:moveTo>
                          <a:lnTo>
                            <a:pt x="2" y="0"/>
                          </a:lnTo>
                          <a:lnTo>
                            <a:pt x="6" y="0"/>
                          </a:lnTo>
                          <a:lnTo>
                            <a:pt x="6" y="4"/>
                          </a:lnTo>
                          <a:lnTo>
                            <a:pt x="6" y="8"/>
                          </a:lnTo>
                          <a:lnTo>
                            <a:pt x="0" y="8"/>
                          </a:lnTo>
                          <a:lnTo>
                            <a:pt x="0" y="4"/>
                          </a:lnTo>
                          <a:lnTo>
                            <a:pt x="0" y="0"/>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08" name="Freeform 669"/>
                    <p:cNvSpPr>
                      <a:spLocks/>
                    </p:cNvSpPr>
                    <p:nvPr/>
                  </p:nvSpPr>
                  <p:spPr bwMode="auto">
                    <a:xfrm>
                      <a:off x="3187700" y="2020888"/>
                      <a:ext cx="9525" cy="12700"/>
                    </a:xfrm>
                    <a:custGeom>
                      <a:avLst/>
                      <a:gdLst/>
                      <a:ahLst/>
                      <a:cxnLst>
                        <a:cxn ang="0">
                          <a:pos x="2" y="0"/>
                        </a:cxn>
                        <a:cxn ang="0">
                          <a:pos x="2" y="0"/>
                        </a:cxn>
                        <a:cxn ang="0">
                          <a:pos x="6" y="0"/>
                        </a:cxn>
                        <a:cxn ang="0">
                          <a:pos x="6" y="4"/>
                        </a:cxn>
                        <a:cxn ang="0">
                          <a:pos x="6" y="8"/>
                        </a:cxn>
                        <a:cxn ang="0">
                          <a:pos x="0" y="8"/>
                        </a:cxn>
                        <a:cxn ang="0">
                          <a:pos x="0" y="4"/>
                        </a:cxn>
                        <a:cxn ang="0">
                          <a:pos x="0" y="0"/>
                        </a:cxn>
                        <a:cxn ang="0">
                          <a:pos x="2" y="0"/>
                        </a:cxn>
                        <a:cxn ang="0">
                          <a:pos x="2" y="0"/>
                        </a:cxn>
                      </a:cxnLst>
                      <a:rect l="0" t="0" r="r" b="b"/>
                      <a:pathLst>
                        <a:path w="6" h="8">
                          <a:moveTo>
                            <a:pt x="2" y="0"/>
                          </a:moveTo>
                          <a:lnTo>
                            <a:pt x="2" y="0"/>
                          </a:lnTo>
                          <a:lnTo>
                            <a:pt x="6" y="0"/>
                          </a:lnTo>
                          <a:lnTo>
                            <a:pt x="6" y="4"/>
                          </a:lnTo>
                          <a:lnTo>
                            <a:pt x="6" y="8"/>
                          </a:lnTo>
                          <a:lnTo>
                            <a:pt x="0" y="8"/>
                          </a:lnTo>
                          <a:lnTo>
                            <a:pt x="0" y="4"/>
                          </a:lnTo>
                          <a:lnTo>
                            <a:pt x="0" y="0"/>
                          </a:lnTo>
                          <a:lnTo>
                            <a:pt x="2" y="0"/>
                          </a:lnTo>
                          <a:lnTo>
                            <a:pt x="2"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09" name="Freeform 670"/>
                    <p:cNvSpPr>
                      <a:spLocks/>
                    </p:cNvSpPr>
                    <p:nvPr/>
                  </p:nvSpPr>
                  <p:spPr bwMode="auto">
                    <a:xfrm>
                      <a:off x="3319463" y="2327275"/>
                      <a:ext cx="3175" cy="6350"/>
                    </a:xfrm>
                    <a:custGeom>
                      <a:avLst/>
                      <a:gdLst/>
                      <a:ahLst/>
                      <a:cxnLst>
                        <a:cxn ang="0">
                          <a:pos x="0" y="0"/>
                        </a:cxn>
                        <a:cxn ang="0">
                          <a:pos x="0" y="0"/>
                        </a:cxn>
                        <a:cxn ang="0">
                          <a:pos x="2" y="2"/>
                        </a:cxn>
                        <a:cxn ang="0">
                          <a:pos x="2" y="4"/>
                        </a:cxn>
                        <a:cxn ang="0">
                          <a:pos x="2" y="2"/>
                        </a:cxn>
                        <a:cxn ang="0">
                          <a:pos x="0" y="0"/>
                        </a:cxn>
                        <a:cxn ang="0">
                          <a:pos x="0" y="0"/>
                        </a:cxn>
                      </a:cxnLst>
                      <a:rect l="0" t="0" r="r" b="b"/>
                      <a:pathLst>
                        <a:path w="2" h="4">
                          <a:moveTo>
                            <a:pt x="0" y="0"/>
                          </a:moveTo>
                          <a:lnTo>
                            <a:pt x="0" y="0"/>
                          </a:lnTo>
                          <a:lnTo>
                            <a:pt x="2" y="2"/>
                          </a:lnTo>
                          <a:lnTo>
                            <a:pt x="2" y="4"/>
                          </a:lnTo>
                          <a:lnTo>
                            <a:pt x="2" y="2"/>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10" name="Freeform 671"/>
                    <p:cNvSpPr>
                      <a:spLocks/>
                    </p:cNvSpPr>
                    <p:nvPr/>
                  </p:nvSpPr>
                  <p:spPr bwMode="auto">
                    <a:xfrm>
                      <a:off x="3319463" y="2327275"/>
                      <a:ext cx="3175" cy="6350"/>
                    </a:xfrm>
                    <a:custGeom>
                      <a:avLst/>
                      <a:gdLst/>
                      <a:ahLst/>
                      <a:cxnLst>
                        <a:cxn ang="0">
                          <a:pos x="0" y="0"/>
                        </a:cxn>
                        <a:cxn ang="0">
                          <a:pos x="0" y="0"/>
                        </a:cxn>
                        <a:cxn ang="0">
                          <a:pos x="2" y="2"/>
                        </a:cxn>
                        <a:cxn ang="0">
                          <a:pos x="2" y="4"/>
                        </a:cxn>
                        <a:cxn ang="0">
                          <a:pos x="2" y="2"/>
                        </a:cxn>
                        <a:cxn ang="0">
                          <a:pos x="0" y="0"/>
                        </a:cxn>
                        <a:cxn ang="0">
                          <a:pos x="0" y="0"/>
                        </a:cxn>
                      </a:cxnLst>
                      <a:rect l="0" t="0" r="r" b="b"/>
                      <a:pathLst>
                        <a:path w="2" h="4">
                          <a:moveTo>
                            <a:pt x="0" y="0"/>
                          </a:moveTo>
                          <a:lnTo>
                            <a:pt x="0" y="0"/>
                          </a:lnTo>
                          <a:lnTo>
                            <a:pt x="2" y="2"/>
                          </a:lnTo>
                          <a:lnTo>
                            <a:pt x="2" y="4"/>
                          </a:lnTo>
                          <a:lnTo>
                            <a:pt x="2" y="2"/>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111" name="Freeform 707"/>
                    <p:cNvSpPr>
                      <a:spLocks noEditPoints="1"/>
                    </p:cNvSpPr>
                    <p:nvPr/>
                  </p:nvSpPr>
                  <p:spPr bwMode="auto">
                    <a:xfrm>
                      <a:off x="1298575" y="1689100"/>
                      <a:ext cx="2398713" cy="1550988"/>
                    </a:xfrm>
                    <a:custGeom>
                      <a:avLst/>
                      <a:gdLst/>
                      <a:ahLst/>
                      <a:cxnLst>
                        <a:cxn ang="0">
                          <a:pos x="1056" y="138"/>
                        </a:cxn>
                        <a:cxn ang="0">
                          <a:pos x="656" y="61"/>
                        </a:cxn>
                        <a:cxn ang="0">
                          <a:pos x="656" y="47"/>
                        </a:cxn>
                        <a:cxn ang="0">
                          <a:pos x="836" y="91"/>
                        </a:cxn>
                        <a:cxn ang="0">
                          <a:pos x="879" y="43"/>
                        </a:cxn>
                        <a:cxn ang="0">
                          <a:pos x="936" y="89"/>
                        </a:cxn>
                        <a:cxn ang="0">
                          <a:pos x="497" y="61"/>
                        </a:cxn>
                        <a:cxn ang="0">
                          <a:pos x="583" y="41"/>
                        </a:cxn>
                        <a:cxn ang="0">
                          <a:pos x="999" y="412"/>
                        </a:cxn>
                        <a:cxn ang="0">
                          <a:pos x="1007" y="412"/>
                        </a:cxn>
                        <a:cxn ang="0">
                          <a:pos x="1291" y="367"/>
                        </a:cxn>
                        <a:cxn ang="0">
                          <a:pos x="1279" y="392"/>
                        </a:cxn>
                        <a:cxn ang="0">
                          <a:pos x="1261" y="463"/>
                        </a:cxn>
                        <a:cxn ang="0">
                          <a:pos x="1109" y="420"/>
                        </a:cxn>
                        <a:cxn ang="0">
                          <a:pos x="1159" y="302"/>
                        </a:cxn>
                        <a:cxn ang="0">
                          <a:pos x="1074" y="219"/>
                        </a:cxn>
                        <a:cxn ang="0">
                          <a:pos x="924" y="209"/>
                        </a:cxn>
                        <a:cxn ang="0">
                          <a:pos x="954" y="189"/>
                        </a:cxn>
                        <a:cxn ang="0">
                          <a:pos x="1013" y="171"/>
                        </a:cxn>
                        <a:cxn ang="0">
                          <a:pos x="1143" y="175"/>
                        </a:cxn>
                        <a:cxn ang="0">
                          <a:pos x="1222" y="217"/>
                        </a:cxn>
                        <a:cxn ang="0">
                          <a:pos x="1269" y="298"/>
                        </a:cxn>
                        <a:cxn ang="0">
                          <a:pos x="1308" y="930"/>
                        </a:cxn>
                        <a:cxn ang="0">
                          <a:pos x="1269" y="898"/>
                        </a:cxn>
                        <a:cxn ang="0">
                          <a:pos x="1076" y="934"/>
                        </a:cxn>
                        <a:cxn ang="0">
                          <a:pos x="1019" y="883"/>
                        </a:cxn>
                        <a:cxn ang="0">
                          <a:pos x="814" y="822"/>
                        </a:cxn>
                        <a:cxn ang="0">
                          <a:pos x="284" y="792"/>
                        </a:cxn>
                        <a:cxn ang="0">
                          <a:pos x="213" y="698"/>
                        </a:cxn>
                        <a:cxn ang="0">
                          <a:pos x="111" y="522"/>
                        </a:cxn>
                        <a:cxn ang="0">
                          <a:pos x="103" y="256"/>
                        </a:cxn>
                        <a:cxn ang="0">
                          <a:pos x="219" y="221"/>
                        </a:cxn>
                        <a:cxn ang="0">
                          <a:pos x="438" y="266"/>
                        </a:cxn>
                        <a:cxn ang="0">
                          <a:pos x="593" y="276"/>
                        </a:cxn>
                        <a:cxn ang="0">
                          <a:pos x="704" y="303"/>
                        </a:cxn>
                        <a:cxn ang="0">
                          <a:pos x="798" y="276"/>
                        </a:cxn>
                        <a:cxn ang="0">
                          <a:pos x="780" y="152"/>
                        </a:cxn>
                        <a:cxn ang="0">
                          <a:pos x="816" y="191"/>
                        </a:cxn>
                        <a:cxn ang="0">
                          <a:pos x="903" y="311"/>
                        </a:cxn>
                        <a:cxn ang="0">
                          <a:pos x="1011" y="307"/>
                        </a:cxn>
                        <a:cxn ang="0">
                          <a:pos x="873" y="370"/>
                        </a:cxn>
                        <a:cxn ang="0">
                          <a:pos x="798" y="495"/>
                        </a:cxn>
                        <a:cxn ang="0">
                          <a:pos x="999" y="670"/>
                        </a:cxn>
                        <a:cxn ang="0">
                          <a:pos x="1092" y="601"/>
                        </a:cxn>
                        <a:cxn ang="0">
                          <a:pos x="1149" y="453"/>
                        </a:cxn>
                        <a:cxn ang="0">
                          <a:pos x="1283" y="524"/>
                        </a:cxn>
                        <a:cxn ang="0">
                          <a:pos x="1342" y="629"/>
                        </a:cxn>
                        <a:cxn ang="0">
                          <a:pos x="1438" y="707"/>
                        </a:cxn>
                        <a:cxn ang="0">
                          <a:pos x="1259" y="776"/>
                        </a:cxn>
                        <a:cxn ang="0">
                          <a:pos x="1295" y="824"/>
                        </a:cxn>
                        <a:cxn ang="0">
                          <a:pos x="1509" y="841"/>
                        </a:cxn>
                        <a:cxn ang="0">
                          <a:pos x="1425" y="786"/>
                        </a:cxn>
                        <a:cxn ang="0">
                          <a:pos x="1399" y="833"/>
                        </a:cxn>
                        <a:cxn ang="0">
                          <a:pos x="1352" y="863"/>
                        </a:cxn>
                        <a:cxn ang="0">
                          <a:pos x="692" y="238"/>
                        </a:cxn>
                        <a:cxn ang="0">
                          <a:pos x="528" y="148"/>
                        </a:cxn>
                        <a:cxn ang="0">
                          <a:pos x="426" y="187"/>
                        </a:cxn>
                        <a:cxn ang="0">
                          <a:pos x="418" y="244"/>
                        </a:cxn>
                        <a:cxn ang="0">
                          <a:pos x="674" y="254"/>
                        </a:cxn>
                        <a:cxn ang="0">
                          <a:pos x="731" y="101"/>
                        </a:cxn>
                        <a:cxn ang="0">
                          <a:pos x="763" y="166"/>
                        </a:cxn>
                        <a:cxn ang="0">
                          <a:pos x="158" y="709"/>
                        </a:cxn>
                        <a:cxn ang="0">
                          <a:pos x="396" y="132"/>
                        </a:cxn>
                      </a:cxnLst>
                      <a:rect l="0" t="0" r="r" b="b"/>
                      <a:pathLst>
                        <a:path w="1511" h="977">
                          <a:moveTo>
                            <a:pt x="989" y="895"/>
                          </a:moveTo>
                          <a:lnTo>
                            <a:pt x="989" y="895"/>
                          </a:lnTo>
                          <a:lnTo>
                            <a:pt x="981" y="891"/>
                          </a:lnTo>
                          <a:lnTo>
                            <a:pt x="983" y="889"/>
                          </a:lnTo>
                          <a:lnTo>
                            <a:pt x="991" y="891"/>
                          </a:lnTo>
                          <a:lnTo>
                            <a:pt x="999" y="893"/>
                          </a:lnTo>
                          <a:lnTo>
                            <a:pt x="1001" y="895"/>
                          </a:lnTo>
                          <a:lnTo>
                            <a:pt x="1003" y="895"/>
                          </a:lnTo>
                          <a:lnTo>
                            <a:pt x="1001" y="895"/>
                          </a:lnTo>
                          <a:lnTo>
                            <a:pt x="989" y="895"/>
                          </a:lnTo>
                          <a:lnTo>
                            <a:pt x="989" y="895"/>
                          </a:lnTo>
                          <a:close/>
                          <a:moveTo>
                            <a:pt x="1050" y="235"/>
                          </a:moveTo>
                          <a:lnTo>
                            <a:pt x="1050" y="235"/>
                          </a:lnTo>
                          <a:lnTo>
                            <a:pt x="1048" y="237"/>
                          </a:lnTo>
                          <a:lnTo>
                            <a:pt x="1044" y="238"/>
                          </a:lnTo>
                          <a:lnTo>
                            <a:pt x="1031" y="238"/>
                          </a:lnTo>
                          <a:lnTo>
                            <a:pt x="1031" y="240"/>
                          </a:lnTo>
                          <a:lnTo>
                            <a:pt x="1033" y="240"/>
                          </a:lnTo>
                          <a:lnTo>
                            <a:pt x="1033" y="244"/>
                          </a:lnTo>
                          <a:lnTo>
                            <a:pt x="1037" y="246"/>
                          </a:lnTo>
                          <a:lnTo>
                            <a:pt x="1039" y="244"/>
                          </a:lnTo>
                          <a:lnTo>
                            <a:pt x="1040" y="248"/>
                          </a:lnTo>
                          <a:lnTo>
                            <a:pt x="1044" y="248"/>
                          </a:lnTo>
                          <a:lnTo>
                            <a:pt x="1054" y="238"/>
                          </a:lnTo>
                          <a:lnTo>
                            <a:pt x="1058" y="235"/>
                          </a:lnTo>
                          <a:lnTo>
                            <a:pt x="1056" y="235"/>
                          </a:lnTo>
                          <a:lnTo>
                            <a:pt x="1050" y="235"/>
                          </a:lnTo>
                          <a:lnTo>
                            <a:pt x="1050" y="235"/>
                          </a:lnTo>
                          <a:close/>
                          <a:moveTo>
                            <a:pt x="1086" y="122"/>
                          </a:moveTo>
                          <a:lnTo>
                            <a:pt x="1084" y="122"/>
                          </a:lnTo>
                          <a:lnTo>
                            <a:pt x="1078" y="108"/>
                          </a:lnTo>
                          <a:lnTo>
                            <a:pt x="1076" y="103"/>
                          </a:lnTo>
                          <a:lnTo>
                            <a:pt x="1072" y="103"/>
                          </a:lnTo>
                          <a:lnTo>
                            <a:pt x="1068" y="103"/>
                          </a:lnTo>
                          <a:lnTo>
                            <a:pt x="1066" y="101"/>
                          </a:lnTo>
                          <a:lnTo>
                            <a:pt x="1058" y="103"/>
                          </a:lnTo>
                          <a:lnTo>
                            <a:pt x="1050" y="106"/>
                          </a:lnTo>
                          <a:lnTo>
                            <a:pt x="1046" y="106"/>
                          </a:lnTo>
                          <a:lnTo>
                            <a:pt x="1044" y="106"/>
                          </a:lnTo>
                          <a:lnTo>
                            <a:pt x="1039" y="101"/>
                          </a:lnTo>
                          <a:lnTo>
                            <a:pt x="1033" y="103"/>
                          </a:lnTo>
                          <a:lnTo>
                            <a:pt x="1029" y="106"/>
                          </a:lnTo>
                          <a:lnTo>
                            <a:pt x="1023" y="106"/>
                          </a:lnTo>
                          <a:lnTo>
                            <a:pt x="1019" y="110"/>
                          </a:lnTo>
                          <a:lnTo>
                            <a:pt x="1017" y="118"/>
                          </a:lnTo>
                          <a:lnTo>
                            <a:pt x="1011" y="132"/>
                          </a:lnTo>
                          <a:lnTo>
                            <a:pt x="1011" y="130"/>
                          </a:lnTo>
                          <a:lnTo>
                            <a:pt x="1011" y="136"/>
                          </a:lnTo>
                          <a:lnTo>
                            <a:pt x="1013" y="140"/>
                          </a:lnTo>
                          <a:lnTo>
                            <a:pt x="1019" y="146"/>
                          </a:lnTo>
                          <a:lnTo>
                            <a:pt x="1023" y="146"/>
                          </a:lnTo>
                          <a:lnTo>
                            <a:pt x="1027" y="142"/>
                          </a:lnTo>
                          <a:lnTo>
                            <a:pt x="1031" y="140"/>
                          </a:lnTo>
                          <a:lnTo>
                            <a:pt x="1039" y="142"/>
                          </a:lnTo>
                          <a:lnTo>
                            <a:pt x="1048" y="142"/>
                          </a:lnTo>
                          <a:lnTo>
                            <a:pt x="1054" y="142"/>
                          </a:lnTo>
                          <a:lnTo>
                            <a:pt x="1056" y="138"/>
                          </a:lnTo>
                          <a:lnTo>
                            <a:pt x="1064" y="132"/>
                          </a:lnTo>
                          <a:lnTo>
                            <a:pt x="1066" y="132"/>
                          </a:lnTo>
                          <a:lnTo>
                            <a:pt x="1072" y="132"/>
                          </a:lnTo>
                          <a:lnTo>
                            <a:pt x="1074" y="130"/>
                          </a:lnTo>
                          <a:lnTo>
                            <a:pt x="1076" y="130"/>
                          </a:lnTo>
                          <a:lnTo>
                            <a:pt x="1082" y="130"/>
                          </a:lnTo>
                          <a:lnTo>
                            <a:pt x="1086" y="128"/>
                          </a:lnTo>
                          <a:lnTo>
                            <a:pt x="1086" y="122"/>
                          </a:lnTo>
                          <a:lnTo>
                            <a:pt x="1086" y="122"/>
                          </a:lnTo>
                          <a:close/>
                          <a:moveTo>
                            <a:pt x="713" y="14"/>
                          </a:moveTo>
                          <a:lnTo>
                            <a:pt x="713" y="14"/>
                          </a:lnTo>
                          <a:lnTo>
                            <a:pt x="715" y="18"/>
                          </a:lnTo>
                          <a:lnTo>
                            <a:pt x="715" y="20"/>
                          </a:lnTo>
                          <a:lnTo>
                            <a:pt x="713" y="20"/>
                          </a:lnTo>
                          <a:lnTo>
                            <a:pt x="706" y="20"/>
                          </a:lnTo>
                          <a:lnTo>
                            <a:pt x="706" y="18"/>
                          </a:lnTo>
                          <a:lnTo>
                            <a:pt x="708" y="14"/>
                          </a:lnTo>
                          <a:lnTo>
                            <a:pt x="702" y="4"/>
                          </a:lnTo>
                          <a:lnTo>
                            <a:pt x="702" y="8"/>
                          </a:lnTo>
                          <a:lnTo>
                            <a:pt x="694" y="8"/>
                          </a:lnTo>
                          <a:lnTo>
                            <a:pt x="694" y="10"/>
                          </a:lnTo>
                          <a:lnTo>
                            <a:pt x="692" y="10"/>
                          </a:lnTo>
                          <a:lnTo>
                            <a:pt x="694" y="14"/>
                          </a:lnTo>
                          <a:lnTo>
                            <a:pt x="704" y="18"/>
                          </a:lnTo>
                          <a:lnTo>
                            <a:pt x="704" y="20"/>
                          </a:lnTo>
                          <a:lnTo>
                            <a:pt x="692" y="20"/>
                          </a:lnTo>
                          <a:lnTo>
                            <a:pt x="692" y="24"/>
                          </a:lnTo>
                          <a:lnTo>
                            <a:pt x="694" y="28"/>
                          </a:lnTo>
                          <a:lnTo>
                            <a:pt x="698" y="30"/>
                          </a:lnTo>
                          <a:lnTo>
                            <a:pt x="698" y="39"/>
                          </a:lnTo>
                          <a:lnTo>
                            <a:pt x="702" y="39"/>
                          </a:lnTo>
                          <a:lnTo>
                            <a:pt x="702" y="41"/>
                          </a:lnTo>
                          <a:lnTo>
                            <a:pt x="698" y="47"/>
                          </a:lnTo>
                          <a:lnTo>
                            <a:pt x="694" y="43"/>
                          </a:lnTo>
                          <a:lnTo>
                            <a:pt x="694" y="41"/>
                          </a:lnTo>
                          <a:lnTo>
                            <a:pt x="694" y="38"/>
                          </a:lnTo>
                          <a:lnTo>
                            <a:pt x="680" y="28"/>
                          </a:lnTo>
                          <a:lnTo>
                            <a:pt x="678" y="20"/>
                          </a:lnTo>
                          <a:lnTo>
                            <a:pt x="674" y="18"/>
                          </a:lnTo>
                          <a:lnTo>
                            <a:pt x="670" y="18"/>
                          </a:lnTo>
                          <a:lnTo>
                            <a:pt x="668" y="20"/>
                          </a:lnTo>
                          <a:lnTo>
                            <a:pt x="668" y="22"/>
                          </a:lnTo>
                          <a:lnTo>
                            <a:pt x="666" y="24"/>
                          </a:lnTo>
                          <a:lnTo>
                            <a:pt x="670" y="24"/>
                          </a:lnTo>
                          <a:lnTo>
                            <a:pt x="670" y="32"/>
                          </a:lnTo>
                          <a:lnTo>
                            <a:pt x="674" y="39"/>
                          </a:lnTo>
                          <a:lnTo>
                            <a:pt x="676" y="39"/>
                          </a:lnTo>
                          <a:lnTo>
                            <a:pt x="678" y="47"/>
                          </a:lnTo>
                          <a:lnTo>
                            <a:pt x="676" y="49"/>
                          </a:lnTo>
                          <a:lnTo>
                            <a:pt x="674" y="49"/>
                          </a:lnTo>
                          <a:lnTo>
                            <a:pt x="674" y="47"/>
                          </a:lnTo>
                          <a:lnTo>
                            <a:pt x="658" y="49"/>
                          </a:lnTo>
                          <a:lnTo>
                            <a:pt x="660" y="49"/>
                          </a:lnTo>
                          <a:lnTo>
                            <a:pt x="664" y="51"/>
                          </a:lnTo>
                          <a:lnTo>
                            <a:pt x="660" y="53"/>
                          </a:lnTo>
                          <a:lnTo>
                            <a:pt x="656" y="53"/>
                          </a:lnTo>
                          <a:lnTo>
                            <a:pt x="656" y="61"/>
                          </a:lnTo>
                          <a:lnTo>
                            <a:pt x="658" y="63"/>
                          </a:lnTo>
                          <a:lnTo>
                            <a:pt x="664" y="63"/>
                          </a:lnTo>
                          <a:lnTo>
                            <a:pt x="670" y="61"/>
                          </a:lnTo>
                          <a:lnTo>
                            <a:pt x="676" y="57"/>
                          </a:lnTo>
                          <a:lnTo>
                            <a:pt x="684" y="57"/>
                          </a:lnTo>
                          <a:lnTo>
                            <a:pt x="694" y="57"/>
                          </a:lnTo>
                          <a:lnTo>
                            <a:pt x="702" y="51"/>
                          </a:lnTo>
                          <a:lnTo>
                            <a:pt x="702" y="57"/>
                          </a:lnTo>
                          <a:lnTo>
                            <a:pt x="698" y="57"/>
                          </a:lnTo>
                          <a:lnTo>
                            <a:pt x="696" y="59"/>
                          </a:lnTo>
                          <a:lnTo>
                            <a:pt x="688" y="63"/>
                          </a:lnTo>
                          <a:lnTo>
                            <a:pt x="688" y="71"/>
                          </a:lnTo>
                          <a:lnTo>
                            <a:pt x="694" y="73"/>
                          </a:lnTo>
                          <a:lnTo>
                            <a:pt x="698" y="73"/>
                          </a:lnTo>
                          <a:lnTo>
                            <a:pt x="706" y="73"/>
                          </a:lnTo>
                          <a:lnTo>
                            <a:pt x="715" y="77"/>
                          </a:lnTo>
                          <a:lnTo>
                            <a:pt x="729" y="73"/>
                          </a:lnTo>
                          <a:lnTo>
                            <a:pt x="743" y="73"/>
                          </a:lnTo>
                          <a:lnTo>
                            <a:pt x="745" y="71"/>
                          </a:lnTo>
                          <a:lnTo>
                            <a:pt x="743" y="67"/>
                          </a:lnTo>
                          <a:lnTo>
                            <a:pt x="745" y="67"/>
                          </a:lnTo>
                          <a:lnTo>
                            <a:pt x="749" y="63"/>
                          </a:lnTo>
                          <a:lnTo>
                            <a:pt x="745" y="61"/>
                          </a:lnTo>
                          <a:lnTo>
                            <a:pt x="743" y="59"/>
                          </a:lnTo>
                          <a:lnTo>
                            <a:pt x="741" y="59"/>
                          </a:lnTo>
                          <a:lnTo>
                            <a:pt x="741" y="51"/>
                          </a:lnTo>
                          <a:lnTo>
                            <a:pt x="743" y="51"/>
                          </a:lnTo>
                          <a:lnTo>
                            <a:pt x="743" y="47"/>
                          </a:lnTo>
                          <a:lnTo>
                            <a:pt x="735" y="47"/>
                          </a:lnTo>
                          <a:lnTo>
                            <a:pt x="739" y="41"/>
                          </a:lnTo>
                          <a:lnTo>
                            <a:pt x="739" y="38"/>
                          </a:lnTo>
                          <a:lnTo>
                            <a:pt x="735" y="32"/>
                          </a:lnTo>
                          <a:lnTo>
                            <a:pt x="733" y="28"/>
                          </a:lnTo>
                          <a:lnTo>
                            <a:pt x="735" y="20"/>
                          </a:lnTo>
                          <a:lnTo>
                            <a:pt x="723" y="14"/>
                          </a:lnTo>
                          <a:lnTo>
                            <a:pt x="725" y="14"/>
                          </a:lnTo>
                          <a:lnTo>
                            <a:pt x="725" y="12"/>
                          </a:lnTo>
                          <a:lnTo>
                            <a:pt x="721" y="10"/>
                          </a:lnTo>
                          <a:lnTo>
                            <a:pt x="715" y="8"/>
                          </a:lnTo>
                          <a:lnTo>
                            <a:pt x="713" y="14"/>
                          </a:lnTo>
                          <a:lnTo>
                            <a:pt x="713" y="14"/>
                          </a:lnTo>
                          <a:close/>
                          <a:moveTo>
                            <a:pt x="631" y="32"/>
                          </a:moveTo>
                          <a:lnTo>
                            <a:pt x="631" y="34"/>
                          </a:lnTo>
                          <a:lnTo>
                            <a:pt x="648" y="32"/>
                          </a:lnTo>
                          <a:lnTo>
                            <a:pt x="646" y="34"/>
                          </a:lnTo>
                          <a:lnTo>
                            <a:pt x="633" y="39"/>
                          </a:lnTo>
                          <a:lnTo>
                            <a:pt x="631" y="41"/>
                          </a:lnTo>
                          <a:lnTo>
                            <a:pt x="646" y="39"/>
                          </a:lnTo>
                          <a:lnTo>
                            <a:pt x="648" y="41"/>
                          </a:lnTo>
                          <a:lnTo>
                            <a:pt x="643" y="43"/>
                          </a:lnTo>
                          <a:lnTo>
                            <a:pt x="641" y="49"/>
                          </a:lnTo>
                          <a:lnTo>
                            <a:pt x="637" y="49"/>
                          </a:lnTo>
                          <a:lnTo>
                            <a:pt x="637" y="53"/>
                          </a:lnTo>
                          <a:lnTo>
                            <a:pt x="643" y="53"/>
                          </a:lnTo>
                          <a:lnTo>
                            <a:pt x="650" y="51"/>
                          </a:lnTo>
                          <a:lnTo>
                            <a:pt x="654" y="49"/>
                          </a:lnTo>
                          <a:lnTo>
                            <a:pt x="656" y="47"/>
                          </a:lnTo>
                          <a:lnTo>
                            <a:pt x="664" y="41"/>
                          </a:lnTo>
                          <a:lnTo>
                            <a:pt x="664" y="39"/>
                          </a:lnTo>
                          <a:lnTo>
                            <a:pt x="660" y="39"/>
                          </a:lnTo>
                          <a:lnTo>
                            <a:pt x="660" y="38"/>
                          </a:lnTo>
                          <a:lnTo>
                            <a:pt x="664" y="34"/>
                          </a:lnTo>
                          <a:lnTo>
                            <a:pt x="664" y="32"/>
                          </a:lnTo>
                          <a:lnTo>
                            <a:pt x="664" y="30"/>
                          </a:lnTo>
                          <a:lnTo>
                            <a:pt x="658" y="28"/>
                          </a:lnTo>
                          <a:lnTo>
                            <a:pt x="650" y="30"/>
                          </a:lnTo>
                          <a:lnTo>
                            <a:pt x="656" y="22"/>
                          </a:lnTo>
                          <a:lnTo>
                            <a:pt x="656" y="20"/>
                          </a:lnTo>
                          <a:lnTo>
                            <a:pt x="650" y="18"/>
                          </a:lnTo>
                          <a:lnTo>
                            <a:pt x="641" y="20"/>
                          </a:lnTo>
                          <a:lnTo>
                            <a:pt x="633" y="22"/>
                          </a:lnTo>
                          <a:lnTo>
                            <a:pt x="629" y="24"/>
                          </a:lnTo>
                          <a:lnTo>
                            <a:pt x="627" y="24"/>
                          </a:lnTo>
                          <a:lnTo>
                            <a:pt x="627" y="28"/>
                          </a:lnTo>
                          <a:lnTo>
                            <a:pt x="627" y="30"/>
                          </a:lnTo>
                          <a:lnTo>
                            <a:pt x="631" y="32"/>
                          </a:lnTo>
                          <a:lnTo>
                            <a:pt x="631" y="32"/>
                          </a:lnTo>
                          <a:close/>
                          <a:moveTo>
                            <a:pt x="771" y="79"/>
                          </a:moveTo>
                          <a:lnTo>
                            <a:pt x="771" y="79"/>
                          </a:lnTo>
                          <a:lnTo>
                            <a:pt x="786" y="83"/>
                          </a:lnTo>
                          <a:lnTo>
                            <a:pt x="786" y="81"/>
                          </a:lnTo>
                          <a:lnTo>
                            <a:pt x="788" y="81"/>
                          </a:lnTo>
                          <a:lnTo>
                            <a:pt x="794" y="87"/>
                          </a:lnTo>
                          <a:lnTo>
                            <a:pt x="800" y="87"/>
                          </a:lnTo>
                          <a:lnTo>
                            <a:pt x="804" y="71"/>
                          </a:lnTo>
                          <a:lnTo>
                            <a:pt x="804" y="63"/>
                          </a:lnTo>
                          <a:lnTo>
                            <a:pt x="804" y="59"/>
                          </a:lnTo>
                          <a:lnTo>
                            <a:pt x="798" y="57"/>
                          </a:lnTo>
                          <a:lnTo>
                            <a:pt x="796" y="53"/>
                          </a:lnTo>
                          <a:lnTo>
                            <a:pt x="794" y="49"/>
                          </a:lnTo>
                          <a:lnTo>
                            <a:pt x="790" y="49"/>
                          </a:lnTo>
                          <a:lnTo>
                            <a:pt x="786" y="47"/>
                          </a:lnTo>
                          <a:lnTo>
                            <a:pt x="776" y="47"/>
                          </a:lnTo>
                          <a:lnTo>
                            <a:pt x="773" y="53"/>
                          </a:lnTo>
                          <a:lnTo>
                            <a:pt x="769" y="59"/>
                          </a:lnTo>
                          <a:lnTo>
                            <a:pt x="767" y="61"/>
                          </a:lnTo>
                          <a:lnTo>
                            <a:pt x="763" y="61"/>
                          </a:lnTo>
                          <a:lnTo>
                            <a:pt x="763" y="67"/>
                          </a:lnTo>
                          <a:lnTo>
                            <a:pt x="761" y="69"/>
                          </a:lnTo>
                          <a:lnTo>
                            <a:pt x="761" y="73"/>
                          </a:lnTo>
                          <a:lnTo>
                            <a:pt x="761" y="77"/>
                          </a:lnTo>
                          <a:lnTo>
                            <a:pt x="763" y="77"/>
                          </a:lnTo>
                          <a:lnTo>
                            <a:pt x="763" y="73"/>
                          </a:lnTo>
                          <a:lnTo>
                            <a:pt x="769" y="77"/>
                          </a:lnTo>
                          <a:lnTo>
                            <a:pt x="771" y="79"/>
                          </a:lnTo>
                          <a:lnTo>
                            <a:pt x="771" y="79"/>
                          </a:lnTo>
                          <a:close/>
                          <a:moveTo>
                            <a:pt x="853" y="91"/>
                          </a:moveTo>
                          <a:lnTo>
                            <a:pt x="853" y="91"/>
                          </a:lnTo>
                          <a:lnTo>
                            <a:pt x="851" y="89"/>
                          </a:lnTo>
                          <a:lnTo>
                            <a:pt x="851" y="87"/>
                          </a:lnTo>
                          <a:lnTo>
                            <a:pt x="845" y="87"/>
                          </a:lnTo>
                          <a:lnTo>
                            <a:pt x="845" y="91"/>
                          </a:lnTo>
                          <a:lnTo>
                            <a:pt x="841" y="91"/>
                          </a:lnTo>
                          <a:lnTo>
                            <a:pt x="836" y="91"/>
                          </a:lnTo>
                          <a:lnTo>
                            <a:pt x="836" y="83"/>
                          </a:lnTo>
                          <a:lnTo>
                            <a:pt x="836" y="81"/>
                          </a:lnTo>
                          <a:lnTo>
                            <a:pt x="834" y="71"/>
                          </a:lnTo>
                          <a:lnTo>
                            <a:pt x="836" y="69"/>
                          </a:lnTo>
                          <a:lnTo>
                            <a:pt x="836" y="63"/>
                          </a:lnTo>
                          <a:lnTo>
                            <a:pt x="834" y="59"/>
                          </a:lnTo>
                          <a:lnTo>
                            <a:pt x="838" y="53"/>
                          </a:lnTo>
                          <a:lnTo>
                            <a:pt x="838" y="49"/>
                          </a:lnTo>
                          <a:lnTo>
                            <a:pt x="836" y="43"/>
                          </a:lnTo>
                          <a:lnTo>
                            <a:pt x="832" y="41"/>
                          </a:lnTo>
                          <a:lnTo>
                            <a:pt x="832" y="39"/>
                          </a:lnTo>
                          <a:lnTo>
                            <a:pt x="828" y="34"/>
                          </a:lnTo>
                          <a:lnTo>
                            <a:pt x="824" y="34"/>
                          </a:lnTo>
                          <a:lnTo>
                            <a:pt x="812" y="32"/>
                          </a:lnTo>
                          <a:lnTo>
                            <a:pt x="812" y="28"/>
                          </a:lnTo>
                          <a:lnTo>
                            <a:pt x="808" y="28"/>
                          </a:lnTo>
                          <a:lnTo>
                            <a:pt x="806" y="30"/>
                          </a:lnTo>
                          <a:lnTo>
                            <a:pt x="804" y="34"/>
                          </a:lnTo>
                          <a:lnTo>
                            <a:pt x="800" y="34"/>
                          </a:lnTo>
                          <a:lnTo>
                            <a:pt x="794" y="30"/>
                          </a:lnTo>
                          <a:lnTo>
                            <a:pt x="786" y="28"/>
                          </a:lnTo>
                          <a:lnTo>
                            <a:pt x="778" y="28"/>
                          </a:lnTo>
                          <a:lnTo>
                            <a:pt x="773" y="24"/>
                          </a:lnTo>
                          <a:lnTo>
                            <a:pt x="771" y="22"/>
                          </a:lnTo>
                          <a:lnTo>
                            <a:pt x="769" y="18"/>
                          </a:lnTo>
                          <a:lnTo>
                            <a:pt x="761" y="12"/>
                          </a:lnTo>
                          <a:lnTo>
                            <a:pt x="761" y="10"/>
                          </a:lnTo>
                          <a:lnTo>
                            <a:pt x="763" y="10"/>
                          </a:lnTo>
                          <a:lnTo>
                            <a:pt x="769" y="2"/>
                          </a:lnTo>
                          <a:lnTo>
                            <a:pt x="776" y="4"/>
                          </a:lnTo>
                          <a:lnTo>
                            <a:pt x="780" y="2"/>
                          </a:lnTo>
                          <a:lnTo>
                            <a:pt x="780" y="4"/>
                          </a:lnTo>
                          <a:lnTo>
                            <a:pt x="794" y="8"/>
                          </a:lnTo>
                          <a:lnTo>
                            <a:pt x="800" y="8"/>
                          </a:lnTo>
                          <a:lnTo>
                            <a:pt x="806" y="8"/>
                          </a:lnTo>
                          <a:lnTo>
                            <a:pt x="814" y="12"/>
                          </a:lnTo>
                          <a:lnTo>
                            <a:pt x="814" y="18"/>
                          </a:lnTo>
                          <a:lnTo>
                            <a:pt x="826" y="18"/>
                          </a:lnTo>
                          <a:lnTo>
                            <a:pt x="843" y="12"/>
                          </a:lnTo>
                          <a:lnTo>
                            <a:pt x="845" y="20"/>
                          </a:lnTo>
                          <a:lnTo>
                            <a:pt x="851" y="20"/>
                          </a:lnTo>
                          <a:lnTo>
                            <a:pt x="855" y="20"/>
                          </a:lnTo>
                          <a:lnTo>
                            <a:pt x="859" y="24"/>
                          </a:lnTo>
                          <a:lnTo>
                            <a:pt x="871" y="28"/>
                          </a:lnTo>
                          <a:lnTo>
                            <a:pt x="871" y="32"/>
                          </a:lnTo>
                          <a:lnTo>
                            <a:pt x="863" y="34"/>
                          </a:lnTo>
                          <a:lnTo>
                            <a:pt x="853" y="34"/>
                          </a:lnTo>
                          <a:lnTo>
                            <a:pt x="853" y="38"/>
                          </a:lnTo>
                          <a:lnTo>
                            <a:pt x="859" y="39"/>
                          </a:lnTo>
                          <a:lnTo>
                            <a:pt x="855" y="43"/>
                          </a:lnTo>
                          <a:lnTo>
                            <a:pt x="859" y="43"/>
                          </a:lnTo>
                          <a:lnTo>
                            <a:pt x="861" y="39"/>
                          </a:lnTo>
                          <a:lnTo>
                            <a:pt x="869" y="39"/>
                          </a:lnTo>
                          <a:lnTo>
                            <a:pt x="875" y="41"/>
                          </a:lnTo>
                          <a:lnTo>
                            <a:pt x="875" y="49"/>
                          </a:lnTo>
                          <a:lnTo>
                            <a:pt x="879" y="47"/>
                          </a:lnTo>
                          <a:lnTo>
                            <a:pt x="879" y="43"/>
                          </a:lnTo>
                          <a:lnTo>
                            <a:pt x="897" y="49"/>
                          </a:lnTo>
                          <a:lnTo>
                            <a:pt x="897" y="51"/>
                          </a:lnTo>
                          <a:lnTo>
                            <a:pt x="899" y="51"/>
                          </a:lnTo>
                          <a:lnTo>
                            <a:pt x="899" y="49"/>
                          </a:lnTo>
                          <a:lnTo>
                            <a:pt x="903" y="51"/>
                          </a:lnTo>
                          <a:lnTo>
                            <a:pt x="908" y="53"/>
                          </a:lnTo>
                          <a:lnTo>
                            <a:pt x="908" y="47"/>
                          </a:lnTo>
                          <a:lnTo>
                            <a:pt x="918" y="51"/>
                          </a:lnTo>
                          <a:lnTo>
                            <a:pt x="930" y="51"/>
                          </a:lnTo>
                          <a:lnTo>
                            <a:pt x="930" y="49"/>
                          </a:lnTo>
                          <a:lnTo>
                            <a:pt x="936" y="47"/>
                          </a:lnTo>
                          <a:lnTo>
                            <a:pt x="946" y="47"/>
                          </a:lnTo>
                          <a:lnTo>
                            <a:pt x="954" y="47"/>
                          </a:lnTo>
                          <a:lnTo>
                            <a:pt x="954" y="41"/>
                          </a:lnTo>
                          <a:lnTo>
                            <a:pt x="962" y="41"/>
                          </a:lnTo>
                          <a:lnTo>
                            <a:pt x="964" y="39"/>
                          </a:lnTo>
                          <a:lnTo>
                            <a:pt x="970" y="39"/>
                          </a:lnTo>
                          <a:lnTo>
                            <a:pt x="972" y="41"/>
                          </a:lnTo>
                          <a:lnTo>
                            <a:pt x="975" y="43"/>
                          </a:lnTo>
                          <a:lnTo>
                            <a:pt x="981" y="41"/>
                          </a:lnTo>
                          <a:lnTo>
                            <a:pt x="983" y="41"/>
                          </a:lnTo>
                          <a:lnTo>
                            <a:pt x="1003" y="41"/>
                          </a:lnTo>
                          <a:lnTo>
                            <a:pt x="1003" y="47"/>
                          </a:lnTo>
                          <a:lnTo>
                            <a:pt x="1009" y="49"/>
                          </a:lnTo>
                          <a:lnTo>
                            <a:pt x="1013" y="49"/>
                          </a:lnTo>
                          <a:lnTo>
                            <a:pt x="1017" y="47"/>
                          </a:lnTo>
                          <a:lnTo>
                            <a:pt x="1021" y="47"/>
                          </a:lnTo>
                          <a:lnTo>
                            <a:pt x="1027" y="49"/>
                          </a:lnTo>
                          <a:lnTo>
                            <a:pt x="1033" y="53"/>
                          </a:lnTo>
                          <a:lnTo>
                            <a:pt x="1039" y="53"/>
                          </a:lnTo>
                          <a:lnTo>
                            <a:pt x="1040" y="61"/>
                          </a:lnTo>
                          <a:lnTo>
                            <a:pt x="1040" y="63"/>
                          </a:lnTo>
                          <a:lnTo>
                            <a:pt x="1039" y="67"/>
                          </a:lnTo>
                          <a:lnTo>
                            <a:pt x="1029" y="73"/>
                          </a:lnTo>
                          <a:lnTo>
                            <a:pt x="1029" y="71"/>
                          </a:lnTo>
                          <a:lnTo>
                            <a:pt x="1029" y="73"/>
                          </a:lnTo>
                          <a:lnTo>
                            <a:pt x="1029" y="79"/>
                          </a:lnTo>
                          <a:lnTo>
                            <a:pt x="1029" y="81"/>
                          </a:lnTo>
                          <a:lnTo>
                            <a:pt x="1029" y="79"/>
                          </a:lnTo>
                          <a:lnTo>
                            <a:pt x="1027" y="83"/>
                          </a:lnTo>
                          <a:lnTo>
                            <a:pt x="1009" y="87"/>
                          </a:lnTo>
                          <a:lnTo>
                            <a:pt x="993" y="87"/>
                          </a:lnTo>
                          <a:lnTo>
                            <a:pt x="991" y="83"/>
                          </a:lnTo>
                          <a:lnTo>
                            <a:pt x="991" y="87"/>
                          </a:lnTo>
                          <a:lnTo>
                            <a:pt x="989" y="87"/>
                          </a:lnTo>
                          <a:lnTo>
                            <a:pt x="985" y="87"/>
                          </a:lnTo>
                          <a:lnTo>
                            <a:pt x="981" y="83"/>
                          </a:lnTo>
                          <a:lnTo>
                            <a:pt x="979" y="79"/>
                          </a:lnTo>
                          <a:lnTo>
                            <a:pt x="975" y="79"/>
                          </a:lnTo>
                          <a:lnTo>
                            <a:pt x="975" y="87"/>
                          </a:lnTo>
                          <a:lnTo>
                            <a:pt x="973" y="87"/>
                          </a:lnTo>
                          <a:lnTo>
                            <a:pt x="954" y="89"/>
                          </a:lnTo>
                          <a:lnTo>
                            <a:pt x="944" y="87"/>
                          </a:lnTo>
                          <a:lnTo>
                            <a:pt x="938" y="89"/>
                          </a:lnTo>
                          <a:lnTo>
                            <a:pt x="938" y="87"/>
                          </a:lnTo>
                          <a:lnTo>
                            <a:pt x="936" y="83"/>
                          </a:lnTo>
                          <a:lnTo>
                            <a:pt x="936" y="89"/>
                          </a:lnTo>
                          <a:lnTo>
                            <a:pt x="920" y="89"/>
                          </a:lnTo>
                          <a:lnTo>
                            <a:pt x="920" y="87"/>
                          </a:lnTo>
                          <a:lnTo>
                            <a:pt x="920" y="83"/>
                          </a:lnTo>
                          <a:lnTo>
                            <a:pt x="914" y="83"/>
                          </a:lnTo>
                          <a:lnTo>
                            <a:pt x="914" y="89"/>
                          </a:lnTo>
                          <a:lnTo>
                            <a:pt x="907" y="89"/>
                          </a:lnTo>
                          <a:lnTo>
                            <a:pt x="903" y="87"/>
                          </a:lnTo>
                          <a:lnTo>
                            <a:pt x="897" y="91"/>
                          </a:lnTo>
                          <a:lnTo>
                            <a:pt x="891" y="91"/>
                          </a:lnTo>
                          <a:lnTo>
                            <a:pt x="889" y="89"/>
                          </a:lnTo>
                          <a:lnTo>
                            <a:pt x="883" y="77"/>
                          </a:lnTo>
                          <a:lnTo>
                            <a:pt x="875" y="81"/>
                          </a:lnTo>
                          <a:lnTo>
                            <a:pt x="875" y="83"/>
                          </a:lnTo>
                          <a:lnTo>
                            <a:pt x="875" y="87"/>
                          </a:lnTo>
                          <a:lnTo>
                            <a:pt x="853" y="91"/>
                          </a:lnTo>
                          <a:lnTo>
                            <a:pt x="853" y="91"/>
                          </a:lnTo>
                          <a:close/>
                          <a:moveTo>
                            <a:pt x="436" y="43"/>
                          </a:moveTo>
                          <a:lnTo>
                            <a:pt x="436" y="43"/>
                          </a:lnTo>
                          <a:lnTo>
                            <a:pt x="428" y="47"/>
                          </a:lnTo>
                          <a:lnTo>
                            <a:pt x="420" y="47"/>
                          </a:lnTo>
                          <a:lnTo>
                            <a:pt x="418" y="49"/>
                          </a:lnTo>
                          <a:lnTo>
                            <a:pt x="420" y="53"/>
                          </a:lnTo>
                          <a:lnTo>
                            <a:pt x="432" y="51"/>
                          </a:lnTo>
                          <a:lnTo>
                            <a:pt x="434" y="53"/>
                          </a:lnTo>
                          <a:lnTo>
                            <a:pt x="432" y="53"/>
                          </a:lnTo>
                          <a:lnTo>
                            <a:pt x="428" y="57"/>
                          </a:lnTo>
                          <a:lnTo>
                            <a:pt x="418" y="59"/>
                          </a:lnTo>
                          <a:lnTo>
                            <a:pt x="416" y="61"/>
                          </a:lnTo>
                          <a:lnTo>
                            <a:pt x="416" y="63"/>
                          </a:lnTo>
                          <a:lnTo>
                            <a:pt x="420" y="67"/>
                          </a:lnTo>
                          <a:lnTo>
                            <a:pt x="426" y="67"/>
                          </a:lnTo>
                          <a:lnTo>
                            <a:pt x="436" y="63"/>
                          </a:lnTo>
                          <a:lnTo>
                            <a:pt x="438" y="63"/>
                          </a:lnTo>
                          <a:lnTo>
                            <a:pt x="438" y="69"/>
                          </a:lnTo>
                          <a:lnTo>
                            <a:pt x="442" y="69"/>
                          </a:lnTo>
                          <a:lnTo>
                            <a:pt x="442" y="61"/>
                          </a:lnTo>
                          <a:lnTo>
                            <a:pt x="446" y="61"/>
                          </a:lnTo>
                          <a:lnTo>
                            <a:pt x="446" y="67"/>
                          </a:lnTo>
                          <a:lnTo>
                            <a:pt x="446" y="71"/>
                          </a:lnTo>
                          <a:lnTo>
                            <a:pt x="451" y="71"/>
                          </a:lnTo>
                          <a:lnTo>
                            <a:pt x="453" y="67"/>
                          </a:lnTo>
                          <a:lnTo>
                            <a:pt x="455" y="67"/>
                          </a:lnTo>
                          <a:lnTo>
                            <a:pt x="455" y="63"/>
                          </a:lnTo>
                          <a:lnTo>
                            <a:pt x="455" y="59"/>
                          </a:lnTo>
                          <a:lnTo>
                            <a:pt x="455" y="57"/>
                          </a:lnTo>
                          <a:lnTo>
                            <a:pt x="457" y="57"/>
                          </a:lnTo>
                          <a:lnTo>
                            <a:pt x="455" y="53"/>
                          </a:lnTo>
                          <a:lnTo>
                            <a:pt x="455" y="51"/>
                          </a:lnTo>
                          <a:lnTo>
                            <a:pt x="455" y="47"/>
                          </a:lnTo>
                          <a:lnTo>
                            <a:pt x="461" y="47"/>
                          </a:lnTo>
                          <a:lnTo>
                            <a:pt x="461" y="63"/>
                          </a:lnTo>
                          <a:lnTo>
                            <a:pt x="473" y="63"/>
                          </a:lnTo>
                          <a:lnTo>
                            <a:pt x="479" y="63"/>
                          </a:lnTo>
                          <a:lnTo>
                            <a:pt x="485" y="61"/>
                          </a:lnTo>
                          <a:lnTo>
                            <a:pt x="489" y="57"/>
                          </a:lnTo>
                          <a:lnTo>
                            <a:pt x="493" y="57"/>
                          </a:lnTo>
                          <a:lnTo>
                            <a:pt x="497" y="61"/>
                          </a:lnTo>
                          <a:lnTo>
                            <a:pt x="501" y="61"/>
                          </a:lnTo>
                          <a:lnTo>
                            <a:pt x="501" y="59"/>
                          </a:lnTo>
                          <a:lnTo>
                            <a:pt x="509" y="61"/>
                          </a:lnTo>
                          <a:lnTo>
                            <a:pt x="516" y="59"/>
                          </a:lnTo>
                          <a:lnTo>
                            <a:pt x="516" y="53"/>
                          </a:lnTo>
                          <a:lnTo>
                            <a:pt x="518" y="53"/>
                          </a:lnTo>
                          <a:lnTo>
                            <a:pt x="518" y="59"/>
                          </a:lnTo>
                          <a:lnTo>
                            <a:pt x="512" y="63"/>
                          </a:lnTo>
                          <a:lnTo>
                            <a:pt x="509" y="69"/>
                          </a:lnTo>
                          <a:lnTo>
                            <a:pt x="503" y="71"/>
                          </a:lnTo>
                          <a:lnTo>
                            <a:pt x="499" y="71"/>
                          </a:lnTo>
                          <a:lnTo>
                            <a:pt x="485" y="71"/>
                          </a:lnTo>
                          <a:lnTo>
                            <a:pt x="479" y="73"/>
                          </a:lnTo>
                          <a:lnTo>
                            <a:pt x="475" y="79"/>
                          </a:lnTo>
                          <a:lnTo>
                            <a:pt x="471" y="79"/>
                          </a:lnTo>
                          <a:lnTo>
                            <a:pt x="465" y="79"/>
                          </a:lnTo>
                          <a:lnTo>
                            <a:pt x="463" y="83"/>
                          </a:lnTo>
                          <a:lnTo>
                            <a:pt x="463" y="87"/>
                          </a:lnTo>
                          <a:lnTo>
                            <a:pt x="465" y="91"/>
                          </a:lnTo>
                          <a:lnTo>
                            <a:pt x="471" y="93"/>
                          </a:lnTo>
                          <a:lnTo>
                            <a:pt x="483" y="93"/>
                          </a:lnTo>
                          <a:lnTo>
                            <a:pt x="491" y="91"/>
                          </a:lnTo>
                          <a:lnTo>
                            <a:pt x="497" y="87"/>
                          </a:lnTo>
                          <a:lnTo>
                            <a:pt x="501" y="87"/>
                          </a:lnTo>
                          <a:lnTo>
                            <a:pt x="507" y="83"/>
                          </a:lnTo>
                          <a:lnTo>
                            <a:pt x="509" y="79"/>
                          </a:lnTo>
                          <a:lnTo>
                            <a:pt x="512" y="73"/>
                          </a:lnTo>
                          <a:lnTo>
                            <a:pt x="518" y="73"/>
                          </a:lnTo>
                          <a:lnTo>
                            <a:pt x="522" y="77"/>
                          </a:lnTo>
                          <a:lnTo>
                            <a:pt x="528" y="71"/>
                          </a:lnTo>
                          <a:lnTo>
                            <a:pt x="536" y="71"/>
                          </a:lnTo>
                          <a:lnTo>
                            <a:pt x="544" y="69"/>
                          </a:lnTo>
                          <a:lnTo>
                            <a:pt x="546" y="67"/>
                          </a:lnTo>
                          <a:lnTo>
                            <a:pt x="550" y="67"/>
                          </a:lnTo>
                          <a:lnTo>
                            <a:pt x="550" y="69"/>
                          </a:lnTo>
                          <a:lnTo>
                            <a:pt x="550" y="71"/>
                          </a:lnTo>
                          <a:lnTo>
                            <a:pt x="554" y="73"/>
                          </a:lnTo>
                          <a:lnTo>
                            <a:pt x="562" y="73"/>
                          </a:lnTo>
                          <a:lnTo>
                            <a:pt x="566" y="69"/>
                          </a:lnTo>
                          <a:lnTo>
                            <a:pt x="568" y="63"/>
                          </a:lnTo>
                          <a:lnTo>
                            <a:pt x="572" y="67"/>
                          </a:lnTo>
                          <a:lnTo>
                            <a:pt x="574" y="67"/>
                          </a:lnTo>
                          <a:lnTo>
                            <a:pt x="585" y="67"/>
                          </a:lnTo>
                          <a:lnTo>
                            <a:pt x="589" y="67"/>
                          </a:lnTo>
                          <a:lnTo>
                            <a:pt x="593" y="67"/>
                          </a:lnTo>
                          <a:lnTo>
                            <a:pt x="599" y="61"/>
                          </a:lnTo>
                          <a:lnTo>
                            <a:pt x="601" y="61"/>
                          </a:lnTo>
                          <a:lnTo>
                            <a:pt x="599" y="43"/>
                          </a:lnTo>
                          <a:lnTo>
                            <a:pt x="599" y="38"/>
                          </a:lnTo>
                          <a:lnTo>
                            <a:pt x="595" y="32"/>
                          </a:lnTo>
                          <a:lnTo>
                            <a:pt x="589" y="28"/>
                          </a:lnTo>
                          <a:lnTo>
                            <a:pt x="589" y="24"/>
                          </a:lnTo>
                          <a:lnTo>
                            <a:pt x="585" y="28"/>
                          </a:lnTo>
                          <a:lnTo>
                            <a:pt x="585" y="34"/>
                          </a:lnTo>
                          <a:lnTo>
                            <a:pt x="589" y="38"/>
                          </a:lnTo>
                          <a:lnTo>
                            <a:pt x="585" y="39"/>
                          </a:lnTo>
                          <a:lnTo>
                            <a:pt x="583" y="41"/>
                          </a:lnTo>
                          <a:lnTo>
                            <a:pt x="583" y="47"/>
                          </a:lnTo>
                          <a:lnTo>
                            <a:pt x="581" y="49"/>
                          </a:lnTo>
                          <a:lnTo>
                            <a:pt x="578" y="38"/>
                          </a:lnTo>
                          <a:lnTo>
                            <a:pt x="572" y="39"/>
                          </a:lnTo>
                          <a:lnTo>
                            <a:pt x="572" y="43"/>
                          </a:lnTo>
                          <a:lnTo>
                            <a:pt x="568" y="43"/>
                          </a:lnTo>
                          <a:lnTo>
                            <a:pt x="568" y="41"/>
                          </a:lnTo>
                          <a:lnTo>
                            <a:pt x="572" y="39"/>
                          </a:lnTo>
                          <a:lnTo>
                            <a:pt x="572" y="34"/>
                          </a:lnTo>
                          <a:lnTo>
                            <a:pt x="572" y="28"/>
                          </a:lnTo>
                          <a:lnTo>
                            <a:pt x="572" y="24"/>
                          </a:lnTo>
                          <a:lnTo>
                            <a:pt x="566" y="24"/>
                          </a:lnTo>
                          <a:lnTo>
                            <a:pt x="564" y="28"/>
                          </a:lnTo>
                          <a:lnTo>
                            <a:pt x="558" y="30"/>
                          </a:lnTo>
                          <a:lnTo>
                            <a:pt x="550" y="20"/>
                          </a:lnTo>
                          <a:lnTo>
                            <a:pt x="546" y="20"/>
                          </a:lnTo>
                          <a:lnTo>
                            <a:pt x="544" y="18"/>
                          </a:lnTo>
                          <a:lnTo>
                            <a:pt x="544" y="12"/>
                          </a:lnTo>
                          <a:lnTo>
                            <a:pt x="540" y="8"/>
                          </a:lnTo>
                          <a:lnTo>
                            <a:pt x="540" y="2"/>
                          </a:lnTo>
                          <a:lnTo>
                            <a:pt x="536" y="0"/>
                          </a:lnTo>
                          <a:lnTo>
                            <a:pt x="536" y="4"/>
                          </a:lnTo>
                          <a:lnTo>
                            <a:pt x="534" y="4"/>
                          </a:lnTo>
                          <a:lnTo>
                            <a:pt x="528" y="2"/>
                          </a:lnTo>
                          <a:lnTo>
                            <a:pt x="534" y="14"/>
                          </a:lnTo>
                          <a:lnTo>
                            <a:pt x="530" y="14"/>
                          </a:lnTo>
                          <a:lnTo>
                            <a:pt x="528" y="18"/>
                          </a:lnTo>
                          <a:lnTo>
                            <a:pt x="530" y="18"/>
                          </a:lnTo>
                          <a:lnTo>
                            <a:pt x="530" y="22"/>
                          </a:lnTo>
                          <a:lnTo>
                            <a:pt x="528" y="30"/>
                          </a:lnTo>
                          <a:lnTo>
                            <a:pt x="540" y="34"/>
                          </a:lnTo>
                          <a:lnTo>
                            <a:pt x="536" y="43"/>
                          </a:lnTo>
                          <a:lnTo>
                            <a:pt x="544" y="43"/>
                          </a:lnTo>
                          <a:lnTo>
                            <a:pt x="546" y="47"/>
                          </a:lnTo>
                          <a:lnTo>
                            <a:pt x="546" y="51"/>
                          </a:lnTo>
                          <a:lnTo>
                            <a:pt x="520" y="49"/>
                          </a:lnTo>
                          <a:lnTo>
                            <a:pt x="512" y="49"/>
                          </a:lnTo>
                          <a:lnTo>
                            <a:pt x="507" y="49"/>
                          </a:lnTo>
                          <a:lnTo>
                            <a:pt x="507" y="43"/>
                          </a:lnTo>
                          <a:lnTo>
                            <a:pt x="499" y="43"/>
                          </a:lnTo>
                          <a:lnTo>
                            <a:pt x="493" y="39"/>
                          </a:lnTo>
                          <a:lnTo>
                            <a:pt x="489" y="38"/>
                          </a:lnTo>
                          <a:lnTo>
                            <a:pt x="481" y="38"/>
                          </a:lnTo>
                          <a:lnTo>
                            <a:pt x="475" y="34"/>
                          </a:lnTo>
                          <a:lnTo>
                            <a:pt x="473" y="32"/>
                          </a:lnTo>
                          <a:lnTo>
                            <a:pt x="463" y="30"/>
                          </a:lnTo>
                          <a:lnTo>
                            <a:pt x="455" y="32"/>
                          </a:lnTo>
                          <a:lnTo>
                            <a:pt x="451" y="28"/>
                          </a:lnTo>
                          <a:lnTo>
                            <a:pt x="442" y="28"/>
                          </a:lnTo>
                          <a:lnTo>
                            <a:pt x="442" y="32"/>
                          </a:lnTo>
                          <a:lnTo>
                            <a:pt x="428" y="30"/>
                          </a:lnTo>
                          <a:lnTo>
                            <a:pt x="428" y="39"/>
                          </a:lnTo>
                          <a:lnTo>
                            <a:pt x="432" y="41"/>
                          </a:lnTo>
                          <a:lnTo>
                            <a:pt x="436" y="43"/>
                          </a:lnTo>
                          <a:lnTo>
                            <a:pt x="436" y="43"/>
                          </a:lnTo>
                          <a:close/>
                          <a:moveTo>
                            <a:pt x="999" y="412"/>
                          </a:moveTo>
                          <a:lnTo>
                            <a:pt x="999" y="412"/>
                          </a:lnTo>
                          <a:lnTo>
                            <a:pt x="991" y="412"/>
                          </a:lnTo>
                          <a:lnTo>
                            <a:pt x="989" y="416"/>
                          </a:lnTo>
                          <a:lnTo>
                            <a:pt x="985" y="410"/>
                          </a:lnTo>
                          <a:lnTo>
                            <a:pt x="983" y="400"/>
                          </a:lnTo>
                          <a:lnTo>
                            <a:pt x="981" y="400"/>
                          </a:lnTo>
                          <a:lnTo>
                            <a:pt x="981" y="396"/>
                          </a:lnTo>
                          <a:lnTo>
                            <a:pt x="972" y="390"/>
                          </a:lnTo>
                          <a:lnTo>
                            <a:pt x="972" y="386"/>
                          </a:lnTo>
                          <a:lnTo>
                            <a:pt x="970" y="386"/>
                          </a:lnTo>
                          <a:lnTo>
                            <a:pt x="970" y="384"/>
                          </a:lnTo>
                          <a:lnTo>
                            <a:pt x="966" y="382"/>
                          </a:lnTo>
                          <a:lnTo>
                            <a:pt x="962" y="382"/>
                          </a:lnTo>
                          <a:lnTo>
                            <a:pt x="954" y="382"/>
                          </a:lnTo>
                          <a:lnTo>
                            <a:pt x="954" y="380"/>
                          </a:lnTo>
                          <a:lnTo>
                            <a:pt x="952" y="380"/>
                          </a:lnTo>
                          <a:lnTo>
                            <a:pt x="948" y="380"/>
                          </a:lnTo>
                          <a:lnTo>
                            <a:pt x="948" y="384"/>
                          </a:lnTo>
                          <a:lnTo>
                            <a:pt x="946" y="382"/>
                          </a:lnTo>
                          <a:lnTo>
                            <a:pt x="944" y="382"/>
                          </a:lnTo>
                          <a:lnTo>
                            <a:pt x="942" y="376"/>
                          </a:lnTo>
                          <a:lnTo>
                            <a:pt x="946" y="372"/>
                          </a:lnTo>
                          <a:lnTo>
                            <a:pt x="944" y="370"/>
                          </a:lnTo>
                          <a:lnTo>
                            <a:pt x="938" y="370"/>
                          </a:lnTo>
                          <a:lnTo>
                            <a:pt x="936" y="386"/>
                          </a:lnTo>
                          <a:lnTo>
                            <a:pt x="938" y="406"/>
                          </a:lnTo>
                          <a:lnTo>
                            <a:pt x="920" y="420"/>
                          </a:lnTo>
                          <a:lnTo>
                            <a:pt x="920" y="422"/>
                          </a:lnTo>
                          <a:lnTo>
                            <a:pt x="920" y="424"/>
                          </a:lnTo>
                          <a:lnTo>
                            <a:pt x="920" y="426"/>
                          </a:lnTo>
                          <a:lnTo>
                            <a:pt x="926" y="430"/>
                          </a:lnTo>
                          <a:lnTo>
                            <a:pt x="928" y="426"/>
                          </a:lnTo>
                          <a:lnTo>
                            <a:pt x="936" y="424"/>
                          </a:lnTo>
                          <a:lnTo>
                            <a:pt x="938" y="426"/>
                          </a:lnTo>
                          <a:lnTo>
                            <a:pt x="936" y="426"/>
                          </a:lnTo>
                          <a:lnTo>
                            <a:pt x="938" y="435"/>
                          </a:lnTo>
                          <a:lnTo>
                            <a:pt x="946" y="435"/>
                          </a:lnTo>
                          <a:lnTo>
                            <a:pt x="954" y="434"/>
                          </a:lnTo>
                          <a:lnTo>
                            <a:pt x="954" y="432"/>
                          </a:lnTo>
                          <a:lnTo>
                            <a:pt x="956" y="426"/>
                          </a:lnTo>
                          <a:lnTo>
                            <a:pt x="956" y="420"/>
                          </a:lnTo>
                          <a:lnTo>
                            <a:pt x="956" y="412"/>
                          </a:lnTo>
                          <a:lnTo>
                            <a:pt x="964" y="404"/>
                          </a:lnTo>
                          <a:lnTo>
                            <a:pt x="970" y="404"/>
                          </a:lnTo>
                          <a:lnTo>
                            <a:pt x="970" y="402"/>
                          </a:lnTo>
                          <a:lnTo>
                            <a:pt x="973" y="402"/>
                          </a:lnTo>
                          <a:lnTo>
                            <a:pt x="975" y="410"/>
                          </a:lnTo>
                          <a:lnTo>
                            <a:pt x="975" y="414"/>
                          </a:lnTo>
                          <a:lnTo>
                            <a:pt x="972" y="416"/>
                          </a:lnTo>
                          <a:lnTo>
                            <a:pt x="972" y="420"/>
                          </a:lnTo>
                          <a:lnTo>
                            <a:pt x="975" y="420"/>
                          </a:lnTo>
                          <a:lnTo>
                            <a:pt x="979" y="424"/>
                          </a:lnTo>
                          <a:lnTo>
                            <a:pt x="989" y="424"/>
                          </a:lnTo>
                          <a:lnTo>
                            <a:pt x="999" y="430"/>
                          </a:lnTo>
                          <a:lnTo>
                            <a:pt x="1003" y="424"/>
                          </a:lnTo>
                          <a:lnTo>
                            <a:pt x="1003" y="416"/>
                          </a:lnTo>
                          <a:lnTo>
                            <a:pt x="1007" y="416"/>
                          </a:lnTo>
                          <a:lnTo>
                            <a:pt x="1007" y="412"/>
                          </a:lnTo>
                          <a:lnTo>
                            <a:pt x="999" y="412"/>
                          </a:lnTo>
                          <a:lnTo>
                            <a:pt x="999" y="412"/>
                          </a:lnTo>
                          <a:close/>
                          <a:moveTo>
                            <a:pt x="1354" y="333"/>
                          </a:moveTo>
                          <a:lnTo>
                            <a:pt x="1354" y="333"/>
                          </a:lnTo>
                          <a:lnTo>
                            <a:pt x="1352" y="333"/>
                          </a:lnTo>
                          <a:lnTo>
                            <a:pt x="1352" y="331"/>
                          </a:lnTo>
                          <a:lnTo>
                            <a:pt x="1346" y="331"/>
                          </a:lnTo>
                          <a:lnTo>
                            <a:pt x="1348" y="333"/>
                          </a:lnTo>
                          <a:lnTo>
                            <a:pt x="1348" y="335"/>
                          </a:lnTo>
                          <a:lnTo>
                            <a:pt x="1348" y="337"/>
                          </a:lnTo>
                          <a:lnTo>
                            <a:pt x="1348" y="341"/>
                          </a:lnTo>
                          <a:lnTo>
                            <a:pt x="1348" y="343"/>
                          </a:lnTo>
                          <a:lnTo>
                            <a:pt x="1348" y="341"/>
                          </a:lnTo>
                          <a:lnTo>
                            <a:pt x="1346" y="341"/>
                          </a:lnTo>
                          <a:lnTo>
                            <a:pt x="1342" y="341"/>
                          </a:lnTo>
                          <a:lnTo>
                            <a:pt x="1342" y="335"/>
                          </a:lnTo>
                          <a:lnTo>
                            <a:pt x="1336" y="335"/>
                          </a:lnTo>
                          <a:lnTo>
                            <a:pt x="1334" y="341"/>
                          </a:lnTo>
                          <a:lnTo>
                            <a:pt x="1336" y="341"/>
                          </a:lnTo>
                          <a:lnTo>
                            <a:pt x="1336" y="345"/>
                          </a:lnTo>
                          <a:lnTo>
                            <a:pt x="1328" y="345"/>
                          </a:lnTo>
                          <a:lnTo>
                            <a:pt x="1328" y="351"/>
                          </a:lnTo>
                          <a:lnTo>
                            <a:pt x="1332" y="353"/>
                          </a:lnTo>
                          <a:lnTo>
                            <a:pt x="1332" y="355"/>
                          </a:lnTo>
                          <a:lnTo>
                            <a:pt x="1326" y="355"/>
                          </a:lnTo>
                          <a:lnTo>
                            <a:pt x="1326" y="357"/>
                          </a:lnTo>
                          <a:lnTo>
                            <a:pt x="1328" y="361"/>
                          </a:lnTo>
                          <a:lnTo>
                            <a:pt x="1332" y="361"/>
                          </a:lnTo>
                          <a:lnTo>
                            <a:pt x="1332" y="363"/>
                          </a:lnTo>
                          <a:lnTo>
                            <a:pt x="1324" y="363"/>
                          </a:lnTo>
                          <a:lnTo>
                            <a:pt x="1324" y="365"/>
                          </a:lnTo>
                          <a:lnTo>
                            <a:pt x="1318" y="365"/>
                          </a:lnTo>
                          <a:lnTo>
                            <a:pt x="1318" y="363"/>
                          </a:lnTo>
                          <a:lnTo>
                            <a:pt x="1316" y="361"/>
                          </a:lnTo>
                          <a:lnTo>
                            <a:pt x="1316" y="363"/>
                          </a:lnTo>
                          <a:lnTo>
                            <a:pt x="1314" y="365"/>
                          </a:lnTo>
                          <a:lnTo>
                            <a:pt x="1318" y="367"/>
                          </a:lnTo>
                          <a:lnTo>
                            <a:pt x="1318" y="372"/>
                          </a:lnTo>
                          <a:lnTo>
                            <a:pt x="1320" y="376"/>
                          </a:lnTo>
                          <a:lnTo>
                            <a:pt x="1320" y="380"/>
                          </a:lnTo>
                          <a:lnTo>
                            <a:pt x="1318" y="382"/>
                          </a:lnTo>
                          <a:lnTo>
                            <a:pt x="1316" y="382"/>
                          </a:lnTo>
                          <a:lnTo>
                            <a:pt x="1310" y="384"/>
                          </a:lnTo>
                          <a:lnTo>
                            <a:pt x="1310" y="382"/>
                          </a:lnTo>
                          <a:lnTo>
                            <a:pt x="1308" y="382"/>
                          </a:lnTo>
                          <a:lnTo>
                            <a:pt x="1306" y="382"/>
                          </a:lnTo>
                          <a:lnTo>
                            <a:pt x="1304" y="380"/>
                          </a:lnTo>
                          <a:lnTo>
                            <a:pt x="1304" y="374"/>
                          </a:lnTo>
                          <a:lnTo>
                            <a:pt x="1299" y="380"/>
                          </a:lnTo>
                          <a:lnTo>
                            <a:pt x="1297" y="376"/>
                          </a:lnTo>
                          <a:lnTo>
                            <a:pt x="1299" y="374"/>
                          </a:lnTo>
                          <a:lnTo>
                            <a:pt x="1301" y="370"/>
                          </a:lnTo>
                          <a:lnTo>
                            <a:pt x="1299" y="370"/>
                          </a:lnTo>
                          <a:lnTo>
                            <a:pt x="1289" y="372"/>
                          </a:lnTo>
                          <a:lnTo>
                            <a:pt x="1289" y="370"/>
                          </a:lnTo>
                          <a:lnTo>
                            <a:pt x="1291" y="370"/>
                          </a:lnTo>
                          <a:lnTo>
                            <a:pt x="1291" y="367"/>
                          </a:lnTo>
                          <a:lnTo>
                            <a:pt x="1295" y="363"/>
                          </a:lnTo>
                          <a:lnTo>
                            <a:pt x="1291" y="363"/>
                          </a:lnTo>
                          <a:lnTo>
                            <a:pt x="1289" y="365"/>
                          </a:lnTo>
                          <a:lnTo>
                            <a:pt x="1287" y="365"/>
                          </a:lnTo>
                          <a:lnTo>
                            <a:pt x="1287" y="361"/>
                          </a:lnTo>
                          <a:lnTo>
                            <a:pt x="1279" y="361"/>
                          </a:lnTo>
                          <a:lnTo>
                            <a:pt x="1279" y="357"/>
                          </a:lnTo>
                          <a:lnTo>
                            <a:pt x="1283" y="357"/>
                          </a:lnTo>
                          <a:lnTo>
                            <a:pt x="1287" y="353"/>
                          </a:lnTo>
                          <a:lnTo>
                            <a:pt x="1279" y="355"/>
                          </a:lnTo>
                          <a:lnTo>
                            <a:pt x="1271" y="355"/>
                          </a:lnTo>
                          <a:lnTo>
                            <a:pt x="1267" y="353"/>
                          </a:lnTo>
                          <a:lnTo>
                            <a:pt x="1263" y="353"/>
                          </a:lnTo>
                          <a:lnTo>
                            <a:pt x="1261" y="351"/>
                          </a:lnTo>
                          <a:lnTo>
                            <a:pt x="1259" y="347"/>
                          </a:lnTo>
                          <a:lnTo>
                            <a:pt x="1259" y="343"/>
                          </a:lnTo>
                          <a:lnTo>
                            <a:pt x="1253" y="341"/>
                          </a:lnTo>
                          <a:lnTo>
                            <a:pt x="1255" y="337"/>
                          </a:lnTo>
                          <a:lnTo>
                            <a:pt x="1255" y="335"/>
                          </a:lnTo>
                          <a:lnTo>
                            <a:pt x="1253" y="335"/>
                          </a:lnTo>
                          <a:lnTo>
                            <a:pt x="1251" y="335"/>
                          </a:lnTo>
                          <a:lnTo>
                            <a:pt x="1249" y="333"/>
                          </a:lnTo>
                          <a:lnTo>
                            <a:pt x="1245" y="333"/>
                          </a:lnTo>
                          <a:lnTo>
                            <a:pt x="1249" y="335"/>
                          </a:lnTo>
                          <a:lnTo>
                            <a:pt x="1249" y="343"/>
                          </a:lnTo>
                          <a:lnTo>
                            <a:pt x="1249" y="345"/>
                          </a:lnTo>
                          <a:lnTo>
                            <a:pt x="1245" y="345"/>
                          </a:lnTo>
                          <a:lnTo>
                            <a:pt x="1243" y="337"/>
                          </a:lnTo>
                          <a:lnTo>
                            <a:pt x="1239" y="337"/>
                          </a:lnTo>
                          <a:lnTo>
                            <a:pt x="1241" y="343"/>
                          </a:lnTo>
                          <a:lnTo>
                            <a:pt x="1243" y="351"/>
                          </a:lnTo>
                          <a:lnTo>
                            <a:pt x="1245" y="351"/>
                          </a:lnTo>
                          <a:lnTo>
                            <a:pt x="1245" y="353"/>
                          </a:lnTo>
                          <a:lnTo>
                            <a:pt x="1245" y="355"/>
                          </a:lnTo>
                          <a:lnTo>
                            <a:pt x="1241" y="355"/>
                          </a:lnTo>
                          <a:lnTo>
                            <a:pt x="1239" y="353"/>
                          </a:lnTo>
                          <a:lnTo>
                            <a:pt x="1236" y="353"/>
                          </a:lnTo>
                          <a:lnTo>
                            <a:pt x="1234" y="353"/>
                          </a:lnTo>
                          <a:lnTo>
                            <a:pt x="1239" y="363"/>
                          </a:lnTo>
                          <a:lnTo>
                            <a:pt x="1241" y="365"/>
                          </a:lnTo>
                          <a:lnTo>
                            <a:pt x="1249" y="365"/>
                          </a:lnTo>
                          <a:lnTo>
                            <a:pt x="1249" y="372"/>
                          </a:lnTo>
                          <a:lnTo>
                            <a:pt x="1251" y="376"/>
                          </a:lnTo>
                          <a:lnTo>
                            <a:pt x="1255" y="380"/>
                          </a:lnTo>
                          <a:lnTo>
                            <a:pt x="1255" y="382"/>
                          </a:lnTo>
                          <a:lnTo>
                            <a:pt x="1259" y="384"/>
                          </a:lnTo>
                          <a:lnTo>
                            <a:pt x="1261" y="384"/>
                          </a:lnTo>
                          <a:lnTo>
                            <a:pt x="1263" y="384"/>
                          </a:lnTo>
                          <a:lnTo>
                            <a:pt x="1269" y="390"/>
                          </a:lnTo>
                          <a:lnTo>
                            <a:pt x="1269" y="394"/>
                          </a:lnTo>
                          <a:lnTo>
                            <a:pt x="1271" y="392"/>
                          </a:lnTo>
                          <a:lnTo>
                            <a:pt x="1277" y="392"/>
                          </a:lnTo>
                          <a:lnTo>
                            <a:pt x="1277" y="394"/>
                          </a:lnTo>
                          <a:lnTo>
                            <a:pt x="1279" y="396"/>
                          </a:lnTo>
                          <a:lnTo>
                            <a:pt x="1281" y="396"/>
                          </a:lnTo>
                          <a:lnTo>
                            <a:pt x="1279" y="394"/>
                          </a:lnTo>
                          <a:lnTo>
                            <a:pt x="1279" y="392"/>
                          </a:lnTo>
                          <a:lnTo>
                            <a:pt x="1277" y="392"/>
                          </a:lnTo>
                          <a:lnTo>
                            <a:pt x="1279" y="392"/>
                          </a:lnTo>
                          <a:lnTo>
                            <a:pt x="1279" y="390"/>
                          </a:lnTo>
                          <a:lnTo>
                            <a:pt x="1281" y="392"/>
                          </a:lnTo>
                          <a:lnTo>
                            <a:pt x="1283" y="392"/>
                          </a:lnTo>
                          <a:lnTo>
                            <a:pt x="1289" y="404"/>
                          </a:lnTo>
                          <a:lnTo>
                            <a:pt x="1289" y="406"/>
                          </a:lnTo>
                          <a:lnTo>
                            <a:pt x="1287" y="410"/>
                          </a:lnTo>
                          <a:lnTo>
                            <a:pt x="1281" y="406"/>
                          </a:lnTo>
                          <a:lnTo>
                            <a:pt x="1281" y="410"/>
                          </a:lnTo>
                          <a:lnTo>
                            <a:pt x="1283" y="416"/>
                          </a:lnTo>
                          <a:lnTo>
                            <a:pt x="1277" y="416"/>
                          </a:lnTo>
                          <a:lnTo>
                            <a:pt x="1277" y="422"/>
                          </a:lnTo>
                          <a:lnTo>
                            <a:pt x="1281" y="422"/>
                          </a:lnTo>
                          <a:lnTo>
                            <a:pt x="1283" y="432"/>
                          </a:lnTo>
                          <a:lnTo>
                            <a:pt x="1289" y="430"/>
                          </a:lnTo>
                          <a:lnTo>
                            <a:pt x="1289" y="432"/>
                          </a:lnTo>
                          <a:lnTo>
                            <a:pt x="1283" y="434"/>
                          </a:lnTo>
                          <a:lnTo>
                            <a:pt x="1279" y="426"/>
                          </a:lnTo>
                          <a:lnTo>
                            <a:pt x="1273" y="424"/>
                          </a:lnTo>
                          <a:lnTo>
                            <a:pt x="1271" y="426"/>
                          </a:lnTo>
                          <a:lnTo>
                            <a:pt x="1271" y="422"/>
                          </a:lnTo>
                          <a:lnTo>
                            <a:pt x="1269" y="422"/>
                          </a:lnTo>
                          <a:lnTo>
                            <a:pt x="1263" y="420"/>
                          </a:lnTo>
                          <a:lnTo>
                            <a:pt x="1255" y="422"/>
                          </a:lnTo>
                          <a:lnTo>
                            <a:pt x="1253" y="422"/>
                          </a:lnTo>
                          <a:lnTo>
                            <a:pt x="1253" y="424"/>
                          </a:lnTo>
                          <a:lnTo>
                            <a:pt x="1249" y="420"/>
                          </a:lnTo>
                          <a:lnTo>
                            <a:pt x="1243" y="416"/>
                          </a:lnTo>
                          <a:lnTo>
                            <a:pt x="1241" y="416"/>
                          </a:lnTo>
                          <a:lnTo>
                            <a:pt x="1241" y="422"/>
                          </a:lnTo>
                          <a:lnTo>
                            <a:pt x="1236" y="422"/>
                          </a:lnTo>
                          <a:lnTo>
                            <a:pt x="1232" y="416"/>
                          </a:lnTo>
                          <a:lnTo>
                            <a:pt x="1226" y="414"/>
                          </a:lnTo>
                          <a:lnTo>
                            <a:pt x="1218" y="414"/>
                          </a:lnTo>
                          <a:lnTo>
                            <a:pt x="1216" y="420"/>
                          </a:lnTo>
                          <a:lnTo>
                            <a:pt x="1216" y="416"/>
                          </a:lnTo>
                          <a:lnTo>
                            <a:pt x="1216" y="420"/>
                          </a:lnTo>
                          <a:lnTo>
                            <a:pt x="1216" y="422"/>
                          </a:lnTo>
                          <a:lnTo>
                            <a:pt x="1226" y="430"/>
                          </a:lnTo>
                          <a:lnTo>
                            <a:pt x="1239" y="435"/>
                          </a:lnTo>
                          <a:lnTo>
                            <a:pt x="1241" y="435"/>
                          </a:lnTo>
                          <a:lnTo>
                            <a:pt x="1241" y="439"/>
                          </a:lnTo>
                          <a:lnTo>
                            <a:pt x="1243" y="439"/>
                          </a:lnTo>
                          <a:lnTo>
                            <a:pt x="1251" y="439"/>
                          </a:lnTo>
                          <a:lnTo>
                            <a:pt x="1255" y="443"/>
                          </a:lnTo>
                          <a:lnTo>
                            <a:pt x="1259" y="443"/>
                          </a:lnTo>
                          <a:lnTo>
                            <a:pt x="1259" y="451"/>
                          </a:lnTo>
                          <a:lnTo>
                            <a:pt x="1267" y="451"/>
                          </a:lnTo>
                          <a:lnTo>
                            <a:pt x="1273" y="453"/>
                          </a:lnTo>
                          <a:lnTo>
                            <a:pt x="1277" y="453"/>
                          </a:lnTo>
                          <a:lnTo>
                            <a:pt x="1277" y="455"/>
                          </a:lnTo>
                          <a:lnTo>
                            <a:pt x="1273" y="455"/>
                          </a:lnTo>
                          <a:lnTo>
                            <a:pt x="1273" y="459"/>
                          </a:lnTo>
                          <a:lnTo>
                            <a:pt x="1273" y="463"/>
                          </a:lnTo>
                          <a:lnTo>
                            <a:pt x="1271" y="465"/>
                          </a:lnTo>
                          <a:lnTo>
                            <a:pt x="1261" y="463"/>
                          </a:lnTo>
                          <a:lnTo>
                            <a:pt x="1259" y="463"/>
                          </a:lnTo>
                          <a:lnTo>
                            <a:pt x="1249" y="459"/>
                          </a:lnTo>
                          <a:lnTo>
                            <a:pt x="1243" y="459"/>
                          </a:lnTo>
                          <a:lnTo>
                            <a:pt x="1236" y="461"/>
                          </a:lnTo>
                          <a:lnTo>
                            <a:pt x="1232" y="455"/>
                          </a:lnTo>
                          <a:lnTo>
                            <a:pt x="1230" y="459"/>
                          </a:lnTo>
                          <a:lnTo>
                            <a:pt x="1230" y="461"/>
                          </a:lnTo>
                          <a:lnTo>
                            <a:pt x="1214" y="455"/>
                          </a:lnTo>
                          <a:lnTo>
                            <a:pt x="1212" y="459"/>
                          </a:lnTo>
                          <a:lnTo>
                            <a:pt x="1206" y="453"/>
                          </a:lnTo>
                          <a:lnTo>
                            <a:pt x="1204" y="461"/>
                          </a:lnTo>
                          <a:lnTo>
                            <a:pt x="1194" y="461"/>
                          </a:lnTo>
                          <a:lnTo>
                            <a:pt x="1190" y="459"/>
                          </a:lnTo>
                          <a:lnTo>
                            <a:pt x="1190" y="455"/>
                          </a:lnTo>
                          <a:lnTo>
                            <a:pt x="1186" y="459"/>
                          </a:lnTo>
                          <a:lnTo>
                            <a:pt x="1184" y="461"/>
                          </a:lnTo>
                          <a:lnTo>
                            <a:pt x="1176" y="455"/>
                          </a:lnTo>
                          <a:lnTo>
                            <a:pt x="1170" y="455"/>
                          </a:lnTo>
                          <a:lnTo>
                            <a:pt x="1170" y="453"/>
                          </a:lnTo>
                          <a:lnTo>
                            <a:pt x="1184" y="449"/>
                          </a:lnTo>
                          <a:lnTo>
                            <a:pt x="1184" y="445"/>
                          </a:lnTo>
                          <a:lnTo>
                            <a:pt x="1186" y="445"/>
                          </a:lnTo>
                          <a:lnTo>
                            <a:pt x="1184" y="443"/>
                          </a:lnTo>
                          <a:lnTo>
                            <a:pt x="1178" y="443"/>
                          </a:lnTo>
                          <a:lnTo>
                            <a:pt x="1178" y="441"/>
                          </a:lnTo>
                          <a:lnTo>
                            <a:pt x="1176" y="441"/>
                          </a:lnTo>
                          <a:lnTo>
                            <a:pt x="1176" y="445"/>
                          </a:lnTo>
                          <a:lnTo>
                            <a:pt x="1174" y="445"/>
                          </a:lnTo>
                          <a:lnTo>
                            <a:pt x="1169" y="443"/>
                          </a:lnTo>
                          <a:lnTo>
                            <a:pt x="1169" y="441"/>
                          </a:lnTo>
                          <a:lnTo>
                            <a:pt x="1167" y="443"/>
                          </a:lnTo>
                          <a:lnTo>
                            <a:pt x="1165" y="443"/>
                          </a:lnTo>
                          <a:lnTo>
                            <a:pt x="1161" y="430"/>
                          </a:lnTo>
                          <a:lnTo>
                            <a:pt x="1157" y="430"/>
                          </a:lnTo>
                          <a:lnTo>
                            <a:pt x="1151" y="414"/>
                          </a:lnTo>
                          <a:lnTo>
                            <a:pt x="1147" y="414"/>
                          </a:lnTo>
                          <a:lnTo>
                            <a:pt x="1143" y="420"/>
                          </a:lnTo>
                          <a:lnTo>
                            <a:pt x="1143" y="414"/>
                          </a:lnTo>
                          <a:lnTo>
                            <a:pt x="1137" y="412"/>
                          </a:lnTo>
                          <a:lnTo>
                            <a:pt x="1137" y="406"/>
                          </a:lnTo>
                          <a:lnTo>
                            <a:pt x="1133" y="406"/>
                          </a:lnTo>
                          <a:lnTo>
                            <a:pt x="1133" y="410"/>
                          </a:lnTo>
                          <a:lnTo>
                            <a:pt x="1133" y="412"/>
                          </a:lnTo>
                          <a:lnTo>
                            <a:pt x="1129" y="414"/>
                          </a:lnTo>
                          <a:lnTo>
                            <a:pt x="1123" y="406"/>
                          </a:lnTo>
                          <a:lnTo>
                            <a:pt x="1123" y="402"/>
                          </a:lnTo>
                          <a:lnTo>
                            <a:pt x="1121" y="402"/>
                          </a:lnTo>
                          <a:lnTo>
                            <a:pt x="1121" y="404"/>
                          </a:lnTo>
                          <a:lnTo>
                            <a:pt x="1119" y="406"/>
                          </a:lnTo>
                          <a:lnTo>
                            <a:pt x="1119" y="410"/>
                          </a:lnTo>
                          <a:lnTo>
                            <a:pt x="1125" y="414"/>
                          </a:lnTo>
                          <a:lnTo>
                            <a:pt x="1125" y="420"/>
                          </a:lnTo>
                          <a:lnTo>
                            <a:pt x="1123" y="420"/>
                          </a:lnTo>
                          <a:lnTo>
                            <a:pt x="1123" y="422"/>
                          </a:lnTo>
                          <a:lnTo>
                            <a:pt x="1113" y="420"/>
                          </a:lnTo>
                          <a:lnTo>
                            <a:pt x="1111" y="414"/>
                          </a:lnTo>
                          <a:lnTo>
                            <a:pt x="1109" y="420"/>
                          </a:lnTo>
                          <a:lnTo>
                            <a:pt x="1105" y="420"/>
                          </a:lnTo>
                          <a:lnTo>
                            <a:pt x="1105" y="424"/>
                          </a:lnTo>
                          <a:lnTo>
                            <a:pt x="1102" y="424"/>
                          </a:lnTo>
                          <a:lnTo>
                            <a:pt x="1098" y="424"/>
                          </a:lnTo>
                          <a:lnTo>
                            <a:pt x="1096" y="430"/>
                          </a:lnTo>
                          <a:lnTo>
                            <a:pt x="1086" y="430"/>
                          </a:lnTo>
                          <a:lnTo>
                            <a:pt x="1084" y="426"/>
                          </a:lnTo>
                          <a:lnTo>
                            <a:pt x="1082" y="426"/>
                          </a:lnTo>
                          <a:lnTo>
                            <a:pt x="1078" y="430"/>
                          </a:lnTo>
                          <a:lnTo>
                            <a:pt x="1078" y="426"/>
                          </a:lnTo>
                          <a:lnTo>
                            <a:pt x="1074" y="424"/>
                          </a:lnTo>
                          <a:lnTo>
                            <a:pt x="1072" y="424"/>
                          </a:lnTo>
                          <a:lnTo>
                            <a:pt x="1068" y="416"/>
                          </a:lnTo>
                          <a:lnTo>
                            <a:pt x="1072" y="412"/>
                          </a:lnTo>
                          <a:lnTo>
                            <a:pt x="1074" y="406"/>
                          </a:lnTo>
                          <a:lnTo>
                            <a:pt x="1072" y="406"/>
                          </a:lnTo>
                          <a:lnTo>
                            <a:pt x="1072" y="402"/>
                          </a:lnTo>
                          <a:lnTo>
                            <a:pt x="1076" y="390"/>
                          </a:lnTo>
                          <a:lnTo>
                            <a:pt x="1092" y="390"/>
                          </a:lnTo>
                          <a:lnTo>
                            <a:pt x="1096" y="392"/>
                          </a:lnTo>
                          <a:lnTo>
                            <a:pt x="1102" y="392"/>
                          </a:lnTo>
                          <a:lnTo>
                            <a:pt x="1102" y="390"/>
                          </a:lnTo>
                          <a:lnTo>
                            <a:pt x="1109" y="390"/>
                          </a:lnTo>
                          <a:lnTo>
                            <a:pt x="1111" y="386"/>
                          </a:lnTo>
                          <a:lnTo>
                            <a:pt x="1113" y="386"/>
                          </a:lnTo>
                          <a:lnTo>
                            <a:pt x="1115" y="390"/>
                          </a:lnTo>
                          <a:lnTo>
                            <a:pt x="1115" y="386"/>
                          </a:lnTo>
                          <a:lnTo>
                            <a:pt x="1121" y="384"/>
                          </a:lnTo>
                          <a:lnTo>
                            <a:pt x="1123" y="386"/>
                          </a:lnTo>
                          <a:lnTo>
                            <a:pt x="1129" y="386"/>
                          </a:lnTo>
                          <a:lnTo>
                            <a:pt x="1133" y="384"/>
                          </a:lnTo>
                          <a:lnTo>
                            <a:pt x="1147" y="382"/>
                          </a:lnTo>
                          <a:lnTo>
                            <a:pt x="1157" y="382"/>
                          </a:lnTo>
                          <a:lnTo>
                            <a:pt x="1153" y="374"/>
                          </a:lnTo>
                          <a:lnTo>
                            <a:pt x="1149" y="372"/>
                          </a:lnTo>
                          <a:lnTo>
                            <a:pt x="1147" y="370"/>
                          </a:lnTo>
                          <a:lnTo>
                            <a:pt x="1143" y="363"/>
                          </a:lnTo>
                          <a:lnTo>
                            <a:pt x="1139" y="363"/>
                          </a:lnTo>
                          <a:lnTo>
                            <a:pt x="1133" y="355"/>
                          </a:lnTo>
                          <a:lnTo>
                            <a:pt x="1133" y="351"/>
                          </a:lnTo>
                          <a:lnTo>
                            <a:pt x="1143" y="347"/>
                          </a:lnTo>
                          <a:lnTo>
                            <a:pt x="1143" y="343"/>
                          </a:lnTo>
                          <a:lnTo>
                            <a:pt x="1147" y="341"/>
                          </a:lnTo>
                          <a:lnTo>
                            <a:pt x="1153" y="333"/>
                          </a:lnTo>
                          <a:lnTo>
                            <a:pt x="1165" y="331"/>
                          </a:lnTo>
                          <a:lnTo>
                            <a:pt x="1157" y="325"/>
                          </a:lnTo>
                          <a:lnTo>
                            <a:pt x="1153" y="321"/>
                          </a:lnTo>
                          <a:lnTo>
                            <a:pt x="1157" y="315"/>
                          </a:lnTo>
                          <a:lnTo>
                            <a:pt x="1157" y="313"/>
                          </a:lnTo>
                          <a:lnTo>
                            <a:pt x="1159" y="313"/>
                          </a:lnTo>
                          <a:lnTo>
                            <a:pt x="1161" y="313"/>
                          </a:lnTo>
                          <a:lnTo>
                            <a:pt x="1165" y="313"/>
                          </a:lnTo>
                          <a:lnTo>
                            <a:pt x="1167" y="311"/>
                          </a:lnTo>
                          <a:lnTo>
                            <a:pt x="1167" y="307"/>
                          </a:lnTo>
                          <a:lnTo>
                            <a:pt x="1161" y="305"/>
                          </a:lnTo>
                          <a:lnTo>
                            <a:pt x="1161" y="302"/>
                          </a:lnTo>
                          <a:lnTo>
                            <a:pt x="1159" y="302"/>
                          </a:lnTo>
                          <a:lnTo>
                            <a:pt x="1159" y="294"/>
                          </a:lnTo>
                          <a:lnTo>
                            <a:pt x="1159" y="286"/>
                          </a:lnTo>
                          <a:lnTo>
                            <a:pt x="1157" y="286"/>
                          </a:lnTo>
                          <a:lnTo>
                            <a:pt x="1153" y="286"/>
                          </a:lnTo>
                          <a:lnTo>
                            <a:pt x="1151" y="282"/>
                          </a:lnTo>
                          <a:lnTo>
                            <a:pt x="1153" y="282"/>
                          </a:lnTo>
                          <a:lnTo>
                            <a:pt x="1151" y="278"/>
                          </a:lnTo>
                          <a:lnTo>
                            <a:pt x="1143" y="278"/>
                          </a:lnTo>
                          <a:lnTo>
                            <a:pt x="1143" y="276"/>
                          </a:lnTo>
                          <a:lnTo>
                            <a:pt x="1143" y="274"/>
                          </a:lnTo>
                          <a:lnTo>
                            <a:pt x="1143" y="272"/>
                          </a:lnTo>
                          <a:lnTo>
                            <a:pt x="1141" y="272"/>
                          </a:lnTo>
                          <a:lnTo>
                            <a:pt x="1141" y="268"/>
                          </a:lnTo>
                          <a:lnTo>
                            <a:pt x="1147" y="266"/>
                          </a:lnTo>
                          <a:lnTo>
                            <a:pt x="1147" y="262"/>
                          </a:lnTo>
                          <a:lnTo>
                            <a:pt x="1147" y="258"/>
                          </a:lnTo>
                          <a:lnTo>
                            <a:pt x="1143" y="258"/>
                          </a:lnTo>
                          <a:lnTo>
                            <a:pt x="1143" y="262"/>
                          </a:lnTo>
                          <a:lnTo>
                            <a:pt x="1141" y="264"/>
                          </a:lnTo>
                          <a:lnTo>
                            <a:pt x="1139" y="264"/>
                          </a:lnTo>
                          <a:lnTo>
                            <a:pt x="1137" y="262"/>
                          </a:lnTo>
                          <a:lnTo>
                            <a:pt x="1129" y="268"/>
                          </a:lnTo>
                          <a:lnTo>
                            <a:pt x="1121" y="276"/>
                          </a:lnTo>
                          <a:lnTo>
                            <a:pt x="1119" y="276"/>
                          </a:lnTo>
                          <a:lnTo>
                            <a:pt x="1119" y="272"/>
                          </a:lnTo>
                          <a:lnTo>
                            <a:pt x="1119" y="268"/>
                          </a:lnTo>
                          <a:lnTo>
                            <a:pt x="1113" y="268"/>
                          </a:lnTo>
                          <a:lnTo>
                            <a:pt x="1111" y="264"/>
                          </a:lnTo>
                          <a:lnTo>
                            <a:pt x="1113" y="262"/>
                          </a:lnTo>
                          <a:lnTo>
                            <a:pt x="1115" y="256"/>
                          </a:lnTo>
                          <a:lnTo>
                            <a:pt x="1115" y="254"/>
                          </a:lnTo>
                          <a:lnTo>
                            <a:pt x="1121" y="254"/>
                          </a:lnTo>
                          <a:lnTo>
                            <a:pt x="1121" y="256"/>
                          </a:lnTo>
                          <a:lnTo>
                            <a:pt x="1123" y="254"/>
                          </a:lnTo>
                          <a:lnTo>
                            <a:pt x="1121" y="252"/>
                          </a:lnTo>
                          <a:lnTo>
                            <a:pt x="1113" y="248"/>
                          </a:lnTo>
                          <a:lnTo>
                            <a:pt x="1111" y="246"/>
                          </a:lnTo>
                          <a:lnTo>
                            <a:pt x="1111" y="238"/>
                          </a:lnTo>
                          <a:lnTo>
                            <a:pt x="1111" y="237"/>
                          </a:lnTo>
                          <a:lnTo>
                            <a:pt x="1119" y="237"/>
                          </a:lnTo>
                          <a:lnTo>
                            <a:pt x="1115" y="231"/>
                          </a:lnTo>
                          <a:lnTo>
                            <a:pt x="1109" y="231"/>
                          </a:lnTo>
                          <a:lnTo>
                            <a:pt x="1105" y="238"/>
                          </a:lnTo>
                          <a:lnTo>
                            <a:pt x="1102" y="238"/>
                          </a:lnTo>
                          <a:lnTo>
                            <a:pt x="1104" y="231"/>
                          </a:lnTo>
                          <a:lnTo>
                            <a:pt x="1098" y="231"/>
                          </a:lnTo>
                          <a:lnTo>
                            <a:pt x="1098" y="229"/>
                          </a:lnTo>
                          <a:lnTo>
                            <a:pt x="1096" y="227"/>
                          </a:lnTo>
                          <a:lnTo>
                            <a:pt x="1094" y="227"/>
                          </a:lnTo>
                          <a:lnTo>
                            <a:pt x="1092" y="225"/>
                          </a:lnTo>
                          <a:lnTo>
                            <a:pt x="1092" y="227"/>
                          </a:lnTo>
                          <a:lnTo>
                            <a:pt x="1086" y="227"/>
                          </a:lnTo>
                          <a:lnTo>
                            <a:pt x="1086" y="235"/>
                          </a:lnTo>
                          <a:lnTo>
                            <a:pt x="1084" y="235"/>
                          </a:lnTo>
                          <a:lnTo>
                            <a:pt x="1078" y="215"/>
                          </a:lnTo>
                          <a:lnTo>
                            <a:pt x="1074" y="215"/>
                          </a:lnTo>
                          <a:lnTo>
                            <a:pt x="1074" y="219"/>
                          </a:lnTo>
                          <a:lnTo>
                            <a:pt x="1068" y="217"/>
                          </a:lnTo>
                          <a:lnTo>
                            <a:pt x="1064" y="207"/>
                          </a:lnTo>
                          <a:lnTo>
                            <a:pt x="1054" y="213"/>
                          </a:lnTo>
                          <a:lnTo>
                            <a:pt x="1054" y="217"/>
                          </a:lnTo>
                          <a:lnTo>
                            <a:pt x="1058" y="217"/>
                          </a:lnTo>
                          <a:lnTo>
                            <a:pt x="1060" y="213"/>
                          </a:lnTo>
                          <a:lnTo>
                            <a:pt x="1064" y="213"/>
                          </a:lnTo>
                          <a:lnTo>
                            <a:pt x="1066" y="221"/>
                          </a:lnTo>
                          <a:lnTo>
                            <a:pt x="1064" y="225"/>
                          </a:lnTo>
                          <a:lnTo>
                            <a:pt x="1058" y="225"/>
                          </a:lnTo>
                          <a:lnTo>
                            <a:pt x="1050" y="227"/>
                          </a:lnTo>
                          <a:lnTo>
                            <a:pt x="1048" y="225"/>
                          </a:lnTo>
                          <a:lnTo>
                            <a:pt x="1044" y="221"/>
                          </a:lnTo>
                          <a:lnTo>
                            <a:pt x="1040" y="219"/>
                          </a:lnTo>
                          <a:lnTo>
                            <a:pt x="1039" y="217"/>
                          </a:lnTo>
                          <a:lnTo>
                            <a:pt x="1037" y="217"/>
                          </a:lnTo>
                          <a:lnTo>
                            <a:pt x="1031" y="215"/>
                          </a:lnTo>
                          <a:lnTo>
                            <a:pt x="1031" y="217"/>
                          </a:lnTo>
                          <a:lnTo>
                            <a:pt x="1021" y="217"/>
                          </a:lnTo>
                          <a:lnTo>
                            <a:pt x="1019" y="219"/>
                          </a:lnTo>
                          <a:lnTo>
                            <a:pt x="1019" y="221"/>
                          </a:lnTo>
                          <a:lnTo>
                            <a:pt x="1023" y="225"/>
                          </a:lnTo>
                          <a:lnTo>
                            <a:pt x="1023" y="227"/>
                          </a:lnTo>
                          <a:lnTo>
                            <a:pt x="1029" y="229"/>
                          </a:lnTo>
                          <a:lnTo>
                            <a:pt x="1029" y="235"/>
                          </a:lnTo>
                          <a:lnTo>
                            <a:pt x="1029" y="238"/>
                          </a:lnTo>
                          <a:lnTo>
                            <a:pt x="1023" y="238"/>
                          </a:lnTo>
                          <a:lnTo>
                            <a:pt x="1021" y="231"/>
                          </a:lnTo>
                          <a:lnTo>
                            <a:pt x="1017" y="227"/>
                          </a:lnTo>
                          <a:lnTo>
                            <a:pt x="1011" y="227"/>
                          </a:lnTo>
                          <a:lnTo>
                            <a:pt x="1007" y="221"/>
                          </a:lnTo>
                          <a:lnTo>
                            <a:pt x="1001" y="215"/>
                          </a:lnTo>
                          <a:lnTo>
                            <a:pt x="995" y="215"/>
                          </a:lnTo>
                          <a:lnTo>
                            <a:pt x="995" y="217"/>
                          </a:lnTo>
                          <a:lnTo>
                            <a:pt x="1003" y="225"/>
                          </a:lnTo>
                          <a:lnTo>
                            <a:pt x="1007" y="227"/>
                          </a:lnTo>
                          <a:lnTo>
                            <a:pt x="1011" y="231"/>
                          </a:lnTo>
                          <a:lnTo>
                            <a:pt x="1011" y="235"/>
                          </a:lnTo>
                          <a:lnTo>
                            <a:pt x="1003" y="235"/>
                          </a:lnTo>
                          <a:lnTo>
                            <a:pt x="993" y="231"/>
                          </a:lnTo>
                          <a:lnTo>
                            <a:pt x="991" y="227"/>
                          </a:lnTo>
                          <a:lnTo>
                            <a:pt x="983" y="229"/>
                          </a:lnTo>
                          <a:lnTo>
                            <a:pt x="979" y="229"/>
                          </a:lnTo>
                          <a:lnTo>
                            <a:pt x="972" y="229"/>
                          </a:lnTo>
                          <a:lnTo>
                            <a:pt x="970" y="227"/>
                          </a:lnTo>
                          <a:lnTo>
                            <a:pt x="964" y="227"/>
                          </a:lnTo>
                          <a:lnTo>
                            <a:pt x="956" y="227"/>
                          </a:lnTo>
                          <a:lnTo>
                            <a:pt x="952" y="221"/>
                          </a:lnTo>
                          <a:lnTo>
                            <a:pt x="948" y="221"/>
                          </a:lnTo>
                          <a:lnTo>
                            <a:pt x="948" y="225"/>
                          </a:lnTo>
                          <a:lnTo>
                            <a:pt x="952" y="227"/>
                          </a:lnTo>
                          <a:lnTo>
                            <a:pt x="938" y="227"/>
                          </a:lnTo>
                          <a:lnTo>
                            <a:pt x="938" y="225"/>
                          </a:lnTo>
                          <a:lnTo>
                            <a:pt x="938" y="221"/>
                          </a:lnTo>
                          <a:lnTo>
                            <a:pt x="928" y="215"/>
                          </a:lnTo>
                          <a:lnTo>
                            <a:pt x="928" y="213"/>
                          </a:lnTo>
                          <a:lnTo>
                            <a:pt x="924" y="209"/>
                          </a:lnTo>
                          <a:lnTo>
                            <a:pt x="920" y="213"/>
                          </a:lnTo>
                          <a:lnTo>
                            <a:pt x="916" y="217"/>
                          </a:lnTo>
                          <a:lnTo>
                            <a:pt x="908" y="215"/>
                          </a:lnTo>
                          <a:lnTo>
                            <a:pt x="908" y="213"/>
                          </a:lnTo>
                          <a:lnTo>
                            <a:pt x="910" y="213"/>
                          </a:lnTo>
                          <a:lnTo>
                            <a:pt x="903" y="207"/>
                          </a:lnTo>
                          <a:lnTo>
                            <a:pt x="901" y="207"/>
                          </a:lnTo>
                          <a:lnTo>
                            <a:pt x="897" y="199"/>
                          </a:lnTo>
                          <a:lnTo>
                            <a:pt x="897" y="195"/>
                          </a:lnTo>
                          <a:lnTo>
                            <a:pt x="907" y="195"/>
                          </a:lnTo>
                          <a:lnTo>
                            <a:pt x="907" y="189"/>
                          </a:lnTo>
                          <a:lnTo>
                            <a:pt x="893" y="191"/>
                          </a:lnTo>
                          <a:lnTo>
                            <a:pt x="881" y="189"/>
                          </a:lnTo>
                          <a:lnTo>
                            <a:pt x="879" y="185"/>
                          </a:lnTo>
                          <a:lnTo>
                            <a:pt x="875" y="181"/>
                          </a:lnTo>
                          <a:lnTo>
                            <a:pt x="879" y="181"/>
                          </a:lnTo>
                          <a:lnTo>
                            <a:pt x="879" y="179"/>
                          </a:lnTo>
                          <a:lnTo>
                            <a:pt x="865" y="171"/>
                          </a:lnTo>
                          <a:lnTo>
                            <a:pt x="865" y="168"/>
                          </a:lnTo>
                          <a:lnTo>
                            <a:pt x="873" y="160"/>
                          </a:lnTo>
                          <a:lnTo>
                            <a:pt x="871" y="156"/>
                          </a:lnTo>
                          <a:lnTo>
                            <a:pt x="871" y="152"/>
                          </a:lnTo>
                          <a:lnTo>
                            <a:pt x="879" y="146"/>
                          </a:lnTo>
                          <a:lnTo>
                            <a:pt x="887" y="136"/>
                          </a:lnTo>
                          <a:lnTo>
                            <a:pt x="887" y="130"/>
                          </a:lnTo>
                          <a:lnTo>
                            <a:pt x="893" y="126"/>
                          </a:lnTo>
                          <a:lnTo>
                            <a:pt x="893" y="118"/>
                          </a:lnTo>
                          <a:lnTo>
                            <a:pt x="901" y="110"/>
                          </a:lnTo>
                          <a:lnTo>
                            <a:pt x="901" y="108"/>
                          </a:lnTo>
                          <a:lnTo>
                            <a:pt x="907" y="110"/>
                          </a:lnTo>
                          <a:lnTo>
                            <a:pt x="910" y="110"/>
                          </a:lnTo>
                          <a:lnTo>
                            <a:pt x="920" y="106"/>
                          </a:lnTo>
                          <a:lnTo>
                            <a:pt x="926" y="108"/>
                          </a:lnTo>
                          <a:lnTo>
                            <a:pt x="930" y="108"/>
                          </a:lnTo>
                          <a:lnTo>
                            <a:pt x="936" y="106"/>
                          </a:lnTo>
                          <a:lnTo>
                            <a:pt x="948" y="106"/>
                          </a:lnTo>
                          <a:lnTo>
                            <a:pt x="962" y="106"/>
                          </a:lnTo>
                          <a:lnTo>
                            <a:pt x="973" y="108"/>
                          </a:lnTo>
                          <a:lnTo>
                            <a:pt x="973" y="110"/>
                          </a:lnTo>
                          <a:lnTo>
                            <a:pt x="972" y="110"/>
                          </a:lnTo>
                          <a:lnTo>
                            <a:pt x="972" y="112"/>
                          </a:lnTo>
                          <a:lnTo>
                            <a:pt x="958" y="116"/>
                          </a:lnTo>
                          <a:lnTo>
                            <a:pt x="946" y="118"/>
                          </a:lnTo>
                          <a:lnTo>
                            <a:pt x="936" y="122"/>
                          </a:lnTo>
                          <a:lnTo>
                            <a:pt x="934" y="128"/>
                          </a:lnTo>
                          <a:lnTo>
                            <a:pt x="930" y="132"/>
                          </a:lnTo>
                          <a:lnTo>
                            <a:pt x="928" y="152"/>
                          </a:lnTo>
                          <a:lnTo>
                            <a:pt x="930" y="162"/>
                          </a:lnTo>
                          <a:lnTo>
                            <a:pt x="934" y="170"/>
                          </a:lnTo>
                          <a:lnTo>
                            <a:pt x="936" y="171"/>
                          </a:lnTo>
                          <a:lnTo>
                            <a:pt x="942" y="175"/>
                          </a:lnTo>
                          <a:lnTo>
                            <a:pt x="944" y="181"/>
                          </a:lnTo>
                          <a:lnTo>
                            <a:pt x="938" y="181"/>
                          </a:lnTo>
                          <a:lnTo>
                            <a:pt x="934" y="185"/>
                          </a:lnTo>
                          <a:lnTo>
                            <a:pt x="928" y="189"/>
                          </a:lnTo>
                          <a:lnTo>
                            <a:pt x="942" y="187"/>
                          </a:lnTo>
                          <a:lnTo>
                            <a:pt x="954" y="189"/>
                          </a:lnTo>
                          <a:lnTo>
                            <a:pt x="952" y="177"/>
                          </a:lnTo>
                          <a:lnTo>
                            <a:pt x="956" y="171"/>
                          </a:lnTo>
                          <a:lnTo>
                            <a:pt x="954" y="170"/>
                          </a:lnTo>
                          <a:lnTo>
                            <a:pt x="952" y="168"/>
                          </a:lnTo>
                          <a:lnTo>
                            <a:pt x="944" y="166"/>
                          </a:lnTo>
                          <a:lnTo>
                            <a:pt x="944" y="158"/>
                          </a:lnTo>
                          <a:lnTo>
                            <a:pt x="954" y="158"/>
                          </a:lnTo>
                          <a:lnTo>
                            <a:pt x="962" y="162"/>
                          </a:lnTo>
                          <a:lnTo>
                            <a:pt x="962" y="156"/>
                          </a:lnTo>
                          <a:lnTo>
                            <a:pt x="962" y="150"/>
                          </a:lnTo>
                          <a:lnTo>
                            <a:pt x="958" y="150"/>
                          </a:lnTo>
                          <a:lnTo>
                            <a:pt x="956" y="150"/>
                          </a:lnTo>
                          <a:lnTo>
                            <a:pt x="948" y="150"/>
                          </a:lnTo>
                          <a:lnTo>
                            <a:pt x="946" y="148"/>
                          </a:lnTo>
                          <a:lnTo>
                            <a:pt x="946" y="136"/>
                          </a:lnTo>
                          <a:lnTo>
                            <a:pt x="946" y="132"/>
                          </a:lnTo>
                          <a:lnTo>
                            <a:pt x="952" y="130"/>
                          </a:lnTo>
                          <a:lnTo>
                            <a:pt x="954" y="132"/>
                          </a:lnTo>
                          <a:lnTo>
                            <a:pt x="958" y="132"/>
                          </a:lnTo>
                          <a:lnTo>
                            <a:pt x="958" y="130"/>
                          </a:lnTo>
                          <a:lnTo>
                            <a:pt x="956" y="130"/>
                          </a:lnTo>
                          <a:lnTo>
                            <a:pt x="958" y="126"/>
                          </a:lnTo>
                          <a:lnTo>
                            <a:pt x="958" y="122"/>
                          </a:lnTo>
                          <a:lnTo>
                            <a:pt x="956" y="122"/>
                          </a:lnTo>
                          <a:lnTo>
                            <a:pt x="964" y="120"/>
                          </a:lnTo>
                          <a:lnTo>
                            <a:pt x="966" y="120"/>
                          </a:lnTo>
                          <a:lnTo>
                            <a:pt x="966" y="118"/>
                          </a:lnTo>
                          <a:lnTo>
                            <a:pt x="979" y="116"/>
                          </a:lnTo>
                          <a:lnTo>
                            <a:pt x="979" y="112"/>
                          </a:lnTo>
                          <a:lnTo>
                            <a:pt x="979" y="110"/>
                          </a:lnTo>
                          <a:lnTo>
                            <a:pt x="985" y="110"/>
                          </a:lnTo>
                          <a:lnTo>
                            <a:pt x="991" y="106"/>
                          </a:lnTo>
                          <a:lnTo>
                            <a:pt x="999" y="106"/>
                          </a:lnTo>
                          <a:lnTo>
                            <a:pt x="1007" y="108"/>
                          </a:lnTo>
                          <a:lnTo>
                            <a:pt x="1011" y="110"/>
                          </a:lnTo>
                          <a:lnTo>
                            <a:pt x="1013" y="112"/>
                          </a:lnTo>
                          <a:lnTo>
                            <a:pt x="1009" y="122"/>
                          </a:lnTo>
                          <a:lnTo>
                            <a:pt x="1009" y="126"/>
                          </a:lnTo>
                          <a:lnTo>
                            <a:pt x="1011" y="126"/>
                          </a:lnTo>
                          <a:lnTo>
                            <a:pt x="1011" y="128"/>
                          </a:lnTo>
                          <a:lnTo>
                            <a:pt x="1007" y="130"/>
                          </a:lnTo>
                          <a:lnTo>
                            <a:pt x="1007" y="136"/>
                          </a:lnTo>
                          <a:lnTo>
                            <a:pt x="1007" y="140"/>
                          </a:lnTo>
                          <a:lnTo>
                            <a:pt x="1009" y="140"/>
                          </a:lnTo>
                          <a:lnTo>
                            <a:pt x="1011" y="142"/>
                          </a:lnTo>
                          <a:lnTo>
                            <a:pt x="1011" y="146"/>
                          </a:lnTo>
                          <a:lnTo>
                            <a:pt x="1013" y="146"/>
                          </a:lnTo>
                          <a:lnTo>
                            <a:pt x="1011" y="152"/>
                          </a:lnTo>
                          <a:lnTo>
                            <a:pt x="1011" y="156"/>
                          </a:lnTo>
                          <a:lnTo>
                            <a:pt x="1017" y="156"/>
                          </a:lnTo>
                          <a:lnTo>
                            <a:pt x="1017" y="158"/>
                          </a:lnTo>
                          <a:lnTo>
                            <a:pt x="1017" y="160"/>
                          </a:lnTo>
                          <a:lnTo>
                            <a:pt x="1013" y="162"/>
                          </a:lnTo>
                          <a:lnTo>
                            <a:pt x="1013" y="168"/>
                          </a:lnTo>
                          <a:lnTo>
                            <a:pt x="1007" y="168"/>
                          </a:lnTo>
                          <a:lnTo>
                            <a:pt x="1007" y="170"/>
                          </a:lnTo>
                          <a:lnTo>
                            <a:pt x="1013" y="171"/>
                          </a:lnTo>
                          <a:lnTo>
                            <a:pt x="1021" y="171"/>
                          </a:lnTo>
                          <a:lnTo>
                            <a:pt x="1023" y="168"/>
                          </a:lnTo>
                          <a:lnTo>
                            <a:pt x="1019" y="162"/>
                          </a:lnTo>
                          <a:lnTo>
                            <a:pt x="1023" y="158"/>
                          </a:lnTo>
                          <a:lnTo>
                            <a:pt x="1029" y="152"/>
                          </a:lnTo>
                          <a:lnTo>
                            <a:pt x="1031" y="150"/>
                          </a:lnTo>
                          <a:lnTo>
                            <a:pt x="1033" y="152"/>
                          </a:lnTo>
                          <a:lnTo>
                            <a:pt x="1037" y="152"/>
                          </a:lnTo>
                          <a:lnTo>
                            <a:pt x="1037" y="156"/>
                          </a:lnTo>
                          <a:lnTo>
                            <a:pt x="1033" y="156"/>
                          </a:lnTo>
                          <a:lnTo>
                            <a:pt x="1037" y="160"/>
                          </a:lnTo>
                          <a:lnTo>
                            <a:pt x="1046" y="156"/>
                          </a:lnTo>
                          <a:lnTo>
                            <a:pt x="1048" y="158"/>
                          </a:lnTo>
                          <a:lnTo>
                            <a:pt x="1046" y="168"/>
                          </a:lnTo>
                          <a:lnTo>
                            <a:pt x="1046" y="170"/>
                          </a:lnTo>
                          <a:lnTo>
                            <a:pt x="1046" y="171"/>
                          </a:lnTo>
                          <a:lnTo>
                            <a:pt x="1048" y="171"/>
                          </a:lnTo>
                          <a:lnTo>
                            <a:pt x="1050" y="171"/>
                          </a:lnTo>
                          <a:lnTo>
                            <a:pt x="1050" y="170"/>
                          </a:lnTo>
                          <a:lnTo>
                            <a:pt x="1048" y="170"/>
                          </a:lnTo>
                          <a:lnTo>
                            <a:pt x="1048" y="168"/>
                          </a:lnTo>
                          <a:lnTo>
                            <a:pt x="1048" y="166"/>
                          </a:lnTo>
                          <a:lnTo>
                            <a:pt x="1048" y="168"/>
                          </a:lnTo>
                          <a:lnTo>
                            <a:pt x="1050" y="162"/>
                          </a:lnTo>
                          <a:lnTo>
                            <a:pt x="1056" y="162"/>
                          </a:lnTo>
                          <a:lnTo>
                            <a:pt x="1056" y="160"/>
                          </a:lnTo>
                          <a:lnTo>
                            <a:pt x="1054" y="158"/>
                          </a:lnTo>
                          <a:lnTo>
                            <a:pt x="1054" y="152"/>
                          </a:lnTo>
                          <a:lnTo>
                            <a:pt x="1060" y="152"/>
                          </a:lnTo>
                          <a:lnTo>
                            <a:pt x="1064" y="156"/>
                          </a:lnTo>
                          <a:lnTo>
                            <a:pt x="1068" y="158"/>
                          </a:lnTo>
                          <a:lnTo>
                            <a:pt x="1074" y="158"/>
                          </a:lnTo>
                          <a:lnTo>
                            <a:pt x="1076" y="158"/>
                          </a:lnTo>
                          <a:lnTo>
                            <a:pt x="1076" y="160"/>
                          </a:lnTo>
                          <a:lnTo>
                            <a:pt x="1078" y="158"/>
                          </a:lnTo>
                          <a:lnTo>
                            <a:pt x="1074" y="156"/>
                          </a:lnTo>
                          <a:lnTo>
                            <a:pt x="1064" y="150"/>
                          </a:lnTo>
                          <a:lnTo>
                            <a:pt x="1058" y="148"/>
                          </a:lnTo>
                          <a:lnTo>
                            <a:pt x="1056" y="142"/>
                          </a:lnTo>
                          <a:lnTo>
                            <a:pt x="1058" y="140"/>
                          </a:lnTo>
                          <a:lnTo>
                            <a:pt x="1066" y="138"/>
                          </a:lnTo>
                          <a:lnTo>
                            <a:pt x="1074" y="138"/>
                          </a:lnTo>
                          <a:lnTo>
                            <a:pt x="1082" y="138"/>
                          </a:lnTo>
                          <a:lnTo>
                            <a:pt x="1084" y="142"/>
                          </a:lnTo>
                          <a:lnTo>
                            <a:pt x="1096" y="146"/>
                          </a:lnTo>
                          <a:lnTo>
                            <a:pt x="1102" y="148"/>
                          </a:lnTo>
                          <a:lnTo>
                            <a:pt x="1105" y="150"/>
                          </a:lnTo>
                          <a:lnTo>
                            <a:pt x="1111" y="148"/>
                          </a:lnTo>
                          <a:lnTo>
                            <a:pt x="1115" y="146"/>
                          </a:lnTo>
                          <a:lnTo>
                            <a:pt x="1121" y="148"/>
                          </a:lnTo>
                          <a:lnTo>
                            <a:pt x="1131" y="146"/>
                          </a:lnTo>
                          <a:lnTo>
                            <a:pt x="1137" y="152"/>
                          </a:lnTo>
                          <a:lnTo>
                            <a:pt x="1137" y="160"/>
                          </a:lnTo>
                          <a:lnTo>
                            <a:pt x="1131" y="160"/>
                          </a:lnTo>
                          <a:lnTo>
                            <a:pt x="1139" y="160"/>
                          </a:lnTo>
                          <a:lnTo>
                            <a:pt x="1141" y="162"/>
                          </a:lnTo>
                          <a:lnTo>
                            <a:pt x="1143" y="175"/>
                          </a:lnTo>
                          <a:lnTo>
                            <a:pt x="1133" y="177"/>
                          </a:lnTo>
                          <a:lnTo>
                            <a:pt x="1133" y="179"/>
                          </a:lnTo>
                          <a:lnTo>
                            <a:pt x="1133" y="181"/>
                          </a:lnTo>
                          <a:lnTo>
                            <a:pt x="1139" y="181"/>
                          </a:lnTo>
                          <a:lnTo>
                            <a:pt x="1139" y="185"/>
                          </a:lnTo>
                          <a:lnTo>
                            <a:pt x="1137" y="187"/>
                          </a:lnTo>
                          <a:lnTo>
                            <a:pt x="1139" y="189"/>
                          </a:lnTo>
                          <a:lnTo>
                            <a:pt x="1143" y="189"/>
                          </a:lnTo>
                          <a:lnTo>
                            <a:pt x="1147" y="181"/>
                          </a:lnTo>
                          <a:lnTo>
                            <a:pt x="1149" y="177"/>
                          </a:lnTo>
                          <a:lnTo>
                            <a:pt x="1151" y="179"/>
                          </a:lnTo>
                          <a:lnTo>
                            <a:pt x="1153" y="191"/>
                          </a:lnTo>
                          <a:lnTo>
                            <a:pt x="1157" y="187"/>
                          </a:lnTo>
                          <a:lnTo>
                            <a:pt x="1159" y="189"/>
                          </a:lnTo>
                          <a:lnTo>
                            <a:pt x="1161" y="189"/>
                          </a:lnTo>
                          <a:lnTo>
                            <a:pt x="1161" y="191"/>
                          </a:lnTo>
                          <a:lnTo>
                            <a:pt x="1165" y="191"/>
                          </a:lnTo>
                          <a:lnTo>
                            <a:pt x="1165" y="185"/>
                          </a:lnTo>
                          <a:lnTo>
                            <a:pt x="1165" y="179"/>
                          </a:lnTo>
                          <a:lnTo>
                            <a:pt x="1169" y="179"/>
                          </a:lnTo>
                          <a:lnTo>
                            <a:pt x="1170" y="179"/>
                          </a:lnTo>
                          <a:lnTo>
                            <a:pt x="1174" y="185"/>
                          </a:lnTo>
                          <a:lnTo>
                            <a:pt x="1176" y="187"/>
                          </a:lnTo>
                          <a:lnTo>
                            <a:pt x="1184" y="189"/>
                          </a:lnTo>
                          <a:lnTo>
                            <a:pt x="1186" y="189"/>
                          </a:lnTo>
                          <a:lnTo>
                            <a:pt x="1186" y="191"/>
                          </a:lnTo>
                          <a:lnTo>
                            <a:pt x="1178" y="195"/>
                          </a:lnTo>
                          <a:lnTo>
                            <a:pt x="1176" y="199"/>
                          </a:lnTo>
                          <a:lnTo>
                            <a:pt x="1184" y="199"/>
                          </a:lnTo>
                          <a:lnTo>
                            <a:pt x="1186" y="197"/>
                          </a:lnTo>
                          <a:lnTo>
                            <a:pt x="1188" y="197"/>
                          </a:lnTo>
                          <a:lnTo>
                            <a:pt x="1186" y="191"/>
                          </a:lnTo>
                          <a:lnTo>
                            <a:pt x="1188" y="191"/>
                          </a:lnTo>
                          <a:lnTo>
                            <a:pt x="1190" y="191"/>
                          </a:lnTo>
                          <a:lnTo>
                            <a:pt x="1188" y="195"/>
                          </a:lnTo>
                          <a:lnTo>
                            <a:pt x="1194" y="195"/>
                          </a:lnTo>
                          <a:lnTo>
                            <a:pt x="1196" y="191"/>
                          </a:lnTo>
                          <a:lnTo>
                            <a:pt x="1198" y="199"/>
                          </a:lnTo>
                          <a:lnTo>
                            <a:pt x="1194" y="203"/>
                          </a:lnTo>
                          <a:lnTo>
                            <a:pt x="1190" y="203"/>
                          </a:lnTo>
                          <a:lnTo>
                            <a:pt x="1190" y="209"/>
                          </a:lnTo>
                          <a:lnTo>
                            <a:pt x="1194" y="209"/>
                          </a:lnTo>
                          <a:lnTo>
                            <a:pt x="1194" y="207"/>
                          </a:lnTo>
                          <a:lnTo>
                            <a:pt x="1194" y="203"/>
                          </a:lnTo>
                          <a:lnTo>
                            <a:pt x="1198" y="203"/>
                          </a:lnTo>
                          <a:lnTo>
                            <a:pt x="1206" y="203"/>
                          </a:lnTo>
                          <a:lnTo>
                            <a:pt x="1204" y="207"/>
                          </a:lnTo>
                          <a:lnTo>
                            <a:pt x="1202" y="207"/>
                          </a:lnTo>
                          <a:lnTo>
                            <a:pt x="1204" y="207"/>
                          </a:lnTo>
                          <a:lnTo>
                            <a:pt x="1208" y="203"/>
                          </a:lnTo>
                          <a:lnTo>
                            <a:pt x="1216" y="203"/>
                          </a:lnTo>
                          <a:lnTo>
                            <a:pt x="1218" y="209"/>
                          </a:lnTo>
                          <a:lnTo>
                            <a:pt x="1224" y="209"/>
                          </a:lnTo>
                          <a:lnTo>
                            <a:pt x="1230" y="209"/>
                          </a:lnTo>
                          <a:lnTo>
                            <a:pt x="1230" y="215"/>
                          </a:lnTo>
                          <a:lnTo>
                            <a:pt x="1222" y="213"/>
                          </a:lnTo>
                          <a:lnTo>
                            <a:pt x="1222" y="217"/>
                          </a:lnTo>
                          <a:lnTo>
                            <a:pt x="1216" y="217"/>
                          </a:lnTo>
                          <a:lnTo>
                            <a:pt x="1214" y="219"/>
                          </a:lnTo>
                          <a:lnTo>
                            <a:pt x="1222" y="219"/>
                          </a:lnTo>
                          <a:lnTo>
                            <a:pt x="1224" y="221"/>
                          </a:lnTo>
                          <a:lnTo>
                            <a:pt x="1224" y="225"/>
                          </a:lnTo>
                          <a:lnTo>
                            <a:pt x="1226" y="225"/>
                          </a:lnTo>
                          <a:lnTo>
                            <a:pt x="1234" y="217"/>
                          </a:lnTo>
                          <a:lnTo>
                            <a:pt x="1234" y="215"/>
                          </a:lnTo>
                          <a:lnTo>
                            <a:pt x="1236" y="215"/>
                          </a:lnTo>
                          <a:lnTo>
                            <a:pt x="1239" y="219"/>
                          </a:lnTo>
                          <a:lnTo>
                            <a:pt x="1243" y="221"/>
                          </a:lnTo>
                          <a:lnTo>
                            <a:pt x="1243" y="227"/>
                          </a:lnTo>
                          <a:lnTo>
                            <a:pt x="1243" y="231"/>
                          </a:lnTo>
                          <a:lnTo>
                            <a:pt x="1236" y="231"/>
                          </a:lnTo>
                          <a:lnTo>
                            <a:pt x="1234" y="237"/>
                          </a:lnTo>
                          <a:lnTo>
                            <a:pt x="1230" y="237"/>
                          </a:lnTo>
                          <a:lnTo>
                            <a:pt x="1224" y="237"/>
                          </a:lnTo>
                          <a:lnTo>
                            <a:pt x="1232" y="240"/>
                          </a:lnTo>
                          <a:lnTo>
                            <a:pt x="1232" y="244"/>
                          </a:lnTo>
                          <a:lnTo>
                            <a:pt x="1239" y="244"/>
                          </a:lnTo>
                          <a:lnTo>
                            <a:pt x="1249" y="248"/>
                          </a:lnTo>
                          <a:lnTo>
                            <a:pt x="1251" y="252"/>
                          </a:lnTo>
                          <a:lnTo>
                            <a:pt x="1249" y="254"/>
                          </a:lnTo>
                          <a:lnTo>
                            <a:pt x="1236" y="254"/>
                          </a:lnTo>
                          <a:lnTo>
                            <a:pt x="1234" y="252"/>
                          </a:lnTo>
                          <a:lnTo>
                            <a:pt x="1232" y="252"/>
                          </a:lnTo>
                          <a:lnTo>
                            <a:pt x="1234" y="252"/>
                          </a:lnTo>
                          <a:lnTo>
                            <a:pt x="1234" y="256"/>
                          </a:lnTo>
                          <a:lnTo>
                            <a:pt x="1241" y="262"/>
                          </a:lnTo>
                          <a:lnTo>
                            <a:pt x="1241" y="264"/>
                          </a:lnTo>
                          <a:lnTo>
                            <a:pt x="1236" y="264"/>
                          </a:lnTo>
                          <a:lnTo>
                            <a:pt x="1236" y="268"/>
                          </a:lnTo>
                          <a:lnTo>
                            <a:pt x="1224" y="268"/>
                          </a:lnTo>
                          <a:lnTo>
                            <a:pt x="1224" y="272"/>
                          </a:lnTo>
                          <a:lnTo>
                            <a:pt x="1226" y="272"/>
                          </a:lnTo>
                          <a:lnTo>
                            <a:pt x="1232" y="274"/>
                          </a:lnTo>
                          <a:lnTo>
                            <a:pt x="1230" y="276"/>
                          </a:lnTo>
                          <a:lnTo>
                            <a:pt x="1232" y="276"/>
                          </a:lnTo>
                          <a:lnTo>
                            <a:pt x="1239" y="278"/>
                          </a:lnTo>
                          <a:lnTo>
                            <a:pt x="1243" y="278"/>
                          </a:lnTo>
                          <a:lnTo>
                            <a:pt x="1243" y="286"/>
                          </a:lnTo>
                          <a:lnTo>
                            <a:pt x="1245" y="284"/>
                          </a:lnTo>
                          <a:lnTo>
                            <a:pt x="1245" y="282"/>
                          </a:lnTo>
                          <a:lnTo>
                            <a:pt x="1253" y="284"/>
                          </a:lnTo>
                          <a:lnTo>
                            <a:pt x="1249" y="292"/>
                          </a:lnTo>
                          <a:lnTo>
                            <a:pt x="1255" y="288"/>
                          </a:lnTo>
                          <a:lnTo>
                            <a:pt x="1255" y="294"/>
                          </a:lnTo>
                          <a:lnTo>
                            <a:pt x="1259" y="294"/>
                          </a:lnTo>
                          <a:lnTo>
                            <a:pt x="1259" y="296"/>
                          </a:lnTo>
                          <a:lnTo>
                            <a:pt x="1261" y="296"/>
                          </a:lnTo>
                          <a:lnTo>
                            <a:pt x="1261" y="294"/>
                          </a:lnTo>
                          <a:lnTo>
                            <a:pt x="1263" y="294"/>
                          </a:lnTo>
                          <a:lnTo>
                            <a:pt x="1263" y="296"/>
                          </a:lnTo>
                          <a:lnTo>
                            <a:pt x="1261" y="305"/>
                          </a:lnTo>
                          <a:lnTo>
                            <a:pt x="1263" y="305"/>
                          </a:lnTo>
                          <a:lnTo>
                            <a:pt x="1267" y="298"/>
                          </a:lnTo>
                          <a:lnTo>
                            <a:pt x="1269" y="298"/>
                          </a:lnTo>
                          <a:lnTo>
                            <a:pt x="1271" y="303"/>
                          </a:lnTo>
                          <a:lnTo>
                            <a:pt x="1273" y="302"/>
                          </a:lnTo>
                          <a:lnTo>
                            <a:pt x="1273" y="298"/>
                          </a:lnTo>
                          <a:lnTo>
                            <a:pt x="1277" y="296"/>
                          </a:lnTo>
                          <a:lnTo>
                            <a:pt x="1279" y="296"/>
                          </a:lnTo>
                          <a:lnTo>
                            <a:pt x="1279" y="303"/>
                          </a:lnTo>
                          <a:lnTo>
                            <a:pt x="1281" y="302"/>
                          </a:lnTo>
                          <a:lnTo>
                            <a:pt x="1281" y="296"/>
                          </a:lnTo>
                          <a:lnTo>
                            <a:pt x="1287" y="292"/>
                          </a:lnTo>
                          <a:lnTo>
                            <a:pt x="1289" y="292"/>
                          </a:lnTo>
                          <a:lnTo>
                            <a:pt x="1289" y="294"/>
                          </a:lnTo>
                          <a:lnTo>
                            <a:pt x="1287" y="305"/>
                          </a:lnTo>
                          <a:lnTo>
                            <a:pt x="1291" y="305"/>
                          </a:lnTo>
                          <a:lnTo>
                            <a:pt x="1291" y="298"/>
                          </a:lnTo>
                          <a:lnTo>
                            <a:pt x="1297" y="302"/>
                          </a:lnTo>
                          <a:lnTo>
                            <a:pt x="1301" y="303"/>
                          </a:lnTo>
                          <a:lnTo>
                            <a:pt x="1301" y="307"/>
                          </a:lnTo>
                          <a:lnTo>
                            <a:pt x="1304" y="311"/>
                          </a:lnTo>
                          <a:lnTo>
                            <a:pt x="1297" y="313"/>
                          </a:lnTo>
                          <a:lnTo>
                            <a:pt x="1299" y="315"/>
                          </a:lnTo>
                          <a:lnTo>
                            <a:pt x="1304" y="315"/>
                          </a:lnTo>
                          <a:lnTo>
                            <a:pt x="1304" y="317"/>
                          </a:lnTo>
                          <a:lnTo>
                            <a:pt x="1310" y="317"/>
                          </a:lnTo>
                          <a:lnTo>
                            <a:pt x="1318" y="321"/>
                          </a:lnTo>
                          <a:lnTo>
                            <a:pt x="1318" y="313"/>
                          </a:lnTo>
                          <a:lnTo>
                            <a:pt x="1318" y="311"/>
                          </a:lnTo>
                          <a:lnTo>
                            <a:pt x="1324" y="313"/>
                          </a:lnTo>
                          <a:lnTo>
                            <a:pt x="1326" y="313"/>
                          </a:lnTo>
                          <a:lnTo>
                            <a:pt x="1320" y="317"/>
                          </a:lnTo>
                          <a:lnTo>
                            <a:pt x="1320" y="327"/>
                          </a:lnTo>
                          <a:lnTo>
                            <a:pt x="1326" y="327"/>
                          </a:lnTo>
                          <a:lnTo>
                            <a:pt x="1326" y="321"/>
                          </a:lnTo>
                          <a:lnTo>
                            <a:pt x="1328" y="317"/>
                          </a:lnTo>
                          <a:lnTo>
                            <a:pt x="1332" y="317"/>
                          </a:lnTo>
                          <a:lnTo>
                            <a:pt x="1332" y="321"/>
                          </a:lnTo>
                          <a:lnTo>
                            <a:pt x="1336" y="317"/>
                          </a:lnTo>
                          <a:lnTo>
                            <a:pt x="1338" y="321"/>
                          </a:lnTo>
                          <a:lnTo>
                            <a:pt x="1338" y="315"/>
                          </a:lnTo>
                          <a:lnTo>
                            <a:pt x="1338" y="311"/>
                          </a:lnTo>
                          <a:lnTo>
                            <a:pt x="1342" y="313"/>
                          </a:lnTo>
                          <a:lnTo>
                            <a:pt x="1348" y="315"/>
                          </a:lnTo>
                          <a:lnTo>
                            <a:pt x="1352" y="323"/>
                          </a:lnTo>
                          <a:lnTo>
                            <a:pt x="1354" y="325"/>
                          </a:lnTo>
                          <a:lnTo>
                            <a:pt x="1354" y="327"/>
                          </a:lnTo>
                          <a:lnTo>
                            <a:pt x="1354" y="331"/>
                          </a:lnTo>
                          <a:lnTo>
                            <a:pt x="1354" y="333"/>
                          </a:lnTo>
                          <a:lnTo>
                            <a:pt x="1354" y="333"/>
                          </a:lnTo>
                          <a:close/>
                          <a:moveTo>
                            <a:pt x="1344" y="900"/>
                          </a:moveTo>
                          <a:lnTo>
                            <a:pt x="1344" y="900"/>
                          </a:lnTo>
                          <a:lnTo>
                            <a:pt x="1342" y="900"/>
                          </a:lnTo>
                          <a:lnTo>
                            <a:pt x="1336" y="910"/>
                          </a:lnTo>
                          <a:lnTo>
                            <a:pt x="1332" y="914"/>
                          </a:lnTo>
                          <a:lnTo>
                            <a:pt x="1320" y="918"/>
                          </a:lnTo>
                          <a:lnTo>
                            <a:pt x="1310" y="920"/>
                          </a:lnTo>
                          <a:lnTo>
                            <a:pt x="1308" y="922"/>
                          </a:lnTo>
                          <a:lnTo>
                            <a:pt x="1308" y="924"/>
                          </a:lnTo>
                          <a:lnTo>
                            <a:pt x="1308" y="930"/>
                          </a:lnTo>
                          <a:lnTo>
                            <a:pt x="1301" y="922"/>
                          </a:lnTo>
                          <a:lnTo>
                            <a:pt x="1301" y="924"/>
                          </a:lnTo>
                          <a:lnTo>
                            <a:pt x="1301" y="928"/>
                          </a:lnTo>
                          <a:lnTo>
                            <a:pt x="1299" y="928"/>
                          </a:lnTo>
                          <a:lnTo>
                            <a:pt x="1297" y="924"/>
                          </a:lnTo>
                          <a:lnTo>
                            <a:pt x="1297" y="930"/>
                          </a:lnTo>
                          <a:lnTo>
                            <a:pt x="1297" y="938"/>
                          </a:lnTo>
                          <a:lnTo>
                            <a:pt x="1297" y="940"/>
                          </a:lnTo>
                          <a:lnTo>
                            <a:pt x="1295" y="940"/>
                          </a:lnTo>
                          <a:lnTo>
                            <a:pt x="1297" y="938"/>
                          </a:lnTo>
                          <a:lnTo>
                            <a:pt x="1295" y="938"/>
                          </a:lnTo>
                          <a:lnTo>
                            <a:pt x="1291" y="938"/>
                          </a:lnTo>
                          <a:lnTo>
                            <a:pt x="1289" y="942"/>
                          </a:lnTo>
                          <a:lnTo>
                            <a:pt x="1283" y="948"/>
                          </a:lnTo>
                          <a:lnTo>
                            <a:pt x="1281" y="944"/>
                          </a:lnTo>
                          <a:lnTo>
                            <a:pt x="1283" y="942"/>
                          </a:lnTo>
                          <a:lnTo>
                            <a:pt x="1281" y="942"/>
                          </a:lnTo>
                          <a:lnTo>
                            <a:pt x="1279" y="948"/>
                          </a:lnTo>
                          <a:lnTo>
                            <a:pt x="1277" y="944"/>
                          </a:lnTo>
                          <a:lnTo>
                            <a:pt x="1273" y="942"/>
                          </a:lnTo>
                          <a:lnTo>
                            <a:pt x="1269" y="940"/>
                          </a:lnTo>
                          <a:lnTo>
                            <a:pt x="1263" y="940"/>
                          </a:lnTo>
                          <a:lnTo>
                            <a:pt x="1261" y="930"/>
                          </a:lnTo>
                          <a:lnTo>
                            <a:pt x="1267" y="924"/>
                          </a:lnTo>
                          <a:lnTo>
                            <a:pt x="1269" y="920"/>
                          </a:lnTo>
                          <a:lnTo>
                            <a:pt x="1273" y="918"/>
                          </a:lnTo>
                          <a:lnTo>
                            <a:pt x="1277" y="918"/>
                          </a:lnTo>
                          <a:lnTo>
                            <a:pt x="1277" y="914"/>
                          </a:lnTo>
                          <a:lnTo>
                            <a:pt x="1279" y="910"/>
                          </a:lnTo>
                          <a:lnTo>
                            <a:pt x="1283" y="908"/>
                          </a:lnTo>
                          <a:lnTo>
                            <a:pt x="1291" y="904"/>
                          </a:lnTo>
                          <a:lnTo>
                            <a:pt x="1295" y="904"/>
                          </a:lnTo>
                          <a:lnTo>
                            <a:pt x="1295" y="908"/>
                          </a:lnTo>
                          <a:lnTo>
                            <a:pt x="1299" y="910"/>
                          </a:lnTo>
                          <a:lnTo>
                            <a:pt x="1306" y="900"/>
                          </a:lnTo>
                          <a:lnTo>
                            <a:pt x="1310" y="900"/>
                          </a:lnTo>
                          <a:lnTo>
                            <a:pt x="1299" y="898"/>
                          </a:lnTo>
                          <a:lnTo>
                            <a:pt x="1295" y="898"/>
                          </a:lnTo>
                          <a:lnTo>
                            <a:pt x="1287" y="900"/>
                          </a:lnTo>
                          <a:lnTo>
                            <a:pt x="1287" y="902"/>
                          </a:lnTo>
                          <a:lnTo>
                            <a:pt x="1287" y="898"/>
                          </a:lnTo>
                          <a:lnTo>
                            <a:pt x="1289" y="893"/>
                          </a:lnTo>
                          <a:lnTo>
                            <a:pt x="1289" y="891"/>
                          </a:lnTo>
                          <a:lnTo>
                            <a:pt x="1291" y="889"/>
                          </a:lnTo>
                          <a:lnTo>
                            <a:pt x="1291" y="885"/>
                          </a:lnTo>
                          <a:lnTo>
                            <a:pt x="1289" y="885"/>
                          </a:lnTo>
                          <a:lnTo>
                            <a:pt x="1287" y="885"/>
                          </a:lnTo>
                          <a:lnTo>
                            <a:pt x="1283" y="883"/>
                          </a:lnTo>
                          <a:lnTo>
                            <a:pt x="1283" y="891"/>
                          </a:lnTo>
                          <a:lnTo>
                            <a:pt x="1283" y="895"/>
                          </a:lnTo>
                          <a:lnTo>
                            <a:pt x="1281" y="895"/>
                          </a:lnTo>
                          <a:lnTo>
                            <a:pt x="1279" y="898"/>
                          </a:lnTo>
                          <a:lnTo>
                            <a:pt x="1277" y="900"/>
                          </a:lnTo>
                          <a:lnTo>
                            <a:pt x="1273" y="904"/>
                          </a:lnTo>
                          <a:lnTo>
                            <a:pt x="1269" y="904"/>
                          </a:lnTo>
                          <a:lnTo>
                            <a:pt x="1269" y="900"/>
                          </a:lnTo>
                          <a:lnTo>
                            <a:pt x="1269" y="898"/>
                          </a:lnTo>
                          <a:lnTo>
                            <a:pt x="1269" y="895"/>
                          </a:lnTo>
                          <a:lnTo>
                            <a:pt x="1267" y="895"/>
                          </a:lnTo>
                          <a:lnTo>
                            <a:pt x="1267" y="900"/>
                          </a:lnTo>
                          <a:lnTo>
                            <a:pt x="1261" y="900"/>
                          </a:lnTo>
                          <a:lnTo>
                            <a:pt x="1261" y="902"/>
                          </a:lnTo>
                          <a:lnTo>
                            <a:pt x="1267" y="904"/>
                          </a:lnTo>
                          <a:lnTo>
                            <a:pt x="1267" y="908"/>
                          </a:lnTo>
                          <a:lnTo>
                            <a:pt x="1261" y="908"/>
                          </a:lnTo>
                          <a:lnTo>
                            <a:pt x="1261" y="910"/>
                          </a:lnTo>
                          <a:lnTo>
                            <a:pt x="1259" y="910"/>
                          </a:lnTo>
                          <a:lnTo>
                            <a:pt x="1253" y="908"/>
                          </a:lnTo>
                          <a:lnTo>
                            <a:pt x="1251" y="904"/>
                          </a:lnTo>
                          <a:lnTo>
                            <a:pt x="1245" y="904"/>
                          </a:lnTo>
                          <a:lnTo>
                            <a:pt x="1243" y="904"/>
                          </a:lnTo>
                          <a:lnTo>
                            <a:pt x="1243" y="902"/>
                          </a:lnTo>
                          <a:lnTo>
                            <a:pt x="1241" y="900"/>
                          </a:lnTo>
                          <a:lnTo>
                            <a:pt x="1243" y="895"/>
                          </a:lnTo>
                          <a:lnTo>
                            <a:pt x="1241" y="893"/>
                          </a:lnTo>
                          <a:lnTo>
                            <a:pt x="1239" y="893"/>
                          </a:lnTo>
                          <a:lnTo>
                            <a:pt x="1236" y="893"/>
                          </a:lnTo>
                          <a:lnTo>
                            <a:pt x="1236" y="885"/>
                          </a:lnTo>
                          <a:lnTo>
                            <a:pt x="1236" y="869"/>
                          </a:lnTo>
                          <a:lnTo>
                            <a:pt x="1236" y="863"/>
                          </a:lnTo>
                          <a:lnTo>
                            <a:pt x="1234" y="861"/>
                          </a:lnTo>
                          <a:lnTo>
                            <a:pt x="1226" y="855"/>
                          </a:lnTo>
                          <a:lnTo>
                            <a:pt x="1222" y="855"/>
                          </a:lnTo>
                          <a:lnTo>
                            <a:pt x="1218" y="861"/>
                          </a:lnTo>
                          <a:lnTo>
                            <a:pt x="1216" y="863"/>
                          </a:lnTo>
                          <a:lnTo>
                            <a:pt x="1216" y="861"/>
                          </a:lnTo>
                          <a:lnTo>
                            <a:pt x="1214" y="855"/>
                          </a:lnTo>
                          <a:lnTo>
                            <a:pt x="1212" y="855"/>
                          </a:lnTo>
                          <a:lnTo>
                            <a:pt x="1208" y="859"/>
                          </a:lnTo>
                          <a:lnTo>
                            <a:pt x="1206" y="869"/>
                          </a:lnTo>
                          <a:lnTo>
                            <a:pt x="1202" y="873"/>
                          </a:lnTo>
                          <a:lnTo>
                            <a:pt x="1202" y="881"/>
                          </a:lnTo>
                          <a:lnTo>
                            <a:pt x="1198" y="883"/>
                          </a:lnTo>
                          <a:lnTo>
                            <a:pt x="1194" y="889"/>
                          </a:lnTo>
                          <a:lnTo>
                            <a:pt x="1186" y="895"/>
                          </a:lnTo>
                          <a:lnTo>
                            <a:pt x="1180" y="898"/>
                          </a:lnTo>
                          <a:lnTo>
                            <a:pt x="1180" y="900"/>
                          </a:lnTo>
                          <a:lnTo>
                            <a:pt x="1159" y="904"/>
                          </a:lnTo>
                          <a:lnTo>
                            <a:pt x="1131" y="908"/>
                          </a:lnTo>
                          <a:lnTo>
                            <a:pt x="1129" y="904"/>
                          </a:lnTo>
                          <a:lnTo>
                            <a:pt x="1131" y="902"/>
                          </a:lnTo>
                          <a:lnTo>
                            <a:pt x="1125" y="904"/>
                          </a:lnTo>
                          <a:lnTo>
                            <a:pt x="1113" y="912"/>
                          </a:lnTo>
                          <a:lnTo>
                            <a:pt x="1102" y="920"/>
                          </a:lnTo>
                          <a:lnTo>
                            <a:pt x="1098" y="922"/>
                          </a:lnTo>
                          <a:lnTo>
                            <a:pt x="1098" y="924"/>
                          </a:lnTo>
                          <a:lnTo>
                            <a:pt x="1092" y="930"/>
                          </a:lnTo>
                          <a:lnTo>
                            <a:pt x="1084" y="928"/>
                          </a:lnTo>
                          <a:lnTo>
                            <a:pt x="1078" y="928"/>
                          </a:lnTo>
                          <a:lnTo>
                            <a:pt x="1068" y="928"/>
                          </a:lnTo>
                          <a:lnTo>
                            <a:pt x="1068" y="930"/>
                          </a:lnTo>
                          <a:lnTo>
                            <a:pt x="1072" y="930"/>
                          </a:lnTo>
                          <a:lnTo>
                            <a:pt x="1076" y="932"/>
                          </a:lnTo>
                          <a:lnTo>
                            <a:pt x="1076" y="934"/>
                          </a:lnTo>
                          <a:lnTo>
                            <a:pt x="1082" y="934"/>
                          </a:lnTo>
                          <a:lnTo>
                            <a:pt x="1084" y="934"/>
                          </a:lnTo>
                          <a:lnTo>
                            <a:pt x="1082" y="938"/>
                          </a:lnTo>
                          <a:lnTo>
                            <a:pt x="1078" y="940"/>
                          </a:lnTo>
                          <a:lnTo>
                            <a:pt x="1074" y="940"/>
                          </a:lnTo>
                          <a:lnTo>
                            <a:pt x="1072" y="938"/>
                          </a:lnTo>
                          <a:lnTo>
                            <a:pt x="1060" y="934"/>
                          </a:lnTo>
                          <a:lnTo>
                            <a:pt x="1050" y="938"/>
                          </a:lnTo>
                          <a:lnTo>
                            <a:pt x="1044" y="942"/>
                          </a:lnTo>
                          <a:lnTo>
                            <a:pt x="1037" y="944"/>
                          </a:lnTo>
                          <a:lnTo>
                            <a:pt x="1037" y="948"/>
                          </a:lnTo>
                          <a:lnTo>
                            <a:pt x="1040" y="948"/>
                          </a:lnTo>
                          <a:lnTo>
                            <a:pt x="1044" y="950"/>
                          </a:lnTo>
                          <a:lnTo>
                            <a:pt x="1044" y="952"/>
                          </a:lnTo>
                          <a:lnTo>
                            <a:pt x="1040" y="954"/>
                          </a:lnTo>
                          <a:lnTo>
                            <a:pt x="1033" y="954"/>
                          </a:lnTo>
                          <a:lnTo>
                            <a:pt x="1029" y="954"/>
                          </a:lnTo>
                          <a:lnTo>
                            <a:pt x="1027" y="958"/>
                          </a:lnTo>
                          <a:lnTo>
                            <a:pt x="1023" y="962"/>
                          </a:lnTo>
                          <a:lnTo>
                            <a:pt x="1017" y="962"/>
                          </a:lnTo>
                          <a:lnTo>
                            <a:pt x="1011" y="962"/>
                          </a:lnTo>
                          <a:lnTo>
                            <a:pt x="1007" y="967"/>
                          </a:lnTo>
                          <a:lnTo>
                            <a:pt x="1001" y="969"/>
                          </a:lnTo>
                          <a:lnTo>
                            <a:pt x="995" y="973"/>
                          </a:lnTo>
                          <a:lnTo>
                            <a:pt x="991" y="977"/>
                          </a:lnTo>
                          <a:lnTo>
                            <a:pt x="983" y="977"/>
                          </a:lnTo>
                          <a:lnTo>
                            <a:pt x="983" y="971"/>
                          </a:lnTo>
                          <a:lnTo>
                            <a:pt x="985" y="969"/>
                          </a:lnTo>
                          <a:lnTo>
                            <a:pt x="989" y="963"/>
                          </a:lnTo>
                          <a:lnTo>
                            <a:pt x="991" y="952"/>
                          </a:lnTo>
                          <a:lnTo>
                            <a:pt x="999" y="950"/>
                          </a:lnTo>
                          <a:lnTo>
                            <a:pt x="1001" y="944"/>
                          </a:lnTo>
                          <a:lnTo>
                            <a:pt x="1001" y="934"/>
                          </a:lnTo>
                          <a:lnTo>
                            <a:pt x="1001" y="930"/>
                          </a:lnTo>
                          <a:lnTo>
                            <a:pt x="1001" y="924"/>
                          </a:lnTo>
                          <a:lnTo>
                            <a:pt x="1011" y="912"/>
                          </a:lnTo>
                          <a:lnTo>
                            <a:pt x="1017" y="914"/>
                          </a:lnTo>
                          <a:lnTo>
                            <a:pt x="1017" y="920"/>
                          </a:lnTo>
                          <a:lnTo>
                            <a:pt x="1021" y="920"/>
                          </a:lnTo>
                          <a:lnTo>
                            <a:pt x="1027" y="920"/>
                          </a:lnTo>
                          <a:lnTo>
                            <a:pt x="1027" y="922"/>
                          </a:lnTo>
                          <a:lnTo>
                            <a:pt x="1029" y="924"/>
                          </a:lnTo>
                          <a:lnTo>
                            <a:pt x="1033" y="924"/>
                          </a:lnTo>
                          <a:lnTo>
                            <a:pt x="1033" y="922"/>
                          </a:lnTo>
                          <a:lnTo>
                            <a:pt x="1033" y="920"/>
                          </a:lnTo>
                          <a:lnTo>
                            <a:pt x="1033" y="918"/>
                          </a:lnTo>
                          <a:lnTo>
                            <a:pt x="1031" y="918"/>
                          </a:lnTo>
                          <a:lnTo>
                            <a:pt x="1039" y="918"/>
                          </a:lnTo>
                          <a:lnTo>
                            <a:pt x="1040" y="912"/>
                          </a:lnTo>
                          <a:lnTo>
                            <a:pt x="1039" y="910"/>
                          </a:lnTo>
                          <a:lnTo>
                            <a:pt x="1033" y="904"/>
                          </a:lnTo>
                          <a:lnTo>
                            <a:pt x="1033" y="893"/>
                          </a:lnTo>
                          <a:lnTo>
                            <a:pt x="1027" y="893"/>
                          </a:lnTo>
                          <a:lnTo>
                            <a:pt x="1027" y="891"/>
                          </a:lnTo>
                          <a:lnTo>
                            <a:pt x="1023" y="889"/>
                          </a:lnTo>
                          <a:lnTo>
                            <a:pt x="1019" y="885"/>
                          </a:lnTo>
                          <a:lnTo>
                            <a:pt x="1019" y="883"/>
                          </a:lnTo>
                          <a:lnTo>
                            <a:pt x="1017" y="883"/>
                          </a:lnTo>
                          <a:lnTo>
                            <a:pt x="1011" y="885"/>
                          </a:lnTo>
                          <a:lnTo>
                            <a:pt x="1009" y="885"/>
                          </a:lnTo>
                          <a:lnTo>
                            <a:pt x="1003" y="885"/>
                          </a:lnTo>
                          <a:lnTo>
                            <a:pt x="1001" y="883"/>
                          </a:lnTo>
                          <a:lnTo>
                            <a:pt x="995" y="883"/>
                          </a:lnTo>
                          <a:lnTo>
                            <a:pt x="991" y="883"/>
                          </a:lnTo>
                          <a:lnTo>
                            <a:pt x="989" y="881"/>
                          </a:lnTo>
                          <a:lnTo>
                            <a:pt x="975" y="879"/>
                          </a:lnTo>
                          <a:lnTo>
                            <a:pt x="973" y="881"/>
                          </a:lnTo>
                          <a:lnTo>
                            <a:pt x="970" y="875"/>
                          </a:lnTo>
                          <a:lnTo>
                            <a:pt x="964" y="871"/>
                          </a:lnTo>
                          <a:lnTo>
                            <a:pt x="956" y="871"/>
                          </a:lnTo>
                          <a:lnTo>
                            <a:pt x="954" y="853"/>
                          </a:lnTo>
                          <a:lnTo>
                            <a:pt x="956" y="851"/>
                          </a:lnTo>
                          <a:lnTo>
                            <a:pt x="948" y="845"/>
                          </a:lnTo>
                          <a:lnTo>
                            <a:pt x="948" y="839"/>
                          </a:lnTo>
                          <a:lnTo>
                            <a:pt x="946" y="835"/>
                          </a:lnTo>
                          <a:lnTo>
                            <a:pt x="944" y="835"/>
                          </a:lnTo>
                          <a:lnTo>
                            <a:pt x="938" y="835"/>
                          </a:lnTo>
                          <a:lnTo>
                            <a:pt x="930" y="833"/>
                          </a:lnTo>
                          <a:lnTo>
                            <a:pt x="926" y="826"/>
                          </a:lnTo>
                          <a:lnTo>
                            <a:pt x="920" y="812"/>
                          </a:lnTo>
                          <a:lnTo>
                            <a:pt x="918" y="812"/>
                          </a:lnTo>
                          <a:lnTo>
                            <a:pt x="916" y="814"/>
                          </a:lnTo>
                          <a:lnTo>
                            <a:pt x="914" y="812"/>
                          </a:lnTo>
                          <a:lnTo>
                            <a:pt x="910" y="808"/>
                          </a:lnTo>
                          <a:lnTo>
                            <a:pt x="908" y="812"/>
                          </a:lnTo>
                          <a:lnTo>
                            <a:pt x="907" y="812"/>
                          </a:lnTo>
                          <a:lnTo>
                            <a:pt x="901" y="812"/>
                          </a:lnTo>
                          <a:lnTo>
                            <a:pt x="899" y="808"/>
                          </a:lnTo>
                          <a:lnTo>
                            <a:pt x="897" y="812"/>
                          </a:lnTo>
                          <a:lnTo>
                            <a:pt x="897" y="816"/>
                          </a:lnTo>
                          <a:lnTo>
                            <a:pt x="897" y="818"/>
                          </a:lnTo>
                          <a:lnTo>
                            <a:pt x="893" y="818"/>
                          </a:lnTo>
                          <a:lnTo>
                            <a:pt x="893" y="816"/>
                          </a:lnTo>
                          <a:lnTo>
                            <a:pt x="893" y="814"/>
                          </a:lnTo>
                          <a:lnTo>
                            <a:pt x="891" y="814"/>
                          </a:lnTo>
                          <a:lnTo>
                            <a:pt x="891" y="816"/>
                          </a:lnTo>
                          <a:lnTo>
                            <a:pt x="891" y="818"/>
                          </a:lnTo>
                          <a:lnTo>
                            <a:pt x="889" y="818"/>
                          </a:lnTo>
                          <a:lnTo>
                            <a:pt x="887" y="824"/>
                          </a:lnTo>
                          <a:lnTo>
                            <a:pt x="879" y="822"/>
                          </a:lnTo>
                          <a:lnTo>
                            <a:pt x="875" y="831"/>
                          </a:lnTo>
                          <a:lnTo>
                            <a:pt x="871" y="833"/>
                          </a:lnTo>
                          <a:lnTo>
                            <a:pt x="869" y="833"/>
                          </a:lnTo>
                          <a:lnTo>
                            <a:pt x="863" y="831"/>
                          </a:lnTo>
                          <a:lnTo>
                            <a:pt x="861" y="830"/>
                          </a:lnTo>
                          <a:lnTo>
                            <a:pt x="859" y="830"/>
                          </a:lnTo>
                          <a:lnTo>
                            <a:pt x="853" y="830"/>
                          </a:lnTo>
                          <a:lnTo>
                            <a:pt x="843" y="830"/>
                          </a:lnTo>
                          <a:lnTo>
                            <a:pt x="838" y="830"/>
                          </a:lnTo>
                          <a:lnTo>
                            <a:pt x="834" y="830"/>
                          </a:lnTo>
                          <a:lnTo>
                            <a:pt x="828" y="824"/>
                          </a:lnTo>
                          <a:lnTo>
                            <a:pt x="822" y="822"/>
                          </a:lnTo>
                          <a:lnTo>
                            <a:pt x="816" y="822"/>
                          </a:lnTo>
                          <a:lnTo>
                            <a:pt x="814" y="822"/>
                          </a:lnTo>
                          <a:lnTo>
                            <a:pt x="814" y="824"/>
                          </a:lnTo>
                          <a:lnTo>
                            <a:pt x="812" y="826"/>
                          </a:lnTo>
                          <a:lnTo>
                            <a:pt x="808" y="826"/>
                          </a:lnTo>
                          <a:lnTo>
                            <a:pt x="800" y="822"/>
                          </a:lnTo>
                          <a:lnTo>
                            <a:pt x="796" y="822"/>
                          </a:lnTo>
                          <a:lnTo>
                            <a:pt x="794" y="822"/>
                          </a:lnTo>
                          <a:lnTo>
                            <a:pt x="790" y="814"/>
                          </a:lnTo>
                          <a:lnTo>
                            <a:pt x="788" y="806"/>
                          </a:lnTo>
                          <a:lnTo>
                            <a:pt x="786" y="804"/>
                          </a:lnTo>
                          <a:lnTo>
                            <a:pt x="784" y="806"/>
                          </a:lnTo>
                          <a:lnTo>
                            <a:pt x="784" y="808"/>
                          </a:lnTo>
                          <a:lnTo>
                            <a:pt x="780" y="814"/>
                          </a:lnTo>
                          <a:lnTo>
                            <a:pt x="321" y="806"/>
                          </a:lnTo>
                          <a:lnTo>
                            <a:pt x="317" y="804"/>
                          </a:lnTo>
                          <a:lnTo>
                            <a:pt x="315" y="802"/>
                          </a:lnTo>
                          <a:lnTo>
                            <a:pt x="315" y="796"/>
                          </a:lnTo>
                          <a:lnTo>
                            <a:pt x="312" y="796"/>
                          </a:lnTo>
                          <a:lnTo>
                            <a:pt x="312" y="794"/>
                          </a:lnTo>
                          <a:lnTo>
                            <a:pt x="306" y="792"/>
                          </a:lnTo>
                          <a:lnTo>
                            <a:pt x="306" y="788"/>
                          </a:lnTo>
                          <a:lnTo>
                            <a:pt x="306" y="786"/>
                          </a:lnTo>
                          <a:lnTo>
                            <a:pt x="308" y="786"/>
                          </a:lnTo>
                          <a:lnTo>
                            <a:pt x="306" y="784"/>
                          </a:lnTo>
                          <a:lnTo>
                            <a:pt x="304" y="784"/>
                          </a:lnTo>
                          <a:lnTo>
                            <a:pt x="300" y="786"/>
                          </a:lnTo>
                          <a:lnTo>
                            <a:pt x="298" y="788"/>
                          </a:lnTo>
                          <a:lnTo>
                            <a:pt x="296" y="788"/>
                          </a:lnTo>
                          <a:lnTo>
                            <a:pt x="296" y="786"/>
                          </a:lnTo>
                          <a:lnTo>
                            <a:pt x="296" y="784"/>
                          </a:lnTo>
                          <a:lnTo>
                            <a:pt x="296" y="778"/>
                          </a:lnTo>
                          <a:lnTo>
                            <a:pt x="296" y="776"/>
                          </a:lnTo>
                          <a:lnTo>
                            <a:pt x="288" y="776"/>
                          </a:lnTo>
                          <a:lnTo>
                            <a:pt x="280" y="774"/>
                          </a:lnTo>
                          <a:lnTo>
                            <a:pt x="280" y="772"/>
                          </a:lnTo>
                          <a:lnTo>
                            <a:pt x="276" y="768"/>
                          </a:lnTo>
                          <a:lnTo>
                            <a:pt x="276" y="765"/>
                          </a:lnTo>
                          <a:lnTo>
                            <a:pt x="270" y="766"/>
                          </a:lnTo>
                          <a:lnTo>
                            <a:pt x="262" y="768"/>
                          </a:lnTo>
                          <a:lnTo>
                            <a:pt x="252" y="768"/>
                          </a:lnTo>
                          <a:lnTo>
                            <a:pt x="250" y="768"/>
                          </a:lnTo>
                          <a:lnTo>
                            <a:pt x="250" y="766"/>
                          </a:lnTo>
                          <a:lnTo>
                            <a:pt x="252" y="763"/>
                          </a:lnTo>
                          <a:lnTo>
                            <a:pt x="250" y="763"/>
                          </a:lnTo>
                          <a:lnTo>
                            <a:pt x="249" y="759"/>
                          </a:lnTo>
                          <a:lnTo>
                            <a:pt x="239" y="763"/>
                          </a:lnTo>
                          <a:lnTo>
                            <a:pt x="231" y="765"/>
                          </a:lnTo>
                          <a:lnTo>
                            <a:pt x="249" y="772"/>
                          </a:lnTo>
                          <a:lnTo>
                            <a:pt x="256" y="772"/>
                          </a:lnTo>
                          <a:lnTo>
                            <a:pt x="262" y="772"/>
                          </a:lnTo>
                          <a:lnTo>
                            <a:pt x="268" y="774"/>
                          </a:lnTo>
                          <a:lnTo>
                            <a:pt x="270" y="774"/>
                          </a:lnTo>
                          <a:lnTo>
                            <a:pt x="274" y="774"/>
                          </a:lnTo>
                          <a:lnTo>
                            <a:pt x="270" y="776"/>
                          </a:lnTo>
                          <a:lnTo>
                            <a:pt x="274" y="782"/>
                          </a:lnTo>
                          <a:lnTo>
                            <a:pt x="278" y="782"/>
                          </a:lnTo>
                          <a:lnTo>
                            <a:pt x="278" y="788"/>
                          </a:lnTo>
                          <a:lnTo>
                            <a:pt x="284" y="792"/>
                          </a:lnTo>
                          <a:lnTo>
                            <a:pt x="290" y="794"/>
                          </a:lnTo>
                          <a:lnTo>
                            <a:pt x="298" y="796"/>
                          </a:lnTo>
                          <a:lnTo>
                            <a:pt x="306" y="804"/>
                          </a:lnTo>
                          <a:lnTo>
                            <a:pt x="306" y="806"/>
                          </a:lnTo>
                          <a:lnTo>
                            <a:pt x="312" y="812"/>
                          </a:lnTo>
                          <a:lnTo>
                            <a:pt x="315" y="814"/>
                          </a:lnTo>
                          <a:lnTo>
                            <a:pt x="315" y="822"/>
                          </a:lnTo>
                          <a:lnTo>
                            <a:pt x="306" y="818"/>
                          </a:lnTo>
                          <a:lnTo>
                            <a:pt x="290" y="818"/>
                          </a:lnTo>
                          <a:lnTo>
                            <a:pt x="290" y="816"/>
                          </a:lnTo>
                          <a:lnTo>
                            <a:pt x="286" y="816"/>
                          </a:lnTo>
                          <a:lnTo>
                            <a:pt x="280" y="814"/>
                          </a:lnTo>
                          <a:lnTo>
                            <a:pt x="278" y="812"/>
                          </a:lnTo>
                          <a:lnTo>
                            <a:pt x="278" y="804"/>
                          </a:lnTo>
                          <a:lnTo>
                            <a:pt x="266" y="802"/>
                          </a:lnTo>
                          <a:lnTo>
                            <a:pt x="268" y="796"/>
                          </a:lnTo>
                          <a:lnTo>
                            <a:pt x="262" y="796"/>
                          </a:lnTo>
                          <a:lnTo>
                            <a:pt x="262" y="794"/>
                          </a:lnTo>
                          <a:lnTo>
                            <a:pt x="250" y="794"/>
                          </a:lnTo>
                          <a:lnTo>
                            <a:pt x="252" y="784"/>
                          </a:lnTo>
                          <a:lnTo>
                            <a:pt x="237" y="784"/>
                          </a:lnTo>
                          <a:lnTo>
                            <a:pt x="237" y="778"/>
                          </a:lnTo>
                          <a:lnTo>
                            <a:pt x="231" y="784"/>
                          </a:lnTo>
                          <a:lnTo>
                            <a:pt x="229" y="784"/>
                          </a:lnTo>
                          <a:lnTo>
                            <a:pt x="225" y="782"/>
                          </a:lnTo>
                          <a:lnTo>
                            <a:pt x="225" y="772"/>
                          </a:lnTo>
                          <a:lnTo>
                            <a:pt x="221" y="768"/>
                          </a:lnTo>
                          <a:lnTo>
                            <a:pt x="223" y="763"/>
                          </a:lnTo>
                          <a:lnTo>
                            <a:pt x="231" y="765"/>
                          </a:lnTo>
                          <a:lnTo>
                            <a:pt x="231" y="757"/>
                          </a:lnTo>
                          <a:lnTo>
                            <a:pt x="231" y="755"/>
                          </a:lnTo>
                          <a:lnTo>
                            <a:pt x="231" y="753"/>
                          </a:lnTo>
                          <a:lnTo>
                            <a:pt x="237" y="753"/>
                          </a:lnTo>
                          <a:lnTo>
                            <a:pt x="237" y="749"/>
                          </a:lnTo>
                          <a:lnTo>
                            <a:pt x="233" y="749"/>
                          </a:lnTo>
                          <a:lnTo>
                            <a:pt x="239" y="747"/>
                          </a:lnTo>
                          <a:lnTo>
                            <a:pt x="233" y="745"/>
                          </a:lnTo>
                          <a:lnTo>
                            <a:pt x="233" y="737"/>
                          </a:lnTo>
                          <a:lnTo>
                            <a:pt x="237" y="737"/>
                          </a:lnTo>
                          <a:lnTo>
                            <a:pt x="237" y="735"/>
                          </a:lnTo>
                          <a:lnTo>
                            <a:pt x="231" y="735"/>
                          </a:lnTo>
                          <a:lnTo>
                            <a:pt x="233" y="729"/>
                          </a:lnTo>
                          <a:lnTo>
                            <a:pt x="229" y="729"/>
                          </a:lnTo>
                          <a:lnTo>
                            <a:pt x="225" y="727"/>
                          </a:lnTo>
                          <a:lnTo>
                            <a:pt x="223" y="723"/>
                          </a:lnTo>
                          <a:lnTo>
                            <a:pt x="223" y="717"/>
                          </a:lnTo>
                          <a:lnTo>
                            <a:pt x="221" y="719"/>
                          </a:lnTo>
                          <a:lnTo>
                            <a:pt x="215" y="719"/>
                          </a:lnTo>
                          <a:lnTo>
                            <a:pt x="215" y="723"/>
                          </a:lnTo>
                          <a:lnTo>
                            <a:pt x="213" y="725"/>
                          </a:lnTo>
                          <a:lnTo>
                            <a:pt x="213" y="717"/>
                          </a:lnTo>
                          <a:lnTo>
                            <a:pt x="209" y="715"/>
                          </a:lnTo>
                          <a:lnTo>
                            <a:pt x="211" y="709"/>
                          </a:lnTo>
                          <a:lnTo>
                            <a:pt x="213" y="709"/>
                          </a:lnTo>
                          <a:lnTo>
                            <a:pt x="213" y="699"/>
                          </a:lnTo>
                          <a:lnTo>
                            <a:pt x="215" y="698"/>
                          </a:lnTo>
                          <a:lnTo>
                            <a:pt x="213" y="698"/>
                          </a:lnTo>
                          <a:lnTo>
                            <a:pt x="211" y="698"/>
                          </a:lnTo>
                          <a:lnTo>
                            <a:pt x="205" y="703"/>
                          </a:lnTo>
                          <a:lnTo>
                            <a:pt x="209" y="703"/>
                          </a:lnTo>
                          <a:lnTo>
                            <a:pt x="209" y="705"/>
                          </a:lnTo>
                          <a:lnTo>
                            <a:pt x="205" y="705"/>
                          </a:lnTo>
                          <a:lnTo>
                            <a:pt x="203" y="707"/>
                          </a:lnTo>
                          <a:lnTo>
                            <a:pt x="197" y="699"/>
                          </a:lnTo>
                          <a:lnTo>
                            <a:pt x="193" y="694"/>
                          </a:lnTo>
                          <a:lnTo>
                            <a:pt x="193" y="690"/>
                          </a:lnTo>
                          <a:lnTo>
                            <a:pt x="197" y="690"/>
                          </a:lnTo>
                          <a:lnTo>
                            <a:pt x="197" y="688"/>
                          </a:lnTo>
                          <a:lnTo>
                            <a:pt x="193" y="686"/>
                          </a:lnTo>
                          <a:lnTo>
                            <a:pt x="193" y="684"/>
                          </a:lnTo>
                          <a:lnTo>
                            <a:pt x="193" y="680"/>
                          </a:lnTo>
                          <a:lnTo>
                            <a:pt x="191" y="678"/>
                          </a:lnTo>
                          <a:lnTo>
                            <a:pt x="187" y="676"/>
                          </a:lnTo>
                          <a:lnTo>
                            <a:pt x="193" y="666"/>
                          </a:lnTo>
                          <a:lnTo>
                            <a:pt x="195" y="664"/>
                          </a:lnTo>
                          <a:lnTo>
                            <a:pt x="197" y="658"/>
                          </a:lnTo>
                          <a:lnTo>
                            <a:pt x="203" y="658"/>
                          </a:lnTo>
                          <a:lnTo>
                            <a:pt x="203" y="654"/>
                          </a:lnTo>
                          <a:lnTo>
                            <a:pt x="201" y="654"/>
                          </a:lnTo>
                          <a:lnTo>
                            <a:pt x="197" y="654"/>
                          </a:lnTo>
                          <a:lnTo>
                            <a:pt x="203" y="648"/>
                          </a:lnTo>
                          <a:lnTo>
                            <a:pt x="203" y="644"/>
                          </a:lnTo>
                          <a:lnTo>
                            <a:pt x="203" y="640"/>
                          </a:lnTo>
                          <a:lnTo>
                            <a:pt x="203" y="638"/>
                          </a:lnTo>
                          <a:lnTo>
                            <a:pt x="203" y="636"/>
                          </a:lnTo>
                          <a:lnTo>
                            <a:pt x="205" y="634"/>
                          </a:lnTo>
                          <a:lnTo>
                            <a:pt x="205" y="631"/>
                          </a:lnTo>
                          <a:lnTo>
                            <a:pt x="203" y="631"/>
                          </a:lnTo>
                          <a:lnTo>
                            <a:pt x="203" y="629"/>
                          </a:lnTo>
                          <a:lnTo>
                            <a:pt x="201" y="625"/>
                          </a:lnTo>
                          <a:lnTo>
                            <a:pt x="201" y="621"/>
                          </a:lnTo>
                          <a:lnTo>
                            <a:pt x="195" y="621"/>
                          </a:lnTo>
                          <a:lnTo>
                            <a:pt x="193" y="617"/>
                          </a:lnTo>
                          <a:lnTo>
                            <a:pt x="191" y="609"/>
                          </a:lnTo>
                          <a:lnTo>
                            <a:pt x="187" y="601"/>
                          </a:lnTo>
                          <a:lnTo>
                            <a:pt x="187" y="599"/>
                          </a:lnTo>
                          <a:lnTo>
                            <a:pt x="185" y="601"/>
                          </a:lnTo>
                          <a:lnTo>
                            <a:pt x="183" y="601"/>
                          </a:lnTo>
                          <a:lnTo>
                            <a:pt x="178" y="601"/>
                          </a:lnTo>
                          <a:lnTo>
                            <a:pt x="174" y="599"/>
                          </a:lnTo>
                          <a:lnTo>
                            <a:pt x="172" y="595"/>
                          </a:lnTo>
                          <a:lnTo>
                            <a:pt x="168" y="591"/>
                          </a:lnTo>
                          <a:lnTo>
                            <a:pt x="166" y="589"/>
                          </a:lnTo>
                          <a:lnTo>
                            <a:pt x="160" y="585"/>
                          </a:lnTo>
                          <a:lnTo>
                            <a:pt x="158" y="581"/>
                          </a:lnTo>
                          <a:lnTo>
                            <a:pt x="156" y="571"/>
                          </a:lnTo>
                          <a:lnTo>
                            <a:pt x="136" y="550"/>
                          </a:lnTo>
                          <a:lnTo>
                            <a:pt x="128" y="540"/>
                          </a:lnTo>
                          <a:lnTo>
                            <a:pt x="126" y="538"/>
                          </a:lnTo>
                          <a:lnTo>
                            <a:pt x="120" y="536"/>
                          </a:lnTo>
                          <a:lnTo>
                            <a:pt x="117" y="536"/>
                          </a:lnTo>
                          <a:lnTo>
                            <a:pt x="113" y="532"/>
                          </a:lnTo>
                          <a:lnTo>
                            <a:pt x="113" y="524"/>
                          </a:lnTo>
                          <a:lnTo>
                            <a:pt x="111" y="522"/>
                          </a:lnTo>
                          <a:lnTo>
                            <a:pt x="109" y="522"/>
                          </a:lnTo>
                          <a:lnTo>
                            <a:pt x="105" y="520"/>
                          </a:lnTo>
                          <a:lnTo>
                            <a:pt x="101" y="518"/>
                          </a:lnTo>
                          <a:lnTo>
                            <a:pt x="99" y="514"/>
                          </a:lnTo>
                          <a:lnTo>
                            <a:pt x="95" y="514"/>
                          </a:lnTo>
                          <a:lnTo>
                            <a:pt x="89" y="518"/>
                          </a:lnTo>
                          <a:lnTo>
                            <a:pt x="85" y="518"/>
                          </a:lnTo>
                          <a:lnTo>
                            <a:pt x="85" y="520"/>
                          </a:lnTo>
                          <a:lnTo>
                            <a:pt x="89" y="522"/>
                          </a:lnTo>
                          <a:lnTo>
                            <a:pt x="89" y="528"/>
                          </a:lnTo>
                          <a:lnTo>
                            <a:pt x="85" y="530"/>
                          </a:lnTo>
                          <a:lnTo>
                            <a:pt x="81" y="530"/>
                          </a:lnTo>
                          <a:lnTo>
                            <a:pt x="73" y="536"/>
                          </a:lnTo>
                          <a:lnTo>
                            <a:pt x="67" y="540"/>
                          </a:lnTo>
                          <a:lnTo>
                            <a:pt x="65" y="538"/>
                          </a:lnTo>
                          <a:lnTo>
                            <a:pt x="65" y="536"/>
                          </a:lnTo>
                          <a:lnTo>
                            <a:pt x="65" y="530"/>
                          </a:lnTo>
                          <a:lnTo>
                            <a:pt x="61" y="524"/>
                          </a:lnTo>
                          <a:lnTo>
                            <a:pt x="55" y="522"/>
                          </a:lnTo>
                          <a:lnTo>
                            <a:pt x="51" y="518"/>
                          </a:lnTo>
                          <a:lnTo>
                            <a:pt x="46" y="512"/>
                          </a:lnTo>
                          <a:lnTo>
                            <a:pt x="40" y="502"/>
                          </a:lnTo>
                          <a:lnTo>
                            <a:pt x="40" y="493"/>
                          </a:lnTo>
                          <a:lnTo>
                            <a:pt x="40" y="491"/>
                          </a:lnTo>
                          <a:lnTo>
                            <a:pt x="38" y="491"/>
                          </a:lnTo>
                          <a:lnTo>
                            <a:pt x="34" y="495"/>
                          </a:lnTo>
                          <a:lnTo>
                            <a:pt x="30" y="499"/>
                          </a:lnTo>
                          <a:lnTo>
                            <a:pt x="28" y="495"/>
                          </a:lnTo>
                          <a:lnTo>
                            <a:pt x="24" y="493"/>
                          </a:lnTo>
                          <a:lnTo>
                            <a:pt x="18" y="493"/>
                          </a:lnTo>
                          <a:lnTo>
                            <a:pt x="14" y="493"/>
                          </a:lnTo>
                          <a:lnTo>
                            <a:pt x="8" y="495"/>
                          </a:lnTo>
                          <a:lnTo>
                            <a:pt x="0" y="229"/>
                          </a:lnTo>
                          <a:lnTo>
                            <a:pt x="14" y="231"/>
                          </a:lnTo>
                          <a:lnTo>
                            <a:pt x="16" y="235"/>
                          </a:lnTo>
                          <a:lnTo>
                            <a:pt x="26" y="235"/>
                          </a:lnTo>
                          <a:lnTo>
                            <a:pt x="36" y="231"/>
                          </a:lnTo>
                          <a:lnTo>
                            <a:pt x="40" y="237"/>
                          </a:lnTo>
                          <a:lnTo>
                            <a:pt x="46" y="240"/>
                          </a:lnTo>
                          <a:lnTo>
                            <a:pt x="51" y="240"/>
                          </a:lnTo>
                          <a:lnTo>
                            <a:pt x="55" y="246"/>
                          </a:lnTo>
                          <a:lnTo>
                            <a:pt x="63" y="246"/>
                          </a:lnTo>
                          <a:lnTo>
                            <a:pt x="65" y="248"/>
                          </a:lnTo>
                          <a:lnTo>
                            <a:pt x="71" y="254"/>
                          </a:lnTo>
                          <a:lnTo>
                            <a:pt x="75" y="254"/>
                          </a:lnTo>
                          <a:lnTo>
                            <a:pt x="93" y="262"/>
                          </a:lnTo>
                          <a:lnTo>
                            <a:pt x="99" y="266"/>
                          </a:lnTo>
                          <a:lnTo>
                            <a:pt x="101" y="274"/>
                          </a:lnTo>
                          <a:lnTo>
                            <a:pt x="103" y="274"/>
                          </a:lnTo>
                          <a:lnTo>
                            <a:pt x="103" y="266"/>
                          </a:lnTo>
                          <a:lnTo>
                            <a:pt x="103" y="264"/>
                          </a:lnTo>
                          <a:lnTo>
                            <a:pt x="99" y="262"/>
                          </a:lnTo>
                          <a:lnTo>
                            <a:pt x="93" y="258"/>
                          </a:lnTo>
                          <a:lnTo>
                            <a:pt x="93" y="252"/>
                          </a:lnTo>
                          <a:lnTo>
                            <a:pt x="103" y="252"/>
                          </a:lnTo>
                          <a:lnTo>
                            <a:pt x="103" y="254"/>
                          </a:lnTo>
                          <a:lnTo>
                            <a:pt x="103" y="256"/>
                          </a:lnTo>
                          <a:lnTo>
                            <a:pt x="109" y="256"/>
                          </a:lnTo>
                          <a:lnTo>
                            <a:pt x="109" y="248"/>
                          </a:lnTo>
                          <a:lnTo>
                            <a:pt x="111" y="248"/>
                          </a:lnTo>
                          <a:lnTo>
                            <a:pt x="117" y="248"/>
                          </a:lnTo>
                          <a:lnTo>
                            <a:pt x="117" y="246"/>
                          </a:lnTo>
                          <a:lnTo>
                            <a:pt x="118" y="244"/>
                          </a:lnTo>
                          <a:lnTo>
                            <a:pt x="118" y="235"/>
                          </a:lnTo>
                          <a:lnTo>
                            <a:pt x="118" y="237"/>
                          </a:lnTo>
                          <a:lnTo>
                            <a:pt x="120" y="237"/>
                          </a:lnTo>
                          <a:lnTo>
                            <a:pt x="128" y="240"/>
                          </a:lnTo>
                          <a:lnTo>
                            <a:pt x="128" y="246"/>
                          </a:lnTo>
                          <a:lnTo>
                            <a:pt x="140" y="244"/>
                          </a:lnTo>
                          <a:lnTo>
                            <a:pt x="140" y="238"/>
                          </a:lnTo>
                          <a:lnTo>
                            <a:pt x="144" y="235"/>
                          </a:lnTo>
                          <a:lnTo>
                            <a:pt x="146" y="235"/>
                          </a:lnTo>
                          <a:lnTo>
                            <a:pt x="148" y="235"/>
                          </a:lnTo>
                          <a:lnTo>
                            <a:pt x="150" y="231"/>
                          </a:lnTo>
                          <a:lnTo>
                            <a:pt x="158" y="231"/>
                          </a:lnTo>
                          <a:lnTo>
                            <a:pt x="160" y="229"/>
                          </a:lnTo>
                          <a:lnTo>
                            <a:pt x="166" y="229"/>
                          </a:lnTo>
                          <a:lnTo>
                            <a:pt x="174" y="231"/>
                          </a:lnTo>
                          <a:lnTo>
                            <a:pt x="178" y="217"/>
                          </a:lnTo>
                          <a:lnTo>
                            <a:pt x="197" y="217"/>
                          </a:lnTo>
                          <a:lnTo>
                            <a:pt x="197" y="225"/>
                          </a:lnTo>
                          <a:lnTo>
                            <a:pt x="191" y="227"/>
                          </a:lnTo>
                          <a:lnTo>
                            <a:pt x="185" y="237"/>
                          </a:lnTo>
                          <a:lnTo>
                            <a:pt x="182" y="237"/>
                          </a:lnTo>
                          <a:lnTo>
                            <a:pt x="178" y="237"/>
                          </a:lnTo>
                          <a:lnTo>
                            <a:pt x="156" y="240"/>
                          </a:lnTo>
                          <a:lnTo>
                            <a:pt x="156" y="252"/>
                          </a:lnTo>
                          <a:lnTo>
                            <a:pt x="150" y="252"/>
                          </a:lnTo>
                          <a:lnTo>
                            <a:pt x="146" y="254"/>
                          </a:lnTo>
                          <a:lnTo>
                            <a:pt x="148" y="262"/>
                          </a:lnTo>
                          <a:lnTo>
                            <a:pt x="144" y="266"/>
                          </a:lnTo>
                          <a:lnTo>
                            <a:pt x="140" y="274"/>
                          </a:lnTo>
                          <a:lnTo>
                            <a:pt x="150" y="272"/>
                          </a:lnTo>
                          <a:lnTo>
                            <a:pt x="150" y="268"/>
                          </a:lnTo>
                          <a:lnTo>
                            <a:pt x="150" y="264"/>
                          </a:lnTo>
                          <a:lnTo>
                            <a:pt x="156" y="262"/>
                          </a:lnTo>
                          <a:lnTo>
                            <a:pt x="156" y="256"/>
                          </a:lnTo>
                          <a:lnTo>
                            <a:pt x="158" y="256"/>
                          </a:lnTo>
                          <a:lnTo>
                            <a:pt x="160" y="256"/>
                          </a:lnTo>
                          <a:lnTo>
                            <a:pt x="160" y="254"/>
                          </a:lnTo>
                          <a:lnTo>
                            <a:pt x="166" y="254"/>
                          </a:lnTo>
                          <a:lnTo>
                            <a:pt x="166" y="252"/>
                          </a:lnTo>
                          <a:lnTo>
                            <a:pt x="166" y="248"/>
                          </a:lnTo>
                          <a:lnTo>
                            <a:pt x="168" y="246"/>
                          </a:lnTo>
                          <a:lnTo>
                            <a:pt x="172" y="246"/>
                          </a:lnTo>
                          <a:lnTo>
                            <a:pt x="174" y="252"/>
                          </a:lnTo>
                          <a:lnTo>
                            <a:pt x="185" y="246"/>
                          </a:lnTo>
                          <a:lnTo>
                            <a:pt x="185" y="244"/>
                          </a:lnTo>
                          <a:lnTo>
                            <a:pt x="185" y="240"/>
                          </a:lnTo>
                          <a:lnTo>
                            <a:pt x="187" y="237"/>
                          </a:lnTo>
                          <a:lnTo>
                            <a:pt x="193" y="235"/>
                          </a:lnTo>
                          <a:lnTo>
                            <a:pt x="197" y="231"/>
                          </a:lnTo>
                          <a:lnTo>
                            <a:pt x="211" y="229"/>
                          </a:lnTo>
                          <a:lnTo>
                            <a:pt x="219" y="221"/>
                          </a:lnTo>
                          <a:lnTo>
                            <a:pt x="221" y="213"/>
                          </a:lnTo>
                          <a:lnTo>
                            <a:pt x="221" y="209"/>
                          </a:lnTo>
                          <a:lnTo>
                            <a:pt x="219" y="209"/>
                          </a:lnTo>
                          <a:lnTo>
                            <a:pt x="219" y="205"/>
                          </a:lnTo>
                          <a:lnTo>
                            <a:pt x="219" y="199"/>
                          </a:lnTo>
                          <a:lnTo>
                            <a:pt x="223" y="195"/>
                          </a:lnTo>
                          <a:lnTo>
                            <a:pt x="229" y="199"/>
                          </a:lnTo>
                          <a:lnTo>
                            <a:pt x="233" y="205"/>
                          </a:lnTo>
                          <a:lnTo>
                            <a:pt x="239" y="213"/>
                          </a:lnTo>
                          <a:lnTo>
                            <a:pt x="250" y="221"/>
                          </a:lnTo>
                          <a:lnTo>
                            <a:pt x="256" y="221"/>
                          </a:lnTo>
                          <a:lnTo>
                            <a:pt x="258" y="225"/>
                          </a:lnTo>
                          <a:lnTo>
                            <a:pt x="260" y="227"/>
                          </a:lnTo>
                          <a:lnTo>
                            <a:pt x="260" y="231"/>
                          </a:lnTo>
                          <a:lnTo>
                            <a:pt x="262" y="229"/>
                          </a:lnTo>
                          <a:lnTo>
                            <a:pt x="266" y="235"/>
                          </a:lnTo>
                          <a:lnTo>
                            <a:pt x="278" y="244"/>
                          </a:lnTo>
                          <a:lnTo>
                            <a:pt x="288" y="254"/>
                          </a:lnTo>
                          <a:lnTo>
                            <a:pt x="294" y="254"/>
                          </a:lnTo>
                          <a:lnTo>
                            <a:pt x="290" y="252"/>
                          </a:lnTo>
                          <a:lnTo>
                            <a:pt x="290" y="248"/>
                          </a:lnTo>
                          <a:lnTo>
                            <a:pt x="296" y="246"/>
                          </a:lnTo>
                          <a:lnTo>
                            <a:pt x="294" y="238"/>
                          </a:lnTo>
                          <a:lnTo>
                            <a:pt x="294" y="237"/>
                          </a:lnTo>
                          <a:lnTo>
                            <a:pt x="296" y="237"/>
                          </a:lnTo>
                          <a:lnTo>
                            <a:pt x="294" y="235"/>
                          </a:lnTo>
                          <a:lnTo>
                            <a:pt x="294" y="231"/>
                          </a:lnTo>
                          <a:lnTo>
                            <a:pt x="298" y="227"/>
                          </a:lnTo>
                          <a:lnTo>
                            <a:pt x="304" y="227"/>
                          </a:lnTo>
                          <a:lnTo>
                            <a:pt x="300" y="229"/>
                          </a:lnTo>
                          <a:lnTo>
                            <a:pt x="298" y="231"/>
                          </a:lnTo>
                          <a:lnTo>
                            <a:pt x="306" y="252"/>
                          </a:lnTo>
                          <a:lnTo>
                            <a:pt x="317" y="244"/>
                          </a:lnTo>
                          <a:lnTo>
                            <a:pt x="317" y="237"/>
                          </a:lnTo>
                          <a:lnTo>
                            <a:pt x="325" y="237"/>
                          </a:lnTo>
                          <a:lnTo>
                            <a:pt x="335" y="237"/>
                          </a:lnTo>
                          <a:lnTo>
                            <a:pt x="343" y="240"/>
                          </a:lnTo>
                          <a:lnTo>
                            <a:pt x="351" y="244"/>
                          </a:lnTo>
                          <a:lnTo>
                            <a:pt x="355" y="244"/>
                          </a:lnTo>
                          <a:lnTo>
                            <a:pt x="359" y="248"/>
                          </a:lnTo>
                          <a:lnTo>
                            <a:pt x="373" y="256"/>
                          </a:lnTo>
                          <a:lnTo>
                            <a:pt x="388" y="258"/>
                          </a:lnTo>
                          <a:lnTo>
                            <a:pt x="388" y="264"/>
                          </a:lnTo>
                          <a:lnTo>
                            <a:pt x="396" y="264"/>
                          </a:lnTo>
                          <a:lnTo>
                            <a:pt x="404" y="264"/>
                          </a:lnTo>
                          <a:lnTo>
                            <a:pt x="410" y="272"/>
                          </a:lnTo>
                          <a:lnTo>
                            <a:pt x="416" y="272"/>
                          </a:lnTo>
                          <a:lnTo>
                            <a:pt x="420" y="272"/>
                          </a:lnTo>
                          <a:lnTo>
                            <a:pt x="424" y="274"/>
                          </a:lnTo>
                          <a:lnTo>
                            <a:pt x="432" y="276"/>
                          </a:lnTo>
                          <a:lnTo>
                            <a:pt x="434" y="276"/>
                          </a:lnTo>
                          <a:lnTo>
                            <a:pt x="434" y="274"/>
                          </a:lnTo>
                          <a:lnTo>
                            <a:pt x="432" y="272"/>
                          </a:lnTo>
                          <a:lnTo>
                            <a:pt x="428" y="272"/>
                          </a:lnTo>
                          <a:lnTo>
                            <a:pt x="428" y="268"/>
                          </a:lnTo>
                          <a:lnTo>
                            <a:pt x="436" y="268"/>
                          </a:lnTo>
                          <a:lnTo>
                            <a:pt x="438" y="266"/>
                          </a:lnTo>
                          <a:lnTo>
                            <a:pt x="442" y="266"/>
                          </a:lnTo>
                          <a:lnTo>
                            <a:pt x="444" y="272"/>
                          </a:lnTo>
                          <a:lnTo>
                            <a:pt x="446" y="272"/>
                          </a:lnTo>
                          <a:lnTo>
                            <a:pt x="447" y="272"/>
                          </a:lnTo>
                          <a:lnTo>
                            <a:pt x="457" y="276"/>
                          </a:lnTo>
                          <a:lnTo>
                            <a:pt x="457" y="282"/>
                          </a:lnTo>
                          <a:lnTo>
                            <a:pt x="461" y="284"/>
                          </a:lnTo>
                          <a:lnTo>
                            <a:pt x="463" y="286"/>
                          </a:lnTo>
                          <a:lnTo>
                            <a:pt x="461" y="288"/>
                          </a:lnTo>
                          <a:lnTo>
                            <a:pt x="447" y="288"/>
                          </a:lnTo>
                          <a:lnTo>
                            <a:pt x="447" y="294"/>
                          </a:lnTo>
                          <a:lnTo>
                            <a:pt x="446" y="296"/>
                          </a:lnTo>
                          <a:lnTo>
                            <a:pt x="444" y="305"/>
                          </a:lnTo>
                          <a:lnTo>
                            <a:pt x="461" y="307"/>
                          </a:lnTo>
                          <a:lnTo>
                            <a:pt x="481" y="305"/>
                          </a:lnTo>
                          <a:lnTo>
                            <a:pt x="483" y="303"/>
                          </a:lnTo>
                          <a:lnTo>
                            <a:pt x="485" y="305"/>
                          </a:lnTo>
                          <a:lnTo>
                            <a:pt x="489" y="305"/>
                          </a:lnTo>
                          <a:lnTo>
                            <a:pt x="497" y="302"/>
                          </a:lnTo>
                          <a:lnTo>
                            <a:pt x="507" y="302"/>
                          </a:lnTo>
                          <a:lnTo>
                            <a:pt x="511" y="296"/>
                          </a:lnTo>
                          <a:lnTo>
                            <a:pt x="518" y="294"/>
                          </a:lnTo>
                          <a:lnTo>
                            <a:pt x="520" y="302"/>
                          </a:lnTo>
                          <a:lnTo>
                            <a:pt x="528" y="303"/>
                          </a:lnTo>
                          <a:lnTo>
                            <a:pt x="534" y="303"/>
                          </a:lnTo>
                          <a:lnTo>
                            <a:pt x="536" y="311"/>
                          </a:lnTo>
                          <a:lnTo>
                            <a:pt x="536" y="313"/>
                          </a:lnTo>
                          <a:lnTo>
                            <a:pt x="534" y="313"/>
                          </a:lnTo>
                          <a:lnTo>
                            <a:pt x="536" y="321"/>
                          </a:lnTo>
                          <a:lnTo>
                            <a:pt x="538" y="321"/>
                          </a:lnTo>
                          <a:lnTo>
                            <a:pt x="544" y="307"/>
                          </a:lnTo>
                          <a:lnTo>
                            <a:pt x="546" y="325"/>
                          </a:lnTo>
                          <a:lnTo>
                            <a:pt x="548" y="333"/>
                          </a:lnTo>
                          <a:lnTo>
                            <a:pt x="554" y="337"/>
                          </a:lnTo>
                          <a:lnTo>
                            <a:pt x="556" y="331"/>
                          </a:lnTo>
                          <a:lnTo>
                            <a:pt x="562" y="331"/>
                          </a:lnTo>
                          <a:lnTo>
                            <a:pt x="562" y="327"/>
                          </a:lnTo>
                          <a:lnTo>
                            <a:pt x="558" y="325"/>
                          </a:lnTo>
                          <a:lnTo>
                            <a:pt x="554" y="323"/>
                          </a:lnTo>
                          <a:lnTo>
                            <a:pt x="556" y="321"/>
                          </a:lnTo>
                          <a:lnTo>
                            <a:pt x="556" y="315"/>
                          </a:lnTo>
                          <a:lnTo>
                            <a:pt x="550" y="305"/>
                          </a:lnTo>
                          <a:lnTo>
                            <a:pt x="556" y="303"/>
                          </a:lnTo>
                          <a:lnTo>
                            <a:pt x="556" y="298"/>
                          </a:lnTo>
                          <a:lnTo>
                            <a:pt x="562" y="298"/>
                          </a:lnTo>
                          <a:lnTo>
                            <a:pt x="564" y="296"/>
                          </a:lnTo>
                          <a:lnTo>
                            <a:pt x="566" y="294"/>
                          </a:lnTo>
                          <a:lnTo>
                            <a:pt x="568" y="294"/>
                          </a:lnTo>
                          <a:lnTo>
                            <a:pt x="574" y="294"/>
                          </a:lnTo>
                          <a:lnTo>
                            <a:pt x="574" y="292"/>
                          </a:lnTo>
                          <a:lnTo>
                            <a:pt x="578" y="286"/>
                          </a:lnTo>
                          <a:lnTo>
                            <a:pt x="585" y="286"/>
                          </a:lnTo>
                          <a:lnTo>
                            <a:pt x="585" y="284"/>
                          </a:lnTo>
                          <a:lnTo>
                            <a:pt x="589" y="282"/>
                          </a:lnTo>
                          <a:lnTo>
                            <a:pt x="593" y="282"/>
                          </a:lnTo>
                          <a:lnTo>
                            <a:pt x="595" y="278"/>
                          </a:lnTo>
                          <a:lnTo>
                            <a:pt x="593" y="276"/>
                          </a:lnTo>
                          <a:lnTo>
                            <a:pt x="589" y="274"/>
                          </a:lnTo>
                          <a:lnTo>
                            <a:pt x="585" y="274"/>
                          </a:lnTo>
                          <a:lnTo>
                            <a:pt x="583" y="274"/>
                          </a:lnTo>
                          <a:lnTo>
                            <a:pt x="583" y="276"/>
                          </a:lnTo>
                          <a:lnTo>
                            <a:pt x="585" y="276"/>
                          </a:lnTo>
                          <a:lnTo>
                            <a:pt x="585" y="282"/>
                          </a:lnTo>
                          <a:lnTo>
                            <a:pt x="574" y="282"/>
                          </a:lnTo>
                          <a:lnTo>
                            <a:pt x="566" y="288"/>
                          </a:lnTo>
                          <a:lnTo>
                            <a:pt x="558" y="286"/>
                          </a:lnTo>
                          <a:lnTo>
                            <a:pt x="556" y="286"/>
                          </a:lnTo>
                          <a:lnTo>
                            <a:pt x="556" y="288"/>
                          </a:lnTo>
                          <a:lnTo>
                            <a:pt x="558" y="288"/>
                          </a:lnTo>
                          <a:lnTo>
                            <a:pt x="556" y="294"/>
                          </a:lnTo>
                          <a:lnTo>
                            <a:pt x="554" y="292"/>
                          </a:lnTo>
                          <a:lnTo>
                            <a:pt x="550" y="292"/>
                          </a:lnTo>
                          <a:lnTo>
                            <a:pt x="548" y="294"/>
                          </a:lnTo>
                          <a:lnTo>
                            <a:pt x="546" y="292"/>
                          </a:lnTo>
                          <a:lnTo>
                            <a:pt x="546" y="286"/>
                          </a:lnTo>
                          <a:lnTo>
                            <a:pt x="550" y="286"/>
                          </a:lnTo>
                          <a:lnTo>
                            <a:pt x="554" y="276"/>
                          </a:lnTo>
                          <a:lnTo>
                            <a:pt x="554" y="268"/>
                          </a:lnTo>
                          <a:lnTo>
                            <a:pt x="568" y="272"/>
                          </a:lnTo>
                          <a:lnTo>
                            <a:pt x="574" y="266"/>
                          </a:lnTo>
                          <a:lnTo>
                            <a:pt x="578" y="268"/>
                          </a:lnTo>
                          <a:lnTo>
                            <a:pt x="589" y="266"/>
                          </a:lnTo>
                          <a:lnTo>
                            <a:pt x="593" y="266"/>
                          </a:lnTo>
                          <a:lnTo>
                            <a:pt x="599" y="268"/>
                          </a:lnTo>
                          <a:lnTo>
                            <a:pt x="603" y="274"/>
                          </a:lnTo>
                          <a:lnTo>
                            <a:pt x="603" y="278"/>
                          </a:lnTo>
                          <a:lnTo>
                            <a:pt x="605" y="288"/>
                          </a:lnTo>
                          <a:lnTo>
                            <a:pt x="609" y="292"/>
                          </a:lnTo>
                          <a:lnTo>
                            <a:pt x="613" y="292"/>
                          </a:lnTo>
                          <a:lnTo>
                            <a:pt x="619" y="286"/>
                          </a:lnTo>
                          <a:lnTo>
                            <a:pt x="623" y="292"/>
                          </a:lnTo>
                          <a:lnTo>
                            <a:pt x="619" y="296"/>
                          </a:lnTo>
                          <a:lnTo>
                            <a:pt x="627" y="296"/>
                          </a:lnTo>
                          <a:lnTo>
                            <a:pt x="633" y="296"/>
                          </a:lnTo>
                          <a:lnTo>
                            <a:pt x="633" y="294"/>
                          </a:lnTo>
                          <a:lnTo>
                            <a:pt x="637" y="292"/>
                          </a:lnTo>
                          <a:lnTo>
                            <a:pt x="637" y="294"/>
                          </a:lnTo>
                          <a:lnTo>
                            <a:pt x="639" y="294"/>
                          </a:lnTo>
                          <a:lnTo>
                            <a:pt x="641" y="294"/>
                          </a:lnTo>
                          <a:lnTo>
                            <a:pt x="641" y="296"/>
                          </a:lnTo>
                          <a:lnTo>
                            <a:pt x="641" y="298"/>
                          </a:lnTo>
                          <a:lnTo>
                            <a:pt x="646" y="298"/>
                          </a:lnTo>
                          <a:lnTo>
                            <a:pt x="646" y="302"/>
                          </a:lnTo>
                          <a:lnTo>
                            <a:pt x="650" y="302"/>
                          </a:lnTo>
                          <a:lnTo>
                            <a:pt x="656" y="302"/>
                          </a:lnTo>
                          <a:lnTo>
                            <a:pt x="656" y="305"/>
                          </a:lnTo>
                          <a:lnTo>
                            <a:pt x="660" y="305"/>
                          </a:lnTo>
                          <a:lnTo>
                            <a:pt x="660" y="303"/>
                          </a:lnTo>
                          <a:lnTo>
                            <a:pt x="664" y="303"/>
                          </a:lnTo>
                          <a:lnTo>
                            <a:pt x="666" y="307"/>
                          </a:lnTo>
                          <a:lnTo>
                            <a:pt x="668" y="307"/>
                          </a:lnTo>
                          <a:lnTo>
                            <a:pt x="678" y="303"/>
                          </a:lnTo>
                          <a:lnTo>
                            <a:pt x="684" y="302"/>
                          </a:lnTo>
                          <a:lnTo>
                            <a:pt x="704" y="303"/>
                          </a:lnTo>
                          <a:lnTo>
                            <a:pt x="708" y="305"/>
                          </a:lnTo>
                          <a:lnTo>
                            <a:pt x="713" y="305"/>
                          </a:lnTo>
                          <a:lnTo>
                            <a:pt x="715" y="303"/>
                          </a:lnTo>
                          <a:lnTo>
                            <a:pt x="719" y="302"/>
                          </a:lnTo>
                          <a:lnTo>
                            <a:pt x="721" y="302"/>
                          </a:lnTo>
                          <a:lnTo>
                            <a:pt x="723" y="303"/>
                          </a:lnTo>
                          <a:lnTo>
                            <a:pt x="723" y="302"/>
                          </a:lnTo>
                          <a:lnTo>
                            <a:pt x="721" y="298"/>
                          </a:lnTo>
                          <a:lnTo>
                            <a:pt x="721" y="294"/>
                          </a:lnTo>
                          <a:lnTo>
                            <a:pt x="721" y="284"/>
                          </a:lnTo>
                          <a:lnTo>
                            <a:pt x="723" y="286"/>
                          </a:lnTo>
                          <a:lnTo>
                            <a:pt x="723" y="282"/>
                          </a:lnTo>
                          <a:lnTo>
                            <a:pt x="723" y="278"/>
                          </a:lnTo>
                          <a:lnTo>
                            <a:pt x="729" y="282"/>
                          </a:lnTo>
                          <a:lnTo>
                            <a:pt x="733" y="286"/>
                          </a:lnTo>
                          <a:lnTo>
                            <a:pt x="735" y="286"/>
                          </a:lnTo>
                          <a:lnTo>
                            <a:pt x="735" y="288"/>
                          </a:lnTo>
                          <a:lnTo>
                            <a:pt x="741" y="292"/>
                          </a:lnTo>
                          <a:lnTo>
                            <a:pt x="745" y="294"/>
                          </a:lnTo>
                          <a:lnTo>
                            <a:pt x="745" y="292"/>
                          </a:lnTo>
                          <a:lnTo>
                            <a:pt x="749" y="286"/>
                          </a:lnTo>
                          <a:lnTo>
                            <a:pt x="751" y="294"/>
                          </a:lnTo>
                          <a:lnTo>
                            <a:pt x="749" y="294"/>
                          </a:lnTo>
                          <a:lnTo>
                            <a:pt x="751" y="296"/>
                          </a:lnTo>
                          <a:lnTo>
                            <a:pt x="751" y="294"/>
                          </a:lnTo>
                          <a:lnTo>
                            <a:pt x="753" y="294"/>
                          </a:lnTo>
                          <a:lnTo>
                            <a:pt x="751" y="303"/>
                          </a:lnTo>
                          <a:lnTo>
                            <a:pt x="749" y="313"/>
                          </a:lnTo>
                          <a:lnTo>
                            <a:pt x="751" y="317"/>
                          </a:lnTo>
                          <a:lnTo>
                            <a:pt x="757" y="321"/>
                          </a:lnTo>
                          <a:lnTo>
                            <a:pt x="761" y="321"/>
                          </a:lnTo>
                          <a:lnTo>
                            <a:pt x="761" y="323"/>
                          </a:lnTo>
                          <a:lnTo>
                            <a:pt x="767" y="327"/>
                          </a:lnTo>
                          <a:lnTo>
                            <a:pt x="773" y="331"/>
                          </a:lnTo>
                          <a:lnTo>
                            <a:pt x="773" y="327"/>
                          </a:lnTo>
                          <a:lnTo>
                            <a:pt x="776" y="327"/>
                          </a:lnTo>
                          <a:lnTo>
                            <a:pt x="776" y="325"/>
                          </a:lnTo>
                          <a:lnTo>
                            <a:pt x="769" y="323"/>
                          </a:lnTo>
                          <a:lnTo>
                            <a:pt x="771" y="315"/>
                          </a:lnTo>
                          <a:lnTo>
                            <a:pt x="769" y="315"/>
                          </a:lnTo>
                          <a:lnTo>
                            <a:pt x="763" y="313"/>
                          </a:lnTo>
                          <a:lnTo>
                            <a:pt x="763" y="311"/>
                          </a:lnTo>
                          <a:lnTo>
                            <a:pt x="769" y="307"/>
                          </a:lnTo>
                          <a:lnTo>
                            <a:pt x="769" y="303"/>
                          </a:lnTo>
                          <a:lnTo>
                            <a:pt x="773" y="302"/>
                          </a:lnTo>
                          <a:lnTo>
                            <a:pt x="771" y="302"/>
                          </a:lnTo>
                          <a:lnTo>
                            <a:pt x="771" y="298"/>
                          </a:lnTo>
                          <a:lnTo>
                            <a:pt x="778" y="298"/>
                          </a:lnTo>
                          <a:lnTo>
                            <a:pt x="780" y="296"/>
                          </a:lnTo>
                          <a:lnTo>
                            <a:pt x="784" y="292"/>
                          </a:lnTo>
                          <a:lnTo>
                            <a:pt x="786" y="288"/>
                          </a:lnTo>
                          <a:lnTo>
                            <a:pt x="788" y="286"/>
                          </a:lnTo>
                          <a:lnTo>
                            <a:pt x="794" y="286"/>
                          </a:lnTo>
                          <a:lnTo>
                            <a:pt x="806" y="278"/>
                          </a:lnTo>
                          <a:lnTo>
                            <a:pt x="806" y="276"/>
                          </a:lnTo>
                          <a:lnTo>
                            <a:pt x="806" y="272"/>
                          </a:lnTo>
                          <a:lnTo>
                            <a:pt x="798" y="276"/>
                          </a:lnTo>
                          <a:lnTo>
                            <a:pt x="794" y="276"/>
                          </a:lnTo>
                          <a:lnTo>
                            <a:pt x="790" y="274"/>
                          </a:lnTo>
                          <a:lnTo>
                            <a:pt x="790" y="268"/>
                          </a:lnTo>
                          <a:lnTo>
                            <a:pt x="794" y="266"/>
                          </a:lnTo>
                          <a:lnTo>
                            <a:pt x="790" y="262"/>
                          </a:lnTo>
                          <a:lnTo>
                            <a:pt x="790" y="258"/>
                          </a:lnTo>
                          <a:lnTo>
                            <a:pt x="796" y="254"/>
                          </a:lnTo>
                          <a:lnTo>
                            <a:pt x="812" y="256"/>
                          </a:lnTo>
                          <a:lnTo>
                            <a:pt x="808" y="252"/>
                          </a:lnTo>
                          <a:lnTo>
                            <a:pt x="808" y="246"/>
                          </a:lnTo>
                          <a:lnTo>
                            <a:pt x="814" y="240"/>
                          </a:lnTo>
                          <a:lnTo>
                            <a:pt x="822" y="240"/>
                          </a:lnTo>
                          <a:lnTo>
                            <a:pt x="822" y="238"/>
                          </a:lnTo>
                          <a:lnTo>
                            <a:pt x="818" y="238"/>
                          </a:lnTo>
                          <a:lnTo>
                            <a:pt x="816" y="237"/>
                          </a:lnTo>
                          <a:lnTo>
                            <a:pt x="808" y="240"/>
                          </a:lnTo>
                          <a:lnTo>
                            <a:pt x="804" y="246"/>
                          </a:lnTo>
                          <a:lnTo>
                            <a:pt x="794" y="248"/>
                          </a:lnTo>
                          <a:lnTo>
                            <a:pt x="788" y="238"/>
                          </a:lnTo>
                          <a:lnTo>
                            <a:pt x="784" y="235"/>
                          </a:lnTo>
                          <a:lnTo>
                            <a:pt x="776" y="231"/>
                          </a:lnTo>
                          <a:lnTo>
                            <a:pt x="773" y="231"/>
                          </a:lnTo>
                          <a:lnTo>
                            <a:pt x="773" y="238"/>
                          </a:lnTo>
                          <a:lnTo>
                            <a:pt x="776" y="238"/>
                          </a:lnTo>
                          <a:lnTo>
                            <a:pt x="773" y="240"/>
                          </a:lnTo>
                          <a:lnTo>
                            <a:pt x="771" y="244"/>
                          </a:lnTo>
                          <a:lnTo>
                            <a:pt x="771" y="240"/>
                          </a:lnTo>
                          <a:lnTo>
                            <a:pt x="769" y="238"/>
                          </a:lnTo>
                          <a:lnTo>
                            <a:pt x="769" y="240"/>
                          </a:lnTo>
                          <a:lnTo>
                            <a:pt x="767" y="240"/>
                          </a:lnTo>
                          <a:lnTo>
                            <a:pt x="767" y="235"/>
                          </a:lnTo>
                          <a:lnTo>
                            <a:pt x="769" y="231"/>
                          </a:lnTo>
                          <a:lnTo>
                            <a:pt x="769" y="229"/>
                          </a:lnTo>
                          <a:lnTo>
                            <a:pt x="763" y="229"/>
                          </a:lnTo>
                          <a:lnTo>
                            <a:pt x="759" y="225"/>
                          </a:lnTo>
                          <a:lnTo>
                            <a:pt x="759" y="219"/>
                          </a:lnTo>
                          <a:lnTo>
                            <a:pt x="757" y="219"/>
                          </a:lnTo>
                          <a:lnTo>
                            <a:pt x="757" y="215"/>
                          </a:lnTo>
                          <a:lnTo>
                            <a:pt x="767" y="215"/>
                          </a:lnTo>
                          <a:lnTo>
                            <a:pt x="763" y="209"/>
                          </a:lnTo>
                          <a:lnTo>
                            <a:pt x="761" y="203"/>
                          </a:lnTo>
                          <a:lnTo>
                            <a:pt x="763" y="199"/>
                          </a:lnTo>
                          <a:lnTo>
                            <a:pt x="763" y="197"/>
                          </a:lnTo>
                          <a:lnTo>
                            <a:pt x="761" y="197"/>
                          </a:lnTo>
                          <a:lnTo>
                            <a:pt x="763" y="191"/>
                          </a:lnTo>
                          <a:lnTo>
                            <a:pt x="767" y="189"/>
                          </a:lnTo>
                          <a:lnTo>
                            <a:pt x="767" y="185"/>
                          </a:lnTo>
                          <a:lnTo>
                            <a:pt x="771" y="185"/>
                          </a:lnTo>
                          <a:lnTo>
                            <a:pt x="776" y="189"/>
                          </a:lnTo>
                          <a:lnTo>
                            <a:pt x="778" y="189"/>
                          </a:lnTo>
                          <a:lnTo>
                            <a:pt x="771" y="179"/>
                          </a:lnTo>
                          <a:lnTo>
                            <a:pt x="773" y="175"/>
                          </a:lnTo>
                          <a:lnTo>
                            <a:pt x="780" y="171"/>
                          </a:lnTo>
                          <a:lnTo>
                            <a:pt x="780" y="170"/>
                          </a:lnTo>
                          <a:lnTo>
                            <a:pt x="780" y="168"/>
                          </a:lnTo>
                          <a:lnTo>
                            <a:pt x="780" y="162"/>
                          </a:lnTo>
                          <a:lnTo>
                            <a:pt x="780" y="152"/>
                          </a:lnTo>
                          <a:lnTo>
                            <a:pt x="776" y="148"/>
                          </a:lnTo>
                          <a:lnTo>
                            <a:pt x="776" y="146"/>
                          </a:lnTo>
                          <a:lnTo>
                            <a:pt x="778" y="146"/>
                          </a:lnTo>
                          <a:lnTo>
                            <a:pt x="778" y="138"/>
                          </a:lnTo>
                          <a:lnTo>
                            <a:pt x="776" y="138"/>
                          </a:lnTo>
                          <a:lnTo>
                            <a:pt x="776" y="128"/>
                          </a:lnTo>
                          <a:lnTo>
                            <a:pt x="771" y="122"/>
                          </a:lnTo>
                          <a:lnTo>
                            <a:pt x="773" y="118"/>
                          </a:lnTo>
                          <a:lnTo>
                            <a:pt x="771" y="118"/>
                          </a:lnTo>
                          <a:lnTo>
                            <a:pt x="771" y="110"/>
                          </a:lnTo>
                          <a:lnTo>
                            <a:pt x="776" y="110"/>
                          </a:lnTo>
                          <a:lnTo>
                            <a:pt x="773" y="101"/>
                          </a:lnTo>
                          <a:lnTo>
                            <a:pt x="790" y="101"/>
                          </a:lnTo>
                          <a:lnTo>
                            <a:pt x="790" y="103"/>
                          </a:lnTo>
                          <a:lnTo>
                            <a:pt x="794" y="103"/>
                          </a:lnTo>
                          <a:lnTo>
                            <a:pt x="800" y="93"/>
                          </a:lnTo>
                          <a:lnTo>
                            <a:pt x="816" y="97"/>
                          </a:lnTo>
                          <a:lnTo>
                            <a:pt x="828" y="101"/>
                          </a:lnTo>
                          <a:lnTo>
                            <a:pt x="832" y="106"/>
                          </a:lnTo>
                          <a:lnTo>
                            <a:pt x="834" y="103"/>
                          </a:lnTo>
                          <a:lnTo>
                            <a:pt x="834" y="101"/>
                          </a:lnTo>
                          <a:lnTo>
                            <a:pt x="849" y="103"/>
                          </a:lnTo>
                          <a:lnTo>
                            <a:pt x="861" y="106"/>
                          </a:lnTo>
                          <a:lnTo>
                            <a:pt x="861" y="110"/>
                          </a:lnTo>
                          <a:lnTo>
                            <a:pt x="859" y="118"/>
                          </a:lnTo>
                          <a:lnTo>
                            <a:pt x="855" y="118"/>
                          </a:lnTo>
                          <a:lnTo>
                            <a:pt x="855" y="126"/>
                          </a:lnTo>
                          <a:lnTo>
                            <a:pt x="853" y="126"/>
                          </a:lnTo>
                          <a:lnTo>
                            <a:pt x="851" y="128"/>
                          </a:lnTo>
                          <a:lnTo>
                            <a:pt x="845" y="132"/>
                          </a:lnTo>
                          <a:lnTo>
                            <a:pt x="843" y="138"/>
                          </a:lnTo>
                          <a:lnTo>
                            <a:pt x="828" y="140"/>
                          </a:lnTo>
                          <a:lnTo>
                            <a:pt x="816" y="142"/>
                          </a:lnTo>
                          <a:lnTo>
                            <a:pt x="806" y="142"/>
                          </a:lnTo>
                          <a:lnTo>
                            <a:pt x="798" y="142"/>
                          </a:lnTo>
                          <a:lnTo>
                            <a:pt x="796" y="146"/>
                          </a:lnTo>
                          <a:lnTo>
                            <a:pt x="794" y="146"/>
                          </a:lnTo>
                          <a:lnTo>
                            <a:pt x="794" y="148"/>
                          </a:lnTo>
                          <a:lnTo>
                            <a:pt x="794" y="150"/>
                          </a:lnTo>
                          <a:lnTo>
                            <a:pt x="800" y="156"/>
                          </a:lnTo>
                          <a:lnTo>
                            <a:pt x="800" y="158"/>
                          </a:lnTo>
                          <a:lnTo>
                            <a:pt x="800" y="160"/>
                          </a:lnTo>
                          <a:lnTo>
                            <a:pt x="794" y="162"/>
                          </a:lnTo>
                          <a:lnTo>
                            <a:pt x="790" y="168"/>
                          </a:lnTo>
                          <a:lnTo>
                            <a:pt x="794" y="168"/>
                          </a:lnTo>
                          <a:lnTo>
                            <a:pt x="794" y="170"/>
                          </a:lnTo>
                          <a:lnTo>
                            <a:pt x="788" y="170"/>
                          </a:lnTo>
                          <a:lnTo>
                            <a:pt x="788" y="175"/>
                          </a:lnTo>
                          <a:lnTo>
                            <a:pt x="790" y="175"/>
                          </a:lnTo>
                          <a:lnTo>
                            <a:pt x="794" y="175"/>
                          </a:lnTo>
                          <a:lnTo>
                            <a:pt x="794" y="177"/>
                          </a:lnTo>
                          <a:lnTo>
                            <a:pt x="794" y="179"/>
                          </a:lnTo>
                          <a:lnTo>
                            <a:pt x="796" y="177"/>
                          </a:lnTo>
                          <a:lnTo>
                            <a:pt x="806" y="185"/>
                          </a:lnTo>
                          <a:lnTo>
                            <a:pt x="806" y="187"/>
                          </a:lnTo>
                          <a:lnTo>
                            <a:pt x="812" y="187"/>
                          </a:lnTo>
                          <a:lnTo>
                            <a:pt x="816" y="191"/>
                          </a:lnTo>
                          <a:lnTo>
                            <a:pt x="816" y="195"/>
                          </a:lnTo>
                          <a:lnTo>
                            <a:pt x="822" y="195"/>
                          </a:lnTo>
                          <a:lnTo>
                            <a:pt x="824" y="195"/>
                          </a:lnTo>
                          <a:lnTo>
                            <a:pt x="828" y="199"/>
                          </a:lnTo>
                          <a:lnTo>
                            <a:pt x="832" y="205"/>
                          </a:lnTo>
                          <a:lnTo>
                            <a:pt x="836" y="205"/>
                          </a:lnTo>
                          <a:lnTo>
                            <a:pt x="838" y="205"/>
                          </a:lnTo>
                          <a:lnTo>
                            <a:pt x="843" y="213"/>
                          </a:lnTo>
                          <a:lnTo>
                            <a:pt x="849" y="209"/>
                          </a:lnTo>
                          <a:lnTo>
                            <a:pt x="849" y="219"/>
                          </a:lnTo>
                          <a:lnTo>
                            <a:pt x="838" y="219"/>
                          </a:lnTo>
                          <a:lnTo>
                            <a:pt x="836" y="217"/>
                          </a:lnTo>
                          <a:lnTo>
                            <a:pt x="834" y="215"/>
                          </a:lnTo>
                          <a:lnTo>
                            <a:pt x="832" y="227"/>
                          </a:lnTo>
                          <a:lnTo>
                            <a:pt x="836" y="225"/>
                          </a:lnTo>
                          <a:lnTo>
                            <a:pt x="838" y="221"/>
                          </a:lnTo>
                          <a:lnTo>
                            <a:pt x="841" y="221"/>
                          </a:lnTo>
                          <a:lnTo>
                            <a:pt x="838" y="229"/>
                          </a:lnTo>
                          <a:lnTo>
                            <a:pt x="834" y="235"/>
                          </a:lnTo>
                          <a:lnTo>
                            <a:pt x="828" y="235"/>
                          </a:lnTo>
                          <a:lnTo>
                            <a:pt x="826" y="238"/>
                          </a:lnTo>
                          <a:lnTo>
                            <a:pt x="828" y="244"/>
                          </a:lnTo>
                          <a:lnTo>
                            <a:pt x="834" y="244"/>
                          </a:lnTo>
                          <a:lnTo>
                            <a:pt x="836" y="248"/>
                          </a:lnTo>
                          <a:lnTo>
                            <a:pt x="845" y="252"/>
                          </a:lnTo>
                          <a:lnTo>
                            <a:pt x="853" y="252"/>
                          </a:lnTo>
                          <a:lnTo>
                            <a:pt x="855" y="258"/>
                          </a:lnTo>
                          <a:lnTo>
                            <a:pt x="859" y="264"/>
                          </a:lnTo>
                          <a:lnTo>
                            <a:pt x="861" y="268"/>
                          </a:lnTo>
                          <a:lnTo>
                            <a:pt x="859" y="268"/>
                          </a:lnTo>
                          <a:lnTo>
                            <a:pt x="861" y="274"/>
                          </a:lnTo>
                          <a:lnTo>
                            <a:pt x="865" y="284"/>
                          </a:lnTo>
                          <a:lnTo>
                            <a:pt x="863" y="288"/>
                          </a:lnTo>
                          <a:lnTo>
                            <a:pt x="863" y="292"/>
                          </a:lnTo>
                          <a:lnTo>
                            <a:pt x="871" y="292"/>
                          </a:lnTo>
                          <a:lnTo>
                            <a:pt x="871" y="284"/>
                          </a:lnTo>
                          <a:lnTo>
                            <a:pt x="875" y="282"/>
                          </a:lnTo>
                          <a:lnTo>
                            <a:pt x="875" y="278"/>
                          </a:lnTo>
                          <a:lnTo>
                            <a:pt x="879" y="278"/>
                          </a:lnTo>
                          <a:lnTo>
                            <a:pt x="881" y="274"/>
                          </a:lnTo>
                          <a:lnTo>
                            <a:pt x="879" y="272"/>
                          </a:lnTo>
                          <a:lnTo>
                            <a:pt x="879" y="268"/>
                          </a:lnTo>
                          <a:lnTo>
                            <a:pt x="881" y="256"/>
                          </a:lnTo>
                          <a:lnTo>
                            <a:pt x="889" y="254"/>
                          </a:lnTo>
                          <a:lnTo>
                            <a:pt x="897" y="252"/>
                          </a:lnTo>
                          <a:lnTo>
                            <a:pt x="903" y="264"/>
                          </a:lnTo>
                          <a:lnTo>
                            <a:pt x="903" y="268"/>
                          </a:lnTo>
                          <a:lnTo>
                            <a:pt x="901" y="272"/>
                          </a:lnTo>
                          <a:lnTo>
                            <a:pt x="899" y="276"/>
                          </a:lnTo>
                          <a:lnTo>
                            <a:pt x="899" y="284"/>
                          </a:lnTo>
                          <a:lnTo>
                            <a:pt x="899" y="288"/>
                          </a:lnTo>
                          <a:lnTo>
                            <a:pt x="897" y="288"/>
                          </a:lnTo>
                          <a:lnTo>
                            <a:pt x="893" y="292"/>
                          </a:lnTo>
                          <a:lnTo>
                            <a:pt x="891" y="294"/>
                          </a:lnTo>
                          <a:lnTo>
                            <a:pt x="893" y="302"/>
                          </a:lnTo>
                          <a:lnTo>
                            <a:pt x="899" y="307"/>
                          </a:lnTo>
                          <a:lnTo>
                            <a:pt x="903" y="311"/>
                          </a:lnTo>
                          <a:lnTo>
                            <a:pt x="910" y="323"/>
                          </a:lnTo>
                          <a:lnTo>
                            <a:pt x="916" y="323"/>
                          </a:lnTo>
                          <a:lnTo>
                            <a:pt x="918" y="325"/>
                          </a:lnTo>
                          <a:lnTo>
                            <a:pt x="920" y="325"/>
                          </a:lnTo>
                          <a:lnTo>
                            <a:pt x="920" y="321"/>
                          </a:lnTo>
                          <a:lnTo>
                            <a:pt x="934" y="315"/>
                          </a:lnTo>
                          <a:lnTo>
                            <a:pt x="930" y="313"/>
                          </a:lnTo>
                          <a:lnTo>
                            <a:pt x="930" y="307"/>
                          </a:lnTo>
                          <a:lnTo>
                            <a:pt x="934" y="305"/>
                          </a:lnTo>
                          <a:lnTo>
                            <a:pt x="938" y="298"/>
                          </a:lnTo>
                          <a:lnTo>
                            <a:pt x="938" y="294"/>
                          </a:lnTo>
                          <a:lnTo>
                            <a:pt x="944" y="294"/>
                          </a:lnTo>
                          <a:lnTo>
                            <a:pt x="944" y="292"/>
                          </a:lnTo>
                          <a:lnTo>
                            <a:pt x="942" y="288"/>
                          </a:lnTo>
                          <a:lnTo>
                            <a:pt x="944" y="286"/>
                          </a:lnTo>
                          <a:lnTo>
                            <a:pt x="946" y="274"/>
                          </a:lnTo>
                          <a:lnTo>
                            <a:pt x="956" y="274"/>
                          </a:lnTo>
                          <a:lnTo>
                            <a:pt x="956" y="272"/>
                          </a:lnTo>
                          <a:lnTo>
                            <a:pt x="956" y="268"/>
                          </a:lnTo>
                          <a:lnTo>
                            <a:pt x="958" y="268"/>
                          </a:lnTo>
                          <a:lnTo>
                            <a:pt x="956" y="266"/>
                          </a:lnTo>
                          <a:lnTo>
                            <a:pt x="956" y="264"/>
                          </a:lnTo>
                          <a:lnTo>
                            <a:pt x="958" y="262"/>
                          </a:lnTo>
                          <a:lnTo>
                            <a:pt x="956" y="256"/>
                          </a:lnTo>
                          <a:lnTo>
                            <a:pt x="952" y="256"/>
                          </a:lnTo>
                          <a:lnTo>
                            <a:pt x="952" y="246"/>
                          </a:lnTo>
                          <a:lnTo>
                            <a:pt x="952" y="237"/>
                          </a:lnTo>
                          <a:lnTo>
                            <a:pt x="946" y="235"/>
                          </a:lnTo>
                          <a:lnTo>
                            <a:pt x="958" y="235"/>
                          </a:lnTo>
                          <a:lnTo>
                            <a:pt x="972" y="237"/>
                          </a:lnTo>
                          <a:lnTo>
                            <a:pt x="975" y="240"/>
                          </a:lnTo>
                          <a:lnTo>
                            <a:pt x="975" y="238"/>
                          </a:lnTo>
                          <a:lnTo>
                            <a:pt x="979" y="237"/>
                          </a:lnTo>
                          <a:lnTo>
                            <a:pt x="991" y="237"/>
                          </a:lnTo>
                          <a:lnTo>
                            <a:pt x="991" y="238"/>
                          </a:lnTo>
                          <a:lnTo>
                            <a:pt x="989" y="240"/>
                          </a:lnTo>
                          <a:lnTo>
                            <a:pt x="995" y="246"/>
                          </a:lnTo>
                          <a:lnTo>
                            <a:pt x="993" y="246"/>
                          </a:lnTo>
                          <a:lnTo>
                            <a:pt x="993" y="248"/>
                          </a:lnTo>
                          <a:lnTo>
                            <a:pt x="995" y="256"/>
                          </a:lnTo>
                          <a:lnTo>
                            <a:pt x="1003" y="254"/>
                          </a:lnTo>
                          <a:lnTo>
                            <a:pt x="1011" y="254"/>
                          </a:lnTo>
                          <a:lnTo>
                            <a:pt x="1013" y="254"/>
                          </a:lnTo>
                          <a:lnTo>
                            <a:pt x="1013" y="256"/>
                          </a:lnTo>
                          <a:lnTo>
                            <a:pt x="1011" y="262"/>
                          </a:lnTo>
                          <a:lnTo>
                            <a:pt x="1003" y="272"/>
                          </a:lnTo>
                          <a:lnTo>
                            <a:pt x="1003" y="274"/>
                          </a:lnTo>
                          <a:lnTo>
                            <a:pt x="1011" y="274"/>
                          </a:lnTo>
                          <a:lnTo>
                            <a:pt x="1009" y="282"/>
                          </a:lnTo>
                          <a:lnTo>
                            <a:pt x="1007" y="282"/>
                          </a:lnTo>
                          <a:lnTo>
                            <a:pt x="1001" y="284"/>
                          </a:lnTo>
                          <a:lnTo>
                            <a:pt x="1001" y="286"/>
                          </a:lnTo>
                          <a:lnTo>
                            <a:pt x="1001" y="288"/>
                          </a:lnTo>
                          <a:lnTo>
                            <a:pt x="1001" y="292"/>
                          </a:lnTo>
                          <a:lnTo>
                            <a:pt x="1001" y="294"/>
                          </a:lnTo>
                          <a:lnTo>
                            <a:pt x="1009" y="305"/>
                          </a:lnTo>
                          <a:lnTo>
                            <a:pt x="1011" y="307"/>
                          </a:lnTo>
                          <a:lnTo>
                            <a:pt x="1013" y="307"/>
                          </a:lnTo>
                          <a:lnTo>
                            <a:pt x="1017" y="307"/>
                          </a:lnTo>
                          <a:lnTo>
                            <a:pt x="1019" y="311"/>
                          </a:lnTo>
                          <a:lnTo>
                            <a:pt x="1021" y="313"/>
                          </a:lnTo>
                          <a:lnTo>
                            <a:pt x="1021" y="317"/>
                          </a:lnTo>
                          <a:lnTo>
                            <a:pt x="1019" y="325"/>
                          </a:lnTo>
                          <a:lnTo>
                            <a:pt x="1013" y="331"/>
                          </a:lnTo>
                          <a:lnTo>
                            <a:pt x="1009" y="331"/>
                          </a:lnTo>
                          <a:lnTo>
                            <a:pt x="1003" y="331"/>
                          </a:lnTo>
                          <a:lnTo>
                            <a:pt x="993" y="337"/>
                          </a:lnTo>
                          <a:lnTo>
                            <a:pt x="989" y="337"/>
                          </a:lnTo>
                          <a:lnTo>
                            <a:pt x="985" y="341"/>
                          </a:lnTo>
                          <a:lnTo>
                            <a:pt x="981" y="347"/>
                          </a:lnTo>
                          <a:lnTo>
                            <a:pt x="975" y="353"/>
                          </a:lnTo>
                          <a:lnTo>
                            <a:pt x="973" y="353"/>
                          </a:lnTo>
                          <a:lnTo>
                            <a:pt x="972" y="347"/>
                          </a:lnTo>
                          <a:lnTo>
                            <a:pt x="970" y="347"/>
                          </a:lnTo>
                          <a:lnTo>
                            <a:pt x="964" y="345"/>
                          </a:lnTo>
                          <a:lnTo>
                            <a:pt x="964" y="343"/>
                          </a:lnTo>
                          <a:lnTo>
                            <a:pt x="962" y="337"/>
                          </a:lnTo>
                          <a:lnTo>
                            <a:pt x="958" y="341"/>
                          </a:lnTo>
                          <a:lnTo>
                            <a:pt x="956" y="335"/>
                          </a:lnTo>
                          <a:lnTo>
                            <a:pt x="954" y="335"/>
                          </a:lnTo>
                          <a:lnTo>
                            <a:pt x="954" y="337"/>
                          </a:lnTo>
                          <a:lnTo>
                            <a:pt x="948" y="341"/>
                          </a:lnTo>
                          <a:lnTo>
                            <a:pt x="952" y="341"/>
                          </a:lnTo>
                          <a:lnTo>
                            <a:pt x="954" y="341"/>
                          </a:lnTo>
                          <a:lnTo>
                            <a:pt x="956" y="343"/>
                          </a:lnTo>
                          <a:lnTo>
                            <a:pt x="956" y="345"/>
                          </a:lnTo>
                          <a:lnTo>
                            <a:pt x="958" y="347"/>
                          </a:lnTo>
                          <a:lnTo>
                            <a:pt x="962" y="347"/>
                          </a:lnTo>
                          <a:lnTo>
                            <a:pt x="964" y="351"/>
                          </a:lnTo>
                          <a:lnTo>
                            <a:pt x="964" y="353"/>
                          </a:lnTo>
                          <a:lnTo>
                            <a:pt x="966" y="353"/>
                          </a:lnTo>
                          <a:lnTo>
                            <a:pt x="970" y="355"/>
                          </a:lnTo>
                          <a:lnTo>
                            <a:pt x="958" y="357"/>
                          </a:lnTo>
                          <a:lnTo>
                            <a:pt x="958" y="361"/>
                          </a:lnTo>
                          <a:lnTo>
                            <a:pt x="952" y="357"/>
                          </a:lnTo>
                          <a:lnTo>
                            <a:pt x="938" y="347"/>
                          </a:lnTo>
                          <a:lnTo>
                            <a:pt x="924" y="351"/>
                          </a:lnTo>
                          <a:lnTo>
                            <a:pt x="930" y="357"/>
                          </a:lnTo>
                          <a:lnTo>
                            <a:pt x="930" y="363"/>
                          </a:lnTo>
                          <a:lnTo>
                            <a:pt x="928" y="365"/>
                          </a:lnTo>
                          <a:lnTo>
                            <a:pt x="924" y="372"/>
                          </a:lnTo>
                          <a:lnTo>
                            <a:pt x="924" y="374"/>
                          </a:lnTo>
                          <a:lnTo>
                            <a:pt x="924" y="376"/>
                          </a:lnTo>
                          <a:lnTo>
                            <a:pt x="918" y="380"/>
                          </a:lnTo>
                          <a:lnTo>
                            <a:pt x="907" y="367"/>
                          </a:lnTo>
                          <a:lnTo>
                            <a:pt x="903" y="367"/>
                          </a:lnTo>
                          <a:lnTo>
                            <a:pt x="901" y="370"/>
                          </a:lnTo>
                          <a:lnTo>
                            <a:pt x="893" y="365"/>
                          </a:lnTo>
                          <a:lnTo>
                            <a:pt x="891" y="365"/>
                          </a:lnTo>
                          <a:lnTo>
                            <a:pt x="889" y="367"/>
                          </a:lnTo>
                          <a:lnTo>
                            <a:pt x="883" y="367"/>
                          </a:lnTo>
                          <a:lnTo>
                            <a:pt x="881" y="365"/>
                          </a:lnTo>
                          <a:lnTo>
                            <a:pt x="875" y="363"/>
                          </a:lnTo>
                          <a:lnTo>
                            <a:pt x="873" y="370"/>
                          </a:lnTo>
                          <a:lnTo>
                            <a:pt x="875" y="370"/>
                          </a:lnTo>
                          <a:lnTo>
                            <a:pt x="875" y="372"/>
                          </a:lnTo>
                          <a:lnTo>
                            <a:pt x="869" y="374"/>
                          </a:lnTo>
                          <a:lnTo>
                            <a:pt x="861" y="374"/>
                          </a:lnTo>
                          <a:lnTo>
                            <a:pt x="859" y="376"/>
                          </a:lnTo>
                          <a:lnTo>
                            <a:pt x="875" y="376"/>
                          </a:lnTo>
                          <a:lnTo>
                            <a:pt x="897" y="376"/>
                          </a:lnTo>
                          <a:lnTo>
                            <a:pt x="907" y="380"/>
                          </a:lnTo>
                          <a:lnTo>
                            <a:pt x="916" y="382"/>
                          </a:lnTo>
                          <a:lnTo>
                            <a:pt x="914" y="384"/>
                          </a:lnTo>
                          <a:lnTo>
                            <a:pt x="910" y="390"/>
                          </a:lnTo>
                          <a:lnTo>
                            <a:pt x="910" y="400"/>
                          </a:lnTo>
                          <a:lnTo>
                            <a:pt x="903" y="404"/>
                          </a:lnTo>
                          <a:lnTo>
                            <a:pt x="899" y="406"/>
                          </a:lnTo>
                          <a:lnTo>
                            <a:pt x="897" y="406"/>
                          </a:lnTo>
                          <a:lnTo>
                            <a:pt x="893" y="412"/>
                          </a:lnTo>
                          <a:lnTo>
                            <a:pt x="893" y="410"/>
                          </a:lnTo>
                          <a:lnTo>
                            <a:pt x="891" y="410"/>
                          </a:lnTo>
                          <a:lnTo>
                            <a:pt x="891" y="406"/>
                          </a:lnTo>
                          <a:lnTo>
                            <a:pt x="875" y="402"/>
                          </a:lnTo>
                          <a:lnTo>
                            <a:pt x="873" y="404"/>
                          </a:lnTo>
                          <a:lnTo>
                            <a:pt x="873" y="406"/>
                          </a:lnTo>
                          <a:lnTo>
                            <a:pt x="865" y="406"/>
                          </a:lnTo>
                          <a:lnTo>
                            <a:pt x="863" y="414"/>
                          </a:lnTo>
                          <a:lnTo>
                            <a:pt x="863" y="416"/>
                          </a:lnTo>
                          <a:lnTo>
                            <a:pt x="865" y="420"/>
                          </a:lnTo>
                          <a:lnTo>
                            <a:pt x="865" y="422"/>
                          </a:lnTo>
                          <a:lnTo>
                            <a:pt x="865" y="424"/>
                          </a:lnTo>
                          <a:lnTo>
                            <a:pt x="863" y="424"/>
                          </a:lnTo>
                          <a:lnTo>
                            <a:pt x="861" y="426"/>
                          </a:lnTo>
                          <a:lnTo>
                            <a:pt x="853" y="426"/>
                          </a:lnTo>
                          <a:lnTo>
                            <a:pt x="853" y="434"/>
                          </a:lnTo>
                          <a:lnTo>
                            <a:pt x="859" y="434"/>
                          </a:lnTo>
                          <a:lnTo>
                            <a:pt x="859" y="441"/>
                          </a:lnTo>
                          <a:lnTo>
                            <a:pt x="859" y="443"/>
                          </a:lnTo>
                          <a:lnTo>
                            <a:pt x="855" y="445"/>
                          </a:lnTo>
                          <a:lnTo>
                            <a:pt x="845" y="449"/>
                          </a:lnTo>
                          <a:lnTo>
                            <a:pt x="834" y="445"/>
                          </a:lnTo>
                          <a:lnTo>
                            <a:pt x="834" y="451"/>
                          </a:lnTo>
                          <a:lnTo>
                            <a:pt x="838" y="451"/>
                          </a:lnTo>
                          <a:lnTo>
                            <a:pt x="836" y="455"/>
                          </a:lnTo>
                          <a:lnTo>
                            <a:pt x="828" y="455"/>
                          </a:lnTo>
                          <a:lnTo>
                            <a:pt x="832" y="459"/>
                          </a:lnTo>
                          <a:lnTo>
                            <a:pt x="834" y="459"/>
                          </a:lnTo>
                          <a:lnTo>
                            <a:pt x="834" y="461"/>
                          </a:lnTo>
                          <a:lnTo>
                            <a:pt x="826" y="461"/>
                          </a:lnTo>
                          <a:lnTo>
                            <a:pt x="828" y="459"/>
                          </a:lnTo>
                          <a:lnTo>
                            <a:pt x="826" y="459"/>
                          </a:lnTo>
                          <a:lnTo>
                            <a:pt x="824" y="459"/>
                          </a:lnTo>
                          <a:lnTo>
                            <a:pt x="824" y="463"/>
                          </a:lnTo>
                          <a:lnTo>
                            <a:pt x="818" y="463"/>
                          </a:lnTo>
                          <a:lnTo>
                            <a:pt x="818" y="475"/>
                          </a:lnTo>
                          <a:lnTo>
                            <a:pt x="808" y="475"/>
                          </a:lnTo>
                          <a:lnTo>
                            <a:pt x="808" y="481"/>
                          </a:lnTo>
                          <a:lnTo>
                            <a:pt x="804" y="485"/>
                          </a:lnTo>
                          <a:lnTo>
                            <a:pt x="796" y="491"/>
                          </a:lnTo>
                          <a:lnTo>
                            <a:pt x="798" y="495"/>
                          </a:lnTo>
                          <a:lnTo>
                            <a:pt x="800" y="501"/>
                          </a:lnTo>
                          <a:lnTo>
                            <a:pt x="788" y="501"/>
                          </a:lnTo>
                          <a:lnTo>
                            <a:pt x="786" y="502"/>
                          </a:lnTo>
                          <a:lnTo>
                            <a:pt x="790" y="504"/>
                          </a:lnTo>
                          <a:lnTo>
                            <a:pt x="790" y="510"/>
                          </a:lnTo>
                          <a:lnTo>
                            <a:pt x="784" y="518"/>
                          </a:lnTo>
                          <a:lnTo>
                            <a:pt x="784" y="522"/>
                          </a:lnTo>
                          <a:lnTo>
                            <a:pt x="784" y="528"/>
                          </a:lnTo>
                          <a:lnTo>
                            <a:pt x="778" y="530"/>
                          </a:lnTo>
                          <a:lnTo>
                            <a:pt x="784" y="538"/>
                          </a:lnTo>
                          <a:lnTo>
                            <a:pt x="786" y="542"/>
                          </a:lnTo>
                          <a:lnTo>
                            <a:pt x="786" y="550"/>
                          </a:lnTo>
                          <a:lnTo>
                            <a:pt x="788" y="552"/>
                          </a:lnTo>
                          <a:lnTo>
                            <a:pt x="796" y="552"/>
                          </a:lnTo>
                          <a:lnTo>
                            <a:pt x="812" y="552"/>
                          </a:lnTo>
                          <a:lnTo>
                            <a:pt x="818" y="562"/>
                          </a:lnTo>
                          <a:lnTo>
                            <a:pt x="818" y="567"/>
                          </a:lnTo>
                          <a:lnTo>
                            <a:pt x="822" y="569"/>
                          </a:lnTo>
                          <a:lnTo>
                            <a:pt x="822" y="577"/>
                          </a:lnTo>
                          <a:lnTo>
                            <a:pt x="826" y="585"/>
                          </a:lnTo>
                          <a:lnTo>
                            <a:pt x="828" y="591"/>
                          </a:lnTo>
                          <a:lnTo>
                            <a:pt x="828" y="599"/>
                          </a:lnTo>
                          <a:lnTo>
                            <a:pt x="841" y="595"/>
                          </a:lnTo>
                          <a:lnTo>
                            <a:pt x="849" y="591"/>
                          </a:lnTo>
                          <a:lnTo>
                            <a:pt x="853" y="591"/>
                          </a:lnTo>
                          <a:lnTo>
                            <a:pt x="863" y="599"/>
                          </a:lnTo>
                          <a:lnTo>
                            <a:pt x="869" y="599"/>
                          </a:lnTo>
                          <a:lnTo>
                            <a:pt x="873" y="605"/>
                          </a:lnTo>
                          <a:lnTo>
                            <a:pt x="879" y="607"/>
                          </a:lnTo>
                          <a:lnTo>
                            <a:pt x="887" y="607"/>
                          </a:lnTo>
                          <a:lnTo>
                            <a:pt x="889" y="609"/>
                          </a:lnTo>
                          <a:lnTo>
                            <a:pt x="891" y="611"/>
                          </a:lnTo>
                          <a:lnTo>
                            <a:pt x="897" y="615"/>
                          </a:lnTo>
                          <a:lnTo>
                            <a:pt x="901" y="615"/>
                          </a:lnTo>
                          <a:lnTo>
                            <a:pt x="901" y="617"/>
                          </a:lnTo>
                          <a:lnTo>
                            <a:pt x="903" y="621"/>
                          </a:lnTo>
                          <a:lnTo>
                            <a:pt x="907" y="625"/>
                          </a:lnTo>
                          <a:lnTo>
                            <a:pt x="907" y="631"/>
                          </a:lnTo>
                          <a:lnTo>
                            <a:pt x="910" y="631"/>
                          </a:lnTo>
                          <a:lnTo>
                            <a:pt x="916" y="631"/>
                          </a:lnTo>
                          <a:lnTo>
                            <a:pt x="918" y="636"/>
                          </a:lnTo>
                          <a:lnTo>
                            <a:pt x="924" y="638"/>
                          </a:lnTo>
                          <a:lnTo>
                            <a:pt x="928" y="638"/>
                          </a:lnTo>
                          <a:lnTo>
                            <a:pt x="936" y="638"/>
                          </a:lnTo>
                          <a:lnTo>
                            <a:pt x="938" y="644"/>
                          </a:lnTo>
                          <a:lnTo>
                            <a:pt x="942" y="646"/>
                          </a:lnTo>
                          <a:lnTo>
                            <a:pt x="946" y="646"/>
                          </a:lnTo>
                          <a:lnTo>
                            <a:pt x="946" y="648"/>
                          </a:lnTo>
                          <a:lnTo>
                            <a:pt x="954" y="650"/>
                          </a:lnTo>
                          <a:lnTo>
                            <a:pt x="958" y="654"/>
                          </a:lnTo>
                          <a:lnTo>
                            <a:pt x="964" y="650"/>
                          </a:lnTo>
                          <a:lnTo>
                            <a:pt x="973" y="650"/>
                          </a:lnTo>
                          <a:lnTo>
                            <a:pt x="979" y="654"/>
                          </a:lnTo>
                          <a:lnTo>
                            <a:pt x="981" y="654"/>
                          </a:lnTo>
                          <a:lnTo>
                            <a:pt x="985" y="654"/>
                          </a:lnTo>
                          <a:lnTo>
                            <a:pt x="999" y="658"/>
                          </a:lnTo>
                          <a:lnTo>
                            <a:pt x="999" y="670"/>
                          </a:lnTo>
                          <a:lnTo>
                            <a:pt x="995" y="676"/>
                          </a:lnTo>
                          <a:lnTo>
                            <a:pt x="993" y="680"/>
                          </a:lnTo>
                          <a:lnTo>
                            <a:pt x="999" y="686"/>
                          </a:lnTo>
                          <a:lnTo>
                            <a:pt x="999" y="699"/>
                          </a:lnTo>
                          <a:lnTo>
                            <a:pt x="995" y="715"/>
                          </a:lnTo>
                          <a:lnTo>
                            <a:pt x="1001" y="715"/>
                          </a:lnTo>
                          <a:lnTo>
                            <a:pt x="1007" y="719"/>
                          </a:lnTo>
                          <a:lnTo>
                            <a:pt x="1009" y="727"/>
                          </a:lnTo>
                          <a:lnTo>
                            <a:pt x="1007" y="729"/>
                          </a:lnTo>
                          <a:lnTo>
                            <a:pt x="1007" y="733"/>
                          </a:lnTo>
                          <a:lnTo>
                            <a:pt x="1019" y="739"/>
                          </a:lnTo>
                          <a:lnTo>
                            <a:pt x="1021" y="745"/>
                          </a:lnTo>
                          <a:lnTo>
                            <a:pt x="1023" y="749"/>
                          </a:lnTo>
                          <a:lnTo>
                            <a:pt x="1023" y="753"/>
                          </a:lnTo>
                          <a:lnTo>
                            <a:pt x="1039" y="753"/>
                          </a:lnTo>
                          <a:lnTo>
                            <a:pt x="1039" y="749"/>
                          </a:lnTo>
                          <a:lnTo>
                            <a:pt x="1040" y="749"/>
                          </a:lnTo>
                          <a:lnTo>
                            <a:pt x="1044" y="745"/>
                          </a:lnTo>
                          <a:lnTo>
                            <a:pt x="1046" y="745"/>
                          </a:lnTo>
                          <a:lnTo>
                            <a:pt x="1050" y="745"/>
                          </a:lnTo>
                          <a:lnTo>
                            <a:pt x="1050" y="743"/>
                          </a:lnTo>
                          <a:lnTo>
                            <a:pt x="1048" y="737"/>
                          </a:lnTo>
                          <a:lnTo>
                            <a:pt x="1056" y="725"/>
                          </a:lnTo>
                          <a:lnTo>
                            <a:pt x="1058" y="725"/>
                          </a:lnTo>
                          <a:lnTo>
                            <a:pt x="1056" y="725"/>
                          </a:lnTo>
                          <a:lnTo>
                            <a:pt x="1054" y="725"/>
                          </a:lnTo>
                          <a:lnTo>
                            <a:pt x="1054" y="723"/>
                          </a:lnTo>
                          <a:lnTo>
                            <a:pt x="1054" y="719"/>
                          </a:lnTo>
                          <a:lnTo>
                            <a:pt x="1054" y="717"/>
                          </a:lnTo>
                          <a:lnTo>
                            <a:pt x="1054" y="715"/>
                          </a:lnTo>
                          <a:lnTo>
                            <a:pt x="1050" y="715"/>
                          </a:lnTo>
                          <a:lnTo>
                            <a:pt x="1050" y="699"/>
                          </a:lnTo>
                          <a:lnTo>
                            <a:pt x="1050" y="696"/>
                          </a:lnTo>
                          <a:lnTo>
                            <a:pt x="1050" y="688"/>
                          </a:lnTo>
                          <a:lnTo>
                            <a:pt x="1044" y="684"/>
                          </a:lnTo>
                          <a:lnTo>
                            <a:pt x="1044" y="676"/>
                          </a:lnTo>
                          <a:lnTo>
                            <a:pt x="1044" y="668"/>
                          </a:lnTo>
                          <a:lnTo>
                            <a:pt x="1044" y="666"/>
                          </a:lnTo>
                          <a:lnTo>
                            <a:pt x="1048" y="664"/>
                          </a:lnTo>
                          <a:lnTo>
                            <a:pt x="1054" y="664"/>
                          </a:lnTo>
                          <a:lnTo>
                            <a:pt x="1058" y="658"/>
                          </a:lnTo>
                          <a:lnTo>
                            <a:pt x="1060" y="658"/>
                          </a:lnTo>
                          <a:lnTo>
                            <a:pt x="1064" y="656"/>
                          </a:lnTo>
                          <a:lnTo>
                            <a:pt x="1066" y="654"/>
                          </a:lnTo>
                          <a:lnTo>
                            <a:pt x="1068" y="650"/>
                          </a:lnTo>
                          <a:lnTo>
                            <a:pt x="1074" y="646"/>
                          </a:lnTo>
                          <a:lnTo>
                            <a:pt x="1076" y="640"/>
                          </a:lnTo>
                          <a:lnTo>
                            <a:pt x="1082" y="636"/>
                          </a:lnTo>
                          <a:lnTo>
                            <a:pt x="1084" y="634"/>
                          </a:lnTo>
                          <a:lnTo>
                            <a:pt x="1086" y="629"/>
                          </a:lnTo>
                          <a:lnTo>
                            <a:pt x="1094" y="627"/>
                          </a:lnTo>
                          <a:lnTo>
                            <a:pt x="1092" y="617"/>
                          </a:lnTo>
                          <a:lnTo>
                            <a:pt x="1092" y="619"/>
                          </a:lnTo>
                          <a:lnTo>
                            <a:pt x="1088" y="625"/>
                          </a:lnTo>
                          <a:lnTo>
                            <a:pt x="1086" y="625"/>
                          </a:lnTo>
                          <a:lnTo>
                            <a:pt x="1088" y="611"/>
                          </a:lnTo>
                          <a:lnTo>
                            <a:pt x="1092" y="601"/>
                          </a:lnTo>
                          <a:lnTo>
                            <a:pt x="1088" y="599"/>
                          </a:lnTo>
                          <a:lnTo>
                            <a:pt x="1084" y="597"/>
                          </a:lnTo>
                          <a:lnTo>
                            <a:pt x="1082" y="589"/>
                          </a:lnTo>
                          <a:lnTo>
                            <a:pt x="1082" y="581"/>
                          </a:lnTo>
                          <a:lnTo>
                            <a:pt x="1076" y="579"/>
                          </a:lnTo>
                          <a:lnTo>
                            <a:pt x="1076" y="571"/>
                          </a:lnTo>
                          <a:lnTo>
                            <a:pt x="1074" y="569"/>
                          </a:lnTo>
                          <a:lnTo>
                            <a:pt x="1072" y="566"/>
                          </a:lnTo>
                          <a:lnTo>
                            <a:pt x="1068" y="566"/>
                          </a:lnTo>
                          <a:lnTo>
                            <a:pt x="1066" y="562"/>
                          </a:lnTo>
                          <a:lnTo>
                            <a:pt x="1064" y="560"/>
                          </a:lnTo>
                          <a:lnTo>
                            <a:pt x="1060" y="558"/>
                          </a:lnTo>
                          <a:lnTo>
                            <a:pt x="1058" y="556"/>
                          </a:lnTo>
                          <a:lnTo>
                            <a:pt x="1054" y="556"/>
                          </a:lnTo>
                          <a:lnTo>
                            <a:pt x="1054" y="552"/>
                          </a:lnTo>
                          <a:lnTo>
                            <a:pt x="1050" y="552"/>
                          </a:lnTo>
                          <a:lnTo>
                            <a:pt x="1054" y="546"/>
                          </a:lnTo>
                          <a:lnTo>
                            <a:pt x="1058" y="540"/>
                          </a:lnTo>
                          <a:lnTo>
                            <a:pt x="1060" y="538"/>
                          </a:lnTo>
                          <a:lnTo>
                            <a:pt x="1068" y="538"/>
                          </a:lnTo>
                          <a:lnTo>
                            <a:pt x="1068" y="530"/>
                          </a:lnTo>
                          <a:lnTo>
                            <a:pt x="1068" y="528"/>
                          </a:lnTo>
                          <a:lnTo>
                            <a:pt x="1068" y="524"/>
                          </a:lnTo>
                          <a:lnTo>
                            <a:pt x="1074" y="528"/>
                          </a:lnTo>
                          <a:lnTo>
                            <a:pt x="1074" y="524"/>
                          </a:lnTo>
                          <a:lnTo>
                            <a:pt x="1074" y="522"/>
                          </a:lnTo>
                          <a:lnTo>
                            <a:pt x="1076" y="522"/>
                          </a:lnTo>
                          <a:lnTo>
                            <a:pt x="1076" y="518"/>
                          </a:lnTo>
                          <a:lnTo>
                            <a:pt x="1072" y="514"/>
                          </a:lnTo>
                          <a:lnTo>
                            <a:pt x="1074" y="512"/>
                          </a:lnTo>
                          <a:lnTo>
                            <a:pt x="1072" y="504"/>
                          </a:lnTo>
                          <a:lnTo>
                            <a:pt x="1068" y="501"/>
                          </a:lnTo>
                          <a:lnTo>
                            <a:pt x="1074" y="495"/>
                          </a:lnTo>
                          <a:lnTo>
                            <a:pt x="1068" y="495"/>
                          </a:lnTo>
                          <a:lnTo>
                            <a:pt x="1066" y="491"/>
                          </a:lnTo>
                          <a:lnTo>
                            <a:pt x="1074" y="479"/>
                          </a:lnTo>
                          <a:lnTo>
                            <a:pt x="1074" y="473"/>
                          </a:lnTo>
                          <a:lnTo>
                            <a:pt x="1076" y="473"/>
                          </a:lnTo>
                          <a:lnTo>
                            <a:pt x="1076" y="469"/>
                          </a:lnTo>
                          <a:lnTo>
                            <a:pt x="1072" y="469"/>
                          </a:lnTo>
                          <a:lnTo>
                            <a:pt x="1068" y="463"/>
                          </a:lnTo>
                          <a:lnTo>
                            <a:pt x="1068" y="461"/>
                          </a:lnTo>
                          <a:lnTo>
                            <a:pt x="1068" y="459"/>
                          </a:lnTo>
                          <a:lnTo>
                            <a:pt x="1074" y="459"/>
                          </a:lnTo>
                          <a:lnTo>
                            <a:pt x="1078" y="455"/>
                          </a:lnTo>
                          <a:lnTo>
                            <a:pt x="1084" y="455"/>
                          </a:lnTo>
                          <a:lnTo>
                            <a:pt x="1088" y="459"/>
                          </a:lnTo>
                          <a:lnTo>
                            <a:pt x="1094" y="455"/>
                          </a:lnTo>
                          <a:lnTo>
                            <a:pt x="1098" y="461"/>
                          </a:lnTo>
                          <a:lnTo>
                            <a:pt x="1105" y="459"/>
                          </a:lnTo>
                          <a:lnTo>
                            <a:pt x="1113" y="459"/>
                          </a:lnTo>
                          <a:lnTo>
                            <a:pt x="1119" y="461"/>
                          </a:lnTo>
                          <a:lnTo>
                            <a:pt x="1125" y="461"/>
                          </a:lnTo>
                          <a:lnTo>
                            <a:pt x="1133" y="455"/>
                          </a:lnTo>
                          <a:lnTo>
                            <a:pt x="1143" y="449"/>
                          </a:lnTo>
                          <a:lnTo>
                            <a:pt x="1143" y="453"/>
                          </a:lnTo>
                          <a:lnTo>
                            <a:pt x="1149" y="453"/>
                          </a:lnTo>
                          <a:lnTo>
                            <a:pt x="1153" y="455"/>
                          </a:lnTo>
                          <a:lnTo>
                            <a:pt x="1159" y="461"/>
                          </a:lnTo>
                          <a:lnTo>
                            <a:pt x="1161" y="461"/>
                          </a:lnTo>
                          <a:lnTo>
                            <a:pt x="1161" y="465"/>
                          </a:lnTo>
                          <a:lnTo>
                            <a:pt x="1167" y="469"/>
                          </a:lnTo>
                          <a:lnTo>
                            <a:pt x="1169" y="469"/>
                          </a:lnTo>
                          <a:lnTo>
                            <a:pt x="1170" y="475"/>
                          </a:lnTo>
                          <a:lnTo>
                            <a:pt x="1174" y="475"/>
                          </a:lnTo>
                          <a:lnTo>
                            <a:pt x="1176" y="483"/>
                          </a:lnTo>
                          <a:lnTo>
                            <a:pt x="1202" y="483"/>
                          </a:lnTo>
                          <a:lnTo>
                            <a:pt x="1202" y="485"/>
                          </a:lnTo>
                          <a:lnTo>
                            <a:pt x="1196" y="491"/>
                          </a:lnTo>
                          <a:lnTo>
                            <a:pt x="1206" y="493"/>
                          </a:lnTo>
                          <a:lnTo>
                            <a:pt x="1208" y="495"/>
                          </a:lnTo>
                          <a:lnTo>
                            <a:pt x="1212" y="491"/>
                          </a:lnTo>
                          <a:lnTo>
                            <a:pt x="1216" y="491"/>
                          </a:lnTo>
                          <a:lnTo>
                            <a:pt x="1208" y="501"/>
                          </a:lnTo>
                          <a:lnTo>
                            <a:pt x="1208" y="504"/>
                          </a:lnTo>
                          <a:lnTo>
                            <a:pt x="1208" y="508"/>
                          </a:lnTo>
                          <a:lnTo>
                            <a:pt x="1212" y="508"/>
                          </a:lnTo>
                          <a:lnTo>
                            <a:pt x="1212" y="510"/>
                          </a:lnTo>
                          <a:lnTo>
                            <a:pt x="1204" y="512"/>
                          </a:lnTo>
                          <a:lnTo>
                            <a:pt x="1204" y="514"/>
                          </a:lnTo>
                          <a:lnTo>
                            <a:pt x="1204" y="520"/>
                          </a:lnTo>
                          <a:lnTo>
                            <a:pt x="1208" y="522"/>
                          </a:lnTo>
                          <a:lnTo>
                            <a:pt x="1208" y="528"/>
                          </a:lnTo>
                          <a:lnTo>
                            <a:pt x="1208" y="532"/>
                          </a:lnTo>
                          <a:lnTo>
                            <a:pt x="1206" y="536"/>
                          </a:lnTo>
                          <a:lnTo>
                            <a:pt x="1206" y="538"/>
                          </a:lnTo>
                          <a:lnTo>
                            <a:pt x="1206" y="540"/>
                          </a:lnTo>
                          <a:lnTo>
                            <a:pt x="1214" y="546"/>
                          </a:lnTo>
                          <a:lnTo>
                            <a:pt x="1216" y="546"/>
                          </a:lnTo>
                          <a:lnTo>
                            <a:pt x="1218" y="546"/>
                          </a:lnTo>
                          <a:lnTo>
                            <a:pt x="1218" y="548"/>
                          </a:lnTo>
                          <a:lnTo>
                            <a:pt x="1232" y="548"/>
                          </a:lnTo>
                          <a:lnTo>
                            <a:pt x="1234" y="560"/>
                          </a:lnTo>
                          <a:lnTo>
                            <a:pt x="1239" y="558"/>
                          </a:lnTo>
                          <a:lnTo>
                            <a:pt x="1239" y="556"/>
                          </a:lnTo>
                          <a:lnTo>
                            <a:pt x="1241" y="556"/>
                          </a:lnTo>
                          <a:lnTo>
                            <a:pt x="1241" y="560"/>
                          </a:lnTo>
                          <a:lnTo>
                            <a:pt x="1243" y="560"/>
                          </a:lnTo>
                          <a:lnTo>
                            <a:pt x="1249" y="567"/>
                          </a:lnTo>
                          <a:lnTo>
                            <a:pt x="1251" y="566"/>
                          </a:lnTo>
                          <a:lnTo>
                            <a:pt x="1255" y="566"/>
                          </a:lnTo>
                          <a:lnTo>
                            <a:pt x="1259" y="562"/>
                          </a:lnTo>
                          <a:lnTo>
                            <a:pt x="1261" y="560"/>
                          </a:lnTo>
                          <a:lnTo>
                            <a:pt x="1263" y="552"/>
                          </a:lnTo>
                          <a:lnTo>
                            <a:pt x="1267" y="552"/>
                          </a:lnTo>
                          <a:lnTo>
                            <a:pt x="1269" y="556"/>
                          </a:lnTo>
                          <a:lnTo>
                            <a:pt x="1269" y="548"/>
                          </a:lnTo>
                          <a:lnTo>
                            <a:pt x="1273" y="542"/>
                          </a:lnTo>
                          <a:lnTo>
                            <a:pt x="1279" y="538"/>
                          </a:lnTo>
                          <a:lnTo>
                            <a:pt x="1281" y="536"/>
                          </a:lnTo>
                          <a:lnTo>
                            <a:pt x="1279" y="532"/>
                          </a:lnTo>
                          <a:lnTo>
                            <a:pt x="1279" y="530"/>
                          </a:lnTo>
                          <a:lnTo>
                            <a:pt x="1279" y="528"/>
                          </a:lnTo>
                          <a:lnTo>
                            <a:pt x="1283" y="524"/>
                          </a:lnTo>
                          <a:lnTo>
                            <a:pt x="1283" y="522"/>
                          </a:lnTo>
                          <a:lnTo>
                            <a:pt x="1283" y="518"/>
                          </a:lnTo>
                          <a:lnTo>
                            <a:pt x="1287" y="518"/>
                          </a:lnTo>
                          <a:lnTo>
                            <a:pt x="1289" y="508"/>
                          </a:lnTo>
                          <a:lnTo>
                            <a:pt x="1297" y="508"/>
                          </a:lnTo>
                          <a:lnTo>
                            <a:pt x="1297" y="520"/>
                          </a:lnTo>
                          <a:lnTo>
                            <a:pt x="1299" y="520"/>
                          </a:lnTo>
                          <a:lnTo>
                            <a:pt x="1299" y="524"/>
                          </a:lnTo>
                          <a:lnTo>
                            <a:pt x="1297" y="528"/>
                          </a:lnTo>
                          <a:lnTo>
                            <a:pt x="1299" y="536"/>
                          </a:lnTo>
                          <a:lnTo>
                            <a:pt x="1299" y="542"/>
                          </a:lnTo>
                          <a:lnTo>
                            <a:pt x="1301" y="542"/>
                          </a:lnTo>
                          <a:lnTo>
                            <a:pt x="1301" y="548"/>
                          </a:lnTo>
                          <a:lnTo>
                            <a:pt x="1306" y="546"/>
                          </a:lnTo>
                          <a:lnTo>
                            <a:pt x="1308" y="546"/>
                          </a:lnTo>
                          <a:lnTo>
                            <a:pt x="1310" y="546"/>
                          </a:lnTo>
                          <a:lnTo>
                            <a:pt x="1310" y="550"/>
                          </a:lnTo>
                          <a:lnTo>
                            <a:pt x="1316" y="550"/>
                          </a:lnTo>
                          <a:lnTo>
                            <a:pt x="1316" y="552"/>
                          </a:lnTo>
                          <a:lnTo>
                            <a:pt x="1314" y="552"/>
                          </a:lnTo>
                          <a:lnTo>
                            <a:pt x="1310" y="556"/>
                          </a:lnTo>
                          <a:lnTo>
                            <a:pt x="1318" y="558"/>
                          </a:lnTo>
                          <a:lnTo>
                            <a:pt x="1318" y="560"/>
                          </a:lnTo>
                          <a:lnTo>
                            <a:pt x="1316" y="562"/>
                          </a:lnTo>
                          <a:lnTo>
                            <a:pt x="1308" y="566"/>
                          </a:lnTo>
                          <a:lnTo>
                            <a:pt x="1308" y="567"/>
                          </a:lnTo>
                          <a:lnTo>
                            <a:pt x="1324" y="567"/>
                          </a:lnTo>
                          <a:lnTo>
                            <a:pt x="1326" y="569"/>
                          </a:lnTo>
                          <a:lnTo>
                            <a:pt x="1320" y="577"/>
                          </a:lnTo>
                          <a:lnTo>
                            <a:pt x="1324" y="577"/>
                          </a:lnTo>
                          <a:lnTo>
                            <a:pt x="1326" y="579"/>
                          </a:lnTo>
                          <a:lnTo>
                            <a:pt x="1324" y="581"/>
                          </a:lnTo>
                          <a:lnTo>
                            <a:pt x="1328" y="581"/>
                          </a:lnTo>
                          <a:lnTo>
                            <a:pt x="1332" y="587"/>
                          </a:lnTo>
                          <a:lnTo>
                            <a:pt x="1336" y="587"/>
                          </a:lnTo>
                          <a:lnTo>
                            <a:pt x="1334" y="595"/>
                          </a:lnTo>
                          <a:lnTo>
                            <a:pt x="1328" y="599"/>
                          </a:lnTo>
                          <a:lnTo>
                            <a:pt x="1336" y="599"/>
                          </a:lnTo>
                          <a:lnTo>
                            <a:pt x="1336" y="601"/>
                          </a:lnTo>
                          <a:lnTo>
                            <a:pt x="1338" y="605"/>
                          </a:lnTo>
                          <a:lnTo>
                            <a:pt x="1344" y="605"/>
                          </a:lnTo>
                          <a:lnTo>
                            <a:pt x="1346" y="609"/>
                          </a:lnTo>
                          <a:lnTo>
                            <a:pt x="1346" y="611"/>
                          </a:lnTo>
                          <a:lnTo>
                            <a:pt x="1346" y="615"/>
                          </a:lnTo>
                          <a:lnTo>
                            <a:pt x="1344" y="615"/>
                          </a:lnTo>
                          <a:lnTo>
                            <a:pt x="1344" y="611"/>
                          </a:lnTo>
                          <a:lnTo>
                            <a:pt x="1342" y="615"/>
                          </a:lnTo>
                          <a:lnTo>
                            <a:pt x="1334" y="615"/>
                          </a:lnTo>
                          <a:lnTo>
                            <a:pt x="1328" y="615"/>
                          </a:lnTo>
                          <a:lnTo>
                            <a:pt x="1328" y="617"/>
                          </a:lnTo>
                          <a:lnTo>
                            <a:pt x="1334" y="619"/>
                          </a:lnTo>
                          <a:lnTo>
                            <a:pt x="1332" y="627"/>
                          </a:lnTo>
                          <a:lnTo>
                            <a:pt x="1336" y="625"/>
                          </a:lnTo>
                          <a:lnTo>
                            <a:pt x="1338" y="625"/>
                          </a:lnTo>
                          <a:lnTo>
                            <a:pt x="1338" y="629"/>
                          </a:lnTo>
                          <a:lnTo>
                            <a:pt x="1336" y="629"/>
                          </a:lnTo>
                          <a:lnTo>
                            <a:pt x="1342" y="629"/>
                          </a:lnTo>
                          <a:lnTo>
                            <a:pt x="1342" y="638"/>
                          </a:lnTo>
                          <a:lnTo>
                            <a:pt x="1348" y="638"/>
                          </a:lnTo>
                          <a:lnTo>
                            <a:pt x="1354" y="638"/>
                          </a:lnTo>
                          <a:lnTo>
                            <a:pt x="1360" y="644"/>
                          </a:lnTo>
                          <a:lnTo>
                            <a:pt x="1362" y="644"/>
                          </a:lnTo>
                          <a:lnTo>
                            <a:pt x="1362" y="650"/>
                          </a:lnTo>
                          <a:lnTo>
                            <a:pt x="1362" y="654"/>
                          </a:lnTo>
                          <a:lnTo>
                            <a:pt x="1362" y="658"/>
                          </a:lnTo>
                          <a:lnTo>
                            <a:pt x="1375" y="658"/>
                          </a:lnTo>
                          <a:lnTo>
                            <a:pt x="1375" y="664"/>
                          </a:lnTo>
                          <a:lnTo>
                            <a:pt x="1381" y="658"/>
                          </a:lnTo>
                          <a:lnTo>
                            <a:pt x="1381" y="660"/>
                          </a:lnTo>
                          <a:lnTo>
                            <a:pt x="1383" y="660"/>
                          </a:lnTo>
                          <a:lnTo>
                            <a:pt x="1383" y="658"/>
                          </a:lnTo>
                          <a:lnTo>
                            <a:pt x="1387" y="658"/>
                          </a:lnTo>
                          <a:lnTo>
                            <a:pt x="1387" y="666"/>
                          </a:lnTo>
                          <a:lnTo>
                            <a:pt x="1389" y="666"/>
                          </a:lnTo>
                          <a:lnTo>
                            <a:pt x="1393" y="670"/>
                          </a:lnTo>
                          <a:lnTo>
                            <a:pt x="1399" y="674"/>
                          </a:lnTo>
                          <a:lnTo>
                            <a:pt x="1401" y="668"/>
                          </a:lnTo>
                          <a:lnTo>
                            <a:pt x="1403" y="666"/>
                          </a:lnTo>
                          <a:lnTo>
                            <a:pt x="1407" y="674"/>
                          </a:lnTo>
                          <a:lnTo>
                            <a:pt x="1409" y="676"/>
                          </a:lnTo>
                          <a:lnTo>
                            <a:pt x="1413" y="674"/>
                          </a:lnTo>
                          <a:lnTo>
                            <a:pt x="1409" y="678"/>
                          </a:lnTo>
                          <a:lnTo>
                            <a:pt x="1407" y="684"/>
                          </a:lnTo>
                          <a:lnTo>
                            <a:pt x="1401" y="684"/>
                          </a:lnTo>
                          <a:lnTo>
                            <a:pt x="1399" y="686"/>
                          </a:lnTo>
                          <a:lnTo>
                            <a:pt x="1393" y="686"/>
                          </a:lnTo>
                          <a:lnTo>
                            <a:pt x="1391" y="686"/>
                          </a:lnTo>
                          <a:lnTo>
                            <a:pt x="1389" y="690"/>
                          </a:lnTo>
                          <a:lnTo>
                            <a:pt x="1383" y="690"/>
                          </a:lnTo>
                          <a:lnTo>
                            <a:pt x="1373" y="698"/>
                          </a:lnTo>
                          <a:lnTo>
                            <a:pt x="1362" y="698"/>
                          </a:lnTo>
                          <a:lnTo>
                            <a:pt x="1364" y="709"/>
                          </a:lnTo>
                          <a:lnTo>
                            <a:pt x="1369" y="709"/>
                          </a:lnTo>
                          <a:lnTo>
                            <a:pt x="1369" y="705"/>
                          </a:lnTo>
                          <a:lnTo>
                            <a:pt x="1371" y="703"/>
                          </a:lnTo>
                          <a:lnTo>
                            <a:pt x="1373" y="703"/>
                          </a:lnTo>
                          <a:lnTo>
                            <a:pt x="1379" y="699"/>
                          </a:lnTo>
                          <a:lnTo>
                            <a:pt x="1387" y="696"/>
                          </a:lnTo>
                          <a:lnTo>
                            <a:pt x="1393" y="690"/>
                          </a:lnTo>
                          <a:lnTo>
                            <a:pt x="1399" y="690"/>
                          </a:lnTo>
                          <a:lnTo>
                            <a:pt x="1403" y="690"/>
                          </a:lnTo>
                          <a:lnTo>
                            <a:pt x="1403" y="686"/>
                          </a:lnTo>
                          <a:lnTo>
                            <a:pt x="1409" y="686"/>
                          </a:lnTo>
                          <a:lnTo>
                            <a:pt x="1417" y="686"/>
                          </a:lnTo>
                          <a:lnTo>
                            <a:pt x="1419" y="690"/>
                          </a:lnTo>
                          <a:lnTo>
                            <a:pt x="1429" y="696"/>
                          </a:lnTo>
                          <a:lnTo>
                            <a:pt x="1429" y="699"/>
                          </a:lnTo>
                          <a:lnTo>
                            <a:pt x="1431" y="699"/>
                          </a:lnTo>
                          <a:lnTo>
                            <a:pt x="1431" y="698"/>
                          </a:lnTo>
                          <a:lnTo>
                            <a:pt x="1436" y="696"/>
                          </a:lnTo>
                          <a:lnTo>
                            <a:pt x="1436" y="698"/>
                          </a:lnTo>
                          <a:lnTo>
                            <a:pt x="1438" y="698"/>
                          </a:lnTo>
                          <a:lnTo>
                            <a:pt x="1438" y="705"/>
                          </a:lnTo>
                          <a:lnTo>
                            <a:pt x="1438" y="707"/>
                          </a:lnTo>
                          <a:lnTo>
                            <a:pt x="1436" y="709"/>
                          </a:lnTo>
                          <a:lnTo>
                            <a:pt x="1436" y="713"/>
                          </a:lnTo>
                          <a:lnTo>
                            <a:pt x="1438" y="713"/>
                          </a:lnTo>
                          <a:lnTo>
                            <a:pt x="1436" y="713"/>
                          </a:lnTo>
                          <a:lnTo>
                            <a:pt x="1438" y="717"/>
                          </a:lnTo>
                          <a:lnTo>
                            <a:pt x="1436" y="725"/>
                          </a:lnTo>
                          <a:lnTo>
                            <a:pt x="1434" y="725"/>
                          </a:lnTo>
                          <a:lnTo>
                            <a:pt x="1434" y="727"/>
                          </a:lnTo>
                          <a:lnTo>
                            <a:pt x="1431" y="727"/>
                          </a:lnTo>
                          <a:lnTo>
                            <a:pt x="1429" y="733"/>
                          </a:lnTo>
                          <a:lnTo>
                            <a:pt x="1425" y="733"/>
                          </a:lnTo>
                          <a:lnTo>
                            <a:pt x="1419" y="737"/>
                          </a:lnTo>
                          <a:lnTo>
                            <a:pt x="1417" y="737"/>
                          </a:lnTo>
                          <a:lnTo>
                            <a:pt x="1413" y="737"/>
                          </a:lnTo>
                          <a:lnTo>
                            <a:pt x="1409" y="737"/>
                          </a:lnTo>
                          <a:lnTo>
                            <a:pt x="1407" y="739"/>
                          </a:lnTo>
                          <a:lnTo>
                            <a:pt x="1403" y="743"/>
                          </a:lnTo>
                          <a:lnTo>
                            <a:pt x="1399" y="739"/>
                          </a:lnTo>
                          <a:lnTo>
                            <a:pt x="1397" y="739"/>
                          </a:lnTo>
                          <a:lnTo>
                            <a:pt x="1397" y="743"/>
                          </a:lnTo>
                          <a:lnTo>
                            <a:pt x="1391" y="745"/>
                          </a:lnTo>
                          <a:lnTo>
                            <a:pt x="1391" y="749"/>
                          </a:lnTo>
                          <a:lnTo>
                            <a:pt x="1387" y="755"/>
                          </a:lnTo>
                          <a:lnTo>
                            <a:pt x="1387" y="757"/>
                          </a:lnTo>
                          <a:lnTo>
                            <a:pt x="1387" y="759"/>
                          </a:lnTo>
                          <a:lnTo>
                            <a:pt x="1383" y="763"/>
                          </a:lnTo>
                          <a:lnTo>
                            <a:pt x="1381" y="765"/>
                          </a:lnTo>
                          <a:lnTo>
                            <a:pt x="1375" y="765"/>
                          </a:lnTo>
                          <a:lnTo>
                            <a:pt x="1375" y="768"/>
                          </a:lnTo>
                          <a:lnTo>
                            <a:pt x="1373" y="772"/>
                          </a:lnTo>
                          <a:lnTo>
                            <a:pt x="1364" y="772"/>
                          </a:lnTo>
                          <a:lnTo>
                            <a:pt x="1362" y="776"/>
                          </a:lnTo>
                          <a:lnTo>
                            <a:pt x="1360" y="776"/>
                          </a:lnTo>
                          <a:lnTo>
                            <a:pt x="1356" y="776"/>
                          </a:lnTo>
                          <a:lnTo>
                            <a:pt x="1354" y="774"/>
                          </a:lnTo>
                          <a:lnTo>
                            <a:pt x="1348" y="774"/>
                          </a:lnTo>
                          <a:lnTo>
                            <a:pt x="1348" y="776"/>
                          </a:lnTo>
                          <a:lnTo>
                            <a:pt x="1348" y="778"/>
                          </a:lnTo>
                          <a:lnTo>
                            <a:pt x="1346" y="778"/>
                          </a:lnTo>
                          <a:lnTo>
                            <a:pt x="1346" y="776"/>
                          </a:lnTo>
                          <a:lnTo>
                            <a:pt x="1342" y="778"/>
                          </a:lnTo>
                          <a:lnTo>
                            <a:pt x="1338" y="772"/>
                          </a:lnTo>
                          <a:lnTo>
                            <a:pt x="1332" y="774"/>
                          </a:lnTo>
                          <a:lnTo>
                            <a:pt x="1326" y="774"/>
                          </a:lnTo>
                          <a:lnTo>
                            <a:pt x="1324" y="774"/>
                          </a:lnTo>
                          <a:lnTo>
                            <a:pt x="1316" y="772"/>
                          </a:lnTo>
                          <a:lnTo>
                            <a:pt x="1314" y="776"/>
                          </a:lnTo>
                          <a:lnTo>
                            <a:pt x="1308" y="776"/>
                          </a:lnTo>
                          <a:lnTo>
                            <a:pt x="1304" y="774"/>
                          </a:lnTo>
                          <a:lnTo>
                            <a:pt x="1301" y="776"/>
                          </a:lnTo>
                          <a:lnTo>
                            <a:pt x="1297" y="776"/>
                          </a:lnTo>
                          <a:lnTo>
                            <a:pt x="1295" y="776"/>
                          </a:lnTo>
                          <a:lnTo>
                            <a:pt x="1291" y="774"/>
                          </a:lnTo>
                          <a:lnTo>
                            <a:pt x="1289" y="776"/>
                          </a:lnTo>
                          <a:lnTo>
                            <a:pt x="1277" y="776"/>
                          </a:lnTo>
                          <a:lnTo>
                            <a:pt x="1259" y="774"/>
                          </a:lnTo>
                          <a:lnTo>
                            <a:pt x="1259" y="776"/>
                          </a:lnTo>
                          <a:lnTo>
                            <a:pt x="1253" y="782"/>
                          </a:lnTo>
                          <a:lnTo>
                            <a:pt x="1251" y="778"/>
                          </a:lnTo>
                          <a:lnTo>
                            <a:pt x="1251" y="782"/>
                          </a:lnTo>
                          <a:lnTo>
                            <a:pt x="1249" y="782"/>
                          </a:lnTo>
                          <a:lnTo>
                            <a:pt x="1249" y="786"/>
                          </a:lnTo>
                          <a:lnTo>
                            <a:pt x="1245" y="794"/>
                          </a:lnTo>
                          <a:lnTo>
                            <a:pt x="1241" y="796"/>
                          </a:lnTo>
                          <a:lnTo>
                            <a:pt x="1239" y="796"/>
                          </a:lnTo>
                          <a:lnTo>
                            <a:pt x="1236" y="798"/>
                          </a:lnTo>
                          <a:lnTo>
                            <a:pt x="1236" y="802"/>
                          </a:lnTo>
                          <a:lnTo>
                            <a:pt x="1234" y="804"/>
                          </a:lnTo>
                          <a:lnTo>
                            <a:pt x="1232" y="804"/>
                          </a:lnTo>
                          <a:lnTo>
                            <a:pt x="1230" y="806"/>
                          </a:lnTo>
                          <a:lnTo>
                            <a:pt x="1230" y="808"/>
                          </a:lnTo>
                          <a:lnTo>
                            <a:pt x="1226" y="812"/>
                          </a:lnTo>
                          <a:lnTo>
                            <a:pt x="1222" y="812"/>
                          </a:lnTo>
                          <a:lnTo>
                            <a:pt x="1218" y="814"/>
                          </a:lnTo>
                          <a:lnTo>
                            <a:pt x="1216" y="816"/>
                          </a:lnTo>
                          <a:lnTo>
                            <a:pt x="1212" y="822"/>
                          </a:lnTo>
                          <a:lnTo>
                            <a:pt x="1212" y="824"/>
                          </a:lnTo>
                          <a:lnTo>
                            <a:pt x="1208" y="826"/>
                          </a:lnTo>
                          <a:lnTo>
                            <a:pt x="1202" y="826"/>
                          </a:lnTo>
                          <a:lnTo>
                            <a:pt x="1206" y="830"/>
                          </a:lnTo>
                          <a:lnTo>
                            <a:pt x="1202" y="843"/>
                          </a:lnTo>
                          <a:lnTo>
                            <a:pt x="1194" y="855"/>
                          </a:lnTo>
                          <a:lnTo>
                            <a:pt x="1196" y="855"/>
                          </a:lnTo>
                          <a:lnTo>
                            <a:pt x="1196" y="853"/>
                          </a:lnTo>
                          <a:lnTo>
                            <a:pt x="1198" y="853"/>
                          </a:lnTo>
                          <a:lnTo>
                            <a:pt x="1206" y="843"/>
                          </a:lnTo>
                          <a:lnTo>
                            <a:pt x="1206" y="839"/>
                          </a:lnTo>
                          <a:lnTo>
                            <a:pt x="1208" y="835"/>
                          </a:lnTo>
                          <a:lnTo>
                            <a:pt x="1214" y="833"/>
                          </a:lnTo>
                          <a:lnTo>
                            <a:pt x="1218" y="833"/>
                          </a:lnTo>
                          <a:lnTo>
                            <a:pt x="1218" y="830"/>
                          </a:lnTo>
                          <a:lnTo>
                            <a:pt x="1218" y="826"/>
                          </a:lnTo>
                          <a:lnTo>
                            <a:pt x="1224" y="824"/>
                          </a:lnTo>
                          <a:lnTo>
                            <a:pt x="1232" y="822"/>
                          </a:lnTo>
                          <a:lnTo>
                            <a:pt x="1236" y="814"/>
                          </a:lnTo>
                          <a:lnTo>
                            <a:pt x="1239" y="814"/>
                          </a:lnTo>
                          <a:lnTo>
                            <a:pt x="1241" y="808"/>
                          </a:lnTo>
                          <a:lnTo>
                            <a:pt x="1249" y="808"/>
                          </a:lnTo>
                          <a:lnTo>
                            <a:pt x="1251" y="804"/>
                          </a:lnTo>
                          <a:lnTo>
                            <a:pt x="1259" y="802"/>
                          </a:lnTo>
                          <a:lnTo>
                            <a:pt x="1269" y="798"/>
                          </a:lnTo>
                          <a:lnTo>
                            <a:pt x="1273" y="796"/>
                          </a:lnTo>
                          <a:lnTo>
                            <a:pt x="1277" y="796"/>
                          </a:lnTo>
                          <a:lnTo>
                            <a:pt x="1277" y="798"/>
                          </a:lnTo>
                          <a:lnTo>
                            <a:pt x="1283" y="798"/>
                          </a:lnTo>
                          <a:lnTo>
                            <a:pt x="1291" y="798"/>
                          </a:lnTo>
                          <a:lnTo>
                            <a:pt x="1295" y="798"/>
                          </a:lnTo>
                          <a:lnTo>
                            <a:pt x="1295" y="802"/>
                          </a:lnTo>
                          <a:lnTo>
                            <a:pt x="1297" y="804"/>
                          </a:lnTo>
                          <a:lnTo>
                            <a:pt x="1299" y="806"/>
                          </a:lnTo>
                          <a:lnTo>
                            <a:pt x="1299" y="812"/>
                          </a:lnTo>
                          <a:lnTo>
                            <a:pt x="1295" y="808"/>
                          </a:lnTo>
                          <a:lnTo>
                            <a:pt x="1297" y="816"/>
                          </a:lnTo>
                          <a:lnTo>
                            <a:pt x="1295" y="824"/>
                          </a:lnTo>
                          <a:lnTo>
                            <a:pt x="1287" y="822"/>
                          </a:lnTo>
                          <a:lnTo>
                            <a:pt x="1287" y="833"/>
                          </a:lnTo>
                          <a:lnTo>
                            <a:pt x="1279" y="833"/>
                          </a:lnTo>
                          <a:lnTo>
                            <a:pt x="1279" y="835"/>
                          </a:lnTo>
                          <a:lnTo>
                            <a:pt x="1273" y="835"/>
                          </a:lnTo>
                          <a:lnTo>
                            <a:pt x="1273" y="831"/>
                          </a:lnTo>
                          <a:lnTo>
                            <a:pt x="1273" y="830"/>
                          </a:lnTo>
                          <a:lnTo>
                            <a:pt x="1269" y="826"/>
                          </a:lnTo>
                          <a:lnTo>
                            <a:pt x="1269" y="830"/>
                          </a:lnTo>
                          <a:lnTo>
                            <a:pt x="1267" y="831"/>
                          </a:lnTo>
                          <a:lnTo>
                            <a:pt x="1267" y="833"/>
                          </a:lnTo>
                          <a:lnTo>
                            <a:pt x="1271" y="835"/>
                          </a:lnTo>
                          <a:lnTo>
                            <a:pt x="1271" y="839"/>
                          </a:lnTo>
                          <a:lnTo>
                            <a:pt x="1269" y="839"/>
                          </a:lnTo>
                          <a:lnTo>
                            <a:pt x="1269" y="841"/>
                          </a:lnTo>
                          <a:lnTo>
                            <a:pt x="1271" y="843"/>
                          </a:lnTo>
                          <a:lnTo>
                            <a:pt x="1277" y="843"/>
                          </a:lnTo>
                          <a:lnTo>
                            <a:pt x="1281" y="839"/>
                          </a:lnTo>
                          <a:lnTo>
                            <a:pt x="1287" y="839"/>
                          </a:lnTo>
                          <a:lnTo>
                            <a:pt x="1291" y="839"/>
                          </a:lnTo>
                          <a:lnTo>
                            <a:pt x="1291" y="841"/>
                          </a:lnTo>
                          <a:lnTo>
                            <a:pt x="1291" y="843"/>
                          </a:lnTo>
                          <a:lnTo>
                            <a:pt x="1289" y="845"/>
                          </a:lnTo>
                          <a:lnTo>
                            <a:pt x="1289" y="851"/>
                          </a:lnTo>
                          <a:lnTo>
                            <a:pt x="1289" y="853"/>
                          </a:lnTo>
                          <a:lnTo>
                            <a:pt x="1287" y="853"/>
                          </a:lnTo>
                          <a:lnTo>
                            <a:pt x="1283" y="859"/>
                          </a:lnTo>
                          <a:lnTo>
                            <a:pt x="1281" y="859"/>
                          </a:lnTo>
                          <a:lnTo>
                            <a:pt x="1283" y="859"/>
                          </a:lnTo>
                          <a:lnTo>
                            <a:pt x="1287" y="861"/>
                          </a:lnTo>
                          <a:lnTo>
                            <a:pt x="1295" y="859"/>
                          </a:lnTo>
                          <a:lnTo>
                            <a:pt x="1295" y="863"/>
                          </a:lnTo>
                          <a:lnTo>
                            <a:pt x="1291" y="863"/>
                          </a:lnTo>
                          <a:lnTo>
                            <a:pt x="1291" y="875"/>
                          </a:lnTo>
                          <a:lnTo>
                            <a:pt x="1295" y="875"/>
                          </a:lnTo>
                          <a:lnTo>
                            <a:pt x="1295" y="881"/>
                          </a:lnTo>
                          <a:lnTo>
                            <a:pt x="1308" y="883"/>
                          </a:lnTo>
                          <a:lnTo>
                            <a:pt x="1306" y="885"/>
                          </a:lnTo>
                          <a:lnTo>
                            <a:pt x="1301" y="889"/>
                          </a:lnTo>
                          <a:lnTo>
                            <a:pt x="1304" y="891"/>
                          </a:lnTo>
                          <a:lnTo>
                            <a:pt x="1306" y="891"/>
                          </a:lnTo>
                          <a:lnTo>
                            <a:pt x="1306" y="889"/>
                          </a:lnTo>
                          <a:lnTo>
                            <a:pt x="1308" y="889"/>
                          </a:lnTo>
                          <a:lnTo>
                            <a:pt x="1316" y="893"/>
                          </a:lnTo>
                          <a:lnTo>
                            <a:pt x="1320" y="893"/>
                          </a:lnTo>
                          <a:lnTo>
                            <a:pt x="1320" y="898"/>
                          </a:lnTo>
                          <a:lnTo>
                            <a:pt x="1326" y="898"/>
                          </a:lnTo>
                          <a:lnTo>
                            <a:pt x="1332" y="893"/>
                          </a:lnTo>
                          <a:lnTo>
                            <a:pt x="1336" y="889"/>
                          </a:lnTo>
                          <a:lnTo>
                            <a:pt x="1338" y="889"/>
                          </a:lnTo>
                          <a:lnTo>
                            <a:pt x="1338" y="898"/>
                          </a:lnTo>
                          <a:lnTo>
                            <a:pt x="1344" y="898"/>
                          </a:lnTo>
                          <a:lnTo>
                            <a:pt x="1344" y="900"/>
                          </a:lnTo>
                          <a:lnTo>
                            <a:pt x="1344" y="900"/>
                          </a:lnTo>
                          <a:close/>
                          <a:moveTo>
                            <a:pt x="1509" y="835"/>
                          </a:moveTo>
                          <a:lnTo>
                            <a:pt x="1509" y="835"/>
                          </a:lnTo>
                          <a:lnTo>
                            <a:pt x="1509" y="841"/>
                          </a:lnTo>
                          <a:lnTo>
                            <a:pt x="1503" y="841"/>
                          </a:lnTo>
                          <a:lnTo>
                            <a:pt x="1501" y="839"/>
                          </a:lnTo>
                          <a:lnTo>
                            <a:pt x="1501" y="833"/>
                          </a:lnTo>
                          <a:lnTo>
                            <a:pt x="1509" y="826"/>
                          </a:lnTo>
                          <a:lnTo>
                            <a:pt x="1509" y="822"/>
                          </a:lnTo>
                          <a:lnTo>
                            <a:pt x="1503" y="824"/>
                          </a:lnTo>
                          <a:lnTo>
                            <a:pt x="1503" y="826"/>
                          </a:lnTo>
                          <a:lnTo>
                            <a:pt x="1501" y="830"/>
                          </a:lnTo>
                          <a:lnTo>
                            <a:pt x="1499" y="833"/>
                          </a:lnTo>
                          <a:lnTo>
                            <a:pt x="1499" y="839"/>
                          </a:lnTo>
                          <a:lnTo>
                            <a:pt x="1492" y="839"/>
                          </a:lnTo>
                          <a:lnTo>
                            <a:pt x="1492" y="833"/>
                          </a:lnTo>
                          <a:lnTo>
                            <a:pt x="1496" y="833"/>
                          </a:lnTo>
                          <a:lnTo>
                            <a:pt x="1496" y="830"/>
                          </a:lnTo>
                          <a:lnTo>
                            <a:pt x="1492" y="826"/>
                          </a:lnTo>
                          <a:lnTo>
                            <a:pt x="1492" y="822"/>
                          </a:lnTo>
                          <a:lnTo>
                            <a:pt x="1496" y="822"/>
                          </a:lnTo>
                          <a:lnTo>
                            <a:pt x="1496" y="816"/>
                          </a:lnTo>
                          <a:lnTo>
                            <a:pt x="1499" y="812"/>
                          </a:lnTo>
                          <a:lnTo>
                            <a:pt x="1494" y="814"/>
                          </a:lnTo>
                          <a:lnTo>
                            <a:pt x="1494" y="816"/>
                          </a:lnTo>
                          <a:lnTo>
                            <a:pt x="1490" y="816"/>
                          </a:lnTo>
                          <a:lnTo>
                            <a:pt x="1484" y="818"/>
                          </a:lnTo>
                          <a:lnTo>
                            <a:pt x="1482" y="818"/>
                          </a:lnTo>
                          <a:lnTo>
                            <a:pt x="1478" y="818"/>
                          </a:lnTo>
                          <a:lnTo>
                            <a:pt x="1484" y="808"/>
                          </a:lnTo>
                          <a:lnTo>
                            <a:pt x="1482" y="812"/>
                          </a:lnTo>
                          <a:lnTo>
                            <a:pt x="1476" y="812"/>
                          </a:lnTo>
                          <a:lnTo>
                            <a:pt x="1478" y="808"/>
                          </a:lnTo>
                          <a:lnTo>
                            <a:pt x="1474" y="806"/>
                          </a:lnTo>
                          <a:lnTo>
                            <a:pt x="1476" y="804"/>
                          </a:lnTo>
                          <a:lnTo>
                            <a:pt x="1482" y="796"/>
                          </a:lnTo>
                          <a:lnTo>
                            <a:pt x="1476" y="792"/>
                          </a:lnTo>
                          <a:lnTo>
                            <a:pt x="1474" y="792"/>
                          </a:lnTo>
                          <a:lnTo>
                            <a:pt x="1472" y="794"/>
                          </a:lnTo>
                          <a:lnTo>
                            <a:pt x="1468" y="794"/>
                          </a:lnTo>
                          <a:lnTo>
                            <a:pt x="1466" y="794"/>
                          </a:lnTo>
                          <a:lnTo>
                            <a:pt x="1464" y="788"/>
                          </a:lnTo>
                          <a:lnTo>
                            <a:pt x="1462" y="792"/>
                          </a:lnTo>
                          <a:lnTo>
                            <a:pt x="1454" y="794"/>
                          </a:lnTo>
                          <a:lnTo>
                            <a:pt x="1454" y="796"/>
                          </a:lnTo>
                          <a:lnTo>
                            <a:pt x="1454" y="798"/>
                          </a:lnTo>
                          <a:lnTo>
                            <a:pt x="1450" y="796"/>
                          </a:lnTo>
                          <a:lnTo>
                            <a:pt x="1450" y="794"/>
                          </a:lnTo>
                          <a:lnTo>
                            <a:pt x="1444" y="796"/>
                          </a:lnTo>
                          <a:lnTo>
                            <a:pt x="1446" y="794"/>
                          </a:lnTo>
                          <a:lnTo>
                            <a:pt x="1446" y="792"/>
                          </a:lnTo>
                          <a:lnTo>
                            <a:pt x="1436" y="794"/>
                          </a:lnTo>
                          <a:lnTo>
                            <a:pt x="1444" y="788"/>
                          </a:lnTo>
                          <a:lnTo>
                            <a:pt x="1444" y="784"/>
                          </a:lnTo>
                          <a:lnTo>
                            <a:pt x="1440" y="782"/>
                          </a:lnTo>
                          <a:lnTo>
                            <a:pt x="1434" y="778"/>
                          </a:lnTo>
                          <a:lnTo>
                            <a:pt x="1434" y="782"/>
                          </a:lnTo>
                          <a:lnTo>
                            <a:pt x="1431" y="782"/>
                          </a:lnTo>
                          <a:lnTo>
                            <a:pt x="1425" y="794"/>
                          </a:lnTo>
                          <a:lnTo>
                            <a:pt x="1427" y="786"/>
                          </a:lnTo>
                          <a:lnTo>
                            <a:pt x="1425" y="786"/>
                          </a:lnTo>
                          <a:lnTo>
                            <a:pt x="1425" y="784"/>
                          </a:lnTo>
                          <a:lnTo>
                            <a:pt x="1425" y="782"/>
                          </a:lnTo>
                          <a:lnTo>
                            <a:pt x="1425" y="778"/>
                          </a:lnTo>
                          <a:lnTo>
                            <a:pt x="1427" y="774"/>
                          </a:lnTo>
                          <a:lnTo>
                            <a:pt x="1429" y="772"/>
                          </a:lnTo>
                          <a:lnTo>
                            <a:pt x="1429" y="759"/>
                          </a:lnTo>
                          <a:lnTo>
                            <a:pt x="1431" y="759"/>
                          </a:lnTo>
                          <a:lnTo>
                            <a:pt x="1436" y="759"/>
                          </a:lnTo>
                          <a:lnTo>
                            <a:pt x="1438" y="755"/>
                          </a:lnTo>
                          <a:lnTo>
                            <a:pt x="1438" y="753"/>
                          </a:lnTo>
                          <a:lnTo>
                            <a:pt x="1434" y="753"/>
                          </a:lnTo>
                          <a:lnTo>
                            <a:pt x="1434" y="749"/>
                          </a:lnTo>
                          <a:lnTo>
                            <a:pt x="1438" y="749"/>
                          </a:lnTo>
                          <a:lnTo>
                            <a:pt x="1438" y="747"/>
                          </a:lnTo>
                          <a:lnTo>
                            <a:pt x="1444" y="747"/>
                          </a:lnTo>
                          <a:lnTo>
                            <a:pt x="1444" y="743"/>
                          </a:lnTo>
                          <a:lnTo>
                            <a:pt x="1436" y="745"/>
                          </a:lnTo>
                          <a:lnTo>
                            <a:pt x="1431" y="743"/>
                          </a:lnTo>
                          <a:lnTo>
                            <a:pt x="1425" y="745"/>
                          </a:lnTo>
                          <a:lnTo>
                            <a:pt x="1419" y="753"/>
                          </a:lnTo>
                          <a:lnTo>
                            <a:pt x="1421" y="757"/>
                          </a:lnTo>
                          <a:lnTo>
                            <a:pt x="1417" y="757"/>
                          </a:lnTo>
                          <a:lnTo>
                            <a:pt x="1413" y="759"/>
                          </a:lnTo>
                          <a:lnTo>
                            <a:pt x="1413" y="768"/>
                          </a:lnTo>
                          <a:lnTo>
                            <a:pt x="1411" y="772"/>
                          </a:lnTo>
                          <a:lnTo>
                            <a:pt x="1411" y="782"/>
                          </a:lnTo>
                          <a:lnTo>
                            <a:pt x="1411" y="784"/>
                          </a:lnTo>
                          <a:lnTo>
                            <a:pt x="1411" y="788"/>
                          </a:lnTo>
                          <a:lnTo>
                            <a:pt x="1407" y="794"/>
                          </a:lnTo>
                          <a:lnTo>
                            <a:pt x="1407" y="796"/>
                          </a:lnTo>
                          <a:lnTo>
                            <a:pt x="1413" y="796"/>
                          </a:lnTo>
                          <a:lnTo>
                            <a:pt x="1411" y="802"/>
                          </a:lnTo>
                          <a:lnTo>
                            <a:pt x="1411" y="804"/>
                          </a:lnTo>
                          <a:lnTo>
                            <a:pt x="1409" y="804"/>
                          </a:lnTo>
                          <a:lnTo>
                            <a:pt x="1407" y="802"/>
                          </a:lnTo>
                          <a:lnTo>
                            <a:pt x="1403" y="802"/>
                          </a:lnTo>
                          <a:lnTo>
                            <a:pt x="1401" y="802"/>
                          </a:lnTo>
                          <a:lnTo>
                            <a:pt x="1401" y="804"/>
                          </a:lnTo>
                          <a:lnTo>
                            <a:pt x="1399" y="804"/>
                          </a:lnTo>
                          <a:lnTo>
                            <a:pt x="1399" y="806"/>
                          </a:lnTo>
                          <a:lnTo>
                            <a:pt x="1401" y="806"/>
                          </a:lnTo>
                          <a:lnTo>
                            <a:pt x="1401" y="808"/>
                          </a:lnTo>
                          <a:lnTo>
                            <a:pt x="1397" y="808"/>
                          </a:lnTo>
                          <a:lnTo>
                            <a:pt x="1391" y="808"/>
                          </a:lnTo>
                          <a:lnTo>
                            <a:pt x="1391" y="814"/>
                          </a:lnTo>
                          <a:lnTo>
                            <a:pt x="1393" y="814"/>
                          </a:lnTo>
                          <a:lnTo>
                            <a:pt x="1393" y="812"/>
                          </a:lnTo>
                          <a:lnTo>
                            <a:pt x="1403" y="814"/>
                          </a:lnTo>
                          <a:lnTo>
                            <a:pt x="1401" y="816"/>
                          </a:lnTo>
                          <a:lnTo>
                            <a:pt x="1401" y="814"/>
                          </a:lnTo>
                          <a:lnTo>
                            <a:pt x="1397" y="816"/>
                          </a:lnTo>
                          <a:lnTo>
                            <a:pt x="1397" y="822"/>
                          </a:lnTo>
                          <a:lnTo>
                            <a:pt x="1389" y="826"/>
                          </a:lnTo>
                          <a:lnTo>
                            <a:pt x="1387" y="830"/>
                          </a:lnTo>
                          <a:lnTo>
                            <a:pt x="1389" y="835"/>
                          </a:lnTo>
                          <a:lnTo>
                            <a:pt x="1397" y="835"/>
                          </a:lnTo>
                          <a:lnTo>
                            <a:pt x="1399" y="833"/>
                          </a:lnTo>
                          <a:lnTo>
                            <a:pt x="1417" y="833"/>
                          </a:lnTo>
                          <a:lnTo>
                            <a:pt x="1427" y="833"/>
                          </a:lnTo>
                          <a:lnTo>
                            <a:pt x="1427" y="835"/>
                          </a:lnTo>
                          <a:lnTo>
                            <a:pt x="1429" y="835"/>
                          </a:lnTo>
                          <a:lnTo>
                            <a:pt x="1434" y="833"/>
                          </a:lnTo>
                          <a:lnTo>
                            <a:pt x="1436" y="831"/>
                          </a:lnTo>
                          <a:lnTo>
                            <a:pt x="1436" y="835"/>
                          </a:lnTo>
                          <a:lnTo>
                            <a:pt x="1462" y="831"/>
                          </a:lnTo>
                          <a:lnTo>
                            <a:pt x="1458" y="839"/>
                          </a:lnTo>
                          <a:lnTo>
                            <a:pt x="1466" y="839"/>
                          </a:lnTo>
                          <a:lnTo>
                            <a:pt x="1468" y="831"/>
                          </a:lnTo>
                          <a:lnTo>
                            <a:pt x="1474" y="831"/>
                          </a:lnTo>
                          <a:lnTo>
                            <a:pt x="1472" y="835"/>
                          </a:lnTo>
                          <a:lnTo>
                            <a:pt x="1468" y="839"/>
                          </a:lnTo>
                          <a:lnTo>
                            <a:pt x="1466" y="841"/>
                          </a:lnTo>
                          <a:lnTo>
                            <a:pt x="1464" y="845"/>
                          </a:lnTo>
                          <a:lnTo>
                            <a:pt x="1458" y="849"/>
                          </a:lnTo>
                          <a:lnTo>
                            <a:pt x="1458" y="853"/>
                          </a:lnTo>
                          <a:lnTo>
                            <a:pt x="1464" y="853"/>
                          </a:lnTo>
                          <a:lnTo>
                            <a:pt x="1468" y="849"/>
                          </a:lnTo>
                          <a:lnTo>
                            <a:pt x="1472" y="843"/>
                          </a:lnTo>
                          <a:lnTo>
                            <a:pt x="1472" y="841"/>
                          </a:lnTo>
                          <a:lnTo>
                            <a:pt x="1474" y="839"/>
                          </a:lnTo>
                          <a:lnTo>
                            <a:pt x="1478" y="839"/>
                          </a:lnTo>
                          <a:lnTo>
                            <a:pt x="1482" y="831"/>
                          </a:lnTo>
                          <a:lnTo>
                            <a:pt x="1486" y="831"/>
                          </a:lnTo>
                          <a:lnTo>
                            <a:pt x="1486" y="835"/>
                          </a:lnTo>
                          <a:lnTo>
                            <a:pt x="1492" y="839"/>
                          </a:lnTo>
                          <a:lnTo>
                            <a:pt x="1492" y="843"/>
                          </a:lnTo>
                          <a:lnTo>
                            <a:pt x="1490" y="843"/>
                          </a:lnTo>
                          <a:lnTo>
                            <a:pt x="1486" y="843"/>
                          </a:lnTo>
                          <a:lnTo>
                            <a:pt x="1486" y="853"/>
                          </a:lnTo>
                          <a:lnTo>
                            <a:pt x="1492" y="851"/>
                          </a:lnTo>
                          <a:lnTo>
                            <a:pt x="1492" y="845"/>
                          </a:lnTo>
                          <a:lnTo>
                            <a:pt x="1496" y="849"/>
                          </a:lnTo>
                          <a:lnTo>
                            <a:pt x="1496" y="855"/>
                          </a:lnTo>
                          <a:lnTo>
                            <a:pt x="1503" y="855"/>
                          </a:lnTo>
                          <a:lnTo>
                            <a:pt x="1505" y="849"/>
                          </a:lnTo>
                          <a:lnTo>
                            <a:pt x="1511" y="839"/>
                          </a:lnTo>
                          <a:lnTo>
                            <a:pt x="1511" y="833"/>
                          </a:lnTo>
                          <a:lnTo>
                            <a:pt x="1509" y="835"/>
                          </a:lnTo>
                          <a:lnTo>
                            <a:pt x="1509" y="835"/>
                          </a:lnTo>
                          <a:close/>
                          <a:moveTo>
                            <a:pt x="1362" y="881"/>
                          </a:moveTo>
                          <a:lnTo>
                            <a:pt x="1362" y="879"/>
                          </a:lnTo>
                          <a:lnTo>
                            <a:pt x="1356" y="879"/>
                          </a:lnTo>
                          <a:lnTo>
                            <a:pt x="1360" y="869"/>
                          </a:lnTo>
                          <a:lnTo>
                            <a:pt x="1364" y="863"/>
                          </a:lnTo>
                          <a:lnTo>
                            <a:pt x="1371" y="863"/>
                          </a:lnTo>
                          <a:lnTo>
                            <a:pt x="1373" y="861"/>
                          </a:lnTo>
                          <a:lnTo>
                            <a:pt x="1375" y="859"/>
                          </a:lnTo>
                          <a:lnTo>
                            <a:pt x="1373" y="855"/>
                          </a:lnTo>
                          <a:lnTo>
                            <a:pt x="1371" y="855"/>
                          </a:lnTo>
                          <a:lnTo>
                            <a:pt x="1371" y="859"/>
                          </a:lnTo>
                          <a:lnTo>
                            <a:pt x="1366" y="861"/>
                          </a:lnTo>
                          <a:lnTo>
                            <a:pt x="1364" y="861"/>
                          </a:lnTo>
                          <a:lnTo>
                            <a:pt x="1360" y="859"/>
                          </a:lnTo>
                          <a:lnTo>
                            <a:pt x="1352" y="863"/>
                          </a:lnTo>
                          <a:lnTo>
                            <a:pt x="1354" y="869"/>
                          </a:lnTo>
                          <a:lnTo>
                            <a:pt x="1352" y="871"/>
                          </a:lnTo>
                          <a:lnTo>
                            <a:pt x="1348" y="871"/>
                          </a:lnTo>
                          <a:lnTo>
                            <a:pt x="1346" y="875"/>
                          </a:lnTo>
                          <a:lnTo>
                            <a:pt x="1346" y="879"/>
                          </a:lnTo>
                          <a:lnTo>
                            <a:pt x="1346" y="881"/>
                          </a:lnTo>
                          <a:lnTo>
                            <a:pt x="1344" y="883"/>
                          </a:lnTo>
                          <a:lnTo>
                            <a:pt x="1344" y="891"/>
                          </a:lnTo>
                          <a:lnTo>
                            <a:pt x="1344" y="893"/>
                          </a:lnTo>
                          <a:lnTo>
                            <a:pt x="1346" y="895"/>
                          </a:lnTo>
                          <a:lnTo>
                            <a:pt x="1354" y="898"/>
                          </a:lnTo>
                          <a:lnTo>
                            <a:pt x="1354" y="895"/>
                          </a:lnTo>
                          <a:lnTo>
                            <a:pt x="1354" y="893"/>
                          </a:lnTo>
                          <a:lnTo>
                            <a:pt x="1352" y="891"/>
                          </a:lnTo>
                          <a:lnTo>
                            <a:pt x="1354" y="885"/>
                          </a:lnTo>
                          <a:lnTo>
                            <a:pt x="1362" y="881"/>
                          </a:lnTo>
                          <a:lnTo>
                            <a:pt x="1362" y="881"/>
                          </a:lnTo>
                          <a:close/>
                          <a:moveTo>
                            <a:pt x="1338" y="806"/>
                          </a:moveTo>
                          <a:lnTo>
                            <a:pt x="1332" y="802"/>
                          </a:lnTo>
                          <a:lnTo>
                            <a:pt x="1328" y="802"/>
                          </a:lnTo>
                          <a:lnTo>
                            <a:pt x="1324" y="796"/>
                          </a:lnTo>
                          <a:lnTo>
                            <a:pt x="1320" y="792"/>
                          </a:lnTo>
                          <a:lnTo>
                            <a:pt x="1316" y="792"/>
                          </a:lnTo>
                          <a:lnTo>
                            <a:pt x="1308" y="788"/>
                          </a:lnTo>
                          <a:lnTo>
                            <a:pt x="1304" y="784"/>
                          </a:lnTo>
                          <a:lnTo>
                            <a:pt x="1295" y="784"/>
                          </a:lnTo>
                          <a:lnTo>
                            <a:pt x="1295" y="792"/>
                          </a:lnTo>
                          <a:lnTo>
                            <a:pt x="1301" y="792"/>
                          </a:lnTo>
                          <a:lnTo>
                            <a:pt x="1306" y="796"/>
                          </a:lnTo>
                          <a:lnTo>
                            <a:pt x="1306" y="802"/>
                          </a:lnTo>
                          <a:lnTo>
                            <a:pt x="1310" y="802"/>
                          </a:lnTo>
                          <a:lnTo>
                            <a:pt x="1318" y="804"/>
                          </a:lnTo>
                          <a:lnTo>
                            <a:pt x="1324" y="806"/>
                          </a:lnTo>
                          <a:lnTo>
                            <a:pt x="1328" y="808"/>
                          </a:lnTo>
                          <a:lnTo>
                            <a:pt x="1336" y="812"/>
                          </a:lnTo>
                          <a:lnTo>
                            <a:pt x="1336" y="808"/>
                          </a:lnTo>
                          <a:lnTo>
                            <a:pt x="1338" y="806"/>
                          </a:lnTo>
                          <a:lnTo>
                            <a:pt x="1338" y="806"/>
                          </a:lnTo>
                          <a:close/>
                          <a:moveTo>
                            <a:pt x="160" y="699"/>
                          </a:moveTo>
                          <a:lnTo>
                            <a:pt x="160" y="699"/>
                          </a:lnTo>
                          <a:lnTo>
                            <a:pt x="160" y="698"/>
                          </a:lnTo>
                          <a:lnTo>
                            <a:pt x="160" y="694"/>
                          </a:lnTo>
                          <a:lnTo>
                            <a:pt x="166" y="684"/>
                          </a:lnTo>
                          <a:lnTo>
                            <a:pt x="154" y="686"/>
                          </a:lnTo>
                          <a:lnTo>
                            <a:pt x="148" y="686"/>
                          </a:lnTo>
                          <a:lnTo>
                            <a:pt x="144" y="684"/>
                          </a:lnTo>
                          <a:lnTo>
                            <a:pt x="146" y="696"/>
                          </a:lnTo>
                          <a:lnTo>
                            <a:pt x="146" y="698"/>
                          </a:lnTo>
                          <a:lnTo>
                            <a:pt x="146" y="699"/>
                          </a:lnTo>
                          <a:lnTo>
                            <a:pt x="148" y="699"/>
                          </a:lnTo>
                          <a:lnTo>
                            <a:pt x="148" y="703"/>
                          </a:lnTo>
                          <a:lnTo>
                            <a:pt x="148" y="707"/>
                          </a:lnTo>
                          <a:lnTo>
                            <a:pt x="154" y="705"/>
                          </a:lnTo>
                          <a:lnTo>
                            <a:pt x="156" y="705"/>
                          </a:lnTo>
                          <a:lnTo>
                            <a:pt x="160" y="699"/>
                          </a:lnTo>
                          <a:lnTo>
                            <a:pt x="160" y="699"/>
                          </a:lnTo>
                          <a:close/>
                          <a:moveTo>
                            <a:pt x="692" y="238"/>
                          </a:moveTo>
                          <a:lnTo>
                            <a:pt x="692" y="238"/>
                          </a:lnTo>
                          <a:lnTo>
                            <a:pt x="688" y="237"/>
                          </a:lnTo>
                          <a:lnTo>
                            <a:pt x="688" y="231"/>
                          </a:lnTo>
                          <a:lnTo>
                            <a:pt x="688" y="225"/>
                          </a:lnTo>
                          <a:lnTo>
                            <a:pt x="686" y="221"/>
                          </a:lnTo>
                          <a:lnTo>
                            <a:pt x="680" y="221"/>
                          </a:lnTo>
                          <a:lnTo>
                            <a:pt x="678" y="225"/>
                          </a:lnTo>
                          <a:lnTo>
                            <a:pt x="666" y="221"/>
                          </a:lnTo>
                          <a:lnTo>
                            <a:pt x="658" y="219"/>
                          </a:lnTo>
                          <a:lnTo>
                            <a:pt x="654" y="213"/>
                          </a:lnTo>
                          <a:lnTo>
                            <a:pt x="650" y="205"/>
                          </a:lnTo>
                          <a:lnTo>
                            <a:pt x="648" y="205"/>
                          </a:lnTo>
                          <a:lnTo>
                            <a:pt x="648" y="215"/>
                          </a:lnTo>
                          <a:lnTo>
                            <a:pt x="646" y="213"/>
                          </a:lnTo>
                          <a:lnTo>
                            <a:pt x="639" y="213"/>
                          </a:lnTo>
                          <a:lnTo>
                            <a:pt x="637" y="213"/>
                          </a:lnTo>
                          <a:lnTo>
                            <a:pt x="633" y="207"/>
                          </a:lnTo>
                          <a:lnTo>
                            <a:pt x="629" y="203"/>
                          </a:lnTo>
                          <a:lnTo>
                            <a:pt x="623" y="195"/>
                          </a:lnTo>
                          <a:lnTo>
                            <a:pt x="623" y="189"/>
                          </a:lnTo>
                          <a:lnTo>
                            <a:pt x="621" y="181"/>
                          </a:lnTo>
                          <a:lnTo>
                            <a:pt x="619" y="181"/>
                          </a:lnTo>
                          <a:lnTo>
                            <a:pt x="613" y="179"/>
                          </a:lnTo>
                          <a:lnTo>
                            <a:pt x="613" y="175"/>
                          </a:lnTo>
                          <a:lnTo>
                            <a:pt x="613" y="170"/>
                          </a:lnTo>
                          <a:lnTo>
                            <a:pt x="611" y="166"/>
                          </a:lnTo>
                          <a:lnTo>
                            <a:pt x="609" y="162"/>
                          </a:lnTo>
                          <a:lnTo>
                            <a:pt x="609" y="160"/>
                          </a:lnTo>
                          <a:lnTo>
                            <a:pt x="603" y="158"/>
                          </a:lnTo>
                          <a:lnTo>
                            <a:pt x="599" y="160"/>
                          </a:lnTo>
                          <a:lnTo>
                            <a:pt x="593" y="158"/>
                          </a:lnTo>
                          <a:lnTo>
                            <a:pt x="589" y="158"/>
                          </a:lnTo>
                          <a:lnTo>
                            <a:pt x="585" y="160"/>
                          </a:lnTo>
                          <a:lnTo>
                            <a:pt x="583" y="160"/>
                          </a:lnTo>
                          <a:lnTo>
                            <a:pt x="578" y="160"/>
                          </a:lnTo>
                          <a:lnTo>
                            <a:pt x="576" y="156"/>
                          </a:lnTo>
                          <a:lnTo>
                            <a:pt x="574" y="156"/>
                          </a:lnTo>
                          <a:lnTo>
                            <a:pt x="568" y="166"/>
                          </a:lnTo>
                          <a:lnTo>
                            <a:pt x="568" y="168"/>
                          </a:lnTo>
                          <a:lnTo>
                            <a:pt x="568" y="171"/>
                          </a:lnTo>
                          <a:lnTo>
                            <a:pt x="564" y="175"/>
                          </a:lnTo>
                          <a:lnTo>
                            <a:pt x="558" y="177"/>
                          </a:lnTo>
                          <a:lnTo>
                            <a:pt x="556" y="170"/>
                          </a:lnTo>
                          <a:lnTo>
                            <a:pt x="558" y="162"/>
                          </a:lnTo>
                          <a:lnTo>
                            <a:pt x="564" y="148"/>
                          </a:lnTo>
                          <a:lnTo>
                            <a:pt x="562" y="148"/>
                          </a:lnTo>
                          <a:lnTo>
                            <a:pt x="554" y="138"/>
                          </a:lnTo>
                          <a:lnTo>
                            <a:pt x="554" y="136"/>
                          </a:lnTo>
                          <a:lnTo>
                            <a:pt x="550" y="132"/>
                          </a:lnTo>
                          <a:lnTo>
                            <a:pt x="548" y="132"/>
                          </a:lnTo>
                          <a:lnTo>
                            <a:pt x="548" y="136"/>
                          </a:lnTo>
                          <a:lnTo>
                            <a:pt x="544" y="130"/>
                          </a:lnTo>
                          <a:lnTo>
                            <a:pt x="536" y="130"/>
                          </a:lnTo>
                          <a:lnTo>
                            <a:pt x="536" y="136"/>
                          </a:lnTo>
                          <a:lnTo>
                            <a:pt x="534" y="138"/>
                          </a:lnTo>
                          <a:lnTo>
                            <a:pt x="528" y="140"/>
                          </a:lnTo>
                          <a:lnTo>
                            <a:pt x="528" y="148"/>
                          </a:lnTo>
                          <a:lnTo>
                            <a:pt x="522" y="148"/>
                          </a:lnTo>
                          <a:lnTo>
                            <a:pt x="522" y="146"/>
                          </a:lnTo>
                          <a:lnTo>
                            <a:pt x="520" y="146"/>
                          </a:lnTo>
                          <a:lnTo>
                            <a:pt x="520" y="140"/>
                          </a:lnTo>
                          <a:lnTo>
                            <a:pt x="516" y="136"/>
                          </a:lnTo>
                          <a:lnTo>
                            <a:pt x="509" y="130"/>
                          </a:lnTo>
                          <a:lnTo>
                            <a:pt x="497" y="128"/>
                          </a:lnTo>
                          <a:lnTo>
                            <a:pt x="493" y="142"/>
                          </a:lnTo>
                          <a:lnTo>
                            <a:pt x="493" y="146"/>
                          </a:lnTo>
                          <a:lnTo>
                            <a:pt x="497" y="148"/>
                          </a:lnTo>
                          <a:lnTo>
                            <a:pt x="497" y="160"/>
                          </a:lnTo>
                          <a:lnTo>
                            <a:pt x="491" y="162"/>
                          </a:lnTo>
                          <a:lnTo>
                            <a:pt x="489" y="158"/>
                          </a:lnTo>
                          <a:lnTo>
                            <a:pt x="481" y="158"/>
                          </a:lnTo>
                          <a:lnTo>
                            <a:pt x="469" y="146"/>
                          </a:lnTo>
                          <a:lnTo>
                            <a:pt x="469" y="142"/>
                          </a:lnTo>
                          <a:lnTo>
                            <a:pt x="469" y="140"/>
                          </a:lnTo>
                          <a:lnTo>
                            <a:pt x="471" y="136"/>
                          </a:lnTo>
                          <a:lnTo>
                            <a:pt x="469" y="126"/>
                          </a:lnTo>
                          <a:lnTo>
                            <a:pt x="469" y="118"/>
                          </a:lnTo>
                          <a:lnTo>
                            <a:pt x="455" y="116"/>
                          </a:lnTo>
                          <a:lnTo>
                            <a:pt x="447" y="122"/>
                          </a:lnTo>
                          <a:lnTo>
                            <a:pt x="438" y="130"/>
                          </a:lnTo>
                          <a:lnTo>
                            <a:pt x="436" y="132"/>
                          </a:lnTo>
                          <a:lnTo>
                            <a:pt x="426" y="132"/>
                          </a:lnTo>
                          <a:lnTo>
                            <a:pt x="420" y="132"/>
                          </a:lnTo>
                          <a:lnTo>
                            <a:pt x="414" y="136"/>
                          </a:lnTo>
                          <a:lnTo>
                            <a:pt x="408" y="138"/>
                          </a:lnTo>
                          <a:lnTo>
                            <a:pt x="406" y="140"/>
                          </a:lnTo>
                          <a:lnTo>
                            <a:pt x="400" y="140"/>
                          </a:lnTo>
                          <a:lnTo>
                            <a:pt x="398" y="142"/>
                          </a:lnTo>
                          <a:lnTo>
                            <a:pt x="396" y="148"/>
                          </a:lnTo>
                          <a:lnTo>
                            <a:pt x="396" y="160"/>
                          </a:lnTo>
                          <a:lnTo>
                            <a:pt x="388" y="160"/>
                          </a:lnTo>
                          <a:lnTo>
                            <a:pt x="388" y="162"/>
                          </a:lnTo>
                          <a:lnTo>
                            <a:pt x="388" y="166"/>
                          </a:lnTo>
                          <a:lnTo>
                            <a:pt x="382" y="170"/>
                          </a:lnTo>
                          <a:lnTo>
                            <a:pt x="379" y="175"/>
                          </a:lnTo>
                          <a:lnTo>
                            <a:pt x="377" y="175"/>
                          </a:lnTo>
                          <a:lnTo>
                            <a:pt x="379" y="179"/>
                          </a:lnTo>
                          <a:lnTo>
                            <a:pt x="380" y="181"/>
                          </a:lnTo>
                          <a:lnTo>
                            <a:pt x="386" y="181"/>
                          </a:lnTo>
                          <a:lnTo>
                            <a:pt x="390" y="181"/>
                          </a:lnTo>
                          <a:lnTo>
                            <a:pt x="394" y="181"/>
                          </a:lnTo>
                          <a:lnTo>
                            <a:pt x="394" y="179"/>
                          </a:lnTo>
                          <a:lnTo>
                            <a:pt x="396" y="177"/>
                          </a:lnTo>
                          <a:lnTo>
                            <a:pt x="398" y="177"/>
                          </a:lnTo>
                          <a:lnTo>
                            <a:pt x="400" y="179"/>
                          </a:lnTo>
                          <a:lnTo>
                            <a:pt x="398" y="179"/>
                          </a:lnTo>
                          <a:lnTo>
                            <a:pt x="398" y="181"/>
                          </a:lnTo>
                          <a:lnTo>
                            <a:pt x="404" y="185"/>
                          </a:lnTo>
                          <a:lnTo>
                            <a:pt x="394" y="185"/>
                          </a:lnTo>
                          <a:lnTo>
                            <a:pt x="394" y="189"/>
                          </a:lnTo>
                          <a:lnTo>
                            <a:pt x="408" y="189"/>
                          </a:lnTo>
                          <a:lnTo>
                            <a:pt x="410" y="181"/>
                          </a:lnTo>
                          <a:lnTo>
                            <a:pt x="418" y="185"/>
                          </a:lnTo>
                          <a:lnTo>
                            <a:pt x="426" y="187"/>
                          </a:lnTo>
                          <a:lnTo>
                            <a:pt x="432" y="181"/>
                          </a:lnTo>
                          <a:lnTo>
                            <a:pt x="442" y="179"/>
                          </a:lnTo>
                          <a:lnTo>
                            <a:pt x="451" y="181"/>
                          </a:lnTo>
                          <a:lnTo>
                            <a:pt x="451" y="185"/>
                          </a:lnTo>
                          <a:lnTo>
                            <a:pt x="442" y="185"/>
                          </a:lnTo>
                          <a:lnTo>
                            <a:pt x="432" y="187"/>
                          </a:lnTo>
                          <a:lnTo>
                            <a:pt x="432" y="191"/>
                          </a:lnTo>
                          <a:lnTo>
                            <a:pt x="428" y="191"/>
                          </a:lnTo>
                          <a:lnTo>
                            <a:pt x="426" y="189"/>
                          </a:lnTo>
                          <a:lnTo>
                            <a:pt x="420" y="191"/>
                          </a:lnTo>
                          <a:lnTo>
                            <a:pt x="418" y="191"/>
                          </a:lnTo>
                          <a:lnTo>
                            <a:pt x="404" y="197"/>
                          </a:lnTo>
                          <a:lnTo>
                            <a:pt x="398" y="199"/>
                          </a:lnTo>
                          <a:lnTo>
                            <a:pt x="398" y="203"/>
                          </a:lnTo>
                          <a:lnTo>
                            <a:pt x="400" y="205"/>
                          </a:lnTo>
                          <a:lnTo>
                            <a:pt x="406" y="207"/>
                          </a:lnTo>
                          <a:lnTo>
                            <a:pt x="414" y="209"/>
                          </a:lnTo>
                          <a:lnTo>
                            <a:pt x="414" y="207"/>
                          </a:lnTo>
                          <a:lnTo>
                            <a:pt x="416" y="205"/>
                          </a:lnTo>
                          <a:lnTo>
                            <a:pt x="418" y="207"/>
                          </a:lnTo>
                          <a:lnTo>
                            <a:pt x="424" y="209"/>
                          </a:lnTo>
                          <a:lnTo>
                            <a:pt x="434" y="207"/>
                          </a:lnTo>
                          <a:lnTo>
                            <a:pt x="447" y="207"/>
                          </a:lnTo>
                          <a:lnTo>
                            <a:pt x="451" y="207"/>
                          </a:lnTo>
                          <a:lnTo>
                            <a:pt x="455" y="209"/>
                          </a:lnTo>
                          <a:lnTo>
                            <a:pt x="461" y="207"/>
                          </a:lnTo>
                          <a:lnTo>
                            <a:pt x="469" y="205"/>
                          </a:lnTo>
                          <a:lnTo>
                            <a:pt x="471" y="207"/>
                          </a:lnTo>
                          <a:lnTo>
                            <a:pt x="475" y="209"/>
                          </a:lnTo>
                          <a:lnTo>
                            <a:pt x="481" y="207"/>
                          </a:lnTo>
                          <a:lnTo>
                            <a:pt x="483" y="203"/>
                          </a:lnTo>
                          <a:lnTo>
                            <a:pt x="489" y="205"/>
                          </a:lnTo>
                          <a:lnTo>
                            <a:pt x="491" y="207"/>
                          </a:lnTo>
                          <a:lnTo>
                            <a:pt x="491" y="209"/>
                          </a:lnTo>
                          <a:lnTo>
                            <a:pt x="499" y="209"/>
                          </a:lnTo>
                          <a:lnTo>
                            <a:pt x="501" y="207"/>
                          </a:lnTo>
                          <a:lnTo>
                            <a:pt x="507" y="205"/>
                          </a:lnTo>
                          <a:lnTo>
                            <a:pt x="509" y="207"/>
                          </a:lnTo>
                          <a:lnTo>
                            <a:pt x="509" y="209"/>
                          </a:lnTo>
                          <a:lnTo>
                            <a:pt x="503" y="209"/>
                          </a:lnTo>
                          <a:lnTo>
                            <a:pt x="503" y="215"/>
                          </a:lnTo>
                          <a:lnTo>
                            <a:pt x="497" y="217"/>
                          </a:lnTo>
                          <a:lnTo>
                            <a:pt x="497" y="221"/>
                          </a:lnTo>
                          <a:lnTo>
                            <a:pt x="485" y="221"/>
                          </a:lnTo>
                          <a:lnTo>
                            <a:pt x="473" y="221"/>
                          </a:lnTo>
                          <a:lnTo>
                            <a:pt x="469" y="217"/>
                          </a:lnTo>
                          <a:lnTo>
                            <a:pt x="447" y="221"/>
                          </a:lnTo>
                          <a:lnTo>
                            <a:pt x="446" y="225"/>
                          </a:lnTo>
                          <a:lnTo>
                            <a:pt x="442" y="227"/>
                          </a:lnTo>
                          <a:lnTo>
                            <a:pt x="432" y="227"/>
                          </a:lnTo>
                          <a:lnTo>
                            <a:pt x="416" y="225"/>
                          </a:lnTo>
                          <a:lnTo>
                            <a:pt x="418" y="227"/>
                          </a:lnTo>
                          <a:lnTo>
                            <a:pt x="416" y="231"/>
                          </a:lnTo>
                          <a:lnTo>
                            <a:pt x="416" y="235"/>
                          </a:lnTo>
                          <a:lnTo>
                            <a:pt x="416" y="238"/>
                          </a:lnTo>
                          <a:lnTo>
                            <a:pt x="418" y="238"/>
                          </a:lnTo>
                          <a:lnTo>
                            <a:pt x="418" y="244"/>
                          </a:lnTo>
                          <a:lnTo>
                            <a:pt x="426" y="246"/>
                          </a:lnTo>
                          <a:lnTo>
                            <a:pt x="426" y="252"/>
                          </a:lnTo>
                          <a:lnTo>
                            <a:pt x="434" y="254"/>
                          </a:lnTo>
                          <a:lnTo>
                            <a:pt x="444" y="256"/>
                          </a:lnTo>
                          <a:lnTo>
                            <a:pt x="447" y="256"/>
                          </a:lnTo>
                          <a:lnTo>
                            <a:pt x="455" y="256"/>
                          </a:lnTo>
                          <a:lnTo>
                            <a:pt x="463" y="258"/>
                          </a:lnTo>
                          <a:lnTo>
                            <a:pt x="465" y="266"/>
                          </a:lnTo>
                          <a:lnTo>
                            <a:pt x="469" y="274"/>
                          </a:lnTo>
                          <a:lnTo>
                            <a:pt x="471" y="274"/>
                          </a:lnTo>
                          <a:lnTo>
                            <a:pt x="475" y="274"/>
                          </a:lnTo>
                          <a:lnTo>
                            <a:pt x="479" y="276"/>
                          </a:lnTo>
                          <a:lnTo>
                            <a:pt x="481" y="276"/>
                          </a:lnTo>
                          <a:lnTo>
                            <a:pt x="481" y="278"/>
                          </a:lnTo>
                          <a:lnTo>
                            <a:pt x="489" y="278"/>
                          </a:lnTo>
                          <a:lnTo>
                            <a:pt x="497" y="276"/>
                          </a:lnTo>
                          <a:lnTo>
                            <a:pt x="497" y="274"/>
                          </a:lnTo>
                          <a:lnTo>
                            <a:pt x="501" y="272"/>
                          </a:lnTo>
                          <a:lnTo>
                            <a:pt x="507" y="272"/>
                          </a:lnTo>
                          <a:lnTo>
                            <a:pt x="509" y="274"/>
                          </a:lnTo>
                          <a:lnTo>
                            <a:pt x="526" y="274"/>
                          </a:lnTo>
                          <a:lnTo>
                            <a:pt x="526" y="272"/>
                          </a:lnTo>
                          <a:lnTo>
                            <a:pt x="536" y="268"/>
                          </a:lnTo>
                          <a:lnTo>
                            <a:pt x="544" y="268"/>
                          </a:lnTo>
                          <a:lnTo>
                            <a:pt x="546" y="264"/>
                          </a:lnTo>
                          <a:lnTo>
                            <a:pt x="550" y="264"/>
                          </a:lnTo>
                          <a:lnTo>
                            <a:pt x="558" y="262"/>
                          </a:lnTo>
                          <a:lnTo>
                            <a:pt x="566" y="256"/>
                          </a:lnTo>
                          <a:lnTo>
                            <a:pt x="574" y="256"/>
                          </a:lnTo>
                          <a:lnTo>
                            <a:pt x="578" y="254"/>
                          </a:lnTo>
                          <a:lnTo>
                            <a:pt x="583" y="246"/>
                          </a:lnTo>
                          <a:lnTo>
                            <a:pt x="585" y="246"/>
                          </a:lnTo>
                          <a:lnTo>
                            <a:pt x="591" y="246"/>
                          </a:lnTo>
                          <a:lnTo>
                            <a:pt x="599" y="238"/>
                          </a:lnTo>
                          <a:lnTo>
                            <a:pt x="599" y="237"/>
                          </a:lnTo>
                          <a:lnTo>
                            <a:pt x="603" y="238"/>
                          </a:lnTo>
                          <a:lnTo>
                            <a:pt x="605" y="238"/>
                          </a:lnTo>
                          <a:lnTo>
                            <a:pt x="601" y="252"/>
                          </a:lnTo>
                          <a:lnTo>
                            <a:pt x="603" y="254"/>
                          </a:lnTo>
                          <a:lnTo>
                            <a:pt x="615" y="256"/>
                          </a:lnTo>
                          <a:lnTo>
                            <a:pt x="615" y="262"/>
                          </a:lnTo>
                          <a:lnTo>
                            <a:pt x="621" y="262"/>
                          </a:lnTo>
                          <a:lnTo>
                            <a:pt x="623" y="258"/>
                          </a:lnTo>
                          <a:lnTo>
                            <a:pt x="629" y="262"/>
                          </a:lnTo>
                          <a:lnTo>
                            <a:pt x="637" y="264"/>
                          </a:lnTo>
                          <a:lnTo>
                            <a:pt x="639" y="264"/>
                          </a:lnTo>
                          <a:lnTo>
                            <a:pt x="641" y="262"/>
                          </a:lnTo>
                          <a:lnTo>
                            <a:pt x="643" y="266"/>
                          </a:lnTo>
                          <a:lnTo>
                            <a:pt x="646" y="266"/>
                          </a:lnTo>
                          <a:lnTo>
                            <a:pt x="648" y="266"/>
                          </a:lnTo>
                          <a:lnTo>
                            <a:pt x="650" y="266"/>
                          </a:lnTo>
                          <a:lnTo>
                            <a:pt x="650" y="262"/>
                          </a:lnTo>
                          <a:lnTo>
                            <a:pt x="660" y="264"/>
                          </a:lnTo>
                          <a:lnTo>
                            <a:pt x="664" y="258"/>
                          </a:lnTo>
                          <a:lnTo>
                            <a:pt x="668" y="258"/>
                          </a:lnTo>
                          <a:lnTo>
                            <a:pt x="670" y="256"/>
                          </a:lnTo>
                          <a:lnTo>
                            <a:pt x="674" y="254"/>
                          </a:lnTo>
                          <a:lnTo>
                            <a:pt x="674" y="252"/>
                          </a:lnTo>
                          <a:lnTo>
                            <a:pt x="670" y="252"/>
                          </a:lnTo>
                          <a:lnTo>
                            <a:pt x="670" y="246"/>
                          </a:lnTo>
                          <a:lnTo>
                            <a:pt x="666" y="246"/>
                          </a:lnTo>
                          <a:lnTo>
                            <a:pt x="660" y="246"/>
                          </a:lnTo>
                          <a:lnTo>
                            <a:pt x="658" y="248"/>
                          </a:lnTo>
                          <a:lnTo>
                            <a:pt x="658" y="252"/>
                          </a:lnTo>
                          <a:lnTo>
                            <a:pt x="654" y="252"/>
                          </a:lnTo>
                          <a:lnTo>
                            <a:pt x="650" y="248"/>
                          </a:lnTo>
                          <a:lnTo>
                            <a:pt x="648" y="244"/>
                          </a:lnTo>
                          <a:lnTo>
                            <a:pt x="643" y="240"/>
                          </a:lnTo>
                          <a:lnTo>
                            <a:pt x="643" y="237"/>
                          </a:lnTo>
                          <a:lnTo>
                            <a:pt x="650" y="237"/>
                          </a:lnTo>
                          <a:lnTo>
                            <a:pt x="656" y="244"/>
                          </a:lnTo>
                          <a:lnTo>
                            <a:pt x="664" y="244"/>
                          </a:lnTo>
                          <a:lnTo>
                            <a:pt x="674" y="244"/>
                          </a:lnTo>
                          <a:lnTo>
                            <a:pt x="674" y="240"/>
                          </a:lnTo>
                          <a:lnTo>
                            <a:pt x="666" y="238"/>
                          </a:lnTo>
                          <a:lnTo>
                            <a:pt x="664" y="237"/>
                          </a:lnTo>
                          <a:lnTo>
                            <a:pt x="666" y="237"/>
                          </a:lnTo>
                          <a:lnTo>
                            <a:pt x="670" y="235"/>
                          </a:lnTo>
                          <a:lnTo>
                            <a:pt x="674" y="231"/>
                          </a:lnTo>
                          <a:lnTo>
                            <a:pt x="676" y="237"/>
                          </a:lnTo>
                          <a:lnTo>
                            <a:pt x="684" y="238"/>
                          </a:lnTo>
                          <a:lnTo>
                            <a:pt x="684" y="244"/>
                          </a:lnTo>
                          <a:lnTo>
                            <a:pt x="686" y="244"/>
                          </a:lnTo>
                          <a:lnTo>
                            <a:pt x="688" y="246"/>
                          </a:lnTo>
                          <a:lnTo>
                            <a:pt x="692" y="244"/>
                          </a:lnTo>
                          <a:lnTo>
                            <a:pt x="692" y="238"/>
                          </a:lnTo>
                          <a:lnTo>
                            <a:pt x="692" y="238"/>
                          </a:lnTo>
                          <a:close/>
                          <a:moveTo>
                            <a:pt x="763" y="166"/>
                          </a:moveTo>
                          <a:lnTo>
                            <a:pt x="763" y="166"/>
                          </a:lnTo>
                          <a:lnTo>
                            <a:pt x="763" y="152"/>
                          </a:lnTo>
                          <a:lnTo>
                            <a:pt x="761" y="150"/>
                          </a:lnTo>
                          <a:lnTo>
                            <a:pt x="761" y="148"/>
                          </a:lnTo>
                          <a:lnTo>
                            <a:pt x="763" y="142"/>
                          </a:lnTo>
                          <a:lnTo>
                            <a:pt x="759" y="140"/>
                          </a:lnTo>
                          <a:lnTo>
                            <a:pt x="745" y="148"/>
                          </a:lnTo>
                          <a:lnTo>
                            <a:pt x="743" y="132"/>
                          </a:lnTo>
                          <a:lnTo>
                            <a:pt x="739" y="136"/>
                          </a:lnTo>
                          <a:lnTo>
                            <a:pt x="735" y="136"/>
                          </a:lnTo>
                          <a:lnTo>
                            <a:pt x="731" y="128"/>
                          </a:lnTo>
                          <a:lnTo>
                            <a:pt x="729" y="128"/>
                          </a:lnTo>
                          <a:lnTo>
                            <a:pt x="731" y="122"/>
                          </a:lnTo>
                          <a:lnTo>
                            <a:pt x="745" y="122"/>
                          </a:lnTo>
                          <a:lnTo>
                            <a:pt x="745" y="118"/>
                          </a:lnTo>
                          <a:lnTo>
                            <a:pt x="743" y="118"/>
                          </a:lnTo>
                          <a:lnTo>
                            <a:pt x="745" y="110"/>
                          </a:lnTo>
                          <a:lnTo>
                            <a:pt x="741" y="110"/>
                          </a:lnTo>
                          <a:lnTo>
                            <a:pt x="739" y="106"/>
                          </a:lnTo>
                          <a:lnTo>
                            <a:pt x="731" y="106"/>
                          </a:lnTo>
                          <a:lnTo>
                            <a:pt x="723" y="106"/>
                          </a:lnTo>
                          <a:lnTo>
                            <a:pt x="723" y="108"/>
                          </a:lnTo>
                          <a:lnTo>
                            <a:pt x="715" y="108"/>
                          </a:lnTo>
                          <a:lnTo>
                            <a:pt x="721" y="106"/>
                          </a:lnTo>
                          <a:lnTo>
                            <a:pt x="725" y="103"/>
                          </a:lnTo>
                          <a:lnTo>
                            <a:pt x="731" y="101"/>
                          </a:lnTo>
                          <a:lnTo>
                            <a:pt x="733" y="99"/>
                          </a:lnTo>
                          <a:lnTo>
                            <a:pt x="733" y="97"/>
                          </a:lnTo>
                          <a:lnTo>
                            <a:pt x="731" y="93"/>
                          </a:lnTo>
                          <a:lnTo>
                            <a:pt x="725" y="93"/>
                          </a:lnTo>
                          <a:lnTo>
                            <a:pt x="723" y="99"/>
                          </a:lnTo>
                          <a:lnTo>
                            <a:pt x="721" y="101"/>
                          </a:lnTo>
                          <a:lnTo>
                            <a:pt x="708" y="103"/>
                          </a:lnTo>
                          <a:lnTo>
                            <a:pt x="704" y="106"/>
                          </a:lnTo>
                          <a:lnTo>
                            <a:pt x="708" y="108"/>
                          </a:lnTo>
                          <a:lnTo>
                            <a:pt x="706" y="110"/>
                          </a:lnTo>
                          <a:lnTo>
                            <a:pt x="702" y="110"/>
                          </a:lnTo>
                          <a:lnTo>
                            <a:pt x="694" y="108"/>
                          </a:lnTo>
                          <a:lnTo>
                            <a:pt x="692" y="103"/>
                          </a:lnTo>
                          <a:lnTo>
                            <a:pt x="680" y="110"/>
                          </a:lnTo>
                          <a:lnTo>
                            <a:pt x="676" y="118"/>
                          </a:lnTo>
                          <a:lnTo>
                            <a:pt x="676" y="122"/>
                          </a:lnTo>
                          <a:lnTo>
                            <a:pt x="678" y="126"/>
                          </a:lnTo>
                          <a:lnTo>
                            <a:pt x="686" y="128"/>
                          </a:lnTo>
                          <a:lnTo>
                            <a:pt x="694" y="130"/>
                          </a:lnTo>
                          <a:lnTo>
                            <a:pt x="696" y="132"/>
                          </a:lnTo>
                          <a:lnTo>
                            <a:pt x="694" y="136"/>
                          </a:lnTo>
                          <a:lnTo>
                            <a:pt x="694" y="142"/>
                          </a:lnTo>
                          <a:lnTo>
                            <a:pt x="692" y="146"/>
                          </a:lnTo>
                          <a:lnTo>
                            <a:pt x="680" y="146"/>
                          </a:lnTo>
                          <a:lnTo>
                            <a:pt x="666" y="146"/>
                          </a:lnTo>
                          <a:lnTo>
                            <a:pt x="660" y="132"/>
                          </a:lnTo>
                          <a:lnTo>
                            <a:pt x="656" y="136"/>
                          </a:lnTo>
                          <a:lnTo>
                            <a:pt x="654" y="136"/>
                          </a:lnTo>
                          <a:lnTo>
                            <a:pt x="650" y="136"/>
                          </a:lnTo>
                          <a:lnTo>
                            <a:pt x="650" y="138"/>
                          </a:lnTo>
                          <a:lnTo>
                            <a:pt x="650" y="140"/>
                          </a:lnTo>
                          <a:lnTo>
                            <a:pt x="654" y="146"/>
                          </a:lnTo>
                          <a:lnTo>
                            <a:pt x="650" y="148"/>
                          </a:lnTo>
                          <a:lnTo>
                            <a:pt x="656" y="152"/>
                          </a:lnTo>
                          <a:lnTo>
                            <a:pt x="660" y="160"/>
                          </a:lnTo>
                          <a:lnTo>
                            <a:pt x="668" y="160"/>
                          </a:lnTo>
                          <a:lnTo>
                            <a:pt x="674" y="166"/>
                          </a:lnTo>
                          <a:lnTo>
                            <a:pt x="676" y="166"/>
                          </a:lnTo>
                          <a:lnTo>
                            <a:pt x="676" y="160"/>
                          </a:lnTo>
                          <a:lnTo>
                            <a:pt x="684" y="158"/>
                          </a:lnTo>
                          <a:lnTo>
                            <a:pt x="688" y="166"/>
                          </a:lnTo>
                          <a:lnTo>
                            <a:pt x="694" y="170"/>
                          </a:lnTo>
                          <a:lnTo>
                            <a:pt x="698" y="170"/>
                          </a:lnTo>
                          <a:lnTo>
                            <a:pt x="706" y="177"/>
                          </a:lnTo>
                          <a:lnTo>
                            <a:pt x="706" y="181"/>
                          </a:lnTo>
                          <a:lnTo>
                            <a:pt x="713" y="191"/>
                          </a:lnTo>
                          <a:lnTo>
                            <a:pt x="715" y="191"/>
                          </a:lnTo>
                          <a:lnTo>
                            <a:pt x="723" y="191"/>
                          </a:lnTo>
                          <a:lnTo>
                            <a:pt x="729" y="187"/>
                          </a:lnTo>
                          <a:lnTo>
                            <a:pt x="733" y="179"/>
                          </a:lnTo>
                          <a:lnTo>
                            <a:pt x="739" y="179"/>
                          </a:lnTo>
                          <a:lnTo>
                            <a:pt x="743" y="177"/>
                          </a:lnTo>
                          <a:lnTo>
                            <a:pt x="751" y="175"/>
                          </a:lnTo>
                          <a:lnTo>
                            <a:pt x="761" y="171"/>
                          </a:lnTo>
                          <a:lnTo>
                            <a:pt x="761" y="168"/>
                          </a:lnTo>
                          <a:lnTo>
                            <a:pt x="763" y="166"/>
                          </a:lnTo>
                          <a:lnTo>
                            <a:pt x="763" y="166"/>
                          </a:lnTo>
                          <a:close/>
                          <a:moveTo>
                            <a:pt x="769" y="252"/>
                          </a:moveTo>
                          <a:lnTo>
                            <a:pt x="753" y="238"/>
                          </a:lnTo>
                          <a:lnTo>
                            <a:pt x="745" y="238"/>
                          </a:lnTo>
                          <a:lnTo>
                            <a:pt x="743" y="237"/>
                          </a:lnTo>
                          <a:lnTo>
                            <a:pt x="741" y="237"/>
                          </a:lnTo>
                          <a:lnTo>
                            <a:pt x="739" y="238"/>
                          </a:lnTo>
                          <a:lnTo>
                            <a:pt x="739" y="235"/>
                          </a:lnTo>
                          <a:lnTo>
                            <a:pt x="733" y="235"/>
                          </a:lnTo>
                          <a:lnTo>
                            <a:pt x="731" y="237"/>
                          </a:lnTo>
                          <a:lnTo>
                            <a:pt x="731" y="244"/>
                          </a:lnTo>
                          <a:lnTo>
                            <a:pt x="729" y="240"/>
                          </a:lnTo>
                          <a:lnTo>
                            <a:pt x="723" y="240"/>
                          </a:lnTo>
                          <a:lnTo>
                            <a:pt x="721" y="252"/>
                          </a:lnTo>
                          <a:lnTo>
                            <a:pt x="719" y="256"/>
                          </a:lnTo>
                          <a:lnTo>
                            <a:pt x="715" y="258"/>
                          </a:lnTo>
                          <a:lnTo>
                            <a:pt x="711" y="258"/>
                          </a:lnTo>
                          <a:lnTo>
                            <a:pt x="708" y="262"/>
                          </a:lnTo>
                          <a:lnTo>
                            <a:pt x="711" y="264"/>
                          </a:lnTo>
                          <a:lnTo>
                            <a:pt x="713" y="266"/>
                          </a:lnTo>
                          <a:lnTo>
                            <a:pt x="715" y="264"/>
                          </a:lnTo>
                          <a:lnTo>
                            <a:pt x="719" y="264"/>
                          </a:lnTo>
                          <a:lnTo>
                            <a:pt x="719" y="266"/>
                          </a:lnTo>
                          <a:lnTo>
                            <a:pt x="721" y="268"/>
                          </a:lnTo>
                          <a:lnTo>
                            <a:pt x="723" y="266"/>
                          </a:lnTo>
                          <a:lnTo>
                            <a:pt x="725" y="264"/>
                          </a:lnTo>
                          <a:lnTo>
                            <a:pt x="729" y="264"/>
                          </a:lnTo>
                          <a:lnTo>
                            <a:pt x="729" y="266"/>
                          </a:lnTo>
                          <a:lnTo>
                            <a:pt x="729" y="268"/>
                          </a:lnTo>
                          <a:lnTo>
                            <a:pt x="729" y="272"/>
                          </a:lnTo>
                          <a:lnTo>
                            <a:pt x="733" y="274"/>
                          </a:lnTo>
                          <a:lnTo>
                            <a:pt x="735" y="278"/>
                          </a:lnTo>
                          <a:lnTo>
                            <a:pt x="739" y="278"/>
                          </a:lnTo>
                          <a:lnTo>
                            <a:pt x="741" y="278"/>
                          </a:lnTo>
                          <a:lnTo>
                            <a:pt x="743" y="278"/>
                          </a:lnTo>
                          <a:lnTo>
                            <a:pt x="745" y="278"/>
                          </a:lnTo>
                          <a:lnTo>
                            <a:pt x="749" y="276"/>
                          </a:lnTo>
                          <a:lnTo>
                            <a:pt x="749" y="272"/>
                          </a:lnTo>
                          <a:lnTo>
                            <a:pt x="757" y="274"/>
                          </a:lnTo>
                          <a:lnTo>
                            <a:pt x="763" y="272"/>
                          </a:lnTo>
                          <a:lnTo>
                            <a:pt x="771" y="272"/>
                          </a:lnTo>
                          <a:lnTo>
                            <a:pt x="773" y="266"/>
                          </a:lnTo>
                          <a:lnTo>
                            <a:pt x="769" y="266"/>
                          </a:lnTo>
                          <a:lnTo>
                            <a:pt x="769" y="258"/>
                          </a:lnTo>
                          <a:lnTo>
                            <a:pt x="769" y="252"/>
                          </a:lnTo>
                          <a:lnTo>
                            <a:pt x="769" y="252"/>
                          </a:lnTo>
                          <a:close/>
                          <a:moveTo>
                            <a:pt x="168" y="717"/>
                          </a:moveTo>
                          <a:lnTo>
                            <a:pt x="168" y="717"/>
                          </a:lnTo>
                          <a:lnTo>
                            <a:pt x="172" y="713"/>
                          </a:lnTo>
                          <a:lnTo>
                            <a:pt x="172" y="709"/>
                          </a:lnTo>
                          <a:lnTo>
                            <a:pt x="166" y="709"/>
                          </a:lnTo>
                          <a:lnTo>
                            <a:pt x="168" y="707"/>
                          </a:lnTo>
                          <a:lnTo>
                            <a:pt x="168" y="705"/>
                          </a:lnTo>
                          <a:lnTo>
                            <a:pt x="166" y="703"/>
                          </a:lnTo>
                          <a:lnTo>
                            <a:pt x="164" y="703"/>
                          </a:lnTo>
                          <a:lnTo>
                            <a:pt x="156" y="707"/>
                          </a:lnTo>
                          <a:lnTo>
                            <a:pt x="156" y="709"/>
                          </a:lnTo>
                          <a:lnTo>
                            <a:pt x="158" y="709"/>
                          </a:lnTo>
                          <a:lnTo>
                            <a:pt x="158" y="713"/>
                          </a:lnTo>
                          <a:lnTo>
                            <a:pt x="156" y="709"/>
                          </a:lnTo>
                          <a:lnTo>
                            <a:pt x="156" y="713"/>
                          </a:lnTo>
                          <a:lnTo>
                            <a:pt x="158" y="719"/>
                          </a:lnTo>
                          <a:lnTo>
                            <a:pt x="164" y="725"/>
                          </a:lnTo>
                          <a:lnTo>
                            <a:pt x="174" y="729"/>
                          </a:lnTo>
                          <a:lnTo>
                            <a:pt x="174" y="727"/>
                          </a:lnTo>
                          <a:lnTo>
                            <a:pt x="172" y="723"/>
                          </a:lnTo>
                          <a:lnTo>
                            <a:pt x="168" y="723"/>
                          </a:lnTo>
                          <a:lnTo>
                            <a:pt x="174" y="719"/>
                          </a:lnTo>
                          <a:lnTo>
                            <a:pt x="168" y="717"/>
                          </a:lnTo>
                          <a:lnTo>
                            <a:pt x="168" y="717"/>
                          </a:lnTo>
                          <a:close/>
                          <a:moveTo>
                            <a:pt x="589" y="150"/>
                          </a:moveTo>
                          <a:lnTo>
                            <a:pt x="589" y="150"/>
                          </a:lnTo>
                          <a:lnTo>
                            <a:pt x="593" y="152"/>
                          </a:lnTo>
                          <a:lnTo>
                            <a:pt x="595" y="156"/>
                          </a:lnTo>
                          <a:lnTo>
                            <a:pt x="601" y="156"/>
                          </a:lnTo>
                          <a:lnTo>
                            <a:pt x="603" y="152"/>
                          </a:lnTo>
                          <a:lnTo>
                            <a:pt x="601" y="142"/>
                          </a:lnTo>
                          <a:lnTo>
                            <a:pt x="599" y="140"/>
                          </a:lnTo>
                          <a:lnTo>
                            <a:pt x="593" y="138"/>
                          </a:lnTo>
                          <a:lnTo>
                            <a:pt x="591" y="132"/>
                          </a:lnTo>
                          <a:lnTo>
                            <a:pt x="591" y="128"/>
                          </a:lnTo>
                          <a:lnTo>
                            <a:pt x="578" y="118"/>
                          </a:lnTo>
                          <a:lnTo>
                            <a:pt x="574" y="118"/>
                          </a:lnTo>
                          <a:lnTo>
                            <a:pt x="572" y="132"/>
                          </a:lnTo>
                          <a:lnTo>
                            <a:pt x="576" y="148"/>
                          </a:lnTo>
                          <a:lnTo>
                            <a:pt x="589" y="150"/>
                          </a:lnTo>
                          <a:lnTo>
                            <a:pt x="589" y="150"/>
                          </a:lnTo>
                          <a:close/>
                          <a:moveTo>
                            <a:pt x="298" y="177"/>
                          </a:moveTo>
                          <a:lnTo>
                            <a:pt x="298" y="179"/>
                          </a:lnTo>
                          <a:lnTo>
                            <a:pt x="300" y="179"/>
                          </a:lnTo>
                          <a:lnTo>
                            <a:pt x="304" y="187"/>
                          </a:lnTo>
                          <a:lnTo>
                            <a:pt x="306" y="191"/>
                          </a:lnTo>
                          <a:lnTo>
                            <a:pt x="308" y="195"/>
                          </a:lnTo>
                          <a:lnTo>
                            <a:pt x="314" y="195"/>
                          </a:lnTo>
                          <a:lnTo>
                            <a:pt x="317" y="195"/>
                          </a:lnTo>
                          <a:lnTo>
                            <a:pt x="325" y="189"/>
                          </a:lnTo>
                          <a:lnTo>
                            <a:pt x="335" y="177"/>
                          </a:lnTo>
                          <a:lnTo>
                            <a:pt x="339" y="177"/>
                          </a:lnTo>
                          <a:lnTo>
                            <a:pt x="341" y="181"/>
                          </a:lnTo>
                          <a:lnTo>
                            <a:pt x="351" y="181"/>
                          </a:lnTo>
                          <a:lnTo>
                            <a:pt x="359" y="179"/>
                          </a:lnTo>
                          <a:lnTo>
                            <a:pt x="363" y="179"/>
                          </a:lnTo>
                          <a:lnTo>
                            <a:pt x="363" y="177"/>
                          </a:lnTo>
                          <a:lnTo>
                            <a:pt x="367" y="175"/>
                          </a:lnTo>
                          <a:lnTo>
                            <a:pt x="367" y="171"/>
                          </a:lnTo>
                          <a:lnTo>
                            <a:pt x="371" y="170"/>
                          </a:lnTo>
                          <a:lnTo>
                            <a:pt x="371" y="166"/>
                          </a:lnTo>
                          <a:lnTo>
                            <a:pt x="371" y="162"/>
                          </a:lnTo>
                          <a:lnTo>
                            <a:pt x="371" y="158"/>
                          </a:lnTo>
                          <a:lnTo>
                            <a:pt x="377" y="158"/>
                          </a:lnTo>
                          <a:lnTo>
                            <a:pt x="377" y="152"/>
                          </a:lnTo>
                          <a:lnTo>
                            <a:pt x="379" y="148"/>
                          </a:lnTo>
                          <a:lnTo>
                            <a:pt x="386" y="146"/>
                          </a:lnTo>
                          <a:lnTo>
                            <a:pt x="386" y="142"/>
                          </a:lnTo>
                          <a:lnTo>
                            <a:pt x="396" y="132"/>
                          </a:lnTo>
                          <a:lnTo>
                            <a:pt x="406" y="130"/>
                          </a:lnTo>
                          <a:lnTo>
                            <a:pt x="414" y="128"/>
                          </a:lnTo>
                          <a:lnTo>
                            <a:pt x="418" y="122"/>
                          </a:lnTo>
                          <a:lnTo>
                            <a:pt x="424" y="122"/>
                          </a:lnTo>
                          <a:lnTo>
                            <a:pt x="426" y="126"/>
                          </a:lnTo>
                          <a:lnTo>
                            <a:pt x="428" y="122"/>
                          </a:lnTo>
                          <a:lnTo>
                            <a:pt x="438" y="122"/>
                          </a:lnTo>
                          <a:lnTo>
                            <a:pt x="444" y="118"/>
                          </a:lnTo>
                          <a:lnTo>
                            <a:pt x="444" y="112"/>
                          </a:lnTo>
                          <a:lnTo>
                            <a:pt x="438" y="110"/>
                          </a:lnTo>
                          <a:lnTo>
                            <a:pt x="434" y="108"/>
                          </a:lnTo>
                          <a:lnTo>
                            <a:pt x="434" y="106"/>
                          </a:lnTo>
                          <a:lnTo>
                            <a:pt x="432" y="101"/>
                          </a:lnTo>
                          <a:lnTo>
                            <a:pt x="414" y="97"/>
                          </a:lnTo>
                          <a:lnTo>
                            <a:pt x="404" y="97"/>
                          </a:lnTo>
                          <a:lnTo>
                            <a:pt x="396" y="97"/>
                          </a:lnTo>
                          <a:lnTo>
                            <a:pt x="394" y="99"/>
                          </a:lnTo>
                          <a:lnTo>
                            <a:pt x="373" y="97"/>
                          </a:lnTo>
                          <a:lnTo>
                            <a:pt x="355" y="89"/>
                          </a:lnTo>
                          <a:lnTo>
                            <a:pt x="351" y="83"/>
                          </a:lnTo>
                          <a:lnTo>
                            <a:pt x="343" y="81"/>
                          </a:lnTo>
                          <a:lnTo>
                            <a:pt x="335" y="87"/>
                          </a:lnTo>
                          <a:lnTo>
                            <a:pt x="325" y="89"/>
                          </a:lnTo>
                          <a:lnTo>
                            <a:pt x="315" y="89"/>
                          </a:lnTo>
                          <a:lnTo>
                            <a:pt x="314" y="91"/>
                          </a:lnTo>
                          <a:lnTo>
                            <a:pt x="306" y="93"/>
                          </a:lnTo>
                          <a:lnTo>
                            <a:pt x="294" y="99"/>
                          </a:lnTo>
                          <a:lnTo>
                            <a:pt x="296" y="106"/>
                          </a:lnTo>
                          <a:lnTo>
                            <a:pt x="298" y="112"/>
                          </a:lnTo>
                          <a:lnTo>
                            <a:pt x="296" y="118"/>
                          </a:lnTo>
                          <a:lnTo>
                            <a:pt x="296" y="126"/>
                          </a:lnTo>
                          <a:lnTo>
                            <a:pt x="296" y="132"/>
                          </a:lnTo>
                          <a:lnTo>
                            <a:pt x="298" y="132"/>
                          </a:lnTo>
                          <a:lnTo>
                            <a:pt x="298" y="136"/>
                          </a:lnTo>
                          <a:lnTo>
                            <a:pt x="290" y="136"/>
                          </a:lnTo>
                          <a:lnTo>
                            <a:pt x="294" y="146"/>
                          </a:lnTo>
                          <a:lnTo>
                            <a:pt x="296" y="150"/>
                          </a:lnTo>
                          <a:lnTo>
                            <a:pt x="294" y="156"/>
                          </a:lnTo>
                          <a:lnTo>
                            <a:pt x="288" y="160"/>
                          </a:lnTo>
                          <a:lnTo>
                            <a:pt x="286" y="166"/>
                          </a:lnTo>
                          <a:lnTo>
                            <a:pt x="286" y="170"/>
                          </a:lnTo>
                          <a:lnTo>
                            <a:pt x="290" y="171"/>
                          </a:lnTo>
                          <a:lnTo>
                            <a:pt x="294" y="175"/>
                          </a:lnTo>
                          <a:lnTo>
                            <a:pt x="298" y="177"/>
                          </a:lnTo>
                          <a:lnTo>
                            <a:pt x="298" y="17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grpSp>
          </p:grpSp>
          <p:sp>
            <p:nvSpPr>
              <p:cNvPr id="974" name="Freeform 708"/>
              <p:cNvSpPr>
                <a:spLocks/>
              </p:cNvSpPr>
              <p:nvPr/>
            </p:nvSpPr>
            <p:spPr bwMode="auto">
              <a:xfrm>
                <a:off x="3078163" y="4513263"/>
                <a:ext cx="1060450" cy="1285875"/>
              </a:xfrm>
              <a:custGeom>
                <a:avLst/>
                <a:gdLst/>
                <a:ahLst/>
                <a:cxnLst>
                  <a:cxn ang="0">
                    <a:pos x="475" y="605"/>
                  </a:cxn>
                  <a:cxn ang="0">
                    <a:pos x="510" y="585"/>
                  </a:cxn>
                  <a:cxn ang="0">
                    <a:pos x="552" y="568"/>
                  </a:cxn>
                  <a:cxn ang="0">
                    <a:pos x="556" y="536"/>
                  </a:cxn>
                  <a:cxn ang="0">
                    <a:pos x="587" y="479"/>
                  </a:cxn>
                  <a:cxn ang="0">
                    <a:pos x="593" y="420"/>
                  </a:cxn>
                  <a:cxn ang="0">
                    <a:pos x="607" y="363"/>
                  </a:cxn>
                  <a:cxn ang="0">
                    <a:pos x="641" y="313"/>
                  </a:cxn>
                  <a:cxn ang="0">
                    <a:pos x="668" y="258"/>
                  </a:cxn>
                  <a:cxn ang="0">
                    <a:pos x="650" y="209"/>
                  </a:cxn>
                  <a:cxn ang="0">
                    <a:pos x="627" y="203"/>
                  </a:cxn>
                  <a:cxn ang="0">
                    <a:pos x="562" y="166"/>
                  </a:cxn>
                  <a:cxn ang="0">
                    <a:pos x="514" y="164"/>
                  </a:cxn>
                  <a:cxn ang="0">
                    <a:pos x="499" y="144"/>
                  </a:cxn>
                  <a:cxn ang="0">
                    <a:pos x="477" y="124"/>
                  </a:cxn>
                  <a:cxn ang="0">
                    <a:pos x="430" y="138"/>
                  </a:cxn>
                  <a:cxn ang="0">
                    <a:pos x="424" y="138"/>
                  </a:cxn>
                  <a:cxn ang="0">
                    <a:pos x="436" y="110"/>
                  </a:cxn>
                  <a:cxn ang="0">
                    <a:pos x="412" y="107"/>
                  </a:cxn>
                  <a:cxn ang="0">
                    <a:pos x="388" y="128"/>
                  </a:cxn>
                  <a:cxn ang="0">
                    <a:pos x="369" y="130"/>
                  </a:cxn>
                  <a:cxn ang="0">
                    <a:pos x="386" y="101"/>
                  </a:cxn>
                  <a:cxn ang="0">
                    <a:pos x="410" y="89"/>
                  </a:cxn>
                  <a:cxn ang="0">
                    <a:pos x="402" y="73"/>
                  </a:cxn>
                  <a:cxn ang="0">
                    <a:pos x="388" y="14"/>
                  </a:cxn>
                  <a:cxn ang="0">
                    <a:pos x="339" y="69"/>
                  </a:cxn>
                  <a:cxn ang="0">
                    <a:pos x="304" y="77"/>
                  </a:cxn>
                  <a:cxn ang="0">
                    <a:pos x="266" y="81"/>
                  </a:cxn>
                  <a:cxn ang="0">
                    <a:pos x="239" y="71"/>
                  </a:cxn>
                  <a:cxn ang="0">
                    <a:pos x="250" y="18"/>
                  </a:cxn>
                  <a:cxn ang="0">
                    <a:pos x="227" y="12"/>
                  </a:cxn>
                  <a:cxn ang="0">
                    <a:pos x="191" y="22"/>
                  </a:cxn>
                  <a:cxn ang="0">
                    <a:pos x="152" y="22"/>
                  </a:cxn>
                  <a:cxn ang="0">
                    <a:pos x="172" y="61"/>
                  </a:cxn>
                  <a:cxn ang="0">
                    <a:pos x="170" y="79"/>
                  </a:cxn>
                  <a:cxn ang="0">
                    <a:pos x="128" y="89"/>
                  </a:cxn>
                  <a:cxn ang="0">
                    <a:pos x="77" y="97"/>
                  </a:cxn>
                  <a:cxn ang="0">
                    <a:pos x="65" y="189"/>
                  </a:cxn>
                  <a:cxn ang="0">
                    <a:pos x="12" y="229"/>
                  </a:cxn>
                  <a:cxn ang="0">
                    <a:pos x="4" y="262"/>
                  </a:cxn>
                  <a:cxn ang="0">
                    <a:pos x="26" y="296"/>
                  </a:cxn>
                  <a:cxn ang="0">
                    <a:pos x="77" y="355"/>
                  </a:cxn>
                  <a:cxn ang="0">
                    <a:pos x="113" y="331"/>
                  </a:cxn>
                  <a:cxn ang="0">
                    <a:pos x="152" y="353"/>
                  </a:cxn>
                  <a:cxn ang="0">
                    <a:pos x="197" y="378"/>
                  </a:cxn>
                  <a:cxn ang="0">
                    <a:pos x="239" y="410"/>
                  </a:cxn>
                  <a:cxn ang="0">
                    <a:pos x="270" y="461"/>
                  </a:cxn>
                  <a:cxn ang="0">
                    <a:pos x="278" y="520"/>
                  </a:cxn>
                  <a:cxn ang="0">
                    <a:pos x="308" y="558"/>
                  </a:cxn>
                  <a:cxn ang="0">
                    <a:pos x="325" y="599"/>
                  </a:cxn>
                  <a:cxn ang="0">
                    <a:pos x="337" y="635"/>
                  </a:cxn>
                  <a:cxn ang="0">
                    <a:pos x="325" y="678"/>
                  </a:cxn>
                  <a:cxn ang="0">
                    <a:pos x="292" y="721"/>
                  </a:cxn>
                  <a:cxn ang="0">
                    <a:pos x="321" y="759"/>
                  </a:cxn>
                  <a:cxn ang="0">
                    <a:pos x="351" y="804"/>
                  </a:cxn>
                  <a:cxn ang="0">
                    <a:pos x="378" y="763"/>
                  </a:cxn>
                  <a:cxn ang="0">
                    <a:pos x="396" y="749"/>
                  </a:cxn>
                  <a:cxn ang="0">
                    <a:pos x="422" y="711"/>
                  </a:cxn>
                  <a:cxn ang="0">
                    <a:pos x="426" y="670"/>
                  </a:cxn>
                  <a:cxn ang="0">
                    <a:pos x="426" y="638"/>
                  </a:cxn>
                </a:cxnLst>
                <a:rect l="0" t="0" r="r" b="b"/>
                <a:pathLst>
                  <a:path w="668" h="810">
                    <a:moveTo>
                      <a:pt x="426" y="637"/>
                    </a:moveTo>
                    <a:lnTo>
                      <a:pt x="426" y="637"/>
                    </a:lnTo>
                    <a:lnTo>
                      <a:pt x="436" y="631"/>
                    </a:lnTo>
                    <a:lnTo>
                      <a:pt x="444" y="627"/>
                    </a:lnTo>
                    <a:lnTo>
                      <a:pt x="449" y="621"/>
                    </a:lnTo>
                    <a:lnTo>
                      <a:pt x="457" y="619"/>
                    </a:lnTo>
                    <a:lnTo>
                      <a:pt x="463" y="617"/>
                    </a:lnTo>
                    <a:lnTo>
                      <a:pt x="467" y="611"/>
                    </a:lnTo>
                    <a:lnTo>
                      <a:pt x="467" y="607"/>
                    </a:lnTo>
                    <a:lnTo>
                      <a:pt x="475" y="605"/>
                    </a:lnTo>
                    <a:lnTo>
                      <a:pt x="481" y="605"/>
                    </a:lnTo>
                    <a:lnTo>
                      <a:pt x="485" y="601"/>
                    </a:lnTo>
                    <a:lnTo>
                      <a:pt x="489" y="599"/>
                    </a:lnTo>
                    <a:lnTo>
                      <a:pt x="497" y="599"/>
                    </a:lnTo>
                    <a:lnTo>
                      <a:pt x="495" y="591"/>
                    </a:lnTo>
                    <a:lnTo>
                      <a:pt x="497" y="591"/>
                    </a:lnTo>
                    <a:lnTo>
                      <a:pt x="501" y="587"/>
                    </a:lnTo>
                    <a:lnTo>
                      <a:pt x="505" y="589"/>
                    </a:lnTo>
                    <a:lnTo>
                      <a:pt x="507" y="589"/>
                    </a:lnTo>
                    <a:lnTo>
                      <a:pt x="510" y="585"/>
                    </a:lnTo>
                    <a:lnTo>
                      <a:pt x="516" y="585"/>
                    </a:lnTo>
                    <a:lnTo>
                      <a:pt x="524" y="585"/>
                    </a:lnTo>
                    <a:lnTo>
                      <a:pt x="524" y="579"/>
                    </a:lnTo>
                    <a:lnTo>
                      <a:pt x="526" y="579"/>
                    </a:lnTo>
                    <a:lnTo>
                      <a:pt x="526" y="581"/>
                    </a:lnTo>
                    <a:lnTo>
                      <a:pt x="528" y="585"/>
                    </a:lnTo>
                    <a:lnTo>
                      <a:pt x="538" y="585"/>
                    </a:lnTo>
                    <a:lnTo>
                      <a:pt x="544" y="579"/>
                    </a:lnTo>
                    <a:lnTo>
                      <a:pt x="544" y="571"/>
                    </a:lnTo>
                    <a:lnTo>
                      <a:pt x="552" y="568"/>
                    </a:lnTo>
                    <a:lnTo>
                      <a:pt x="552" y="566"/>
                    </a:lnTo>
                    <a:lnTo>
                      <a:pt x="554" y="562"/>
                    </a:lnTo>
                    <a:lnTo>
                      <a:pt x="552" y="562"/>
                    </a:lnTo>
                    <a:lnTo>
                      <a:pt x="552" y="552"/>
                    </a:lnTo>
                    <a:lnTo>
                      <a:pt x="548" y="552"/>
                    </a:lnTo>
                    <a:lnTo>
                      <a:pt x="552" y="552"/>
                    </a:lnTo>
                    <a:lnTo>
                      <a:pt x="552" y="548"/>
                    </a:lnTo>
                    <a:lnTo>
                      <a:pt x="556" y="546"/>
                    </a:lnTo>
                    <a:lnTo>
                      <a:pt x="556" y="540"/>
                    </a:lnTo>
                    <a:lnTo>
                      <a:pt x="556" y="536"/>
                    </a:lnTo>
                    <a:lnTo>
                      <a:pt x="562" y="530"/>
                    </a:lnTo>
                    <a:lnTo>
                      <a:pt x="566" y="526"/>
                    </a:lnTo>
                    <a:lnTo>
                      <a:pt x="566" y="520"/>
                    </a:lnTo>
                    <a:lnTo>
                      <a:pt x="570" y="518"/>
                    </a:lnTo>
                    <a:lnTo>
                      <a:pt x="570" y="516"/>
                    </a:lnTo>
                    <a:lnTo>
                      <a:pt x="574" y="510"/>
                    </a:lnTo>
                    <a:lnTo>
                      <a:pt x="581" y="506"/>
                    </a:lnTo>
                    <a:lnTo>
                      <a:pt x="581" y="497"/>
                    </a:lnTo>
                    <a:lnTo>
                      <a:pt x="581" y="483"/>
                    </a:lnTo>
                    <a:lnTo>
                      <a:pt x="587" y="479"/>
                    </a:lnTo>
                    <a:lnTo>
                      <a:pt x="591" y="473"/>
                    </a:lnTo>
                    <a:lnTo>
                      <a:pt x="589" y="463"/>
                    </a:lnTo>
                    <a:lnTo>
                      <a:pt x="587" y="457"/>
                    </a:lnTo>
                    <a:lnTo>
                      <a:pt x="589" y="451"/>
                    </a:lnTo>
                    <a:lnTo>
                      <a:pt x="593" y="449"/>
                    </a:lnTo>
                    <a:lnTo>
                      <a:pt x="593" y="443"/>
                    </a:lnTo>
                    <a:lnTo>
                      <a:pt x="593" y="438"/>
                    </a:lnTo>
                    <a:lnTo>
                      <a:pt x="593" y="432"/>
                    </a:lnTo>
                    <a:lnTo>
                      <a:pt x="597" y="428"/>
                    </a:lnTo>
                    <a:lnTo>
                      <a:pt x="593" y="420"/>
                    </a:lnTo>
                    <a:lnTo>
                      <a:pt x="591" y="404"/>
                    </a:lnTo>
                    <a:lnTo>
                      <a:pt x="593" y="392"/>
                    </a:lnTo>
                    <a:lnTo>
                      <a:pt x="589" y="390"/>
                    </a:lnTo>
                    <a:lnTo>
                      <a:pt x="593" y="384"/>
                    </a:lnTo>
                    <a:lnTo>
                      <a:pt x="593" y="380"/>
                    </a:lnTo>
                    <a:lnTo>
                      <a:pt x="593" y="374"/>
                    </a:lnTo>
                    <a:lnTo>
                      <a:pt x="597" y="373"/>
                    </a:lnTo>
                    <a:lnTo>
                      <a:pt x="599" y="371"/>
                    </a:lnTo>
                    <a:lnTo>
                      <a:pt x="599" y="361"/>
                    </a:lnTo>
                    <a:lnTo>
                      <a:pt x="607" y="363"/>
                    </a:lnTo>
                    <a:lnTo>
                      <a:pt x="609" y="367"/>
                    </a:lnTo>
                    <a:lnTo>
                      <a:pt x="613" y="361"/>
                    </a:lnTo>
                    <a:lnTo>
                      <a:pt x="613" y="355"/>
                    </a:lnTo>
                    <a:lnTo>
                      <a:pt x="619" y="353"/>
                    </a:lnTo>
                    <a:lnTo>
                      <a:pt x="619" y="347"/>
                    </a:lnTo>
                    <a:lnTo>
                      <a:pt x="621" y="343"/>
                    </a:lnTo>
                    <a:lnTo>
                      <a:pt x="623" y="337"/>
                    </a:lnTo>
                    <a:lnTo>
                      <a:pt x="627" y="333"/>
                    </a:lnTo>
                    <a:lnTo>
                      <a:pt x="629" y="325"/>
                    </a:lnTo>
                    <a:lnTo>
                      <a:pt x="641" y="313"/>
                    </a:lnTo>
                    <a:lnTo>
                      <a:pt x="646" y="313"/>
                    </a:lnTo>
                    <a:lnTo>
                      <a:pt x="648" y="307"/>
                    </a:lnTo>
                    <a:lnTo>
                      <a:pt x="656" y="304"/>
                    </a:lnTo>
                    <a:lnTo>
                      <a:pt x="656" y="298"/>
                    </a:lnTo>
                    <a:lnTo>
                      <a:pt x="658" y="296"/>
                    </a:lnTo>
                    <a:lnTo>
                      <a:pt x="666" y="278"/>
                    </a:lnTo>
                    <a:lnTo>
                      <a:pt x="668" y="276"/>
                    </a:lnTo>
                    <a:lnTo>
                      <a:pt x="668" y="268"/>
                    </a:lnTo>
                    <a:lnTo>
                      <a:pt x="668" y="264"/>
                    </a:lnTo>
                    <a:lnTo>
                      <a:pt x="668" y="258"/>
                    </a:lnTo>
                    <a:lnTo>
                      <a:pt x="668" y="252"/>
                    </a:lnTo>
                    <a:lnTo>
                      <a:pt x="666" y="248"/>
                    </a:lnTo>
                    <a:lnTo>
                      <a:pt x="666" y="244"/>
                    </a:lnTo>
                    <a:lnTo>
                      <a:pt x="666" y="237"/>
                    </a:lnTo>
                    <a:lnTo>
                      <a:pt x="664" y="233"/>
                    </a:lnTo>
                    <a:lnTo>
                      <a:pt x="658" y="229"/>
                    </a:lnTo>
                    <a:lnTo>
                      <a:pt x="658" y="225"/>
                    </a:lnTo>
                    <a:lnTo>
                      <a:pt x="656" y="225"/>
                    </a:lnTo>
                    <a:lnTo>
                      <a:pt x="654" y="213"/>
                    </a:lnTo>
                    <a:lnTo>
                      <a:pt x="650" y="209"/>
                    </a:lnTo>
                    <a:lnTo>
                      <a:pt x="646" y="207"/>
                    </a:lnTo>
                    <a:lnTo>
                      <a:pt x="641" y="207"/>
                    </a:lnTo>
                    <a:lnTo>
                      <a:pt x="639" y="209"/>
                    </a:lnTo>
                    <a:lnTo>
                      <a:pt x="639" y="205"/>
                    </a:lnTo>
                    <a:lnTo>
                      <a:pt x="637" y="203"/>
                    </a:lnTo>
                    <a:lnTo>
                      <a:pt x="631" y="203"/>
                    </a:lnTo>
                    <a:lnTo>
                      <a:pt x="629" y="203"/>
                    </a:lnTo>
                    <a:lnTo>
                      <a:pt x="627" y="207"/>
                    </a:lnTo>
                    <a:lnTo>
                      <a:pt x="627" y="205"/>
                    </a:lnTo>
                    <a:lnTo>
                      <a:pt x="627" y="203"/>
                    </a:lnTo>
                    <a:lnTo>
                      <a:pt x="621" y="199"/>
                    </a:lnTo>
                    <a:lnTo>
                      <a:pt x="621" y="197"/>
                    </a:lnTo>
                    <a:lnTo>
                      <a:pt x="613" y="187"/>
                    </a:lnTo>
                    <a:lnTo>
                      <a:pt x="611" y="187"/>
                    </a:lnTo>
                    <a:lnTo>
                      <a:pt x="601" y="179"/>
                    </a:lnTo>
                    <a:lnTo>
                      <a:pt x="593" y="174"/>
                    </a:lnTo>
                    <a:lnTo>
                      <a:pt x="583" y="170"/>
                    </a:lnTo>
                    <a:lnTo>
                      <a:pt x="579" y="166"/>
                    </a:lnTo>
                    <a:lnTo>
                      <a:pt x="570" y="166"/>
                    </a:lnTo>
                    <a:lnTo>
                      <a:pt x="562" y="166"/>
                    </a:lnTo>
                    <a:lnTo>
                      <a:pt x="548" y="160"/>
                    </a:lnTo>
                    <a:lnTo>
                      <a:pt x="544" y="160"/>
                    </a:lnTo>
                    <a:lnTo>
                      <a:pt x="538" y="164"/>
                    </a:lnTo>
                    <a:lnTo>
                      <a:pt x="536" y="158"/>
                    </a:lnTo>
                    <a:lnTo>
                      <a:pt x="532" y="154"/>
                    </a:lnTo>
                    <a:lnTo>
                      <a:pt x="526" y="154"/>
                    </a:lnTo>
                    <a:lnTo>
                      <a:pt x="524" y="156"/>
                    </a:lnTo>
                    <a:lnTo>
                      <a:pt x="518" y="154"/>
                    </a:lnTo>
                    <a:lnTo>
                      <a:pt x="516" y="160"/>
                    </a:lnTo>
                    <a:lnTo>
                      <a:pt x="514" y="164"/>
                    </a:lnTo>
                    <a:lnTo>
                      <a:pt x="509" y="166"/>
                    </a:lnTo>
                    <a:lnTo>
                      <a:pt x="507" y="164"/>
                    </a:lnTo>
                    <a:lnTo>
                      <a:pt x="507" y="160"/>
                    </a:lnTo>
                    <a:lnTo>
                      <a:pt x="509" y="156"/>
                    </a:lnTo>
                    <a:lnTo>
                      <a:pt x="505" y="154"/>
                    </a:lnTo>
                    <a:lnTo>
                      <a:pt x="507" y="150"/>
                    </a:lnTo>
                    <a:lnTo>
                      <a:pt x="505" y="146"/>
                    </a:lnTo>
                    <a:lnTo>
                      <a:pt x="505" y="144"/>
                    </a:lnTo>
                    <a:lnTo>
                      <a:pt x="501" y="144"/>
                    </a:lnTo>
                    <a:lnTo>
                      <a:pt x="499" y="144"/>
                    </a:lnTo>
                    <a:lnTo>
                      <a:pt x="499" y="140"/>
                    </a:lnTo>
                    <a:lnTo>
                      <a:pt x="501" y="138"/>
                    </a:lnTo>
                    <a:lnTo>
                      <a:pt x="499" y="136"/>
                    </a:lnTo>
                    <a:lnTo>
                      <a:pt x="499" y="134"/>
                    </a:lnTo>
                    <a:lnTo>
                      <a:pt x="491" y="134"/>
                    </a:lnTo>
                    <a:lnTo>
                      <a:pt x="487" y="138"/>
                    </a:lnTo>
                    <a:lnTo>
                      <a:pt x="489" y="130"/>
                    </a:lnTo>
                    <a:lnTo>
                      <a:pt x="479" y="128"/>
                    </a:lnTo>
                    <a:lnTo>
                      <a:pt x="479" y="124"/>
                    </a:lnTo>
                    <a:lnTo>
                      <a:pt x="477" y="124"/>
                    </a:lnTo>
                    <a:lnTo>
                      <a:pt x="475" y="126"/>
                    </a:lnTo>
                    <a:lnTo>
                      <a:pt x="469" y="120"/>
                    </a:lnTo>
                    <a:lnTo>
                      <a:pt x="467" y="118"/>
                    </a:lnTo>
                    <a:lnTo>
                      <a:pt x="461" y="116"/>
                    </a:lnTo>
                    <a:lnTo>
                      <a:pt x="453" y="116"/>
                    </a:lnTo>
                    <a:lnTo>
                      <a:pt x="447" y="118"/>
                    </a:lnTo>
                    <a:lnTo>
                      <a:pt x="436" y="126"/>
                    </a:lnTo>
                    <a:lnTo>
                      <a:pt x="442" y="130"/>
                    </a:lnTo>
                    <a:lnTo>
                      <a:pt x="434" y="130"/>
                    </a:lnTo>
                    <a:lnTo>
                      <a:pt x="430" y="138"/>
                    </a:lnTo>
                    <a:lnTo>
                      <a:pt x="430" y="140"/>
                    </a:lnTo>
                    <a:lnTo>
                      <a:pt x="426" y="140"/>
                    </a:lnTo>
                    <a:lnTo>
                      <a:pt x="424" y="140"/>
                    </a:lnTo>
                    <a:lnTo>
                      <a:pt x="426" y="138"/>
                    </a:lnTo>
                    <a:lnTo>
                      <a:pt x="416" y="140"/>
                    </a:lnTo>
                    <a:lnTo>
                      <a:pt x="404" y="140"/>
                    </a:lnTo>
                    <a:lnTo>
                      <a:pt x="400" y="134"/>
                    </a:lnTo>
                    <a:lnTo>
                      <a:pt x="406" y="138"/>
                    </a:lnTo>
                    <a:lnTo>
                      <a:pt x="414" y="136"/>
                    </a:lnTo>
                    <a:lnTo>
                      <a:pt x="424" y="138"/>
                    </a:lnTo>
                    <a:lnTo>
                      <a:pt x="424" y="136"/>
                    </a:lnTo>
                    <a:lnTo>
                      <a:pt x="430" y="134"/>
                    </a:lnTo>
                    <a:lnTo>
                      <a:pt x="430" y="130"/>
                    </a:lnTo>
                    <a:lnTo>
                      <a:pt x="434" y="130"/>
                    </a:lnTo>
                    <a:lnTo>
                      <a:pt x="434" y="128"/>
                    </a:lnTo>
                    <a:lnTo>
                      <a:pt x="434" y="124"/>
                    </a:lnTo>
                    <a:lnTo>
                      <a:pt x="436" y="124"/>
                    </a:lnTo>
                    <a:lnTo>
                      <a:pt x="436" y="118"/>
                    </a:lnTo>
                    <a:lnTo>
                      <a:pt x="436" y="114"/>
                    </a:lnTo>
                    <a:lnTo>
                      <a:pt x="436" y="110"/>
                    </a:lnTo>
                    <a:lnTo>
                      <a:pt x="436" y="109"/>
                    </a:lnTo>
                    <a:lnTo>
                      <a:pt x="436" y="107"/>
                    </a:lnTo>
                    <a:lnTo>
                      <a:pt x="436" y="105"/>
                    </a:lnTo>
                    <a:lnTo>
                      <a:pt x="424" y="105"/>
                    </a:lnTo>
                    <a:lnTo>
                      <a:pt x="426" y="101"/>
                    </a:lnTo>
                    <a:lnTo>
                      <a:pt x="424" y="99"/>
                    </a:lnTo>
                    <a:lnTo>
                      <a:pt x="424" y="97"/>
                    </a:lnTo>
                    <a:lnTo>
                      <a:pt x="420" y="99"/>
                    </a:lnTo>
                    <a:lnTo>
                      <a:pt x="414" y="101"/>
                    </a:lnTo>
                    <a:lnTo>
                      <a:pt x="412" y="107"/>
                    </a:lnTo>
                    <a:lnTo>
                      <a:pt x="406" y="107"/>
                    </a:lnTo>
                    <a:lnTo>
                      <a:pt x="404" y="109"/>
                    </a:lnTo>
                    <a:lnTo>
                      <a:pt x="402" y="116"/>
                    </a:lnTo>
                    <a:lnTo>
                      <a:pt x="400" y="116"/>
                    </a:lnTo>
                    <a:lnTo>
                      <a:pt x="396" y="118"/>
                    </a:lnTo>
                    <a:lnTo>
                      <a:pt x="396" y="126"/>
                    </a:lnTo>
                    <a:lnTo>
                      <a:pt x="400" y="130"/>
                    </a:lnTo>
                    <a:lnTo>
                      <a:pt x="396" y="128"/>
                    </a:lnTo>
                    <a:lnTo>
                      <a:pt x="394" y="124"/>
                    </a:lnTo>
                    <a:lnTo>
                      <a:pt x="388" y="128"/>
                    </a:lnTo>
                    <a:lnTo>
                      <a:pt x="384" y="128"/>
                    </a:lnTo>
                    <a:lnTo>
                      <a:pt x="384" y="136"/>
                    </a:lnTo>
                    <a:lnTo>
                      <a:pt x="384" y="144"/>
                    </a:lnTo>
                    <a:lnTo>
                      <a:pt x="382" y="150"/>
                    </a:lnTo>
                    <a:lnTo>
                      <a:pt x="382" y="144"/>
                    </a:lnTo>
                    <a:lnTo>
                      <a:pt x="382" y="136"/>
                    </a:lnTo>
                    <a:lnTo>
                      <a:pt x="382" y="130"/>
                    </a:lnTo>
                    <a:lnTo>
                      <a:pt x="382" y="126"/>
                    </a:lnTo>
                    <a:lnTo>
                      <a:pt x="375" y="126"/>
                    </a:lnTo>
                    <a:lnTo>
                      <a:pt x="369" y="130"/>
                    </a:lnTo>
                    <a:lnTo>
                      <a:pt x="365" y="134"/>
                    </a:lnTo>
                    <a:lnTo>
                      <a:pt x="355" y="134"/>
                    </a:lnTo>
                    <a:lnTo>
                      <a:pt x="365" y="128"/>
                    </a:lnTo>
                    <a:lnTo>
                      <a:pt x="375" y="126"/>
                    </a:lnTo>
                    <a:lnTo>
                      <a:pt x="378" y="126"/>
                    </a:lnTo>
                    <a:lnTo>
                      <a:pt x="378" y="120"/>
                    </a:lnTo>
                    <a:lnTo>
                      <a:pt x="382" y="116"/>
                    </a:lnTo>
                    <a:lnTo>
                      <a:pt x="384" y="110"/>
                    </a:lnTo>
                    <a:lnTo>
                      <a:pt x="386" y="107"/>
                    </a:lnTo>
                    <a:lnTo>
                      <a:pt x="386" y="101"/>
                    </a:lnTo>
                    <a:lnTo>
                      <a:pt x="394" y="97"/>
                    </a:lnTo>
                    <a:lnTo>
                      <a:pt x="396" y="95"/>
                    </a:lnTo>
                    <a:lnTo>
                      <a:pt x="400" y="91"/>
                    </a:lnTo>
                    <a:lnTo>
                      <a:pt x="400" y="95"/>
                    </a:lnTo>
                    <a:lnTo>
                      <a:pt x="400" y="101"/>
                    </a:lnTo>
                    <a:lnTo>
                      <a:pt x="406" y="101"/>
                    </a:lnTo>
                    <a:lnTo>
                      <a:pt x="410" y="101"/>
                    </a:lnTo>
                    <a:lnTo>
                      <a:pt x="412" y="99"/>
                    </a:lnTo>
                    <a:lnTo>
                      <a:pt x="410" y="97"/>
                    </a:lnTo>
                    <a:lnTo>
                      <a:pt x="410" y="89"/>
                    </a:lnTo>
                    <a:lnTo>
                      <a:pt x="412" y="91"/>
                    </a:lnTo>
                    <a:lnTo>
                      <a:pt x="414" y="79"/>
                    </a:lnTo>
                    <a:lnTo>
                      <a:pt x="410" y="79"/>
                    </a:lnTo>
                    <a:lnTo>
                      <a:pt x="404" y="83"/>
                    </a:lnTo>
                    <a:lnTo>
                      <a:pt x="406" y="83"/>
                    </a:lnTo>
                    <a:lnTo>
                      <a:pt x="406" y="87"/>
                    </a:lnTo>
                    <a:lnTo>
                      <a:pt x="402" y="87"/>
                    </a:lnTo>
                    <a:lnTo>
                      <a:pt x="406" y="79"/>
                    </a:lnTo>
                    <a:lnTo>
                      <a:pt x="406" y="77"/>
                    </a:lnTo>
                    <a:lnTo>
                      <a:pt x="402" y="73"/>
                    </a:lnTo>
                    <a:lnTo>
                      <a:pt x="410" y="69"/>
                    </a:lnTo>
                    <a:lnTo>
                      <a:pt x="412" y="61"/>
                    </a:lnTo>
                    <a:lnTo>
                      <a:pt x="400" y="61"/>
                    </a:lnTo>
                    <a:lnTo>
                      <a:pt x="402" y="53"/>
                    </a:lnTo>
                    <a:lnTo>
                      <a:pt x="400" y="47"/>
                    </a:lnTo>
                    <a:lnTo>
                      <a:pt x="396" y="43"/>
                    </a:lnTo>
                    <a:lnTo>
                      <a:pt x="396" y="38"/>
                    </a:lnTo>
                    <a:lnTo>
                      <a:pt x="396" y="32"/>
                    </a:lnTo>
                    <a:lnTo>
                      <a:pt x="388" y="20"/>
                    </a:lnTo>
                    <a:lnTo>
                      <a:pt x="388" y="14"/>
                    </a:lnTo>
                    <a:lnTo>
                      <a:pt x="384" y="12"/>
                    </a:lnTo>
                    <a:lnTo>
                      <a:pt x="378" y="28"/>
                    </a:lnTo>
                    <a:lnTo>
                      <a:pt x="375" y="38"/>
                    </a:lnTo>
                    <a:lnTo>
                      <a:pt x="373" y="53"/>
                    </a:lnTo>
                    <a:lnTo>
                      <a:pt x="367" y="63"/>
                    </a:lnTo>
                    <a:lnTo>
                      <a:pt x="363" y="69"/>
                    </a:lnTo>
                    <a:lnTo>
                      <a:pt x="355" y="63"/>
                    </a:lnTo>
                    <a:lnTo>
                      <a:pt x="347" y="67"/>
                    </a:lnTo>
                    <a:lnTo>
                      <a:pt x="341" y="69"/>
                    </a:lnTo>
                    <a:lnTo>
                      <a:pt x="339" y="69"/>
                    </a:lnTo>
                    <a:lnTo>
                      <a:pt x="337" y="69"/>
                    </a:lnTo>
                    <a:lnTo>
                      <a:pt x="331" y="63"/>
                    </a:lnTo>
                    <a:lnTo>
                      <a:pt x="331" y="59"/>
                    </a:lnTo>
                    <a:lnTo>
                      <a:pt x="325" y="59"/>
                    </a:lnTo>
                    <a:lnTo>
                      <a:pt x="321" y="57"/>
                    </a:lnTo>
                    <a:lnTo>
                      <a:pt x="317" y="59"/>
                    </a:lnTo>
                    <a:lnTo>
                      <a:pt x="304" y="53"/>
                    </a:lnTo>
                    <a:lnTo>
                      <a:pt x="302" y="63"/>
                    </a:lnTo>
                    <a:lnTo>
                      <a:pt x="308" y="69"/>
                    </a:lnTo>
                    <a:lnTo>
                      <a:pt x="304" y="77"/>
                    </a:lnTo>
                    <a:lnTo>
                      <a:pt x="292" y="71"/>
                    </a:lnTo>
                    <a:lnTo>
                      <a:pt x="284" y="73"/>
                    </a:lnTo>
                    <a:lnTo>
                      <a:pt x="282" y="73"/>
                    </a:lnTo>
                    <a:lnTo>
                      <a:pt x="278" y="71"/>
                    </a:lnTo>
                    <a:lnTo>
                      <a:pt x="274" y="71"/>
                    </a:lnTo>
                    <a:lnTo>
                      <a:pt x="272" y="73"/>
                    </a:lnTo>
                    <a:lnTo>
                      <a:pt x="270" y="77"/>
                    </a:lnTo>
                    <a:lnTo>
                      <a:pt x="266" y="77"/>
                    </a:lnTo>
                    <a:lnTo>
                      <a:pt x="266" y="79"/>
                    </a:lnTo>
                    <a:lnTo>
                      <a:pt x="266" y="81"/>
                    </a:lnTo>
                    <a:lnTo>
                      <a:pt x="264" y="81"/>
                    </a:lnTo>
                    <a:lnTo>
                      <a:pt x="262" y="81"/>
                    </a:lnTo>
                    <a:lnTo>
                      <a:pt x="260" y="83"/>
                    </a:lnTo>
                    <a:lnTo>
                      <a:pt x="256" y="87"/>
                    </a:lnTo>
                    <a:lnTo>
                      <a:pt x="252" y="87"/>
                    </a:lnTo>
                    <a:lnTo>
                      <a:pt x="250" y="81"/>
                    </a:lnTo>
                    <a:lnTo>
                      <a:pt x="250" y="79"/>
                    </a:lnTo>
                    <a:lnTo>
                      <a:pt x="247" y="79"/>
                    </a:lnTo>
                    <a:lnTo>
                      <a:pt x="243" y="73"/>
                    </a:lnTo>
                    <a:lnTo>
                      <a:pt x="239" y="71"/>
                    </a:lnTo>
                    <a:lnTo>
                      <a:pt x="237" y="67"/>
                    </a:lnTo>
                    <a:lnTo>
                      <a:pt x="237" y="63"/>
                    </a:lnTo>
                    <a:lnTo>
                      <a:pt x="239" y="49"/>
                    </a:lnTo>
                    <a:lnTo>
                      <a:pt x="239" y="40"/>
                    </a:lnTo>
                    <a:lnTo>
                      <a:pt x="247" y="32"/>
                    </a:lnTo>
                    <a:lnTo>
                      <a:pt x="250" y="28"/>
                    </a:lnTo>
                    <a:lnTo>
                      <a:pt x="247" y="24"/>
                    </a:lnTo>
                    <a:lnTo>
                      <a:pt x="247" y="22"/>
                    </a:lnTo>
                    <a:lnTo>
                      <a:pt x="247" y="20"/>
                    </a:lnTo>
                    <a:lnTo>
                      <a:pt x="250" y="18"/>
                    </a:lnTo>
                    <a:lnTo>
                      <a:pt x="247" y="18"/>
                    </a:lnTo>
                    <a:lnTo>
                      <a:pt x="239" y="12"/>
                    </a:lnTo>
                    <a:lnTo>
                      <a:pt x="245" y="8"/>
                    </a:lnTo>
                    <a:lnTo>
                      <a:pt x="245" y="4"/>
                    </a:lnTo>
                    <a:lnTo>
                      <a:pt x="243" y="2"/>
                    </a:lnTo>
                    <a:lnTo>
                      <a:pt x="239" y="2"/>
                    </a:lnTo>
                    <a:lnTo>
                      <a:pt x="233" y="2"/>
                    </a:lnTo>
                    <a:lnTo>
                      <a:pt x="227" y="0"/>
                    </a:lnTo>
                    <a:lnTo>
                      <a:pt x="227" y="4"/>
                    </a:lnTo>
                    <a:lnTo>
                      <a:pt x="227" y="12"/>
                    </a:lnTo>
                    <a:lnTo>
                      <a:pt x="217" y="12"/>
                    </a:lnTo>
                    <a:lnTo>
                      <a:pt x="217" y="14"/>
                    </a:lnTo>
                    <a:lnTo>
                      <a:pt x="215" y="14"/>
                    </a:lnTo>
                    <a:lnTo>
                      <a:pt x="213" y="18"/>
                    </a:lnTo>
                    <a:lnTo>
                      <a:pt x="213" y="20"/>
                    </a:lnTo>
                    <a:lnTo>
                      <a:pt x="207" y="22"/>
                    </a:lnTo>
                    <a:lnTo>
                      <a:pt x="207" y="24"/>
                    </a:lnTo>
                    <a:lnTo>
                      <a:pt x="205" y="24"/>
                    </a:lnTo>
                    <a:lnTo>
                      <a:pt x="195" y="22"/>
                    </a:lnTo>
                    <a:lnTo>
                      <a:pt x="191" y="22"/>
                    </a:lnTo>
                    <a:lnTo>
                      <a:pt x="189" y="24"/>
                    </a:lnTo>
                    <a:lnTo>
                      <a:pt x="187" y="28"/>
                    </a:lnTo>
                    <a:lnTo>
                      <a:pt x="189" y="30"/>
                    </a:lnTo>
                    <a:lnTo>
                      <a:pt x="187" y="30"/>
                    </a:lnTo>
                    <a:lnTo>
                      <a:pt x="180" y="28"/>
                    </a:lnTo>
                    <a:lnTo>
                      <a:pt x="176" y="24"/>
                    </a:lnTo>
                    <a:lnTo>
                      <a:pt x="170" y="24"/>
                    </a:lnTo>
                    <a:lnTo>
                      <a:pt x="166" y="24"/>
                    </a:lnTo>
                    <a:lnTo>
                      <a:pt x="158" y="22"/>
                    </a:lnTo>
                    <a:lnTo>
                      <a:pt x="152" y="22"/>
                    </a:lnTo>
                    <a:lnTo>
                      <a:pt x="154" y="24"/>
                    </a:lnTo>
                    <a:lnTo>
                      <a:pt x="158" y="24"/>
                    </a:lnTo>
                    <a:lnTo>
                      <a:pt x="158" y="28"/>
                    </a:lnTo>
                    <a:lnTo>
                      <a:pt x="160" y="32"/>
                    </a:lnTo>
                    <a:lnTo>
                      <a:pt x="162" y="42"/>
                    </a:lnTo>
                    <a:lnTo>
                      <a:pt x="162" y="49"/>
                    </a:lnTo>
                    <a:lnTo>
                      <a:pt x="162" y="57"/>
                    </a:lnTo>
                    <a:lnTo>
                      <a:pt x="166" y="59"/>
                    </a:lnTo>
                    <a:lnTo>
                      <a:pt x="168" y="61"/>
                    </a:lnTo>
                    <a:lnTo>
                      <a:pt x="172" y="61"/>
                    </a:lnTo>
                    <a:lnTo>
                      <a:pt x="180" y="59"/>
                    </a:lnTo>
                    <a:lnTo>
                      <a:pt x="181" y="61"/>
                    </a:lnTo>
                    <a:lnTo>
                      <a:pt x="185" y="61"/>
                    </a:lnTo>
                    <a:lnTo>
                      <a:pt x="187" y="67"/>
                    </a:lnTo>
                    <a:lnTo>
                      <a:pt x="185" y="67"/>
                    </a:lnTo>
                    <a:lnTo>
                      <a:pt x="180" y="69"/>
                    </a:lnTo>
                    <a:lnTo>
                      <a:pt x="178" y="69"/>
                    </a:lnTo>
                    <a:lnTo>
                      <a:pt x="176" y="73"/>
                    </a:lnTo>
                    <a:lnTo>
                      <a:pt x="172" y="77"/>
                    </a:lnTo>
                    <a:lnTo>
                      <a:pt x="170" y="79"/>
                    </a:lnTo>
                    <a:lnTo>
                      <a:pt x="168" y="81"/>
                    </a:lnTo>
                    <a:lnTo>
                      <a:pt x="162" y="83"/>
                    </a:lnTo>
                    <a:lnTo>
                      <a:pt x="160" y="83"/>
                    </a:lnTo>
                    <a:lnTo>
                      <a:pt x="158" y="87"/>
                    </a:lnTo>
                    <a:lnTo>
                      <a:pt x="154" y="89"/>
                    </a:lnTo>
                    <a:lnTo>
                      <a:pt x="152" y="91"/>
                    </a:lnTo>
                    <a:lnTo>
                      <a:pt x="144" y="95"/>
                    </a:lnTo>
                    <a:lnTo>
                      <a:pt x="142" y="97"/>
                    </a:lnTo>
                    <a:lnTo>
                      <a:pt x="132" y="89"/>
                    </a:lnTo>
                    <a:lnTo>
                      <a:pt x="128" y="89"/>
                    </a:lnTo>
                    <a:lnTo>
                      <a:pt x="128" y="81"/>
                    </a:lnTo>
                    <a:lnTo>
                      <a:pt x="120" y="79"/>
                    </a:lnTo>
                    <a:lnTo>
                      <a:pt x="116" y="89"/>
                    </a:lnTo>
                    <a:lnTo>
                      <a:pt x="113" y="89"/>
                    </a:lnTo>
                    <a:lnTo>
                      <a:pt x="107" y="87"/>
                    </a:lnTo>
                    <a:lnTo>
                      <a:pt x="107" y="91"/>
                    </a:lnTo>
                    <a:lnTo>
                      <a:pt x="91" y="91"/>
                    </a:lnTo>
                    <a:lnTo>
                      <a:pt x="83" y="91"/>
                    </a:lnTo>
                    <a:lnTo>
                      <a:pt x="79" y="89"/>
                    </a:lnTo>
                    <a:lnTo>
                      <a:pt x="77" y="97"/>
                    </a:lnTo>
                    <a:lnTo>
                      <a:pt x="87" y="99"/>
                    </a:lnTo>
                    <a:lnTo>
                      <a:pt x="85" y="101"/>
                    </a:lnTo>
                    <a:lnTo>
                      <a:pt x="75" y="101"/>
                    </a:lnTo>
                    <a:lnTo>
                      <a:pt x="75" y="109"/>
                    </a:lnTo>
                    <a:lnTo>
                      <a:pt x="79" y="110"/>
                    </a:lnTo>
                    <a:lnTo>
                      <a:pt x="87" y="128"/>
                    </a:lnTo>
                    <a:lnTo>
                      <a:pt x="87" y="130"/>
                    </a:lnTo>
                    <a:lnTo>
                      <a:pt x="85" y="136"/>
                    </a:lnTo>
                    <a:lnTo>
                      <a:pt x="83" y="144"/>
                    </a:lnTo>
                    <a:lnTo>
                      <a:pt x="65" y="189"/>
                    </a:lnTo>
                    <a:lnTo>
                      <a:pt x="65" y="193"/>
                    </a:lnTo>
                    <a:lnTo>
                      <a:pt x="63" y="195"/>
                    </a:lnTo>
                    <a:lnTo>
                      <a:pt x="59" y="195"/>
                    </a:lnTo>
                    <a:lnTo>
                      <a:pt x="48" y="197"/>
                    </a:lnTo>
                    <a:lnTo>
                      <a:pt x="40" y="199"/>
                    </a:lnTo>
                    <a:lnTo>
                      <a:pt x="32" y="203"/>
                    </a:lnTo>
                    <a:lnTo>
                      <a:pt x="22" y="209"/>
                    </a:lnTo>
                    <a:lnTo>
                      <a:pt x="18" y="215"/>
                    </a:lnTo>
                    <a:lnTo>
                      <a:pt x="16" y="223"/>
                    </a:lnTo>
                    <a:lnTo>
                      <a:pt x="12" y="229"/>
                    </a:lnTo>
                    <a:lnTo>
                      <a:pt x="10" y="235"/>
                    </a:lnTo>
                    <a:lnTo>
                      <a:pt x="8" y="239"/>
                    </a:lnTo>
                    <a:lnTo>
                      <a:pt x="8" y="248"/>
                    </a:lnTo>
                    <a:lnTo>
                      <a:pt x="4" y="246"/>
                    </a:lnTo>
                    <a:lnTo>
                      <a:pt x="2" y="246"/>
                    </a:lnTo>
                    <a:lnTo>
                      <a:pt x="0" y="248"/>
                    </a:lnTo>
                    <a:lnTo>
                      <a:pt x="2" y="254"/>
                    </a:lnTo>
                    <a:lnTo>
                      <a:pt x="2" y="258"/>
                    </a:lnTo>
                    <a:lnTo>
                      <a:pt x="4" y="258"/>
                    </a:lnTo>
                    <a:lnTo>
                      <a:pt x="4" y="262"/>
                    </a:lnTo>
                    <a:lnTo>
                      <a:pt x="8" y="264"/>
                    </a:lnTo>
                    <a:lnTo>
                      <a:pt x="8" y="268"/>
                    </a:lnTo>
                    <a:lnTo>
                      <a:pt x="4" y="276"/>
                    </a:lnTo>
                    <a:lnTo>
                      <a:pt x="8" y="278"/>
                    </a:lnTo>
                    <a:lnTo>
                      <a:pt x="12" y="282"/>
                    </a:lnTo>
                    <a:lnTo>
                      <a:pt x="16" y="284"/>
                    </a:lnTo>
                    <a:lnTo>
                      <a:pt x="18" y="288"/>
                    </a:lnTo>
                    <a:lnTo>
                      <a:pt x="20" y="292"/>
                    </a:lnTo>
                    <a:lnTo>
                      <a:pt x="26" y="294"/>
                    </a:lnTo>
                    <a:lnTo>
                      <a:pt x="26" y="296"/>
                    </a:lnTo>
                    <a:lnTo>
                      <a:pt x="28" y="302"/>
                    </a:lnTo>
                    <a:lnTo>
                      <a:pt x="30" y="304"/>
                    </a:lnTo>
                    <a:lnTo>
                      <a:pt x="46" y="304"/>
                    </a:lnTo>
                    <a:lnTo>
                      <a:pt x="57" y="296"/>
                    </a:lnTo>
                    <a:lnTo>
                      <a:pt x="59" y="294"/>
                    </a:lnTo>
                    <a:lnTo>
                      <a:pt x="59" y="296"/>
                    </a:lnTo>
                    <a:lnTo>
                      <a:pt x="59" y="298"/>
                    </a:lnTo>
                    <a:lnTo>
                      <a:pt x="57" y="347"/>
                    </a:lnTo>
                    <a:lnTo>
                      <a:pt x="75" y="355"/>
                    </a:lnTo>
                    <a:lnTo>
                      <a:pt x="77" y="355"/>
                    </a:lnTo>
                    <a:lnTo>
                      <a:pt x="83" y="355"/>
                    </a:lnTo>
                    <a:lnTo>
                      <a:pt x="87" y="357"/>
                    </a:lnTo>
                    <a:lnTo>
                      <a:pt x="91" y="355"/>
                    </a:lnTo>
                    <a:lnTo>
                      <a:pt x="93" y="355"/>
                    </a:lnTo>
                    <a:lnTo>
                      <a:pt x="93" y="353"/>
                    </a:lnTo>
                    <a:lnTo>
                      <a:pt x="93" y="351"/>
                    </a:lnTo>
                    <a:lnTo>
                      <a:pt x="95" y="347"/>
                    </a:lnTo>
                    <a:lnTo>
                      <a:pt x="103" y="345"/>
                    </a:lnTo>
                    <a:lnTo>
                      <a:pt x="107" y="335"/>
                    </a:lnTo>
                    <a:lnTo>
                      <a:pt x="113" y="331"/>
                    </a:lnTo>
                    <a:lnTo>
                      <a:pt x="120" y="325"/>
                    </a:lnTo>
                    <a:lnTo>
                      <a:pt x="130" y="323"/>
                    </a:lnTo>
                    <a:lnTo>
                      <a:pt x="140" y="321"/>
                    </a:lnTo>
                    <a:lnTo>
                      <a:pt x="148" y="321"/>
                    </a:lnTo>
                    <a:lnTo>
                      <a:pt x="150" y="325"/>
                    </a:lnTo>
                    <a:lnTo>
                      <a:pt x="148" y="333"/>
                    </a:lnTo>
                    <a:lnTo>
                      <a:pt x="144" y="337"/>
                    </a:lnTo>
                    <a:lnTo>
                      <a:pt x="144" y="343"/>
                    </a:lnTo>
                    <a:lnTo>
                      <a:pt x="148" y="347"/>
                    </a:lnTo>
                    <a:lnTo>
                      <a:pt x="152" y="353"/>
                    </a:lnTo>
                    <a:lnTo>
                      <a:pt x="160" y="355"/>
                    </a:lnTo>
                    <a:lnTo>
                      <a:pt x="162" y="355"/>
                    </a:lnTo>
                    <a:lnTo>
                      <a:pt x="166" y="353"/>
                    </a:lnTo>
                    <a:lnTo>
                      <a:pt x="168" y="353"/>
                    </a:lnTo>
                    <a:lnTo>
                      <a:pt x="172" y="355"/>
                    </a:lnTo>
                    <a:lnTo>
                      <a:pt x="178" y="361"/>
                    </a:lnTo>
                    <a:lnTo>
                      <a:pt x="185" y="365"/>
                    </a:lnTo>
                    <a:lnTo>
                      <a:pt x="189" y="371"/>
                    </a:lnTo>
                    <a:lnTo>
                      <a:pt x="191" y="373"/>
                    </a:lnTo>
                    <a:lnTo>
                      <a:pt x="197" y="378"/>
                    </a:lnTo>
                    <a:lnTo>
                      <a:pt x="203" y="380"/>
                    </a:lnTo>
                    <a:lnTo>
                      <a:pt x="205" y="380"/>
                    </a:lnTo>
                    <a:lnTo>
                      <a:pt x="213" y="382"/>
                    </a:lnTo>
                    <a:lnTo>
                      <a:pt x="217" y="382"/>
                    </a:lnTo>
                    <a:lnTo>
                      <a:pt x="225" y="382"/>
                    </a:lnTo>
                    <a:lnTo>
                      <a:pt x="227" y="382"/>
                    </a:lnTo>
                    <a:lnTo>
                      <a:pt x="229" y="382"/>
                    </a:lnTo>
                    <a:lnTo>
                      <a:pt x="233" y="390"/>
                    </a:lnTo>
                    <a:lnTo>
                      <a:pt x="235" y="396"/>
                    </a:lnTo>
                    <a:lnTo>
                      <a:pt x="239" y="410"/>
                    </a:lnTo>
                    <a:lnTo>
                      <a:pt x="233" y="416"/>
                    </a:lnTo>
                    <a:lnTo>
                      <a:pt x="233" y="424"/>
                    </a:lnTo>
                    <a:lnTo>
                      <a:pt x="235" y="430"/>
                    </a:lnTo>
                    <a:lnTo>
                      <a:pt x="237" y="438"/>
                    </a:lnTo>
                    <a:lnTo>
                      <a:pt x="239" y="439"/>
                    </a:lnTo>
                    <a:lnTo>
                      <a:pt x="264" y="439"/>
                    </a:lnTo>
                    <a:lnTo>
                      <a:pt x="262" y="441"/>
                    </a:lnTo>
                    <a:lnTo>
                      <a:pt x="262" y="449"/>
                    </a:lnTo>
                    <a:lnTo>
                      <a:pt x="264" y="457"/>
                    </a:lnTo>
                    <a:lnTo>
                      <a:pt x="270" y="461"/>
                    </a:lnTo>
                    <a:lnTo>
                      <a:pt x="274" y="467"/>
                    </a:lnTo>
                    <a:lnTo>
                      <a:pt x="278" y="471"/>
                    </a:lnTo>
                    <a:lnTo>
                      <a:pt x="278" y="477"/>
                    </a:lnTo>
                    <a:lnTo>
                      <a:pt x="278" y="481"/>
                    </a:lnTo>
                    <a:lnTo>
                      <a:pt x="274" y="493"/>
                    </a:lnTo>
                    <a:lnTo>
                      <a:pt x="272" y="503"/>
                    </a:lnTo>
                    <a:lnTo>
                      <a:pt x="274" y="508"/>
                    </a:lnTo>
                    <a:lnTo>
                      <a:pt x="270" y="510"/>
                    </a:lnTo>
                    <a:lnTo>
                      <a:pt x="272" y="512"/>
                    </a:lnTo>
                    <a:lnTo>
                      <a:pt x="278" y="520"/>
                    </a:lnTo>
                    <a:lnTo>
                      <a:pt x="280" y="528"/>
                    </a:lnTo>
                    <a:lnTo>
                      <a:pt x="278" y="538"/>
                    </a:lnTo>
                    <a:lnTo>
                      <a:pt x="278" y="540"/>
                    </a:lnTo>
                    <a:lnTo>
                      <a:pt x="280" y="546"/>
                    </a:lnTo>
                    <a:lnTo>
                      <a:pt x="280" y="550"/>
                    </a:lnTo>
                    <a:lnTo>
                      <a:pt x="282" y="552"/>
                    </a:lnTo>
                    <a:lnTo>
                      <a:pt x="290" y="556"/>
                    </a:lnTo>
                    <a:lnTo>
                      <a:pt x="300" y="556"/>
                    </a:lnTo>
                    <a:lnTo>
                      <a:pt x="304" y="552"/>
                    </a:lnTo>
                    <a:lnTo>
                      <a:pt x="308" y="558"/>
                    </a:lnTo>
                    <a:lnTo>
                      <a:pt x="308" y="560"/>
                    </a:lnTo>
                    <a:lnTo>
                      <a:pt x="310" y="562"/>
                    </a:lnTo>
                    <a:lnTo>
                      <a:pt x="312" y="562"/>
                    </a:lnTo>
                    <a:lnTo>
                      <a:pt x="317" y="566"/>
                    </a:lnTo>
                    <a:lnTo>
                      <a:pt x="319" y="568"/>
                    </a:lnTo>
                    <a:lnTo>
                      <a:pt x="319" y="571"/>
                    </a:lnTo>
                    <a:lnTo>
                      <a:pt x="319" y="589"/>
                    </a:lnTo>
                    <a:lnTo>
                      <a:pt x="321" y="597"/>
                    </a:lnTo>
                    <a:lnTo>
                      <a:pt x="321" y="599"/>
                    </a:lnTo>
                    <a:lnTo>
                      <a:pt x="325" y="599"/>
                    </a:lnTo>
                    <a:lnTo>
                      <a:pt x="329" y="597"/>
                    </a:lnTo>
                    <a:lnTo>
                      <a:pt x="331" y="597"/>
                    </a:lnTo>
                    <a:lnTo>
                      <a:pt x="335" y="597"/>
                    </a:lnTo>
                    <a:lnTo>
                      <a:pt x="331" y="605"/>
                    </a:lnTo>
                    <a:lnTo>
                      <a:pt x="331" y="615"/>
                    </a:lnTo>
                    <a:lnTo>
                      <a:pt x="329" y="625"/>
                    </a:lnTo>
                    <a:lnTo>
                      <a:pt x="329" y="635"/>
                    </a:lnTo>
                    <a:lnTo>
                      <a:pt x="335" y="637"/>
                    </a:lnTo>
                    <a:lnTo>
                      <a:pt x="337" y="637"/>
                    </a:lnTo>
                    <a:lnTo>
                      <a:pt x="337" y="635"/>
                    </a:lnTo>
                    <a:lnTo>
                      <a:pt x="339" y="635"/>
                    </a:lnTo>
                    <a:lnTo>
                      <a:pt x="345" y="635"/>
                    </a:lnTo>
                    <a:lnTo>
                      <a:pt x="345" y="648"/>
                    </a:lnTo>
                    <a:lnTo>
                      <a:pt x="345" y="666"/>
                    </a:lnTo>
                    <a:lnTo>
                      <a:pt x="345" y="668"/>
                    </a:lnTo>
                    <a:lnTo>
                      <a:pt x="339" y="674"/>
                    </a:lnTo>
                    <a:lnTo>
                      <a:pt x="337" y="674"/>
                    </a:lnTo>
                    <a:lnTo>
                      <a:pt x="331" y="676"/>
                    </a:lnTo>
                    <a:lnTo>
                      <a:pt x="327" y="676"/>
                    </a:lnTo>
                    <a:lnTo>
                      <a:pt x="325" y="678"/>
                    </a:lnTo>
                    <a:lnTo>
                      <a:pt x="321" y="686"/>
                    </a:lnTo>
                    <a:lnTo>
                      <a:pt x="317" y="690"/>
                    </a:lnTo>
                    <a:lnTo>
                      <a:pt x="312" y="694"/>
                    </a:lnTo>
                    <a:lnTo>
                      <a:pt x="310" y="698"/>
                    </a:lnTo>
                    <a:lnTo>
                      <a:pt x="308" y="700"/>
                    </a:lnTo>
                    <a:lnTo>
                      <a:pt x="302" y="700"/>
                    </a:lnTo>
                    <a:lnTo>
                      <a:pt x="300" y="703"/>
                    </a:lnTo>
                    <a:lnTo>
                      <a:pt x="298" y="705"/>
                    </a:lnTo>
                    <a:lnTo>
                      <a:pt x="298" y="713"/>
                    </a:lnTo>
                    <a:lnTo>
                      <a:pt x="292" y="721"/>
                    </a:lnTo>
                    <a:lnTo>
                      <a:pt x="288" y="723"/>
                    </a:lnTo>
                    <a:lnTo>
                      <a:pt x="284" y="727"/>
                    </a:lnTo>
                    <a:lnTo>
                      <a:pt x="282" y="739"/>
                    </a:lnTo>
                    <a:lnTo>
                      <a:pt x="294" y="735"/>
                    </a:lnTo>
                    <a:lnTo>
                      <a:pt x="308" y="745"/>
                    </a:lnTo>
                    <a:lnTo>
                      <a:pt x="312" y="755"/>
                    </a:lnTo>
                    <a:lnTo>
                      <a:pt x="313" y="757"/>
                    </a:lnTo>
                    <a:lnTo>
                      <a:pt x="317" y="757"/>
                    </a:lnTo>
                    <a:lnTo>
                      <a:pt x="319" y="757"/>
                    </a:lnTo>
                    <a:lnTo>
                      <a:pt x="321" y="759"/>
                    </a:lnTo>
                    <a:lnTo>
                      <a:pt x="327" y="765"/>
                    </a:lnTo>
                    <a:lnTo>
                      <a:pt x="331" y="770"/>
                    </a:lnTo>
                    <a:lnTo>
                      <a:pt x="339" y="772"/>
                    </a:lnTo>
                    <a:lnTo>
                      <a:pt x="341" y="774"/>
                    </a:lnTo>
                    <a:lnTo>
                      <a:pt x="345" y="776"/>
                    </a:lnTo>
                    <a:lnTo>
                      <a:pt x="347" y="782"/>
                    </a:lnTo>
                    <a:lnTo>
                      <a:pt x="351" y="786"/>
                    </a:lnTo>
                    <a:lnTo>
                      <a:pt x="357" y="792"/>
                    </a:lnTo>
                    <a:lnTo>
                      <a:pt x="359" y="792"/>
                    </a:lnTo>
                    <a:lnTo>
                      <a:pt x="351" y="804"/>
                    </a:lnTo>
                    <a:lnTo>
                      <a:pt x="351" y="810"/>
                    </a:lnTo>
                    <a:lnTo>
                      <a:pt x="359" y="802"/>
                    </a:lnTo>
                    <a:lnTo>
                      <a:pt x="365" y="796"/>
                    </a:lnTo>
                    <a:lnTo>
                      <a:pt x="363" y="790"/>
                    </a:lnTo>
                    <a:lnTo>
                      <a:pt x="359" y="784"/>
                    </a:lnTo>
                    <a:lnTo>
                      <a:pt x="367" y="776"/>
                    </a:lnTo>
                    <a:lnTo>
                      <a:pt x="373" y="770"/>
                    </a:lnTo>
                    <a:lnTo>
                      <a:pt x="373" y="765"/>
                    </a:lnTo>
                    <a:lnTo>
                      <a:pt x="375" y="763"/>
                    </a:lnTo>
                    <a:lnTo>
                      <a:pt x="378" y="763"/>
                    </a:lnTo>
                    <a:lnTo>
                      <a:pt x="378" y="759"/>
                    </a:lnTo>
                    <a:lnTo>
                      <a:pt x="382" y="757"/>
                    </a:lnTo>
                    <a:lnTo>
                      <a:pt x="384" y="753"/>
                    </a:lnTo>
                    <a:lnTo>
                      <a:pt x="384" y="743"/>
                    </a:lnTo>
                    <a:lnTo>
                      <a:pt x="388" y="745"/>
                    </a:lnTo>
                    <a:lnTo>
                      <a:pt x="388" y="747"/>
                    </a:lnTo>
                    <a:lnTo>
                      <a:pt x="394" y="747"/>
                    </a:lnTo>
                    <a:lnTo>
                      <a:pt x="394" y="745"/>
                    </a:lnTo>
                    <a:lnTo>
                      <a:pt x="396" y="745"/>
                    </a:lnTo>
                    <a:lnTo>
                      <a:pt x="396" y="749"/>
                    </a:lnTo>
                    <a:lnTo>
                      <a:pt x="394" y="757"/>
                    </a:lnTo>
                    <a:lnTo>
                      <a:pt x="392" y="765"/>
                    </a:lnTo>
                    <a:lnTo>
                      <a:pt x="388" y="767"/>
                    </a:lnTo>
                    <a:lnTo>
                      <a:pt x="388" y="772"/>
                    </a:lnTo>
                    <a:lnTo>
                      <a:pt x="392" y="770"/>
                    </a:lnTo>
                    <a:lnTo>
                      <a:pt x="396" y="763"/>
                    </a:lnTo>
                    <a:lnTo>
                      <a:pt x="404" y="743"/>
                    </a:lnTo>
                    <a:lnTo>
                      <a:pt x="406" y="733"/>
                    </a:lnTo>
                    <a:lnTo>
                      <a:pt x="412" y="723"/>
                    </a:lnTo>
                    <a:lnTo>
                      <a:pt x="422" y="711"/>
                    </a:lnTo>
                    <a:lnTo>
                      <a:pt x="424" y="711"/>
                    </a:lnTo>
                    <a:lnTo>
                      <a:pt x="426" y="711"/>
                    </a:lnTo>
                    <a:lnTo>
                      <a:pt x="426" y="705"/>
                    </a:lnTo>
                    <a:lnTo>
                      <a:pt x="426" y="703"/>
                    </a:lnTo>
                    <a:lnTo>
                      <a:pt x="430" y="700"/>
                    </a:lnTo>
                    <a:lnTo>
                      <a:pt x="430" y="696"/>
                    </a:lnTo>
                    <a:lnTo>
                      <a:pt x="430" y="690"/>
                    </a:lnTo>
                    <a:lnTo>
                      <a:pt x="430" y="676"/>
                    </a:lnTo>
                    <a:lnTo>
                      <a:pt x="426" y="674"/>
                    </a:lnTo>
                    <a:lnTo>
                      <a:pt x="426" y="670"/>
                    </a:lnTo>
                    <a:lnTo>
                      <a:pt x="426" y="668"/>
                    </a:lnTo>
                    <a:lnTo>
                      <a:pt x="424" y="668"/>
                    </a:lnTo>
                    <a:lnTo>
                      <a:pt x="424" y="664"/>
                    </a:lnTo>
                    <a:lnTo>
                      <a:pt x="426" y="664"/>
                    </a:lnTo>
                    <a:lnTo>
                      <a:pt x="426" y="660"/>
                    </a:lnTo>
                    <a:lnTo>
                      <a:pt x="426" y="650"/>
                    </a:lnTo>
                    <a:lnTo>
                      <a:pt x="424" y="650"/>
                    </a:lnTo>
                    <a:lnTo>
                      <a:pt x="424" y="648"/>
                    </a:lnTo>
                    <a:lnTo>
                      <a:pt x="426" y="644"/>
                    </a:lnTo>
                    <a:lnTo>
                      <a:pt x="426" y="638"/>
                    </a:lnTo>
                    <a:lnTo>
                      <a:pt x="426" y="637"/>
                    </a:lnTo>
                    <a:lnTo>
                      <a:pt x="426" y="63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75" name="Freeform 709"/>
              <p:cNvSpPr>
                <a:spLocks/>
              </p:cNvSpPr>
              <p:nvPr/>
            </p:nvSpPr>
            <p:spPr bwMode="auto">
              <a:xfrm>
                <a:off x="3100388" y="4284663"/>
                <a:ext cx="363538" cy="379413"/>
              </a:xfrm>
              <a:custGeom>
                <a:avLst/>
                <a:gdLst/>
                <a:ahLst/>
                <a:cxnLst>
                  <a:cxn ang="0">
                    <a:pos x="18" y="20"/>
                  </a:cxn>
                  <a:cxn ang="0">
                    <a:pos x="4" y="50"/>
                  </a:cxn>
                  <a:cxn ang="0">
                    <a:pos x="0" y="69"/>
                  </a:cxn>
                  <a:cxn ang="0">
                    <a:pos x="18" y="83"/>
                  </a:cxn>
                  <a:cxn ang="0">
                    <a:pos x="16" y="93"/>
                  </a:cxn>
                  <a:cxn ang="0">
                    <a:pos x="35" y="113"/>
                  </a:cxn>
                  <a:cxn ang="0">
                    <a:pos x="61" y="117"/>
                  </a:cxn>
                  <a:cxn ang="0">
                    <a:pos x="91" y="140"/>
                  </a:cxn>
                  <a:cxn ang="0">
                    <a:pos x="89" y="156"/>
                  </a:cxn>
                  <a:cxn ang="0">
                    <a:pos x="106" y="174"/>
                  </a:cxn>
                  <a:cxn ang="0">
                    <a:pos x="112" y="201"/>
                  </a:cxn>
                  <a:cxn ang="0">
                    <a:pos x="112" y="213"/>
                  </a:cxn>
                  <a:cxn ang="0">
                    <a:pos x="118" y="233"/>
                  </a:cxn>
                  <a:cxn ang="0">
                    <a:pos x="140" y="233"/>
                  </a:cxn>
                  <a:cxn ang="0">
                    <a:pos x="154" y="225"/>
                  </a:cxn>
                  <a:cxn ang="0">
                    <a:pos x="164" y="213"/>
                  </a:cxn>
                  <a:cxn ang="0">
                    <a:pos x="171" y="205"/>
                  </a:cxn>
                  <a:cxn ang="0">
                    <a:pos x="154" y="205"/>
                  </a:cxn>
                  <a:cxn ang="0">
                    <a:pos x="148" y="186"/>
                  </a:cxn>
                  <a:cxn ang="0">
                    <a:pos x="140" y="168"/>
                  </a:cxn>
                  <a:cxn ang="0">
                    <a:pos x="156" y="168"/>
                  </a:cxn>
                  <a:cxn ang="0">
                    <a:pos x="175" y="174"/>
                  </a:cxn>
                  <a:cxn ang="0">
                    <a:pos x="181" y="166"/>
                  </a:cxn>
                  <a:cxn ang="0">
                    <a:pos x="199" y="164"/>
                  </a:cxn>
                  <a:cxn ang="0">
                    <a:pos x="203" y="156"/>
                  </a:cxn>
                  <a:cxn ang="0">
                    <a:pos x="199" y="121"/>
                  </a:cxn>
                  <a:cxn ang="0">
                    <a:pos x="215" y="109"/>
                  </a:cxn>
                  <a:cxn ang="0">
                    <a:pos x="219" y="101"/>
                  </a:cxn>
                  <a:cxn ang="0">
                    <a:pos x="209" y="89"/>
                  </a:cxn>
                  <a:cxn ang="0">
                    <a:pos x="223" y="81"/>
                  </a:cxn>
                  <a:cxn ang="0">
                    <a:pos x="219" y="69"/>
                  </a:cxn>
                  <a:cxn ang="0">
                    <a:pos x="205" y="71"/>
                  </a:cxn>
                  <a:cxn ang="0">
                    <a:pos x="211" y="57"/>
                  </a:cxn>
                  <a:cxn ang="0">
                    <a:pos x="203" y="48"/>
                  </a:cxn>
                  <a:cxn ang="0">
                    <a:pos x="195" y="42"/>
                  </a:cxn>
                  <a:cxn ang="0">
                    <a:pos x="183" y="32"/>
                  </a:cxn>
                  <a:cxn ang="0">
                    <a:pos x="193" y="28"/>
                  </a:cxn>
                  <a:cxn ang="0">
                    <a:pos x="164" y="32"/>
                  </a:cxn>
                  <a:cxn ang="0">
                    <a:pos x="136" y="38"/>
                  </a:cxn>
                  <a:cxn ang="0">
                    <a:pos x="120" y="28"/>
                  </a:cxn>
                  <a:cxn ang="0">
                    <a:pos x="97" y="32"/>
                  </a:cxn>
                  <a:cxn ang="0">
                    <a:pos x="87" y="14"/>
                  </a:cxn>
                  <a:cxn ang="0">
                    <a:pos x="65" y="4"/>
                  </a:cxn>
                  <a:cxn ang="0">
                    <a:pos x="59" y="8"/>
                  </a:cxn>
                  <a:cxn ang="0">
                    <a:pos x="41" y="20"/>
                  </a:cxn>
                  <a:cxn ang="0">
                    <a:pos x="45" y="44"/>
                  </a:cxn>
                  <a:cxn ang="0">
                    <a:pos x="35" y="61"/>
                  </a:cxn>
                  <a:cxn ang="0">
                    <a:pos x="28" y="44"/>
                  </a:cxn>
                  <a:cxn ang="0">
                    <a:pos x="37" y="28"/>
                  </a:cxn>
                  <a:cxn ang="0">
                    <a:pos x="35" y="20"/>
                  </a:cxn>
                  <a:cxn ang="0">
                    <a:pos x="32" y="10"/>
                  </a:cxn>
                </a:cxnLst>
                <a:rect l="0" t="0" r="r" b="b"/>
                <a:pathLst>
                  <a:path w="229" h="239">
                    <a:moveTo>
                      <a:pt x="35" y="4"/>
                    </a:moveTo>
                    <a:lnTo>
                      <a:pt x="35" y="4"/>
                    </a:lnTo>
                    <a:lnTo>
                      <a:pt x="26" y="8"/>
                    </a:lnTo>
                    <a:lnTo>
                      <a:pt x="18" y="20"/>
                    </a:lnTo>
                    <a:lnTo>
                      <a:pt x="10" y="38"/>
                    </a:lnTo>
                    <a:lnTo>
                      <a:pt x="4" y="40"/>
                    </a:lnTo>
                    <a:lnTo>
                      <a:pt x="6" y="42"/>
                    </a:lnTo>
                    <a:lnTo>
                      <a:pt x="4" y="50"/>
                    </a:lnTo>
                    <a:lnTo>
                      <a:pt x="4" y="57"/>
                    </a:lnTo>
                    <a:lnTo>
                      <a:pt x="4" y="59"/>
                    </a:lnTo>
                    <a:lnTo>
                      <a:pt x="0" y="63"/>
                    </a:lnTo>
                    <a:lnTo>
                      <a:pt x="0" y="69"/>
                    </a:lnTo>
                    <a:lnTo>
                      <a:pt x="0" y="71"/>
                    </a:lnTo>
                    <a:lnTo>
                      <a:pt x="4" y="71"/>
                    </a:lnTo>
                    <a:lnTo>
                      <a:pt x="10" y="69"/>
                    </a:lnTo>
                    <a:lnTo>
                      <a:pt x="18" y="83"/>
                    </a:lnTo>
                    <a:lnTo>
                      <a:pt x="16" y="87"/>
                    </a:lnTo>
                    <a:lnTo>
                      <a:pt x="14" y="87"/>
                    </a:lnTo>
                    <a:lnTo>
                      <a:pt x="14" y="89"/>
                    </a:lnTo>
                    <a:lnTo>
                      <a:pt x="16" y="93"/>
                    </a:lnTo>
                    <a:lnTo>
                      <a:pt x="20" y="101"/>
                    </a:lnTo>
                    <a:lnTo>
                      <a:pt x="24" y="109"/>
                    </a:lnTo>
                    <a:lnTo>
                      <a:pt x="24" y="111"/>
                    </a:lnTo>
                    <a:lnTo>
                      <a:pt x="35" y="113"/>
                    </a:lnTo>
                    <a:lnTo>
                      <a:pt x="41" y="113"/>
                    </a:lnTo>
                    <a:lnTo>
                      <a:pt x="47" y="113"/>
                    </a:lnTo>
                    <a:lnTo>
                      <a:pt x="55" y="113"/>
                    </a:lnTo>
                    <a:lnTo>
                      <a:pt x="61" y="117"/>
                    </a:lnTo>
                    <a:lnTo>
                      <a:pt x="69" y="130"/>
                    </a:lnTo>
                    <a:lnTo>
                      <a:pt x="81" y="128"/>
                    </a:lnTo>
                    <a:lnTo>
                      <a:pt x="91" y="130"/>
                    </a:lnTo>
                    <a:lnTo>
                      <a:pt x="91" y="140"/>
                    </a:lnTo>
                    <a:lnTo>
                      <a:pt x="89" y="142"/>
                    </a:lnTo>
                    <a:lnTo>
                      <a:pt x="87" y="146"/>
                    </a:lnTo>
                    <a:lnTo>
                      <a:pt x="89" y="150"/>
                    </a:lnTo>
                    <a:lnTo>
                      <a:pt x="89" y="156"/>
                    </a:lnTo>
                    <a:lnTo>
                      <a:pt x="91" y="158"/>
                    </a:lnTo>
                    <a:lnTo>
                      <a:pt x="97" y="164"/>
                    </a:lnTo>
                    <a:lnTo>
                      <a:pt x="101" y="168"/>
                    </a:lnTo>
                    <a:lnTo>
                      <a:pt x="106" y="174"/>
                    </a:lnTo>
                    <a:lnTo>
                      <a:pt x="112" y="180"/>
                    </a:lnTo>
                    <a:lnTo>
                      <a:pt x="120" y="182"/>
                    </a:lnTo>
                    <a:lnTo>
                      <a:pt x="118" y="195"/>
                    </a:lnTo>
                    <a:lnTo>
                      <a:pt x="112" y="201"/>
                    </a:lnTo>
                    <a:lnTo>
                      <a:pt x="110" y="205"/>
                    </a:lnTo>
                    <a:lnTo>
                      <a:pt x="108" y="209"/>
                    </a:lnTo>
                    <a:lnTo>
                      <a:pt x="110" y="213"/>
                    </a:lnTo>
                    <a:lnTo>
                      <a:pt x="112" y="213"/>
                    </a:lnTo>
                    <a:lnTo>
                      <a:pt x="116" y="209"/>
                    </a:lnTo>
                    <a:lnTo>
                      <a:pt x="116" y="217"/>
                    </a:lnTo>
                    <a:lnTo>
                      <a:pt x="120" y="223"/>
                    </a:lnTo>
                    <a:lnTo>
                      <a:pt x="118" y="233"/>
                    </a:lnTo>
                    <a:lnTo>
                      <a:pt x="128" y="239"/>
                    </a:lnTo>
                    <a:lnTo>
                      <a:pt x="130" y="237"/>
                    </a:lnTo>
                    <a:lnTo>
                      <a:pt x="138" y="235"/>
                    </a:lnTo>
                    <a:lnTo>
                      <a:pt x="140" y="233"/>
                    </a:lnTo>
                    <a:lnTo>
                      <a:pt x="144" y="229"/>
                    </a:lnTo>
                    <a:lnTo>
                      <a:pt x="146" y="227"/>
                    </a:lnTo>
                    <a:lnTo>
                      <a:pt x="148" y="227"/>
                    </a:lnTo>
                    <a:lnTo>
                      <a:pt x="154" y="225"/>
                    </a:lnTo>
                    <a:lnTo>
                      <a:pt x="156" y="223"/>
                    </a:lnTo>
                    <a:lnTo>
                      <a:pt x="158" y="219"/>
                    </a:lnTo>
                    <a:lnTo>
                      <a:pt x="162" y="217"/>
                    </a:lnTo>
                    <a:lnTo>
                      <a:pt x="164" y="213"/>
                    </a:lnTo>
                    <a:lnTo>
                      <a:pt x="166" y="213"/>
                    </a:lnTo>
                    <a:lnTo>
                      <a:pt x="171" y="209"/>
                    </a:lnTo>
                    <a:lnTo>
                      <a:pt x="173" y="209"/>
                    </a:lnTo>
                    <a:lnTo>
                      <a:pt x="171" y="205"/>
                    </a:lnTo>
                    <a:lnTo>
                      <a:pt x="167" y="205"/>
                    </a:lnTo>
                    <a:lnTo>
                      <a:pt x="166" y="201"/>
                    </a:lnTo>
                    <a:lnTo>
                      <a:pt x="158" y="205"/>
                    </a:lnTo>
                    <a:lnTo>
                      <a:pt x="154" y="205"/>
                    </a:lnTo>
                    <a:lnTo>
                      <a:pt x="152" y="201"/>
                    </a:lnTo>
                    <a:lnTo>
                      <a:pt x="148" y="199"/>
                    </a:lnTo>
                    <a:lnTo>
                      <a:pt x="148" y="191"/>
                    </a:lnTo>
                    <a:lnTo>
                      <a:pt x="148" y="186"/>
                    </a:lnTo>
                    <a:lnTo>
                      <a:pt x="146" y="176"/>
                    </a:lnTo>
                    <a:lnTo>
                      <a:pt x="144" y="170"/>
                    </a:lnTo>
                    <a:lnTo>
                      <a:pt x="144" y="168"/>
                    </a:lnTo>
                    <a:lnTo>
                      <a:pt x="140" y="168"/>
                    </a:lnTo>
                    <a:lnTo>
                      <a:pt x="138" y="166"/>
                    </a:lnTo>
                    <a:lnTo>
                      <a:pt x="144" y="166"/>
                    </a:lnTo>
                    <a:lnTo>
                      <a:pt x="152" y="168"/>
                    </a:lnTo>
                    <a:lnTo>
                      <a:pt x="156" y="168"/>
                    </a:lnTo>
                    <a:lnTo>
                      <a:pt x="162" y="168"/>
                    </a:lnTo>
                    <a:lnTo>
                      <a:pt x="166" y="170"/>
                    </a:lnTo>
                    <a:lnTo>
                      <a:pt x="173" y="174"/>
                    </a:lnTo>
                    <a:lnTo>
                      <a:pt x="175" y="174"/>
                    </a:lnTo>
                    <a:lnTo>
                      <a:pt x="173" y="170"/>
                    </a:lnTo>
                    <a:lnTo>
                      <a:pt x="175" y="168"/>
                    </a:lnTo>
                    <a:lnTo>
                      <a:pt x="177" y="166"/>
                    </a:lnTo>
                    <a:lnTo>
                      <a:pt x="181" y="166"/>
                    </a:lnTo>
                    <a:lnTo>
                      <a:pt x="191" y="168"/>
                    </a:lnTo>
                    <a:lnTo>
                      <a:pt x="193" y="168"/>
                    </a:lnTo>
                    <a:lnTo>
                      <a:pt x="193" y="166"/>
                    </a:lnTo>
                    <a:lnTo>
                      <a:pt x="199" y="164"/>
                    </a:lnTo>
                    <a:lnTo>
                      <a:pt x="199" y="160"/>
                    </a:lnTo>
                    <a:lnTo>
                      <a:pt x="201" y="158"/>
                    </a:lnTo>
                    <a:lnTo>
                      <a:pt x="203" y="158"/>
                    </a:lnTo>
                    <a:lnTo>
                      <a:pt x="203" y="156"/>
                    </a:lnTo>
                    <a:lnTo>
                      <a:pt x="213" y="156"/>
                    </a:lnTo>
                    <a:lnTo>
                      <a:pt x="213" y="148"/>
                    </a:lnTo>
                    <a:lnTo>
                      <a:pt x="213" y="142"/>
                    </a:lnTo>
                    <a:lnTo>
                      <a:pt x="199" y="121"/>
                    </a:lnTo>
                    <a:lnTo>
                      <a:pt x="205" y="119"/>
                    </a:lnTo>
                    <a:lnTo>
                      <a:pt x="205" y="113"/>
                    </a:lnTo>
                    <a:lnTo>
                      <a:pt x="205" y="111"/>
                    </a:lnTo>
                    <a:lnTo>
                      <a:pt x="215" y="109"/>
                    </a:lnTo>
                    <a:lnTo>
                      <a:pt x="219" y="109"/>
                    </a:lnTo>
                    <a:lnTo>
                      <a:pt x="221" y="107"/>
                    </a:lnTo>
                    <a:lnTo>
                      <a:pt x="221" y="103"/>
                    </a:lnTo>
                    <a:lnTo>
                      <a:pt x="219" y="101"/>
                    </a:lnTo>
                    <a:lnTo>
                      <a:pt x="215" y="101"/>
                    </a:lnTo>
                    <a:lnTo>
                      <a:pt x="213" y="97"/>
                    </a:lnTo>
                    <a:lnTo>
                      <a:pt x="211" y="93"/>
                    </a:lnTo>
                    <a:lnTo>
                      <a:pt x="209" y="89"/>
                    </a:lnTo>
                    <a:lnTo>
                      <a:pt x="209" y="87"/>
                    </a:lnTo>
                    <a:lnTo>
                      <a:pt x="211" y="87"/>
                    </a:lnTo>
                    <a:lnTo>
                      <a:pt x="215" y="87"/>
                    </a:lnTo>
                    <a:lnTo>
                      <a:pt x="223" y="81"/>
                    </a:lnTo>
                    <a:lnTo>
                      <a:pt x="227" y="79"/>
                    </a:lnTo>
                    <a:lnTo>
                      <a:pt x="229" y="69"/>
                    </a:lnTo>
                    <a:lnTo>
                      <a:pt x="227" y="67"/>
                    </a:lnTo>
                    <a:lnTo>
                      <a:pt x="219" y="69"/>
                    </a:lnTo>
                    <a:lnTo>
                      <a:pt x="215" y="69"/>
                    </a:lnTo>
                    <a:lnTo>
                      <a:pt x="213" y="69"/>
                    </a:lnTo>
                    <a:lnTo>
                      <a:pt x="209" y="69"/>
                    </a:lnTo>
                    <a:lnTo>
                      <a:pt x="205" y="71"/>
                    </a:lnTo>
                    <a:lnTo>
                      <a:pt x="189" y="73"/>
                    </a:lnTo>
                    <a:lnTo>
                      <a:pt x="191" y="69"/>
                    </a:lnTo>
                    <a:lnTo>
                      <a:pt x="211" y="63"/>
                    </a:lnTo>
                    <a:lnTo>
                      <a:pt x="211" y="57"/>
                    </a:lnTo>
                    <a:lnTo>
                      <a:pt x="213" y="52"/>
                    </a:lnTo>
                    <a:lnTo>
                      <a:pt x="213" y="50"/>
                    </a:lnTo>
                    <a:lnTo>
                      <a:pt x="213" y="48"/>
                    </a:lnTo>
                    <a:lnTo>
                      <a:pt x="203" y="48"/>
                    </a:lnTo>
                    <a:lnTo>
                      <a:pt x="205" y="50"/>
                    </a:lnTo>
                    <a:lnTo>
                      <a:pt x="203" y="48"/>
                    </a:lnTo>
                    <a:lnTo>
                      <a:pt x="201" y="48"/>
                    </a:lnTo>
                    <a:lnTo>
                      <a:pt x="195" y="42"/>
                    </a:lnTo>
                    <a:lnTo>
                      <a:pt x="193" y="48"/>
                    </a:lnTo>
                    <a:lnTo>
                      <a:pt x="191" y="48"/>
                    </a:lnTo>
                    <a:lnTo>
                      <a:pt x="185" y="40"/>
                    </a:lnTo>
                    <a:lnTo>
                      <a:pt x="183" y="32"/>
                    </a:lnTo>
                    <a:lnTo>
                      <a:pt x="189" y="32"/>
                    </a:lnTo>
                    <a:lnTo>
                      <a:pt x="193" y="32"/>
                    </a:lnTo>
                    <a:lnTo>
                      <a:pt x="193" y="30"/>
                    </a:lnTo>
                    <a:lnTo>
                      <a:pt x="193" y="28"/>
                    </a:lnTo>
                    <a:lnTo>
                      <a:pt x="167" y="28"/>
                    </a:lnTo>
                    <a:lnTo>
                      <a:pt x="171" y="32"/>
                    </a:lnTo>
                    <a:lnTo>
                      <a:pt x="164" y="30"/>
                    </a:lnTo>
                    <a:lnTo>
                      <a:pt x="164" y="32"/>
                    </a:lnTo>
                    <a:lnTo>
                      <a:pt x="156" y="34"/>
                    </a:lnTo>
                    <a:lnTo>
                      <a:pt x="156" y="38"/>
                    </a:lnTo>
                    <a:lnTo>
                      <a:pt x="146" y="40"/>
                    </a:lnTo>
                    <a:lnTo>
                      <a:pt x="136" y="38"/>
                    </a:lnTo>
                    <a:lnTo>
                      <a:pt x="128" y="34"/>
                    </a:lnTo>
                    <a:lnTo>
                      <a:pt x="128" y="32"/>
                    </a:lnTo>
                    <a:lnTo>
                      <a:pt x="126" y="30"/>
                    </a:lnTo>
                    <a:lnTo>
                      <a:pt x="120" y="28"/>
                    </a:lnTo>
                    <a:lnTo>
                      <a:pt x="110" y="28"/>
                    </a:lnTo>
                    <a:lnTo>
                      <a:pt x="101" y="30"/>
                    </a:lnTo>
                    <a:lnTo>
                      <a:pt x="99" y="32"/>
                    </a:lnTo>
                    <a:lnTo>
                      <a:pt x="97" y="32"/>
                    </a:lnTo>
                    <a:lnTo>
                      <a:pt x="91" y="30"/>
                    </a:lnTo>
                    <a:lnTo>
                      <a:pt x="97" y="24"/>
                    </a:lnTo>
                    <a:lnTo>
                      <a:pt x="89" y="14"/>
                    </a:lnTo>
                    <a:lnTo>
                      <a:pt x="87" y="14"/>
                    </a:lnTo>
                    <a:lnTo>
                      <a:pt x="83" y="12"/>
                    </a:lnTo>
                    <a:lnTo>
                      <a:pt x="75" y="12"/>
                    </a:lnTo>
                    <a:lnTo>
                      <a:pt x="69" y="10"/>
                    </a:lnTo>
                    <a:lnTo>
                      <a:pt x="65" y="4"/>
                    </a:lnTo>
                    <a:lnTo>
                      <a:pt x="63" y="0"/>
                    </a:lnTo>
                    <a:lnTo>
                      <a:pt x="61" y="0"/>
                    </a:lnTo>
                    <a:lnTo>
                      <a:pt x="59" y="0"/>
                    </a:lnTo>
                    <a:lnTo>
                      <a:pt x="59" y="8"/>
                    </a:lnTo>
                    <a:lnTo>
                      <a:pt x="65" y="10"/>
                    </a:lnTo>
                    <a:lnTo>
                      <a:pt x="69" y="14"/>
                    </a:lnTo>
                    <a:lnTo>
                      <a:pt x="53" y="18"/>
                    </a:lnTo>
                    <a:lnTo>
                      <a:pt x="41" y="20"/>
                    </a:lnTo>
                    <a:lnTo>
                      <a:pt x="41" y="34"/>
                    </a:lnTo>
                    <a:lnTo>
                      <a:pt x="43" y="38"/>
                    </a:lnTo>
                    <a:lnTo>
                      <a:pt x="47" y="42"/>
                    </a:lnTo>
                    <a:lnTo>
                      <a:pt x="45" y="44"/>
                    </a:lnTo>
                    <a:lnTo>
                      <a:pt x="47" y="50"/>
                    </a:lnTo>
                    <a:lnTo>
                      <a:pt x="51" y="57"/>
                    </a:lnTo>
                    <a:lnTo>
                      <a:pt x="43" y="59"/>
                    </a:lnTo>
                    <a:lnTo>
                      <a:pt x="35" y="61"/>
                    </a:lnTo>
                    <a:lnTo>
                      <a:pt x="35" y="57"/>
                    </a:lnTo>
                    <a:lnTo>
                      <a:pt x="34" y="57"/>
                    </a:lnTo>
                    <a:lnTo>
                      <a:pt x="32" y="50"/>
                    </a:lnTo>
                    <a:lnTo>
                      <a:pt x="28" y="44"/>
                    </a:lnTo>
                    <a:lnTo>
                      <a:pt x="28" y="40"/>
                    </a:lnTo>
                    <a:lnTo>
                      <a:pt x="34" y="34"/>
                    </a:lnTo>
                    <a:lnTo>
                      <a:pt x="37" y="32"/>
                    </a:lnTo>
                    <a:lnTo>
                      <a:pt x="37" y="28"/>
                    </a:lnTo>
                    <a:lnTo>
                      <a:pt x="35" y="24"/>
                    </a:lnTo>
                    <a:lnTo>
                      <a:pt x="34" y="24"/>
                    </a:lnTo>
                    <a:lnTo>
                      <a:pt x="34" y="22"/>
                    </a:lnTo>
                    <a:lnTo>
                      <a:pt x="35" y="20"/>
                    </a:lnTo>
                    <a:lnTo>
                      <a:pt x="34" y="18"/>
                    </a:lnTo>
                    <a:lnTo>
                      <a:pt x="28" y="18"/>
                    </a:lnTo>
                    <a:lnTo>
                      <a:pt x="28" y="14"/>
                    </a:lnTo>
                    <a:lnTo>
                      <a:pt x="32" y="10"/>
                    </a:lnTo>
                    <a:lnTo>
                      <a:pt x="35" y="10"/>
                    </a:lnTo>
                    <a:lnTo>
                      <a:pt x="35" y="4"/>
                    </a:lnTo>
                    <a:lnTo>
                      <a:pt x="35"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76" name="Freeform 711"/>
              <p:cNvSpPr>
                <a:spLocks/>
              </p:cNvSpPr>
              <p:nvPr/>
            </p:nvSpPr>
            <p:spPr bwMode="auto">
              <a:xfrm>
                <a:off x="2894013" y="4686300"/>
                <a:ext cx="325438" cy="581025"/>
              </a:xfrm>
              <a:custGeom>
                <a:avLst/>
                <a:gdLst/>
                <a:ahLst/>
                <a:cxnLst>
                  <a:cxn ang="0">
                    <a:pos x="201" y="315"/>
                  </a:cxn>
                  <a:cxn ang="0">
                    <a:pos x="201" y="303"/>
                  </a:cxn>
                  <a:cxn ang="0">
                    <a:pos x="195" y="277"/>
                  </a:cxn>
                  <a:cxn ang="0">
                    <a:pos x="173" y="238"/>
                  </a:cxn>
                  <a:cxn ang="0">
                    <a:pos x="175" y="185"/>
                  </a:cxn>
                  <a:cxn ang="0">
                    <a:pos x="146" y="195"/>
                  </a:cxn>
                  <a:cxn ang="0">
                    <a:pos x="140" y="185"/>
                  </a:cxn>
                  <a:cxn ang="0">
                    <a:pos x="130" y="175"/>
                  </a:cxn>
                  <a:cxn ang="0">
                    <a:pos x="120" y="167"/>
                  </a:cxn>
                  <a:cxn ang="0">
                    <a:pos x="120" y="151"/>
                  </a:cxn>
                  <a:cxn ang="0">
                    <a:pos x="118" y="145"/>
                  </a:cxn>
                  <a:cxn ang="0">
                    <a:pos x="120" y="137"/>
                  </a:cxn>
                  <a:cxn ang="0">
                    <a:pos x="126" y="126"/>
                  </a:cxn>
                  <a:cxn ang="0">
                    <a:pos x="132" y="106"/>
                  </a:cxn>
                  <a:cxn ang="0">
                    <a:pos x="156" y="90"/>
                  </a:cxn>
                  <a:cxn ang="0">
                    <a:pos x="177" y="86"/>
                  </a:cxn>
                  <a:cxn ang="0">
                    <a:pos x="175" y="78"/>
                  </a:cxn>
                  <a:cxn ang="0">
                    <a:pos x="179" y="43"/>
                  </a:cxn>
                  <a:cxn ang="0">
                    <a:pos x="164" y="37"/>
                  </a:cxn>
                  <a:cxn ang="0">
                    <a:pos x="150" y="33"/>
                  </a:cxn>
                  <a:cxn ang="0">
                    <a:pos x="138" y="37"/>
                  </a:cxn>
                  <a:cxn ang="0">
                    <a:pos x="136" y="23"/>
                  </a:cxn>
                  <a:cxn ang="0">
                    <a:pos x="118" y="19"/>
                  </a:cxn>
                  <a:cxn ang="0">
                    <a:pos x="110" y="7"/>
                  </a:cxn>
                  <a:cxn ang="0">
                    <a:pos x="104" y="0"/>
                  </a:cxn>
                  <a:cxn ang="0">
                    <a:pos x="95" y="7"/>
                  </a:cxn>
                  <a:cxn ang="0">
                    <a:pos x="99" y="29"/>
                  </a:cxn>
                  <a:cxn ang="0">
                    <a:pos x="91" y="43"/>
                  </a:cxn>
                  <a:cxn ang="0">
                    <a:pos x="61" y="63"/>
                  </a:cxn>
                  <a:cxn ang="0">
                    <a:pos x="43" y="92"/>
                  </a:cxn>
                  <a:cxn ang="0">
                    <a:pos x="34" y="100"/>
                  </a:cxn>
                  <a:cxn ang="0">
                    <a:pos x="26" y="90"/>
                  </a:cxn>
                  <a:cxn ang="0">
                    <a:pos x="18" y="92"/>
                  </a:cxn>
                  <a:cxn ang="0">
                    <a:pos x="18" y="80"/>
                  </a:cxn>
                  <a:cxn ang="0">
                    <a:pos x="6" y="78"/>
                  </a:cxn>
                  <a:cxn ang="0">
                    <a:pos x="0" y="92"/>
                  </a:cxn>
                  <a:cxn ang="0">
                    <a:pos x="6" y="100"/>
                  </a:cxn>
                  <a:cxn ang="0">
                    <a:pos x="8" y="116"/>
                  </a:cxn>
                  <a:cxn ang="0">
                    <a:pos x="26" y="137"/>
                  </a:cxn>
                  <a:cxn ang="0">
                    <a:pos x="34" y="147"/>
                  </a:cxn>
                  <a:cxn ang="0">
                    <a:pos x="47" y="165"/>
                  </a:cxn>
                  <a:cxn ang="0">
                    <a:pos x="57" y="181"/>
                  </a:cxn>
                  <a:cxn ang="0">
                    <a:pos x="63" y="197"/>
                  </a:cxn>
                  <a:cxn ang="0">
                    <a:pos x="71" y="218"/>
                  </a:cxn>
                  <a:cxn ang="0">
                    <a:pos x="75" y="234"/>
                  </a:cxn>
                  <a:cxn ang="0">
                    <a:pos x="77" y="244"/>
                  </a:cxn>
                  <a:cxn ang="0">
                    <a:pos x="89" y="260"/>
                  </a:cxn>
                  <a:cxn ang="0">
                    <a:pos x="91" y="285"/>
                  </a:cxn>
                  <a:cxn ang="0">
                    <a:pos x="102" y="305"/>
                  </a:cxn>
                  <a:cxn ang="0">
                    <a:pos x="118" y="317"/>
                  </a:cxn>
                  <a:cxn ang="0">
                    <a:pos x="132" y="327"/>
                  </a:cxn>
                  <a:cxn ang="0">
                    <a:pos x="146" y="336"/>
                  </a:cxn>
                  <a:cxn ang="0">
                    <a:pos x="169" y="348"/>
                  </a:cxn>
                  <a:cxn ang="0">
                    <a:pos x="179" y="358"/>
                  </a:cxn>
                  <a:cxn ang="0">
                    <a:pos x="193" y="362"/>
                  </a:cxn>
                  <a:cxn ang="0">
                    <a:pos x="193" y="346"/>
                  </a:cxn>
                  <a:cxn ang="0">
                    <a:pos x="203" y="327"/>
                  </a:cxn>
                  <a:cxn ang="0">
                    <a:pos x="191" y="317"/>
                  </a:cxn>
                  <a:cxn ang="0">
                    <a:pos x="197" y="313"/>
                  </a:cxn>
                  <a:cxn ang="0">
                    <a:pos x="201" y="317"/>
                  </a:cxn>
                </a:cxnLst>
                <a:rect l="0" t="0" r="r" b="b"/>
                <a:pathLst>
                  <a:path w="205" h="366">
                    <a:moveTo>
                      <a:pt x="201" y="317"/>
                    </a:moveTo>
                    <a:lnTo>
                      <a:pt x="201" y="317"/>
                    </a:lnTo>
                    <a:lnTo>
                      <a:pt x="201" y="315"/>
                    </a:lnTo>
                    <a:lnTo>
                      <a:pt x="197" y="309"/>
                    </a:lnTo>
                    <a:lnTo>
                      <a:pt x="197" y="305"/>
                    </a:lnTo>
                    <a:lnTo>
                      <a:pt x="201" y="303"/>
                    </a:lnTo>
                    <a:lnTo>
                      <a:pt x="195" y="293"/>
                    </a:lnTo>
                    <a:lnTo>
                      <a:pt x="195" y="285"/>
                    </a:lnTo>
                    <a:lnTo>
                      <a:pt x="195" y="277"/>
                    </a:lnTo>
                    <a:lnTo>
                      <a:pt x="201" y="265"/>
                    </a:lnTo>
                    <a:lnTo>
                      <a:pt x="191" y="246"/>
                    </a:lnTo>
                    <a:lnTo>
                      <a:pt x="173" y="238"/>
                    </a:lnTo>
                    <a:lnTo>
                      <a:pt x="175" y="189"/>
                    </a:lnTo>
                    <a:lnTo>
                      <a:pt x="175" y="187"/>
                    </a:lnTo>
                    <a:lnTo>
                      <a:pt x="175" y="185"/>
                    </a:lnTo>
                    <a:lnTo>
                      <a:pt x="173" y="187"/>
                    </a:lnTo>
                    <a:lnTo>
                      <a:pt x="160" y="195"/>
                    </a:lnTo>
                    <a:lnTo>
                      <a:pt x="146" y="195"/>
                    </a:lnTo>
                    <a:lnTo>
                      <a:pt x="142" y="191"/>
                    </a:lnTo>
                    <a:lnTo>
                      <a:pt x="140" y="187"/>
                    </a:lnTo>
                    <a:lnTo>
                      <a:pt x="140" y="185"/>
                    </a:lnTo>
                    <a:lnTo>
                      <a:pt x="136" y="181"/>
                    </a:lnTo>
                    <a:lnTo>
                      <a:pt x="132" y="179"/>
                    </a:lnTo>
                    <a:lnTo>
                      <a:pt x="130" y="175"/>
                    </a:lnTo>
                    <a:lnTo>
                      <a:pt x="128" y="171"/>
                    </a:lnTo>
                    <a:lnTo>
                      <a:pt x="122" y="169"/>
                    </a:lnTo>
                    <a:lnTo>
                      <a:pt x="120" y="167"/>
                    </a:lnTo>
                    <a:lnTo>
                      <a:pt x="122" y="159"/>
                    </a:lnTo>
                    <a:lnTo>
                      <a:pt x="122" y="155"/>
                    </a:lnTo>
                    <a:lnTo>
                      <a:pt x="120" y="151"/>
                    </a:lnTo>
                    <a:lnTo>
                      <a:pt x="120" y="149"/>
                    </a:lnTo>
                    <a:lnTo>
                      <a:pt x="118" y="149"/>
                    </a:lnTo>
                    <a:lnTo>
                      <a:pt x="118" y="145"/>
                    </a:lnTo>
                    <a:lnTo>
                      <a:pt x="114" y="139"/>
                    </a:lnTo>
                    <a:lnTo>
                      <a:pt x="118" y="137"/>
                    </a:lnTo>
                    <a:lnTo>
                      <a:pt x="120" y="137"/>
                    </a:lnTo>
                    <a:lnTo>
                      <a:pt x="122" y="139"/>
                    </a:lnTo>
                    <a:lnTo>
                      <a:pt x="122" y="130"/>
                    </a:lnTo>
                    <a:lnTo>
                      <a:pt x="126" y="126"/>
                    </a:lnTo>
                    <a:lnTo>
                      <a:pt x="128" y="120"/>
                    </a:lnTo>
                    <a:lnTo>
                      <a:pt x="130" y="112"/>
                    </a:lnTo>
                    <a:lnTo>
                      <a:pt x="132" y="106"/>
                    </a:lnTo>
                    <a:lnTo>
                      <a:pt x="138" y="100"/>
                    </a:lnTo>
                    <a:lnTo>
                      <a:pt x="148" y="92"/>
                    </a:lnTo>
                    <a:lnTo>
                      <a:pt x="156" y="90"/>
                    </a:lnTo>
                    <a:lnTo>
                      <a:pt x="164" y="88"/>
                    </a:lnTo>
                    <a:lnTo>
                      <a:pt x="175" y="86"/>
                    </a:lnTo>
                    <a:lnTo>
                      <a:pt x="177" y="86"/>
                    </a:lnTo>
                    <a:lnTo>
                      <a:pt x="179" y="82"/>
                    </a:lnTo>
                    <a:lnTo>
                      <a:pt x="179" y="80"/>
                    </a:lnTo>
                    <a:lnTo>
                      <a:pt x="175" y="78"/>
                    </a:lnTo>
                    <a:lnTo>
                      <a:pt x="167" y="78"/>
                    </a:lnTo>
                    <a:lnTo>
                      <a:pt x="183" y="47"/>
                    </a:lnTo>
                    <a:lnTo>
                      <a:pt x="179" y="43"/>
                    </a:lnTo>
                    <a:lnTo>
                      <a:pt x="175" y="41"/>
                    </a:lnTo>
                    <a:lnTo>
                      <a:pt x="167" y="39"/>
                    </a:lnTo>
                    <a:lnTo>
                      <a:pt x="164" y="37"/>
                    </a:lnTo>
                    <a:lnTo>
                      <a:pt x="160" y="33"/>
                    </a:lnTo>
                    <a:lnTo>
                      <a:pt x="156" y="33"/>
                    </a:lnTo>
                    <a:lnTo>
                      <a:pt x="150" y="33"/>
                    </a:lnTo>
                    <a:lnTo>
                      <a:pt x="150" y="39"/>
                    </a:lnTo>
                    <a:lnTo>
                      <a:pt x="140" y="37"/>
                    </a:lnTo>
                    <a:lnTo>
                      <a:pt x="138" y="37"/>
                    </a:lnTo>
                    <a:lnTo>
                      <a:pt x="136" y="33"/>
                    </a:lnTo>
                    <a:lnTo>
                      <a:pt x="136" y="31"/>
                    </a:lnTo>
                    <a:lnTo>
                      <a:pt x="136" y="23"/>
                    </a:lnTo>
                    <a:lnTo>
                      <a:pt x="126" y="23"/>
                    </a:lnTo>
                    <a:lnTo>
                      <a:pt x="120" y="21"/>
                    </a:lnTo>
                    <a:lnTo>
                      <a:pt x="118" y="19"/>
                    </a:lnTo>
                    <a:lnTo>
                      <a:pt x="118" y="17"/>
                    </a:lnTo>
                    <a:lnTo>
                      <a:pt x="114" y="11"/>
                    </a:lnTo>
                    <a:lnTo>
                      <a:pt x="110" y="7"/>
                    </a:lnTo>
                    <a:lnTo>
                      <a:pt x="108" y="7"/>
                    </a:lnTo>
                    <a:lnTo>
                      <a:pt x="104" y="3"/>
                    </a:lnTo>
                    <a:lnTo>
                      <a:pt x="104" y="0"/>
                    </a:lnTo>
                    <a:lnTo>
                      <a:pt x="95" y="0"/>
                    </a:lnTo>
                    <a:lnTo>
                      <a:pt x="91" y="3"/>
                    </a:lnTo>
                    <a:lnTo>
                      <a:pt x="95" y="7"/>
                    </a:lnTo>
                    <a:lnTo>
                      <a:pt x="95" y="19"/>
                    </a:lnTo>
                    <a:lnTo>
                      <a:pt x="99" y="27"/>
                    </a:lnTo>
                    <a:lnTo>
                      <a:pt x="99" y="29"/>
                    </a:lnTo>
                    <a:lnTo>
                      <a:pt x="93" y="29"/>
                    </a:lnTo>
                    <a:lnTo>
                      <a:pt x="93" y="37"/>
                    </a:lnTo>
                    <a:lnTo>
                      <a:pt x="91" y="43"/>
                    </a:lnTo>
                    <a:lnTo>
                      <a:pt x="83" y="51"/>
                    </a:lnTo>
                    <a:lnTo>
                      <a:pt x="67" y="59"/>
                    </a:lnTo>
                    <a:lnTo>
                      <a:pt x="61" y="63"/>
                    </a:lnTo>
                    <a:lnTo>
                      <a:pt x="53" y="72"/>
                    </a:lnTo>
                    <a:lnTo>
                      <a:pt x="47" y="80"/>
                    </a:lnTo>
                    <a:lnTo>
                      <a:pt x="43" y="92"/>
                    </a:lnTo>
                    <a:lnTo>
                      <a:pt x="39" y="96"/>
                    </a:lnTo>
                    <a:lnTo>
                      <a:pt x="37" y="98"/>
                    </a:lnTo>
                    <a:lnTo>
                      <a:pt x="34" y="100"/>
                    </a:lnTo>
                    <a:lnTo>
                      <a:pt x="30" y="100"/>
                    </a:lnTo>
                    <a:lnTo>
                      <a:pt x="28" y="98"/>
                    </a:lnTo>
                    <a:lnTo>
                      <a:pt x="26" y="90"/>
                    </a:lnTo>
                    <a:lnTo>
                      <a:pt x="24" y="88"/>
                    </a:lnTo>
                    <a:lnTo>
                      <a:pt x="24" y="90"/>
                    </a:lnTo>
                    <a:lnTo>
                      <a:pt x="18" y="92"/>
                    </a:lnTo>
                    <a:lnTo>
                      <a:pt x="12" y="88"/>
                    </a:lnTo>
                    <a:lnTo>
                      <a:pt x="10" y="86"/>
                    </a:lnTo>
                    <a:lnTo>
                      <a:pt x="18" y="80"/>
                    </a:lnTo>
                    <a:lnTo>
                      <a:pt x="16" y="78"/>
                    </a:lnTo>
                    <a:lnTo>
                      <a:pt x="12" y="70"/>
                    </a:lnTo>
                    <a:lnTo>
                      <a:pt x="6" y="78"/>
                    </a:lnTo>
                    <a:lnTo>
                      <a:pt x="0" y="88"/>
                    </a:lnTo>
                    <a:lnTo>
                      <a:pt x="0" y="90"/>
                    </a:lnTo>
                    <a:lnTo>
                      <a:pt x="0" y="92"/>
                    </a:lnTo>
                    <a:lnTo>
                      <a:pt x="2" y="98"/>
                    </a:lnTo>
                    <a:lnTo>
                      <a:pt x="6" y="98"/>
                    </a:lnTo>
                    <a:lnTo>
                      <a:pt x="6" y="100"/>
                    </a:lnTo>
                    <a:lnTo>
                      <a:pt x="2" y="106"/>
                    </a:lnTo>
                    <a:lnTo>
                      <a:pt x="8" y="110"/>
                    </a:lnTo>
                    <a:lnTo>
                      <a:pt x="8" y="116"/>
                    </a:lnTo>
                    <a:lnTo>
                      <a:pt x="6" y="120"/>
                    </a:lnTo>
                    <a:lnTo>
                      <a:pt x="16" y="128"/>
                    </a:lnTo>
                    <a:lnTo>
                      <a:pt x="26" y="137"/>
                    </a:lnTo>
                    <a:lnTo>
                      <a:pt x="28" y="139"/>
                    </a:lnTo>
                    <a:lnTo>
                      <a:pt x="28" y="145"/>
                    </a:lnTo>
                    <a:lnTo>
                      <a:pt x="34" y="147"/>
                    </a:lnTo>
                    <a:lnTo>
                      <a:pt x="37" y="149"/>
                    </a:lnTo>
                    <a:lnTo>
                      <a:pt x="37" y="155"/>
                    </a:lnTo>
                    <a:lnTo>
                      <a:pt x="47" y="165"/>
                    </a:lnTo>
                    <a:lnTo>
                      <a:pt x="55" y="177"/>
                    </a:lnTo>
                    <a:lnTo>
                      <a:pt x="57" y="177"/>
                    </a:lnTo>
                    <a:lnTo>
                      <a:pt x="57" y="181"/>
                    </a:lnTo>
                    <a:lnTo>
                      <a:pt x="61" y="185"/>
                    </a:lnTo>
                    <a:lnTo>
                      <a:pt x="63" y="187"/>
                    </a:lnTo>
                    <a:lnTo>
                      <a:pt x="63" y="197"/>
                    </a:lnTo>
                    <a:lnTo>
                      <a:pt x="67" y="200"/>
                    </a:lnTo>
                    <a:lnTo>
                      <a:pt x="67" y="210"/>
                    </a:lnTo>
                    <a:lnTo>
                      <a:pt x="71" y="218"/>
                    </a:lnTo>
                    <a:lnTo>
                      <a:pt x="71" y="224"/>
                    </a:lnTo>
                    <a:lnTo>
                      <a:pt x="71" y="226"/>
                    </a:lnTo>
                    <a:lnTo>
                      <a:pt x="75" y="234"/>
                    </a:lnTo>
                    <a:lnTo>
                      <a:pt x="77" y="236"/>
                    </a:lnTo>
                    <a:lnTo>
                      <a:pt x="77" y="240"/>
                    </a:lnTo>
                    <a:lnTo>
                      <a:pt x="77" y="244"/>
                    </a:lnTo>
                    <a:lnTo>
                      <a:pt x="83" y="246"/>
                    </a:lnTo>
                    <a:lnTo>
                      <a:pt x="85" y="254"/>
                    </a:lnTo>
                    <a:lnTo>
                      <a:pt x="89" y="260"/>
                    </a:lnTo>
                    <a:lnTo>
                      <a:pt x="91" y="264"/>
                    </a:lnTo>
                    <a:lnTo>
                      <a:pt x="93" y="275"/>
                    </a:lnTo>
                    <a:lnTo>
                      <a:pt x="91" y="285"/>
                    </a:lnTo>
                    <a:lnTo>
                      <a:pt x="99" y="293"/>
                    </a:lnTo>
                    <a:lnTo>
                      <a:pt x="102" y="303"/>
                    </a:lnTo>
                    <a:lnTo>
                      <a:pt x="102" y="305"/>
                    </a:lnTo>
                    <a:lnTo>
                      <a:pt x="104" y="307"/>
                    </a:lnTo>
                    <a:lnTo>
                      <a:pt x="110" y="313"/>
                    </a:lnTo>
                    <a:lnTo>
                      <a:pt x="118" y="317"/>
                    </a:lnTo>
                    <a:lnTo>
                      <a:pt x="128" y="325"/>
                    </a:lnTo>
                    <a:lnTo>
                      <a:pt x="128" y="327"/>
                    </a:lnTo>
                    <a:lnTo>
                      <a:pt x="132" y="327"/>
                    </a:lnTo>
                    <a:lnTo>
                      <a:pt x="138" y="332"/>
                    </a:lnTo>
                    <a:lnTo>
                      <a:pt x="146" y="332"/>
                    </a:lnTo>
                    <a:lnTo>
                      <a:pt x="146" y="336"/>
                    </a:lnTo>
                    <a:lnTo>
                      <a:pt x="160" y="344"/>
                    </a:lnTo>
                    <a:lnTo>
                      <a:pt x="164" y="344"/>
                    </a:lnTo>
                    <a:lnTo>
                      <a:pt x="169" y="348"/>
                    </a:lnTo>
                    <a:lnTo>
                      <a:pt x="173" y="348"/>
                    </a:lnTo>
                    <a:lnTo>
                      <a:pt x="177" y="354"/>
                    </a:lnTo>
                    <a:lnTo>
                      <a:pt x="179" y="358"/>
                    </a:lnTo>
                    <a:lnTo>
                      <a:pt x="185" y="366"/>
                    </a:lnTo>
                    <a:lnTo>
                      <a:pt x="187" y="366"/>
                    </a:lnTo>
                    <a:lnTo>
                      <a:pt x="193" y="362"/>
                    </a:lnTo>
                    <a:lnTo>
                      <a:pt x="195" y="356"/>
                    </a:lnTo>
                    <a:lnTo>
                      <a:pt x="197" y="356"/>
                    </a:lnTo>
                    <a:lnTo>
                      <a:pt x="193" y="346"/>
                    </a:lnTo>
                    <a:lnTo>
                      <a:pt x="203" y="332"/>
                    </a:lnTo>
                    <a:lnTo>
                      <a:pt x="205" y="330"/>
                    </a:lnTo>
                    <a:lnTo>
                      <a:pt x="203" y="327"/>
                    </a:lnTo>
                    <a:lnTo>
                      <a:pt x="203" y="323"/>
                    </a:lnTo>
                    <a:lnTo>
                      <a:pt x="195" y="315"/>
                    </a:lnTo>
                    <a:lnTo>
                      <a:pt x="191" y="317"/>
                    </a:lnTo>
                    <a:lnTo>
                      <a:pt x="191" y="307"/>
                    </a:lnTo>
                    <a:lnTo>
                      <a:pt x="193" y="305"/>
                    </a:lnTo>
                    <a:lnTo>
                      <a:pt x="197" y="313"/>
                    </a:lnTo>
                    <a:lnTo>
                      <a:pt x="197" y="315"/>
                    </a:lnTo>
                    <a:lnTo>
                      <a:pt x="201" y="317"/>
                    </a:lnTo>
                    <a:lnTo>
                      <a:pt x="201" y="31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77" name="Freeform 712"/>
              <p:cNvSpPr>
                <a:spLocks/>
              </p:cNvSpPr>
              <p:nvPr/>
            </p:nvSpPr>
            <p:spPr bwMode="auto">
              <a:xfrm>
                <a:off x="3394075" y="5305425"/>
                <a:ext cx="215900" cy="274638"/>
              </a:xfrm>
              <a:custGeom>
                <a:avLst/>
                <a:gdLst/>
                <a:ahLst/>
                <a:cxnLst>
                  <a:cxn ang="0">
                    <a:pos x="63" y="2"/>
                  </a:cxn>
                  <a:cxn ang="0">
                    <a:pos x="28" y="0"/>
                  </a:cxn>
                  <a:cxn ang="0">
                    <a:pos x="18" y="13"/>
                  </a:cxn>
                  <a:cxn ang="0">
                    <a:pos x="14" y="27"/>
                  </a:cxn>
                  <a:cxn ang="0">
                    <a:pos x="0" y="55"/>
                  </a:cxn>
                  <a:cxn ang="0">
                    <a:pos x="16" y="71"/>
                  </a:cxn>
                  <a:cxn ang="0">
                    <a:pos x="24" y="78"/>
                  </a:cxn>
                  <a:cxn ang="0">
                    <a:pos x="28" y="84"/>
                  </a:cxn>
                  <a:cxn ang="0">
                    <a:pos x="34" y="94"/>
                  </a:cxn>
                  <a:cxn ang="0">
                    <a:pos x="44" y="98"/>
                  </a:cxn>
                  <a:cxn ang="0">
                    <a:pos x="51" y="108"/>
                  </a:cxn>
                  <a:cxn ang="0">
                    <a:pos x="55" y="108"/>
                  </a:cxn>
                  <a:cxn ang="0">
                    <a:pos x="65" y="114"/>
                  </a:cxn>
                  <a:cxn ang="0">
                    <a:pos x="75" y="128"/>
                  </a:cxn>
                  <a:cxn ang="0">
                    <a:pos x="79" y="132"/>
                  </a:cxn>
                  <a:cxn ang="0">
                    <a:pos x="73" y="149"/>
                  </a:cxn>
                  <a:cxn ang="0">
                    <a:pos x="63" y="163"/>
                  </a:cxn>
                  <a:cxn ang="0">
                    <a:pos x="67" y="169"/>
                  </a:cxn>
                  <a:cxn ang="0">
                    <a:pos x="81" y="171"/>
                  </a:cxn>
                  <a:cxn ang="0">
                    <a:pos x="91" y="171"/>
                  </a:cxn>
                  <a:cxn ang="0">
                    <a:pos x="105" y="173"/>
                  </a:cxn>
                  <a:cxn ang="0">
                    <a:pos x="114" y="171"/>
                  </a:cxn>
                  <a:cxn ang="0">
                    <a:pos x="120" y="163"/>
                  </a:cxn>
                  <a:cxn ang="0">
                    <a:pos x="128" y="157"/>
                  </a:cxn>
                  <a:cxn ang="0">
                    <a:pos x="128" y="141"/>
                  </a:cxn>
                  <a:cxn ang="0">
                    <a:pos x="128" y="138"/>
                  </a:cxn>
                  <a:cxn ang="0">
                    <a:pos x="130" y="124"/>
                  </a:cxn>
                  <a:cxn ang="0">
                    <a:pos x="132" y="104"/>
                  </a:cxn>
                  <a:cxn ang="0">
                    <a:pos x="132" y="98"/>
                  </a:cxn>
                  <a:cxn ang="0">
                    <a:pos x="126" y="100"/>
                  </a:cxn>
                  <a:cxn ang="0">
                    <a:pos x="122" y="98"/>
                  </a:cxn>
                  <a:cxn ang="0">
                    <a:pos x="120" y="72"/>
                  </a:cxn>
                  <a:cxn ang="0">
                    <a:pos x="118" y="65"/>
                  </a:cxn>
                  <a:cxn ang="0">
                    <a:pos x="111" y="63"/>
                  </a:cxn>
                  <a:cxn ang="0">
                    <a:pos x="109" y="59"/>
                  </a:cxn>
                  <a:cxn ang="0">
                    <a:pos x="101" y="55"/>
                  </a:cxn>
                  <a:cxn ang="0">
                    <a:pos x="83" y="53"/>
                  </a:cxn>
                  <a:cxn ang="0">
                    <a:pos x="81" y="45"/>
                  </a:cxn>
                  <a:cxn ang="0">
                    <a:pos x="79" y="39"/>
                  </a:cxn>
                  <a:cxn ang="0">
                    <a:pos x="79" y="21"/>
                  </a:cxn>
                  <a:cxn ang="0">
                    <a:pos x="71" y="9"/>
                  </a:cxn>
                </a:cxnLst>
                <a:rect l="0" t="0" r="r" b="b"/>
                <a:pathLst>
                  <a:path w="136" h="173">
                    <a:moveTo>
                      <a:pt x="71" y="9"/>
                    </a:moveTo>
                    <a:lnTo>
                      <a:pt x="63" y="2"/>
                    </a:lnTo>
                    <a:lnTo>
                      <a:pt x="48" y="0"/>
                    </a:lnTo>
                    <a:lnTo>
                      <a:pt x="28" y="0"/>
                    </a:lnTo>
                    <a:lnTo>
                      <a:pt x="24" y="7"/>
                    </a:lnTo>
                    <a:lnTo>
                      <a:pt x="18" y="13"/>
                    </a:lnTo>
                    <a:lnTo>
                      <a:pt x="16" y="21"/>
                    </a:lnTo>
                    <a:lnTo>
                      <a:pt x="14" y="27"/>
                    </a:lnTo>
                    <a:lnTo>
                      <a:pt x="14" y="33"/>
                    </a:lnTo>
                    <a:lnTo>
                      <a:pt x="0" y="55"/>
                    </a:lnTo>
                    <a:lnTo>
                      <a:pt x="10" y="63"/>
                    </a:lnTo>
                    <a:lnTo>
                      <a:pt x="16" y="71"/>
                    </a:lnTo>
                    <a:lnTo>
                      <a:pt x="18" y="74"/>
                    </a:lnTo>
                    <a:lnTo>
                      <a:pt x="24" y="78"/>
                    </a:lnTo>
                    <a:lnTo>
                      <a:pt x="26" y="80"/>
                    </a:lnTo>
                    <a:lnTo>
                      <a:pt x="28" y="84"/>
                    </a:lnTo>
                    <a:lnTo>
                      <a:pt x="34" y="92"/>
                    </a:lnTo>
                    <a:lnTo>
                      <a:pt x="34" y="94"/>
                    </a:lnTo>
                    <a:lnTo>
                      <a:pt x="36" y="98"/>
                    </a:lnTo>
                    <a:lnTo>
                      <a:pt x="44" y="98"/>
                    </a:lnTo>
                    <a:lnTo>
                      <a:pt x="46" y="104"/>
                    </a:lnTo>
                    <a:lnTo>
                      <a:pt x="51" y="108"/>
                    </a:lnTo>
                    <a:lnTo>
                      <a:pt x="53" y="108"/>
                    </a:lnTo>
                    <a:lnTo>
                      <a:pt x="55" y="108"/>
                    </a:lnTo>
                    <a:lnTo>
                      <a:pt x="57" y="110"/>
                    </a:lnTo>
                    <a:lnTo>
                      <a:pt x="65" y="114"/>
                    </a:lnTo>
                    <a:lnTo>
                      <a:pt x="67" y="120"/>
                    </a:lnTo>
                    <a:lnTo>
                      <a:pt x="75" y="128"/>
                    </a:lnTo>
                    <a:lnTo>
                      <a:pt x="79" y="130"/>
                    </a:lnTo>
                    <a:lnTo>
                      <a:pt x="79" y="132"/>
                    </a:lnTo>
                    <a:lnTo>
                      <a:pt x="75" y="139"/>
                    </a:lnTo>
                    <a:lnTo>
                      <a:pt x="73" y="149"/>
                    </a:lnTo>
                    <a:lnTo>
                      <a:pt x="67" y="157"/>
                    </a:lnTo>
                    <a:lnTo>
                      <a:pt x="63" y="163"/>
                    </a:lnTo>
                    <a:lnTo>
                      <a:pt x="63" y="169"/>
                    </a:lnTo>
                    <a:lnTo>
                      <a:pt x="67" y="169"/>
                    </a:lnTo>
                    <a:lnTo>
                      <a:pt x="73" y="169"/>
                    </a:lnTo>
                    <a:lnTo>
                      <a:pt x="81" y="171"/>
                    </a:lnTo>
                    <a:lnTo>
                      <a:pt x="85" y="173"/>
                    </a:lnTo>
                    <a:lnTo>
                      <a:pt x="91" y="171"/>
                    </a:lnTo>
                    <a:lnTo>
                      <a:pt x="99" y="171"/>
                    </a:lnTo>
                    <a:lnTo>
                      <a:pt x="105" y="173"/>
                    </a:lnTo>
                    <a:lnTo>
                      <a:pt x="113" y="173"/>
                    </a:lnTo>
                    <a:lnTo>
                      <a:pt x="114" y="171"/>
                    </a:lnTo>
                    <a:lnTo>
                      <a:pt x="118" y="169"/>
                    </a:lnTo>
                    <a:lnTo>
                      <a:pt x="120" y="163"/>
                    </a:lnTo>
                    <a:lnTo>
                      <a:pt x="126" y="159"/>
                    </a:lnTo>
                    <a:lnTo>
                      <a:pt x="128" y="157"/>
                    </a:lnTo>
                    <a:lnTo>
                      <a:pt x="128" y="151"/>
                    </a:lnTo>
                    <a:lnTo>
                      <a:pt x="128" y="141"/>
                    </a:lnTo>
                    <a:lnTo>
                      <a:pt x="126" y="139"/>
                    </a:lnTo>
                    <a:lnTo>
                      <a:pt x="128" y="138"/>
                    </a:lnTo>
                    <a:lnTo>
                      <a:pt x="130" y="134"/>
                    </a:lnTo>
                    <a:lnTo>
                      <a:pt x="130" y="124"/>
                    </a:lnTo>
                    <a:lnTo>
                      <a:pt x="132" y="114"/>
                    </a:lnTo>
                    <a:lnTo>
                      <a:pt x="132" y="104"/>
                    </a:lnTo>
                    <a:lnTo>
                      <a:pt x="136" y="98"/>
                    </a:lnTo>
                    <a:lnTo>
                      <a:pt x="132" y="98"/>
                    </a:lnTo>
                    <a:lnTo>
                      <a:pt x="130" y="98"/>
                    </a:lnTo>
                    <a:lnTo>
                      <a:pt x="126" y="100"/>
                    </a:lnTo>
                    <a:lnTo>
                      <a:pt x="122" y="100"/>
                    </a:lnTo>
                    <a:lnTo>
                      <a:pt x="122" y="98"/>
                    </a:lnTo>
                    <a:lnTo>
                      <a:pt x="120" y="90"/>
                    </a:lnTo>
                    <a:lnTo>
                      <a:pt x="120" y="72"/>
                    </a:lnTo>
                    <a:lnTo>
                      <a:pt x="120" y="69"/>
                    </a:lnTo>
                    <a:lnTo>
                      <a:pt x="118" y="65"/>
                    </a:lnTo>
                    <a:lnTo>
                      <a:pt x="113" y="63"/>
                    </a:lnTo>
                    <a:lnTo>
                      <a:pt x="111" y="63"/>
                    </a:lnTo>
                    <a:lnTo>
                      <a:pt x="109" y="61"/>
                    </a:lnTo>
                    <a:lnTo>
                      <a:pt x="109" y="59"/>
                    </a:lnTo>
                    <a:lnTo>
                      <a:pt x="105" y="53"/>
                    </a:lnTo>
                    <a:lnTo>
                      <a:pt x="101" y="55"/>
                    </a:lnTo>
                    <a:lnTo>
                      <a:pt x="91" y="55"/>
                    </a:lnTo>
                    <a:lnTo>
                      <a:pt x="83" y="53"/>
                    </a:lnTo>
                    <a:lnTo>
                      <a:pt x="81" y="51"/>
                    </a:lnTo>
                    <a:lnTo>
                      <a:pt x="81" y="45"/>
                    </a:lnTo>
                    <a:lnTo>
                      <a:pt x="79" y="41"/>
                    </a:lnTo>
                    <a:lnTo>
                      <a:pt x="79" y="39"/>
                    </a:lnTo>
                    <a:lnTo>
                      <a:pt x="81" y="29"/>
                    </a:lnTo>
                    <a:lnTo>
                      <a:pt x="79" y="21"/>
                    </a:lnTo>
                    <a:lnTo>
                      <a:pt x="73" y="13"/>
                    </a:lnTo>
                    <a:lnTo>
                      <a:pt x="71" y="9"/>
                    </a:lnTo>
                    <a:lnTo>
                      <a:pt x="71" y="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978" name="Group 977"/>
              <p:cNvGrpSpPr/>
              <p:nvPr/>
            </p:nvGrpSpPr>
            <p:grpSpPr>
              <a:xfrm>
                <a:off x="3425825" y="6462713"/>
                <a:ext cx="96838" cy="42863"/>
                <a:chOff x="3425825" y="6462713"/>
                <a:chExt cx="96838" cy="42863"/>
              </a:xfrm>
              <a:grpFill/>
            </p:grpSpPr>
            <p:sp>
              <p:nvSpPr>
                <p:cNvPr id="1068" name="Freeform 715"/>
                <p:cNvSpPr>
                  <a:spLocks/>
                </p:cNvSpPr>
                <p:nvPr/>
              </p:nvSpPr>
              <p:spPr bwMode="auto">
                <a:xfrm>
                  <a:off x="3460750" y="6462713"/>
                  <a:ext cx="61913" cy="42863"/>
                </a:xfrm>
                <a:custGeom>
                  <a:avLst/>
                  <a:gdLst/>
                  <a:ahLst/>
                  <a:cxnLst>
                    <a:cxn ang="0">
                      <a:pos x="39" y="9"/>
                    </a:cxn>
                    <a:cxn ang="0">
                      <a:pos x="37" y="13"/>
                    </a:cxn>
                    <a:cxn ang="0">
                      <a:pos x="31" y="13"/>
                    </a:cxn>
                    <a:cxn ang="0">
                      <a:pos x="29" y="9"/>
                    </a:cxn>
                    <a:cxn ang="0">
                      <a:pos x="29" y="13"/>
                    </a:cxn>
                    <a:cxn ang="0">
                      <a:pos x="21" y="17"/>
                    </a:cxn>
                    <a:cxn ang="0">
                      <a:pos x="15" y="15"/>
                    </a:cxn>
                    <a:cxn ang="0">
                      <a:pos x="19" y="23"/>
                    </a:cxn>
                    <a:cxn ang="0">
                      <a:pos x="13" y="23"/>
                    </a:cxn>
                    <a:cxn ang="0">
                      <a:pos x="9" y="23"/>
                    </a:cxn>
                    <a:cxn ang="0">
                      <a:pos x="6" y="23"/>
                    </a:cxn>
                    <a:cxn ang="0">
                      <a:pos x="6" y="25"/>
                    </a:cxn>
                    <a:cxn ang="0">
                      <a:pos x="6" y="27"/>
                    </a:cxn>
                    <a:cxn ang="0">
                      <a:pos x="2" y="25"/>
                    </a:cxn>
                    <a:cxn ang="0">
                      <a:pos x="0" y="23"/>
                    </a:cxn>
                    <a:cxn ang="0">
                      <a:pos x="2" y="23"/>
                    </a:cxn>
                    <a:cxn ang="0">
                      <a:pos x="2" y="19"/>
                    </a:cxn>
                    <a:cxn ang="0">
                      <a:pos x="4" y="15"/>
                    </a:cxn>
                    <a:cxn ang="0">
                      <a:pos x="9" y="9"/>
                    </a:cxn>
                    <a:cxn ang="0">
                      <a:pos x="11" y="9"/>
                    </a:cxn>
                    <a:cxn ang="0">
                      <a:pos x="11" y="7"/>
                    </a:cxn>
                    <a:cxn ang="0">
                      <a:pos x="11" y="5"/>
                    </a:cxn>
                    <a:cxn ang="0">
                      <a:pos x="19" y="0"/>
                    </a:cxn>
                    <a:cxn ang="0">
                      <a:pos x="23" y="0"/>
                    </a:cxn>
                    <a:cxn ang="0">
                      <a:pos x="23" y="3"/>
                    </a:cxn>
                    <a:cxn ang="0">
                      <a:pos x="21" y="5"/>
                    </a:cxn>
                    <a:cxn ang="0">
                      <a:pos x="23" y="7"/>
                    </a:cxn>
                    <a:cxn ang="0">
                      <a:pos x="29" y="5"/>
                    </a:cxn>
                    <a:cxn ang="0">
                      <a:pos x="29" y="3"/>
                    </a:cxn>
                    <a:cxn ang="0">
                      <a:pos x="31" y="3"/>
                    </a:cxn>
                    <a:cxn ang="0">
                      <a:pos x="31" y="7"/>
                    </a:cxn>
                    <a:cxn ang="0">
                      <a:pos x="39" y="9"/>
                    </a:cxn>
                    <a:cxn ang="0">
                      <a:pos x="39" y="9"/>
                    </a:cxn>
                  </a:cxnLst>
                  <a:rect l="0" t="0" r="r" b="b"/>
                  <a:pathLst>
                    <a:path w="39" h="27">
                      <a:moveTo>
                        <a:pt x="39" y="9"/>
                      </a:moveTo>
                      <a:lnTo>
                        <a:pt x="37" y="13"/>
                      </a:lnTo>
                      <a:lnTo>
                        <a:pt x="31" y="13"/>
                      </a:lnTo>
                      <a:lnTo>
                        <a:pt x="29" y="9"/>
                      </a:lnTo>
                      <a:lnTo>
                        <a:pt x="29" y="13"/>
                      </a:lnTo>
                      <a:lnTo>
                        <a:pt x="21" y="17"/>
                      </a:lnTo>
                      <a:lnTo>
                        <a:pt x="15" y="15"/>
                      </a:lnTo>
                      <a:lnTo>
                        <a:pt x="19" y="23"/>
                      </a:lnTo>
                      <a:lnTo>
                        <a:pt x="13" y="23"/>
                      </a:lnTo>
                      <a:lnTo>
                        <a:pt x="9" y="23"/>
                      </a:lnTo>
                      <a:lnTo>
                        <a:pt x="6" y="23"/>
                      </a:lnTo>
                      <a:lnTo>
                        <a:pt x="6" y="25"/>
                      </a:lnTo>
                      <a:lnTo>
                        <a:pt x="6" y="27"/>
                      </a:lnTo>
                      <a:lnTo>
                        <a:pt x="2" y="25"/>
                      </a:lnTo>
                      <a:lnTo>
                        <a:pt x="0" y="23"/>
                      </a:lnTo>
                      <a:lnTo>
                        <a:pt x="2" y="23"/>
                      </a:lnTo>
                      <a:lnTo>
                        <a:pt x="2" y="19"/>
                      </a:lnTo>
                      <a:lnTo>
                        <a:pt x="4" y="15"/>
                      </a:lnTo>
                      <a:lnTo>
                        <a:pt x="9" y="9"/>
                      </a:lnTo>
                      <a:lnTo>
                        <a:pt x="11" y="9"/>
                      </a:lnTo>
                      <a:lnTo>
                        <a:pt x="11" y="7"/>
                      </a:lnTo>
                      <a:lnTo>
                        <a:pt x="11" y="5"/>
                      </a:lnTo>
                      <a:lnTo>
                        <a:pt x="19" y="0"/>
                      </a:lnTo>
                      <a:lnTo>
                        <a:pt x="23" y="0"/>
                      </a:lnTo>
                      <a:lnTo>
                        <a:pt x="23" y="3"/>
                      </a:lnTo>
                      <a:lnTo>
                        <a:pt x="21" y="5"/>
                      </a:lnTo>
                      <a:lnTo>
                        <a:pt x="23" y="7"/>
                      </a:lnTo>
                      <a:lnTo>
                        <a:pt x="29" y="5"/>
                      </a:lnTo>
                      <a:lnTo>
                        <a:pt x="29" y="3"/>
                      </a:lnTo>
                      <a:lnTo>
                        <a:pt x="31" y="3"/>
                      </a:lnTo>
                      <a:lnTo>
                        <a:pt x="31" y="7"/>
                      </a:lnTo>
                      <a:lnTo>
                        <a:pt x="39" y="9"/>
                      </a:lnTo>
                      <a:lnTo>
                        <a:pt x="39" y="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69" name="Freeform 716"/>
                <p:cNvSpPr>
                  <a:spLocks/>
                </p:cNvSpPr>
                <p:nvPr/>
              </p:nvSpPr>
              <p:spPr bwMode="auto">
                <a:xfrm>
                  <a:off x="3425825" y="6462713"/>
                  <a:ext cx="49213" cy="39688"/>
                </a:xfrm>
                <a:custGeom>
                  <a:avLst/>
                  <a:gdLst/>
                  <a:ahLst/>
                  <a:cxnLst>
                    <a:cxn ang="0">
                      <a:pos x="26" y="7"/>
                    </a:cxn>
                    <a:cxn ang="0">
                      <a:pos x="31" y="3"/>
                    </a:cxn>
                    <a:cxn ang="0">
                      <a:pos x="18" y="3"/>
                    </a:cxn>
                    <a:cxn ang="0">
                      <a:pos x="8" y="0"/>
                    </a:cxn>
                    <a:cxn ang="0">
                      <a:pos x="8" y="5"/>
                    </a:cxn>
                    <a:cxn ang="0">
                      <a:pos x="8" y="7"/>
                    </a:cxn>
                    <a:cxn ang="0">
                      <a:pos x="6" y="7"/>
                    </a:cxn>
                    <a:cxn ang="0">
                      <a:pos x="10" y="7"/>
                    </a:cxn>
                    <a:cxn ang="0">
                      <a:pos x="10" y="13"/>
                    </a:cxn>
                    <a:cxn ang="0">
                      <a:pos x="4" y="17"/>
                    </a:cxn>
                    <a:cxn ang="0">
                      <a:pos x="0" y="19"/>
                    </a:cxn>
                    <a:cxn ang="0">
                      <a:pos x="4" y="25"/>
                    </a:cxn>
                    <a:cxn ang="0">
                      <a:pos x="8" y="23"/>
                    </a:cxn>
                    <a:cxn ang="0">
                      <a:pos x="8" y="19"/>
                    </a:cxn>
                    <a:cxn ang="0">
                      <a:pos x="8" y="17"/>
                    </a:cxn>
                    <a:cxn ang="0">
                      <a:pos x="14" y="17"/>
                    </a:cxn>
                    <a:cxn ang="0">
                      <a:pos x="18" y="17"/>
                    </a:cxn>
                    <a:cxn ang="0">
                      <a:pos x="24" y="7"/>
                    </a:cxn>
                    <a:cxn ang="0">
                      <a:pos x="26" y="7"/>
                    </a:cxn>
                  </a:cxnLst>
                  <a:rect l="0" t="0" r="r" b="b"/>
                  <a:pathLst>
                    <a:path w="31" h="25">
                      <a:moveTo>
                        <a:pt x="26" y="7"/>
                      </a:moveTo>
                      <a:lnTo>
                        <a:pt x="31" y="3"/>
                      </a:lnTo>
                      <a:lnTo>
                        <a:pt x="18" y="3"/>
                      </a:lnTo>
                      <a:lnTo>
                        <a:pt x="8" y="0"/>
                      </a:lnTo>
                      <a:lnTo>
                        <a:pt x="8" y="5"/>
                      </a:lnTo>
                      <a:lnTo>
                        <a:pt x="8" y="7"/>
                      </a:lnTo>
                      <a:lnTo>
                        <a:pt x="6" y="7"/>
                      </a:lnTo>
                      <a:lnTo>
                        <a:pt x="10" y="7"/>
                      </a:lnTo>
                      <a:lnTo>
                        <a:pt x="10" y="13"/>
                      </a:lnTo>
                      <a:lnTo>
                        <a:pt x="4" y="17"/>
                      </a:lnTo>
                      <a:lnTo>
                        <a:pt x="0" y="19"/>
                      </a:lnTo>
                      <a:lnTo>
                        <a:pt x="4" y="25"/>
                      </a:lnTo>
                      <a:lnTo>
                        <a:pt x="8" y="23"/>
                      </a:lnTo>
                      <a:lnTo>
                        <a:pt x="8" y="19"/>
                      </a:lnTo>
                      <a:lnTo>
                        <a:pt x="8" y="17"/>
                      </a:lnTo>
                      <a:lnTo>
                        <a:pt x="14" y="17"/>
                      </a:lnTo>
                      <a:lnTo>
                        <a:pt x="18" y="17"/>
                      </a:lnTo>
                      <a:lnTo>
                        <a:pt x="24" y="7"/>
                      </a:lnTo>
                      <a:lnTo>
                        <a:pt x="26" y="7"/>
                      </a:lnTo>
                      <a:close/>
                    </a:path>
                  </a:pathLst>
                </a:custGeom>
                <a:grpFill/>
                <a:ln w="9525">
                  <a:solidFill>
                    <a:schemeClr val="bg1">
                      <a:lumMod val="50000"/>
                    </a:schemeClr>
                  </a:solidFill>
                  <a:round/>
                  <a:headEnd/>
                  <a:tailEnd/>
                </a:ln>
              </p:spPr>
              <p:txBody>
                <a:bodyPr/>
                <a:lstStyle/>
                <a:p>
                  <a:pPr>
                    <a:defRPr/>
                  </a:pPr>
                  <a:endParaRPr lang="en-GB" dirty="0"/>
                </a:p>
              </p:txBody>
            </p:sp>
            <p:sp>
              <p:nvSpPr>
                <p:cNvPr id="1070" name="Freeform 717"/>
                <p:cNvSpPr>
                  <a:spLocks/>
                </p:cNvSpPr>
                <p:nvPr/>
              </p:nvSpPr>
              <p:spPr bwMode="auto">
                <a:xfrm>
                  <a:off x="3425825" y="6462713"/>
                  <a:ext cx="49213" cy="39688"/>
                </a:xfrm>
                <a:custGeom>
                  <a:avLst/>
                  <a:gdLst/>
                  <a:ahLst/>
                  <a:cxnLst>
                    <a:cxn ang="0">
                      <a:pos x="26" y="7"/>
                    </a:cxn>
                    <a:cxn ang="0">
                      <a:pos x="31" y="3"/>
                    </a:cxn>
                    <a:cxn ang="0">
                      <a:pos x="18" y="3"/>
                    </a:cxn>
                    <a:cxn ang="0">
                      <a:pos x="8" y="0"/>
                    </a:cxn>
                    <a:cxn ang="0">
                      <a:pos x="8" y="5"/>
                    </a:cxn>
                    <a:cxn ang="0">
                      <a:pos x="8" y="7"/>
                    </a:cxn>
                    <a:cxn ang="0">
                      <a:pos x="6" y="7"/>
                    </a:cxn>
                    <a:cxn ang="0">
                      <a:pos x="10" y="7"/>
                    </a:cxn>
                    <a:cxn ang="0">
                      <a:pos x="10" y="13"/>
                    </a:cxn>
                    <a:cxn ang="0">
                      <a:pos x="4" y="17"/>
                    </a:cxn>
                    <a:cxn ang="0">
                      <a:pos x="0" y="19"/>
                    </a:cxn>
                    <a:cxn ang="0">
                      <a:pos x="4" y="25"/>
                    </a:cxn>
                    <a:cxn ang="0">
                      <a:pos x="8" y="23"/>
                    </a:cxn>
                    <a:cxn ang="0">
                      <a:pos x="8" y="19"/>
                    </a:cxn>
                    <a:cxn ang="0">
                      <a:pos x="8" y="17"/>
                    </a:cxn>
                    <a:cxn ang="0">
                      <a:pos x="14" y="17"/>
                    </a:cxn>
                    <a:cxn ang="0">
                      <a:pos x="18" y="17"/>
                    </a:cxn>
                    <a:cxn ang="0">
                      <a:pos x="24" y="7"/>
                    </a:cxn>
                    <a:cxn ang="0">
                      <a:pos x="26" y="7"/>
                    </a:cxn>
                  </a:cxnLst>
                  <a:rect l="0" t="0" r="r" b="b"/>
                  <a:pathLst>
                    <a:path w="31" h="25">
                      <a:moveTo>
                        <a:pt x="26" y="7"/>
                      </a:moveTo>
                      <a:lnTo>
                        <a:pt x="31" y="3"/>
                      </a:lnTo>
                      <a:lnTo>
                        <a:pt x="18" y="3"/>
                      </a:lnTo>
                      <a:lnTo>
                        <a:pt x="8" y="0"/>
                      </a:lnTo>
                      <a:lnTo>
                        <a:pt x="8" y="5"/>
                      </a:lnTo>
                      <a:lnTo>
                        <a:pt x="8" y="7"/>
                      </a:lnTo>
                      <a:lnTo>
                        <a:pt x="6" y="7"/>
                      </a:lnTo>
                      <a:lnTo>
                        <a:pt x="10" y="7"/>
                      </a:lnTo>
                      <a:lnTo>
                        <a:pt x="10" y="13"/>
                      </a:lnTo>
                      <a:lnTo>
                        <a:pt x="4" y="17"/>
                      </a:lnTo>
                      <a:lnTo>
                        <a:pt x="0" y="19"/>
                      </a:lnTo>
                      <a:lnTo>
                        <a:pt x="4" y="25"/>
                      </a:lnTo>
                      <a:lnTo>
                        <a:pt x="8" y="23"/>
                      </a:lnTo>
                      <a:lnTo>
                        <a:pt x="8" y="19"/>
                      </a:lnTo>
                      <a:lnTo>
                        <a:pt x="8" y="17"/>
                      </a:lnTo>
                      <a:lnTo>
                        <a:pt x="14" y="17"/>
                      </a:lnTo>
                      <a:lnTo>
                        <a:pt x="18" y="17"/>
                      </a:lnTo>
                      <a:lnTo>
                        <a:pt x="24" y="7"/>
                      </a:lnTo>
                      <a:lnTo>
                        <a:pt x="26" y="7"/>
                      </a:lnTo>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979" name="Freeform 718"/>
              <p:cNvSpPr>
                <a:spLocks/>
              </p:cNvSpPr>
              <p:nvPr/>
            </p:nvSpPr>
            <p:spPr bwMode="auto">
              <a:xfrm>
                <a:off x="2903538" y="4629150"/>
                <a:ext cx="147638" cy="215900"/>
              </a:xfrm>
              <a:custGeom>
                <a:avLst/>
                <a:gdLst/>
                <a:ahLst/>
                <a:cxnLst>
                  <a:cxn ang="0">
                    <a:pos x="31" y="0"/>
                  </a:cxn>
                  <a:cxn ang="0">
                    <a:pos x="18" y="14"/>
                  </a:cxn>
                  <a:cxn ang="0">
                    <a:pos x="20" y="26"/>
                  </a:cxn>
                  <a:cxn ang="0">
                    <a:pos x="12" y="36"/>
                  </a:cxn>
                  <a:cxn ang="0">
                    <a:pos x="14" y="49"/>
                  </a:cxn>
                  <a:cxn ang="0">
                    <a:pos x="10" y="53"/>
                  </a:cxn>
                  <a:cxn ang="0">
                    <a:pos x="4" y="55"/>
                  </a:cxn>
                  <a:cxn ang="0">
                    <a:pos x="8" y="63"/>
                  </a:cxn>
                  <a:cxn ang="0">
                    <a:pos x="8" y="67"/>
                  </a:cxn>
                  <a:cxn ang="0">
                    <a:pos x="2" y="69"/>
                  </a:cxn>
                  <a:cxn ang="0">
                    <a:pos x="8" y="77"/>
                  </a:cxn>
                  <a:cxn ang="0">
                    <a:pos x="4" y="83"/>
                  </a:cxn>
                  <a:cxn ang="0">
                    <a:pos x="10" y="89"/>
                  </a:cxn>
                  <a:cxn ang="0">
                    <a:pos x="18" y="89"/>
                  </a:cxn>
                  <a:cxn ang="0">
                    <a:pos x="20" y="87"/>
                  </a:cxn>
                  <a:cxn ang="0">
                    <a:pos x="22" y="93"/>
                  </a:cxn>
                  <a:cxn ang="0">
                    <a:pos x="14" y="95"/>
                  </a:cxn>
                  <a:cxn ang="0">
                    <a:pos x="18" y="97"/>
                  </a:cxn>
                  <a:cxn ang="0">
                    <a:pos x="8" y="108"/>
                  </a:cxn>
                  <a:cxn ang="0">
                    <a:pos x="12" y="116"/>
                  </a:cxn>
                  <a:cxn ang="0">
                    <a:pos x="8" y="124"/>
                  </a:cxn>
                  <a:cxn ang="0">
                    <a:pos x="18" y="126"/>
                  </a:cxn>
                  <a:cxn ang="0">
                    <a:pos x="20" y="126"/>
                  </a:cxn>
                  <a:cxn ang="0">
                    <a:pos x="24" y="136"/>
                  </a:cxn>
                  <a:cxn ang="0">
                    <a:pos x="31" y="134"/>
                  </a:cxn>
                  <a:cxn ang="0">
                    <a:pos x="37" y="128"/>
                  </a:cxn>
                  <a:cxn ang="0">
                    <a:pos x="47" y="108"/>
                  </a:cxn>
                  <a:cxn ang="0">
                    <a:pos x="61" y="95"/>
                  </a:cxn>
                  <a:cxn ang="0">
                    <a:pos x="85" y="79"/>
                  </a:cxn>
                  <a:cxn ang="0">
                    <a:pos x="87" y="65"/>
                  </a:cxn>
                  <a:cxn ang="0">
                    <a:pos x="93" y="63"/>
                  </a:cxn>
                  <a:cxn ang="0">
                    <a:pos x="89" y="43"/>
                  </a:cxn>
                  <a:cxn ang="0">
                    <a:pos x="89" y="36"/>
                  </a:cxn>
                  <a:cxn ang="0">
                    <a:pos x="77" y="28"/>
                  </a:cxn>
                  <a:cxn ang="0">
                    <a:pos x="75" y="28"/>
                  </a:cxn>
                  <a:cxn ang="0">
                    <a:pos x="57" y="26"/>
                  </a:cxn>
                  <a:cxn ang="0">
                    <a:pos x="51" y="20"/>
                  </a:cxn>
                  <a:cxn ang="0">
                    <a:pos x="49" y="14"/>
                  </a:cxn>
                  <a:cxn ang="0">
                    <a:pos x="33" y="4"/>
                  </a:cxn>
                  <a:cxn ang="0">
                    <a:pos x="31" y="0"/>
                  </a:cxn>
                </a:cxnLst>
                <a:rect l="0" t="0" r="r" b="b"/>
                <a:pathLst>
                  <a:path w="93" h="136">
                    <a:moveTo>
                      <a:pt x="31" y="0"/>
                    </a:moveTo>
                    <a:lnTo>
                      <a:pt x="31" y="0"/>
                    </a:lnTo>
                    <a:lnTo>
                      <a:pt x="18" y="10"/>
                    </a:lnTo>
                    <a:lnTo>
                      <a:pt x="18" y="14"/>
                    </a:lnTo>
                    <a:lnTo>
                      <a:pt x="18" y="16"/>
                    </a:lnTo>
                    <a:lnTo>
                      <a:pt x="20" y="26"/>
                    </a:lnTo>
                    <a:lnTo>
                      <a:pt x="14" y="30"/>
                    </a:lnTo>
                    <a:lnTo>
                      <a:pt x="12" y="36"/>
                    </a:lnTo>
                    <a:lnTo>
                      <a:pt x="12" y="43"/>
                    </a:lnTo>
                    <a:lnTo>
                      <a:pt x="14" y="49"/>
                    </a:lnTo>
                    <a:lnTo>
                      <a:pt x="10" y="49"/>
                    </a:lnTo>
                    <a:lnTo>
                      <a:pt x="10" y="53"/>
                    </a:lnTo>
                    <a:lnTo>
                      <a:pt x="8" y="55"/>
                    </a:lnTo>
                    <a:lnTo>
                      <a:pt x="4" y="55"/>
                    </a:lnTo>
                    <a:lnTo>
                      <a:pt x="4" y="59"/>
                    </a:lnTo>
                    <a:lnTo>
                      <a:pt x="8" y="63"/>
                    </a:lnTo>
                    <a:lnTo>
                      <a:pt x="8" y="65"/>
                    </a:lnTo>
                    <a:lnTo>
                      <a:pt x="8" y="67"/>
                    </a:lnTo>
                    <a:lnTo>
                      <a:pt x="8" y="65"/>
                    </a:lnTo>
                    <a:lnTo>
                      <a:pt x="2" y="69"/>
                    </a:lnTo>
                    <a:lnTo>
                      <a:pt x="4" y="77"/>
                    </a:lnTo>
                    <a:lnTo>
                      <a:pt x="8" y="77"/>
                    </a:lnTo>
                    <a:lnTo>
                      <a:pt x="8" y="83"/>
                    </a:lnTo>
                    <a:lnTo>
                      <a:pt x="4" y="83"/>
                    </a:lnTo>
                    <a:lnTo>
                      <a:pt x="0" y="87"/>
                    </a:lnTo>
                    <a:lnTo>
                      <a:pt x="10" y="89"/>
                    </a:lnTo>
                    <a:lnTo>
                      <a:pt x="12" y="93"/>
                    </a:lnTo>
                    <a:lnTo>
                      <a:pt x="18" y="89"/>
                    </a:lnTo>
                    <a:lnTo>
                      <a:pt x="20" y="89"/>
                    </a:lnTo>
                    <a:lnTo>
                      <a:pt x="20" y="87"/>
                    </a:lnTo>
                    <a:lnTo>
                      <a:pt x="22" y="87"/>
                    </a:lnTo>
                    <a:lnTo>
                      <a:pt x="22" y="93"/>
                    </a:lnTo>
                    <a:lnTo>
                      <a:pt x="18" y="93"/>
                    </a:lnTo>
                    <a:lnTo>
                      <a:pt x="14" y="95"/>
                    </a:lnTo>
                    <a:lnTo>
                      <a:pt x="14" y="97"/>
                    </a:lnTo>
                    <a:lnTo>
                      <a:pt x="18" y="97"/>
                    </a:lnTo>
                    <a:lnTo>
                      <a:pt x="18" y="99"/>
                    </a:lnTo>
                    <a:lnTo>
                      <a:pt x="8" y="108"/>
                    </a:lnTo>
                    <a:lnTo>
                      <a:pt x="10" y="114"/>
                    </a:lnTo>
                    <a:lnTo>
                      <a:pt x="12" y="116"/>
                    </a:lnTo>
                    <a:lnTo>
                      <a:pt x="4" y="122"/>
                    </a:lnTo>
                    <a:lnTo>
                      <a:pt x="8" y="124"/>
                    </a:lnTo>
                    <a:lnTo>
                      <a:pt x="12" y="128"/>
                    </a:lnTo>
                    <a:lnTo>
                      <a:pt x="18" y="126"/>
                    </a:lnTo>
                    <a:lnTo>
                      <a:pt x="18" y="124"/>
                    </a:lnTo>
                    <a:lnTo>
                      <a:pt x="20" y="126"/>
                    </a:lnTo>
                    <a:lnTo>
                      <a:pt x="22" y="134"/>
                    </a:lnTo>
                    <a:lnTo>
                      <a:pt x="24" y="136"/>
                    </a:lnTo>
                    <a:lnTo>
                      <a:pt x="28" y="136"/>
                    </a:lnTo>
                    <a:lnTo>
                      <a:pt x="31" y="134"/>
                    </a:lnTo>
                    <a:lnTo>
                      <a:pt x="33" y="132"/>
                    </a:lnTo>
                    <a:lnTo>
                      <a:pt x="37" y="128"/>
                    </a:lnTo>
                    <a:lnTo>
                      <a:pt x="41" y="116"/>
                    </a:lnTo>
                    <a:lnTo>
                      <a:pt x="47" y="108"/>
                    </a:lnTo>
                    <a:lnTo>
                      <a:pt x="55" y="99"/>
                    </a:lnTo>
                    <a:lnTo>
                      <a:pt x="61" y="95"/>
                    </a:lnTo>
                    <a:lnTo>
                      <a:pt x="77" y="87"/>
                    </a:lnTo>
                    <a:lnTo>
                      <a:pt x="85" y="79"/>
                    </a:lnTo>
                    <a:lnTo>
                      <a:pt x="87" y="73"/>
                    </a:lnTo>
                    <a:lnTo>
                      <a:pt x="87" y="65"/>
                    </a:lnTo>
                    <a:lnTo>
                      <a:pt x="93" y="65"/>
                    </a:lnTo>
                    <a:lnTo>
                      <a:pt x="93" y="63"/>
                    </a:lnTo>
                    <a:lnTo>
                      <a:pt x="89" y="55"/>
                    </a:lnTo>
                    <a:lnTo>
                      <a:pt x="89" y="43"/>
                    </a:lnTo>
                    <a:lnTo>
                      <a:pt x="85" y="39"/>
                    </a:lnTo>
                    <a:lnTo>
                      <a:pt x="89" y="36"/>
                    </a:lnTo>
                    <a:lnTo>
                      <a:pt x="85" y="34"/>
                    </a:lnTo>
                    <a:lnTo>
                      <a:pt x="77" y="28"/>
                    </a:lnTo>
                    <a:lnTo>
                      <a:pt x="77" y="26"/>
                    </a:lnTo>
                    <a:lnTo>
                      <a:pt x="75" y="28"/>
                    </a:lnTo>
                    <a:lnTo>
                      <a:pt x="75" y="30"/>
                    </a:lnTo>
                    <a:lnTo>
                      <a:pt x="57" y="26"/>
                    </a:lnTo>
                    <a:lnTo>
                      <a:pt x="55" y="26"/>
                    </a:lnTo>
                    <a:lnTo>
                      <a:pt x="51" y="20"/>
                    </a:lnTo>
                    <a:lnTo>
                      <a:pt x="51" y="16"/>
                    </a:lnTo>
                    <a:lnTo>
                      <a:pt x="49" y="14"/>
                    </a:lnTo>
                    <a:lnTo>
                      <a:pt x="39" y="8"/>
                    </a:lnTo>
                    <a:lnTo>
                      <a:pt x="33" y="4"/>
                    </a:lnTo>
                    <a:lnTo>
                      <a:pt x="33" y="0"/>
                    </a:lnTo>
                    <a:lnTo>
                      <a:pt x="31" y="0"/>
                    </a:lnTo>
                    <a:lnTo>
                      <a:pt x="31"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80" name="Freeform 719"/>
              <p:cNvSpPr>
                <a:spLocks/>
              </p:cNvSpPr>
              <p:nvPr/>
            </p:nvSpPr>
            <p:spPr bwMode="auto">
              <a:xfrm>
                <a:off x="2952750" y="4275138"/>
                <a:ext cx="338138" cy="538163"/>
              </a:xfrm>
              <a:custGeom>
                <a:avLst/>
                <a:gdLst/>
                <a:ahLst/>
                <a:cxnLst>
                  <a:cxn ang="0">
                    <a:pos x="132" y="12"/>
                  </a:cxn>
                  <a:cxn ang="0">
                    <a:pos x="130" y="4"/>
                  </a:cxn>
                  <a:cxn ang="0">
                    <a:pos x="123" y="2"/>
                  </a:cxn>
                  <a:cxn ang="0">
                    <a:pos x="113" y="14"/>
                  </a:cxn>
                  <a:cxn ang="0">
                    <a:pos x="103" y="20"/>
                  </a:cxn>
                  <a:cxn ang="0">
                    <a:pos x="85" y="26"/>
                  </a:cxn>
                  <a:cxn ang="0">
                    <a:pos x="79" y="32"/>
                  </a:cxn>
                  <a:cxn ang="0">
                    <a:pos x="75" y="34"/>
                  </a:cxn>
                  <a:cxn ang="0">
                    <a:pos x="67" y="36"/>
                  </a:cxn>
                  <a:cxn ang="0">
                    <a:pos x="65" y="54"/>
                  </a:cxn>
                  <a:cxn ang="0">
                    <a:pos x="62" y="63"/>
                  </a:cxn>
                  <a:cxn ang="0">
                    <a:pos x="46" y="93"/>
                  </a:cxn>
                  <a:cxn ang="0">
                    <a:pos x="38" y="89"/>
                  </a:cxn>
                  <a:cxn ang="0">
                    <a:pos x="30" y="85"/>
                  </a:cxn>
                  <a:cxn ang="0">
                    <a:pos x="34" y="101"/>
                  </a:cxn>
                  <a:cxn ang="0">
                    <a:pos x="30" y="109"/>
                  </a:cxn>
                  <a:cxn ang="0">
                    <a:pos x="34" y="138"/>
                  </a:cxn>
                  <a:cxn ang="0">
                    <a:pos x="28" y="152"/>
                  </a:cxn>
                  <a:cxn ang="0">
                    <a:pos x="24" y="170"/>
                  </a:cxn>
                  <a:cxn ang="0">
                    <a:pos x="30" y="178"/>
                  </a:cxn>
                  <a:cxn ang="0">
                    <a:pos x="28" y="182"/>
                  </a:cxn>
                  <a:cxn ang="0">
                    <a:pos x="24" y="193"/>
                  </a:cxn>
                  <a:cxn ang="0">
                    <a:pos x="8" y="201"/>
                  </a:cxn>
                  <a:cxn ang="0">
                    <a:pos x="6" y="209"/>
                  </a:cxn>
                  <a:cxn ang="0">
                    <a:pos x="6" y="213"/>
                  </a:cxn>
                  <a:cxn ang="0">
                    <a:pos x="2" y="223"/>
                  </a:cxn>
                  <a:cxn ang="0">
                    <a:pos x="18" y="237"/>
                  </a:cxn>
                  <a:cxn ang="0">
                    <a:pos x="24" y="249"/>
                  </a:cxn>
                  <a:cxn ang="0">
                    <a:pos x="44" y="251"/>
                  </a:cxn>
                  <a:cxn ang="0">
                    <a:pos x="52" y="253"/>
                  </a:cxn>
                  <a:cxn ang="0">
                    <a:pos x="67" y="259"/>
                  </a:cxn>
                  <a:cxn ang="0">
                    <a:pos x="73" y="266"/>
                  </a:cxn>
                  <a:cxn ang="0">
                    <a:pos x="81" y="278"/>
                  </a:cxn>
                  <a:cxn ang="0">
                    <a:pos x="99" y="282"/>
                  </a:cxn>
                  <a:cxn ang="0">
                    <a:pos x="101" y="296"/>
                  </a:cxn>
                  <a:cxn ang="0">
                    <a:pos x="113" y="292"/>
                  </a:cxn>
                  <a:cxn ang="0">
                    <a:pos x="127" y="296"/>
                  </a:cxn>
                  <a:cxn ang="0">
                    <a:pos x="144" y="302"/>
                  </a:cxn>
                  <a:cxn ang="0">
                    <a:pos x="138" y="337"/>
                  </a:cxn>
                  <a:cxn ang="0">
                    <a:pos x="164" y="286"/>
                  </a:cxn>
                  <a:cxn ang="0">
                    <a:pos x="158" y="260"/>
                  </a:cxn>
                  <a:cxn ang="0">
                    <a:pos x="164" y="251"/>
                  </a:cxn>
                  <a:cxn ang="0">
                    <a:pos x="158" y="239"/>
                  </a:cxn>
                  <a:cxn ang="0">
                    <a:pos x="186" y="241"/>
                  </a:cxn>
                  <a:cxn ang="0">
                    <a:pos x="195" y="239"/>
                  </a:cxn>
                  <a:cxn ang="0">
                    <a:pos x="205" y="239"/>
                  </a:cxn>
                  <a:cxn ang="0">
                    <a:pos x="209" y="223"/>
                  </a:cxn>
                  <a:cxn ang="0">
                    <a:pos x="203" y="219"/>
                  </a:cxn>
                  <a:cxn ang="0">
                    <a:pos x="205" y="209"/>
                  </a:cxn>
                  <a:cxn ang="0">
                    <a:pos x="205" y="188"/>
                  </a:cxn>
                  <a:cxn ang="0">
                    <a:pos x="190" y="170"/>
                  </a:cxn>
                  <a:cxn ang="0">
                    <a:pos x="182" y="158"/>
                  </a:cxn>
                  <a:cxn ang="0">
                    <a:pos x="184" y="148"/>
                  </a:cxn>
                  <a:cxn ang="0">
                    <a:pos x="160" y="138"/>
                  </a:cxn>
                  <a:cxn ang="0">
                    <a:pos x="140" y="121"/>
                  </a:cxn>
                  <a:cxn ang="0">
                    <a:pos x="117" y="119"/>
                  </a:cxn>
                  <a:cxn ang="0">
                    <a:pos x="109" y="101"/>
                  </a:cxn>
                  <a:cxn ang="0">
                    <a:pos x="109" y="93"/>
                  </a:cxn>
                  <a:cxn ang="0">
                    <a:pos x="95" y="79"/>
                  </a:cxn>
                  <a:cxn ang="0">
                    <a:pos x="93" y="71"/>
                  </a:cxn>
                  <a:cxn ang="0">
                    <a:pos x="95" y="56"/>
                  </a:cxn>
                  <a:cxn ang="0">
                    <a:pos x="103" y="44"/>
                  </a:cxn>
                  <a:cxn ang="0">
                    <a:pos x="128" y="12"/>
                  </a:cxn>
                </a:cxnLst>
                <a:rect l="0" t="0" r="r" b="b"/>
                <a:pathLst>
                  <a:path w="213" h="339">
                    <a:moveTo>
                      <a:pt x="128" y="12"/>
                    </a:moveTo>
                    <a:lnTo>
                      <a:pt x="128" y="12"/>
                    </a:lnTo>
                    <a:lnTo>
                      <a:pt x="132" y="12"/>
                    </a:lnTo>
                    <a:lnTo>
                      <a:pt x="136" y="10"/>
                    </a:lnTo>
                    <a:lnTo>
                      <a:pt x="136" y="6"/>
                    </a:lnTo>
                    <a:lnTo>
                      <a:pt x="130" y="4"/>
                    </a:lnTo>
                    <a:lnTo>
                      <a:pt x="128" y="0"/>
                    </a:lnTo>
                    <a:lnTo>
                      <a:pt x="127" y="2"/>
                    </a:lnTo>
                    <a:lnTo>
                      <a:pt x="123" y="2"/>
                    </a:lnTo>
                    <a:lnTo>
                      <a:pt x="119" y="4"/>
                    </a:lnTo>
                    <a:lnTo>
                      <a:pt x="119" y="10"/>
                    </a:lnTo>
                    <a:lnTo>
                      <a:pt x="113" y="14"/>
                    </a:lnTo>
                    <a:lnTo>
                      <a:pt x="109" y="16"/>
                    </a:lnTo>
                    <a:lnTo>
                      <a:pt x="107" y="16"/>
                    </a:lnTo>
                    <a:lnTo>
                      <a:pt x="103" y="20"/>
                    </a:lnTo>
                    <a:lnTo>
                      <a:pt x="99" y="24"/>
                    </a:lnTo>
                    <a:lnTo>
                      <a:pt x="91" y="26"/>
                    </a:lnTo>
                    <a:lnTo>
                      <a:pt x="85" y="26"/>
                    </a:lnTo>
                    <a:lnTo>
                      <a:pt x="81" y="26"/>
                    </a:lnTo>
                    <a:lnTo>
                      <a:pt x="81" y="30"/>
                    </a:lnTo>
                    <a:lnTo>
                      <a:pt x="79" y="32"/>
                    </a:lnTo>
                    <a:lnTo>
                      <a:pt x="79" y="36"/>
                    </a:lnTo>
                    <a:lnTo>
                      <a:pt x="79" y="34"/>
                    </a:lnTo>
                    <a:lnTo>
                      <a:pt x="75" y="34"/>
                    </a:lnTo>
                    <a:lnTo>
                      <a:pt x="71" y="32"/>
                    </a:lnTo>
                    <a:lnTo>
                      <a:pt x="67" y="34"/>
                    </a:lnTo>
                    <a:lnTo>
                      <a:pt x="67" y="36"/>
                    </a:lnTo>
                    <a:lnTo>
                      <a:pt x="65" y="40"/>
                    </a:lnTo>
                    <a:lnTo>
                      <a:pt x="63" y="46"/>
                    </a:lnTo>
                    <a:lnTo>
                      <a:pt x="65" y="54"/>
                    </a:lnTo>
                    <a:lnTo>
                      <a:pt x="62" y="54"/>
                    </a:lnTo>
                    <a:lnTo>
                      <a:pt x="58" y="56"/>
                    </a:lnTo>
                    <a:lnTo>
                      <a:pt x="62" y="63"/>
                    </a:lnTo>
                    <a:lnTo>
                      <a:pt x="54" y="63"/>
                    </a:lnTo>
                    <a:lnTo>
                      <a:pt x="48" y="79"/>
                    </a:lnTo>
                    <a:lnTo>
                      <a:pt x="46" y="93"/>
                    </a:lnTo>
                    <a:lnTo>
                      <a:pt x="40" y="93"/>
                    </a:lnTo>
                    <a:lnTo>
                      <a:pt x="40" y="91"/>
                    </a:lnTo>
                    <a:lnTo>
                      <a:pt x="38" y="89"/>
                    </a:lnTo>
                    <a:lnTo>
                      <a:pt x="36" y="81"/>
                    </a:lnTo>
                    <a:lnTo>
                      <a:pt x="34" y="81"/>
                    </a:lnTo>
                    <a:lnTo>
                      <a:pt x="30" y="85"/>
                    </a:lnTo>
                    <a:lnTo>
                      <a:pt x="34" y="89"/>
                    </a:lnTo>
                    <a:lnTo>
                      <a:pt x="36" y="93"/>
                    </a:lnTo>
                    <a:lnTo>
                      <a:pt x="34" y="101"/>
                    </a:lnTo>
                    <a:lnTo>
                      <a:pt x="30" y="103"/>
                    </a:lnTo>
                    <a:lnTo>
                      <a:pt x="28" y="109"/>
                    </a:lnTo>
                    <a:lnTo>
                      <a:pt x="30" y="109"/>
                    </a:lnTo>
                    <a:lnTo>
                      <a:pt x="30" y="123"/>
                    </a:lnTo>
                    <a:lnTo>
                      <a:pt x="30" y="130"/>
                    </a:lnTo>
                    <a:lnTo>
                      <a:pt x="34" y="138"/>
                    </a:lnTo>
                    <a:lnTo>
                      <a:pt x="26" y="140"/>
                    </a:lnTo>
                    <a:lnTo>
                      <a:pt x="30" y="142"/>
                    </a:lnTo>
                    <a:lnTo>
                      <a:pt x="28" y="152"/>
                    </a:lnTo>
                    <a:lnTo>
                      <a:pt x="28" y="160"/>
                    </a:lnTo>
                    <a:lnTo>
                      <a:pt x="24" y="168"/>
                    </a:lnTo>
                    <a:lnTo>
                      <a:pt x="24" y="170"/>
                    </a:lnTo>
                    <a:lnTo>
                      <a:pt x="24" y="172"/>
                    </a:lnTo>
                    <a:lnTo>
                      <a:pt x="28" y="178"/>
                    </a:lnTo>
                    <a:lnTo>
                      <a:pt x="30" y="178"/>
                    </a:lnTo>
                    <a:lnTo>
                      <a:pt x="34" y="178"/>
                    </a:lnTo>
                    <a:lnTo>
                      <a:pt x="34" y="180"/>
                    </a:lnTo>
                    <a:lnTo>
                      <a:pt x="28" y="182"/>
                    </a:lnTo>
                    <a:lnTo>
                      <a:pt x="26" y="184"/>
                    </a:lnTo>
                    <a:lnTo>
                      <a:pt x="24" y="190"/>
                    </a:lnTo>
                    <a:lnTo>
                      <a:pt x="24" y="193"/>
                    </a:lnTo>
                    <a:lnTo>
                      <a:pt x="18" y="193"/>
                    </a:lnTo>
                    <a:lnTo>
                      <a:pt x="10" y="197"/>
                    </a:lnTo>
                    <a:lnTo>
                      <a:pt x="8" y="201"/>
                    </a:lnTo>
                    <a:lnTo>
                      <a:pt x="6" y="201"/>
                    </a:lnTo>
                    <a:lnTo>
                      <a:pt x="6" y="207"/>
                    </a:lnTo>
                    <a:lnTo>
                      <a:pt x="6" y="209"/>
                    </a:lnTo>
                    <a:lnTo>
                      <a:pt x="8" y="211"/>
                    </a:lnTo>
                    <a:lnTo>
                      <a:pt x="8" y="217"/>
                    </a:lnTo>
                    <a:lnTo>
                      <a:pt x="6" y="213"/>
                    </a:lnTo>
                    <a:lnTo>
                      <a:pt x="0" y="217"/>
                    </a:lnTo>
                    <a:lnTo>
                      <a:pt x="0" y="223"/>
                    </a:lnTo>
                    <a:lnTo>
                      <a:pt x="2" y="223"/>
                    </a:lnTo>
                    <a:lnTo>
                      <a:pt x="2" y="227"/>
                    </a:lnTo>
                    <a:lnTo>
                      <a:pt x="8" y="231"/>
                    </a:lnTo>
                    <a:lnTo>
                      <a:pt x="18" y="237"/>
                    </a:lnTo>
                    <a:lnTo>
                      <a:pt x="20" y="239"/>
                    </a:lnTo>
                    <a:lnTo>
                      <a:pt x="20" y="243"/>
                    </a:lnTo>
                    <a:lnTo>
                      <a:pt x="24" y="249"/>
                    </a:lnTo>
                    <a:lnTo>
                      <a:pt x="26" y="249"/>
                    </a:lnTo>
                    <a:lnTo>
                      <a:pt x="44" y="253"/>
                    </a:lnTo>
                    <a:lnTo>
                      <a:pt x="44" y="251"/>
                    </a:lnTo>
                    <a:lnTo>
                      <a:pt x="46" y="249"/>
                    </a:lnTo>
                    <a:lnTo>
                      <a:pt x="46" y="251"/>
                    </a:lnTo>
                    <a:lnTo>
                      <a:pt x="52" y="253"/>
                    </a:lnTo>
                    <a:lnTo>
                      <a:pt x="54" y="257"/>
                    </a:lnTo>
                    <a:lnTo>
                      <a:pt x="62" y="259"/>
                    </a:lnTo>
                    <a:lnTo>
                      <a:pt x="67" y="259"/>
                    </a:lnTo>
                    <a:lnTo>
                      <a:pt x="67" y="262"/>
                    </a:lnTo>
                    <a:lnTo>
                      <a:pt x="71" y="266"/>
                    </a:lnTo>
                    <a:lnTo>
                      <a:pt x="73" y="266"/>
                    </a:lnTo>
                    <a:lnTo>
                      <a:pt x="79" y="270"/>
                    </a:lnTo>
                    <a:lnTo>
                      <a:pt x="81" y="276"/>
                    </a:lnTo>
                    <a:lnTo>
                      <a:pt x="81" y="278"/>
                    </a:lnTo>
                    <a:lnTo>
                      <a:pt x="83" y="280"/>
                    </a:lnTo>
                    <a:lnTo>
                      <a:pt x="89" y="282"/>
                    </a:lnTo>
                    <a:lnTo>
                      <a:pt x="99" y="282"/>
                    </a:lnTo>
                    <a:lnTo>
                      <a:pt x="99" y="290"/>
                    </a:lnTo>
                    <a:lnTo>
                      <a:pt x="99" y="292"/>
                    </a:lnTo>
                    <a:lnTo>
                      <a:pt x="101" y="296"/>
                    </a:lnTo>
                    <a:lnTo>
                      <a:pt x="103" y="296"/>
                    </a:lnTo>
                    <a:lnTo>
                      <a:pt x="113" y="298"/>
                    </a:lnTo>
                    <a:lnTo>
                      <a:pt x="113" y="292"/>
                    </a:lnTo>
                    <a:lnTo>
                      <a:pt x="119" y="292"/>
                    </a:lnTo>
                    <a:lnTo>
                      <a:pt x="123" y="292"/>
                    </a:lnTo>
                    <a:lnTo>
                      <a:pt x="127" y="296"/>
                    </a:lnTo>
                    <a:lnTo>
                      <a:pt x="130" y="298"/>
                    </a:lnTo>
                    <a:lnTo>
                      <a:pt x="138" y="300"/>
                    </a:lnTo>
                    <a:lnTo>
                      <a:pt x="144" y="302"/>
                    </a:lnTo>
                    <a:lnTo>
                      <a:pt x="146" y="306"/>
                    </a:lnTo>
                    <a:lnTo>
                      <a:pt x="130" y="337"/>
                    </a:lnTo>
                    <a:lnTo>
                      <a:pt x="138" y="337"/>
                    </a:lnTo>
                    <a:lnTo>
                      <a:pt x="144" y="339"/>
                    </a:lnTo>
                    <a:lnTo>
                      <a:pt x="160" y="292"/>
                    </a:lnTo>
                    <a:lnTo>
                      <a:pt x="164" y="286"/>
                    </a:lnTo>
                    <a:lnTo>
                      <a:pt x="166" y="280"/>
                    </a:lnTo>
                    <a:lnTo>
                      <a:pt x="166" y="278"/>
                    </a:lnTo>
                    <a:lnTo>
                      <a:pt x="158" y="260"/>
                    </a:lnTo>
                    <a:lnTo>
                      <a:pt x="154" y="259"/>
                    </a:lnTo>
                    <a:lnTo>
                      <a:pt x="154" y="251"/>
                    </a:lnTo>
                    <a:lnTo>
                      <a:pt x="164" y="251"/>
                    </a:lnTo>
                    <a:lnTo>
                      <a:pt x="166" y="249"/>
                    </a:lnTo>
                    <a:lnTo>
                      <a:pt x="156" y="247"/>
                    </a:lnTo>
                    <a:lnTo>
                      <a:pt x="158" y="239"/>
                    </a:lnTo>
                    <a:lnTo>
                      <a:pt x="160" y="241"/>
                    </a:lnTo>
                    <a:lnTo>
                      <a:pt x="168" y="241"/>
                    </a:lnTo>
                    <a:lnTo>
                      <a:pt x="186" y="241"/>
                    </a:lnTo>
                    <a:lnTo>
                      <a:pt x="186" y="237"/>
                    </a:lnTo>
                    <a:lnTo>
                      <a:pt x="192" y="239"/>
                    </a:lnTo>
                    <a:lnTo>
                      <a:pt x="195" y="239"/>
                    </a:lnTo>
                    <a:lnTo>
                      <a:pt x="199" y="229"/>
                    </a:lnTo>
                    <a:lnTo>
                      <a:pt x="205" y="231"/>
                    </a:lnTo>
                    <a:lnTo>
                      <a:pt x="205" y="239"/>
                    </a:lnTo>
                    <a:lnTo>
                      <a:pt x="211" y="239"/>
                    </a:lnTo>
                    <a:lnTo>
                      <a:pt x="213" y="229"/>
                    </a:lnTo>
                    <a:lnTo>
                      <a:pt x="209" y="223"/>
                    </a:lnTo>
                    <a:lnTo>
                      <a:pt x="209" y="217"/>
                    </a:lnTo>
                    <a:lnTo>
                      <a:pt x="205" y="219"/>
                    </a:lnTo>
                    <a:lnTo>
                      <a:pt x="203" y="219"/>
                    </a:lnTo>
                    <a:lnTo>
                      <a:pt x="201" y="217"/>
                    </a:lnTo>
                    <a:lnTo>
                      <a:pt x="203" y="211"/>
                    </a:lnTo>
                    <a:lnTo>
                      <a:pt x="205" y="209"/>
                    </a:lnTo>
                    <a:lnTo>
                      <a:pt x="211" y="201"/>
                    </a:lnTo>
                    <a:lnTo>
                      <a:pt x="213" y="190"/>
                    </a:lnTo>
                    <a:lnTo>
                      <a:pt x="205" y="188"/>
                    </a:lnTo>
                    <a:lnTo>
                      <a:pt x="199" y="180"/>
                    </a:lnTo>
                    <a:lnTo>
                      <a:pt x="194" y="174"/>
                    </a:lnTo>
                    <a:lnTo>
                      <a:pt x="190" y="170"/>
                    </a:lnTo>
                    <a:lnTo>
                      <a:pt x="184" y="164"/>
                    </a:lnTo>
                    <a:lnTo>
                      <a:pt x="182" y="162"/>
                    </a:lnTo>
                    <a:lnTo>
                      <a:pt x="182" y="158"/>
                    </a:lnTo>
                    <a:lnTo>
                      <a:pt x="178" y="152"/>
                    </a:lnTo>
                    <a:lnTo>
                      <a:pt x="182" y="150"/>
                    </a:lnTo>
                    <a:lnTo>
                      <a:pt x="184" y="148"/>
                    </a:lnTo>
                    <a:lnTo>
                      <a:pt x="184" y="138"/>
                    </a:lnTo>
                    <a:lnTo>
                      <a:pt x="174" y="134"/>
                    </a:lnTo>
                    <a:lnTo>
                      <a:pt x="160" y="138"/>
                    </a:lnTo>
                    <a:lnTo>
                      <a:pt x="154" y="123"/>
                    </a:lnTo>
                    <a:lnTo>
                      <a:pt x="148" y="121"/>
                    </a:lnTo>
                    <a:lnTo>
                      <a:pt x="140" y="121"/>
                    </a:lnTo>
                    <a:lnTo>
                      <a:pt x="132" y="121"/>
                    </a:lnTo>
                    <a:lnTo>
                      <a:pt x="128" y="121"/>
                    </a:lnTo>
                    <a:lnTo>
                      <a:pt x="117" y="119"/>
                    </a:lnTo>
                    <a:lnTo>
                      <a:pt x="117" y="115"/>
                    </a:lnTo>
                    <a:lnTo>
                      <a:pt x="113" y="109"/>
                    </a:lnTo>
                    <a:lnTo>
                      <a:pt x="109" y="101"/>
                    </a:lnTo>
                    <a:lnTo>
                      <a:pt x="107" y="95"/>
                    </a:lnTo>
                    <a:lnTo>
                      <a:pt x="107" y="93"/>
                    </a:lnTo>
                    <a:lnTo>
                      <a:pt x="109" y="93"/>
                    </a:lnTo>
                    <a:lnTo>
                      <a:pt x="111" y="91"/>
                    </a:lnTo>
                    <a:lnTo>
                      <a:pt x="103" y="75"/>
                    </a:lnTo>
                    <a:lnTo>
                      <a:pt x="95" y="79"/>
                    </a:lnTo>
                    <a:lnTo>
                      <a:pt x="93" y="79"/>
                    </a:lnTo>
                    <a:lnTo>
                      <a:pt x="93" y="75"/>
                    </a:lnTo>
                    <a:lnTo>
                      <a:pt x="93" y="71"/>
                    </a:lnTo>
                    <a:lnTo>
                      <a:pt x="95" y="65"/>
                    </a:lnTo>
                    <a:lnTo>
                      <a:pt x="95" y="63"/>
                    </a:lnTo>
                    <a:lnTo>
                      <a:pt x="95" y="56"/>
                    </a:lnTo>
                    <a:lnTo>
                      <a:pt x="99" y="50"/>
                    </a:lnTo>
                    <a:lnTo>
                      <a:pt x="95" y="46"/>
                    </a:lnTo>
                    <a:lnTo>
                      <a:pt x="103" y="44"/>
                    </a:lnTo>
                    <a:lnTo>
                      <a:pt x="111" y="26"/>
                    </a:lnTo>
                    <a:lnTo>
                      <a:pt x="119" y="14"/>
                    </a:lnTo>
                    <a:lnTo>
                      <a:pt x="128" y="12"/>
                    </a:lnTo>
                    <a:lnTo>
                      <a:pt x="128" y="1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981" name="Group 980"/>
              <p:cNvGrpSpPr/>
              <p:nvPr/>
            </p:nvGrpSpPr>
            <p:grpSpPr>
              <a:xfrm>
                <a:off x="3052763" y="5251450"/>
                <a:ext cx="225425" cy="1376363"/>
                <a:chOff x="3052763" y="5251450"/>
                <a:chExt cx="225425" cy="1376363"/>
              </a:xfrm>
              <a:grpFill/>
            </p:grpSpPr>
            <p:sp>
              <p:nvSpPr>
                <p:cNvPr id="1066" name="Freeform 720"/>
                <p:cNvSpPr>
                  <a:spLocks/>
                </p:cNvSpPr>
                <p:nvPr/>
              </p:nvSpPr>
              <p:spPr bwMode="auto">
                <a:xfrm>
                  <a:off x="3138488" y="6511925"/>
                  <a:ext cx="127000" cy="115888"/>
                </a:xfrm>
                <a:custGeom>
                  <a:avLst/>
                  <a:gdLst/>
                  <a:ahLst/>
                  <a:cxnLst>
                    <a:cxn ang="0">
                      <a:pos x="80" y="59"/>
                    </a:cxn>
                    <a:cxn ang="0">
                      <a:pos x="71" y="73"/>
                    </a:cxn>
                    <a:cxn ang="0">
                      <a:pos x="63" y="63"/>
                    </a:cxn>
                    <a:cxn ang="0">
                      <a:pos x="61" y="55"/>
                    </a:cxn>
                    <a:cxn ang="0">
                      <a:pos x="43" y="63"/>
                    </a:cxn>
                    <a:cxn ang="0">
                      <a:pos x="31" y="63"/>
                    </a:cxn>
                    <a:cxn ang="0">
                      <a:pos x="33" y="61"/>
                    </a:cxn>
                    <a:cxn ang="0">
                      <a:pos x="29" y="55"/>
                    </a:cxn>
                    <a:cxn ang="0">
                      <a:pos x="19" y="59"/>
                    </a:cxn>
                    <a:cxn ang="0">
                      <a:pos x="10" y="53"/>
                    </a:cxn>
                    <a:cxn ang="0">
                      <a:pos x="4" y="51"/>
                    </a:cxn>
                    <a:cxn ang="0">
                      <a:pos x="4" y="55"/>
                    </a:cxn>
                    <a:cxn ang="0">
                      <a:pos x="0" y="51"/>
                    </a:cxn>
                    <a:cxn ang="0">
                      <a:pos x="2" y="49"/>
                    </a:cxn>
                    <a:cxn ang="0">
                      <a:pos x="15" y="43"/>
                    </a:cxn>
                    <a:cxn ang="0">
                      <a:pos x="11" y="43"/>
                    </a:cxn>
                    <a:cxn ang="0">
                      <a:pos x="4" y="41"/>
                    </a:cxn>
                    <a:cxn ang="0">
                      <a:pos x="10" y="34"/>
                    </a:cxn>
                    <a:cxn ang="0">
                      <a:pos x="13" y="36"/>
                    </a:cxn>
                    <a:cxn ang="0">
                      <a:pos x="15" y="32"/>
                    </a:cxn>
                    <a:cxn ang="0">
                      <a:pos x="21" y="41"/>
                    </a:cxn>
                    <a:cxn ang="0">
                      <a:pos x="23" y="49"/>
                    </a:cxn>
                    <a:cxn ang="0">
                      <a:pos x="29" y="43"/>
                    </a:cxn>
                    <a:cxn ang="0">
                      <a:pos x="39" y="45"/>
                    </a:cxn>
                    <a:cxn ang="0">
                      <a:pos x="37" y="39"/>
                    </a:cxn>
                    <a:cxn ang="0">
                      <a:pos x="27" y="34"/>
                    </a:cxn>
                    <a:cxn ang="0">
                      <a:pos x="39" y="22"/>
                    </a:cxn>
                    <a:cxn ang="0">
                      <a:pos x="23" y="22"/>
                    </a:cxn>
                    <a:cxn ang="0">
                      <a:pos x="23" y="14"/>
                    </a:cxn>
                    <a:cxn ang="0">
                      <a:pos x="27" y="4"/>
                    </a:cxn>
                    <a:cxn ang="0">
                      <a:pos x="37" y="6"/>
                    </a:cxn>
                    <a:cxn ang="0">
                      <a:pos x="49" y="4"/>
                    </a:cxn>
                    <a:cxn ang="0">
                      <a:pos x="59" y="59"/>
                    </a:cxn>
                    <a:cxn ang="0">
                      <a:pos x="71" y="55"/>
                    </a:cxn>
                    <a:cxn ang="0">
                      <a:pos x="69" y="55"/>
                    </a:cxn>
                    <a:cxn ang="0">
                      <a:pos x="78" y="59"/>
                    </a:cxn>
                  </a:cxnLst>
                  <a:rect l="0" t="0" r="r" b="b"/>
                  <a:pathLst>
                    <a:path w="80" h="73">
                      <a:moveTo>
                        <a:pt x="78" y="59"/>
                      </a:moveTo>
                      <a:lnTo>
                        <a:pt x="80" y="59"/>
                      </a:lnTo>
                      <a:lnTo>
                        <a:pt x="77" y="65"/>
                      </a:lnTo>
                      <a:lnTo>
                        <a:pt x="71" y="73"/>
                      </a:lnTo>
                      <a:lnTo>
                        <a:pt x="71" y="65"/>
                      </a:lnTo>
                      <a:lnTo>
                        <a:pt x="63" y="63"/>
                      </a:lnTo>
                      <a:lnTo>
                        <a:pt x="63" y="61"/>
                      </a:lnTo>
                      <a:lnTo>
                        <a:pt x="61" y="55"/>
                      </a:lnTo>
                      <a:lnTo>
                        <a:pt x="47" y="61"/>
                      </a:lnTo>
                      <a:lnTo>
                        <a:pt x="43" y="63"/>
                      </a:lnTo>
                      <a:lnTo>
                        <a:pt x="39" y="63"/>
                      </a:lnTo>
                      <a:lnTo>
                        <a:pt x="31" y="63"/>
                      </a:lnTo>
                      <a:lnTo>
                        <a:pt x="31" y="61"/>
                      </a:lnTo>
                      <a:lnTo>
                        <a:pt x="33" y="61"/>
                      </a:lnTo>
                      <a:lnTo>
                        <a:pt x="33" y="59"/>
                      </a:lnTo>
                      <a:lnTo>
                        <a:pt x="29" y="55"/>
                      </a:lnTo>
                      <a:lnTo>
                        <a:pt x="23" y="59"/>
                      </a:lnTo>
                      <a:lnTo>
                        <a:pt x="19" y="59"/>
                      </a:lnTo>
                      <a:lnTo>
                        <a:pt x="19" y="53"/>
                      </a:lnTo>
                      <a:lnTo>
                        <a:pt x="10" y="53"/>
                      </a:lnTo>
                      <a:lnTo>
                        <a:pt x="10" y="51"/>
                      </a:lnTo>
                      <a:lnTo>
                        <a:pt x="4" y="51"/>
                      </a:lnTo>
                      <a:lnTo>
                        <a:pt x="4" y="53"/>
                      </a:lnTo>
                      <a:lnTo>
                        <a:pt x="4" y="55"/>
                      </a:lnTo>
                      <a:lnTo>
                        <a:pt x="0" y="53"/>
                      </a:lnTo>
                      <a:lnTo>
                        <a:pt x="0" y="51"/>
                      </a:lnTo>
                      <a:lnTo>
                        <a:pt x="2" y="51"/>
                      </a:lnTo>
                      <a:lnTo>
                        <a:pt x="2" y="49"/>
                      </a:lnTo>
                      <a:lnTo>
                        <a:pt x="15" y="45"/>
                      </a:lnTo>
                      <a:lnTo>
                        <a:pt x="15" y="43"/>
                      </a:lnTo>
                      <a:lnTo>
                        <a:pt x="15" y="41"/>
                      </a:lnTo>
                      <a:lnTo>
                        <a:pt x="11" y="43"/>
                      </a:lnTo>
                      <a:lnTo>
                        <a:pt x="6" y="43"/>
                      </a:lnTo>
                      <a:lnTo>
                        <a:pt x="4" y="41"/>
                      </a:lnTo>
                      <a:lnTo>
                        <a:pt x="2" y="34"/>
                      </a:lnTo>
                      <a:lnTo>
                        <a:pt x="10" y="34"/>
                      </a:lnTo>
                      <a:lnTo>
                        <a:pt x="10" y="39"/>
                      </a:lnTo>
                      <a:lnTo>
                        <a:pt x="13" y="36"/>
                      </a:lnTo>
                      <a:lnTo>
                        <a:pt x="13" y="39"/>
                      </a:lnTo>
                      <a:lnTo>
                        <a:pt x="15" y="32"/>
                      </a:lnTo>
                      <a:lnTo>
                        <a:pt x="21" y="32"/>
                      </a:lnTo>
                      <a:lnTo>
                        <a:pt x="21" y="41"/>
                      </a:lnTo>
                      <a:lnTo>
                        <a:pt x="27" y="43"/>
                      </a:lnTo>
                      <a:lnTo>
                        <a:pt x="23" y="49"/>
                      </a:lnTo>
                      <a:lnTo>
                        <a:pt x="29" y="49"/>
                      </a:lnTo>
                      <a:lnTo>
                        <a:pt x="29" y="43"/>
                      </a:lnTo>
                      <a:lnTo>
                        <a:pt x="37" y="43"/>
                      </a:lnTo>
                      <a:lnTo>
                        <a:pt x="39" y="45"/>
                      </a:lnTo>
                      <a:lnTo>
                        <a:pt x="43" y="45"/>
                      </a:lnTo>
                      <a:lnTo>
                        <a:pt x="37" y="39"/>
                      </a:lnTo>
                      <a:lnTo>
                        <a:pt x="29" y="39"/>
                      </a:lnTo>
                      <a:lnTo>
                        <a:pt x="27" y="34"/>
                      </a:lnTo>
                      <a:lnTo>
                        <a:pt x="27" y="30"/>
                      </a:lnTo>
                      <a:lnTo>
                        <a:pt x="39" y="22"/>
                      </a:lnTo>
                      <a:lnTo>
                        <a:pt x="27" y="22"/>
                      </a:lnTo>
                      <a:lnTo>
                        <a:pt x="23" y="22"/>
                      </a:lnTo>
                      <a:lnTo>
                        <a:pt x="23" y="20"/>
                      </a:lnTo>
                      <a:lnTo>
                        <a:pt x="23" y="14"/>
                      </a:lnTo>
                      <a:lnTo>
                        <a:pt x="23" y="4"/>
                      </a:lnTo>
                      <a:lnTo>
                        <a:pt x="27" y="4"/>
                      </a:lnTo>
                      <a:lnTo>
                        <a:pt x="31" y="4"/>
                      </a:lnTo>
                      <a:lnTo>
                        <a:pt x="37" y="6"/>
                      </a:lnTo>
                      <a:lnTo>
                        <a:pt x="43" y="0"/>
                      </a:lnTo>
                      <a:lnTo>
                        <a:pt x="49" y="4"/>
                      </a:lnTo>
                      <a:lnTo>
                        <a:pt x="53" y="2"/>
                      </a:lnTo>
                      <a:lnTo>
                        <a:pt x="59" y="59"/>
                      </a:lnTo>
                      <a:lnTo>
                        <a:pt x="63" y="55"/>
                      </a:lnTo>
                      <a:lnTo>
                        <a:pt x="71" y="55"/>
                      </a:lnTo>
                      <a:lnTo>
                        <a:pt x="67" y="55"/>
                      </a:lnTo>
                      <a:lnTo>
                        <a:pt x="69" y="55"/>
                      </a:lnTo>
                      <a:lnTo>
                        <a:pt x="78" y="59"/>
                      </a:lnTo>
                      <a:lnTo>
                        <a:pt x="78" y="5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67" name="Freeform 721"/>
                <p:cNvSpPr>
                  <a:spLocks/>
                </p:cNvSpPr>
                <p:nvPr/>
              </p:nvSpPr>
              <p:spPr bwMode="auto">
                <a:xfrm>
                  <a:off x="3052763" y="5251450"/>
                  <a:ext cx="225425" cy="1325563"/>
                </a:xfrm>
                <a:custGeom>
                  <a:avLst/>
                  <a:gdLst/>
                  <a:ahLst/>
                  <a:cxnLst>
                    <a:cxn ang="0">
                      <a:pos x="127" y="142"/>
                    </a:cxn>
                    <a:cxn ang="0">
                      <a:pos x="121" y="181"/>
                    </a:cxn>
                    <a:cxn ang="0">
                      <a:pos x="111" y="221"/>
                    </a:cxn>
                    <a:cxn ang="0">
                      <a:pos x="97" y="278"/>
                    </a:cxn>
                    <a:cxn ang="0">
                      <a:pos x="87" y="331"/>
                    </a:cxn>
                    <a:cxn ang="0">
                      <a:pos x="83" y="390"/>
                    </a:cxn>
                    <a:cxn ang="0">
                      <a:pos x="69" y="414"/>
                    </a:cxn>
                    <a:cxn ang="0">
                      <a:pos x="69" y="449"/>
                    </a:cxn>
                    <a:cxn ang="0">
                      <a:pos x="56" y="497"/>
                    </a:cxn>
                    <a:cxn ang="0">
                      <a:pos x="64" y="526"/>
                    </a:cxn>
                    <a:cxn ang="0">
                      <a:pos x="64" y="571"/>
                    </a:cxn>
                    <a:cxn ang="0">
                      <a:pos x="64" y="605"/>
                    </a:cxn>
                    <a:cxn ang="0">
                      <a:pos x="60" y="631"/>
                    </a:cxn>
                    <a:cxn ang="0">
                      <a:pos x="54" y="670"/>
                    </a:cxn>
                    <a:cxn ang="0">
                      <a:pos x="38" y="703"/>
                    </a:cxn>
                    <a:cxn ang="0">
                      <a:pos x="38" y="743"/>
                    </a:cxn>
                    <a:cxn ang="0">
                      <a:pos x="46" y="757"/>
                    </a:cxn>
                    <a:cxn ang="0">
                      <a:pos x="115" y="786"/>
                    </a:cxn>
                    <a:cxn ang="0">
                      <a:pos x="73" y="816"/>
                    </a:cxn>
                    <a:cxn ang="0">
                      <a:pos x="50" y="814"/>
                    </a:cxn>
                    <a:cxn ang="0">
                      <a:pos x="54" y="833"/>
                    </a:cxn>
                    <a:cxn ang="0">
                      <a:pos x="40" y="826"/>
                    </a:cxn>
                    <a:cxn ang="0">
                      <a:pos x="30" y="818"/>
                    </a:cxn>
                    <a:cxn ang="0">
                      <a:pos x="32" y="806"/>
                    </a:cxn>
                    <a:cxn ang="0">
                      <a:pos x="44" y="780"/>
                    </a:cxn>
                    <a:cxn ang="0">
                      <a:pos x="38" y="778"/>
                    </a:cxn>
                    <a:cxn ang="0">
                      <a:pos x="26" y="800"/>
                    </a:cxn>
                    <a:cxn ang="0">
                      <a:pos x="22" y="810"/>
                    </a:cxn>
                    <a:cxn ang="0">
                      <a:pos x="2" y="778"/>
                    </a:cxn>
                    <a:cxn ang="0">
                      <a:pos x="26" y="776"/>
                    </a:cxn>
                    <a:cxn ang="0">
                      <a:pos x="22" y="757"/>
                    </a:cxn>
                    <a:cxn ang="0">
                      <a:pos x="26" y="743"/>
                    </a:cxn>
                    <a:cxn ang="0">
                      <a:pos x="26" y="721"/>
                    </a:cxn>
                    <a:cxn ang="0">
                      <a:pos x="22" y="701"/>
                    </a:cxn>
                    <a:cxn ang="0">
                      <a:pos x="22" y="674"/>
                    </a:cxn>
                    <a:cxn ang="0">
                      <a:pos x="8" y="654"/>
                    </a:cxn>
                    <a:cxn ang="0">
                      <a:pos x="2" y="658"/>
                    </a:cxn>
                    <a:cxn ang="0">
                      <a:pos x="16" y="634"/>
                    </a:cxn>
                    <a:cxn ang="0">
                      <a:pos x="22" y="640"/>
                    </a:cxn>
                    <a:cxn ang="0">
                      <a:pos x="32" y="625"/>
                    </a:cxn>
                    <a:cxn ang="0">
                      <a:pos x="32" y="593"/>
                    </a:cxn>
                    <a:cxn ang="0">
                      <a:pos x="44" y="571"/>
                    </a:cxn>
                    <a:cxn ang="0">
                      <a:pos x="46" y="536"/>
                    </a:cxn>
                    <a:cxn ang="0">
                      <a:pos x="32" y="534"/>
                    </a:cxn>
                    <a:cxn ang="0">
                      <a:pos x="38" y="465"/>
                    </a:cxn>
                    <a:cxn ang="0">
                      <a:pos x="36" y="445"/>
                    </a:cxn>
                    <a:cxn ang="0">
                      <a:pos x="44" y="420"/>
                    </a:cxn>
                    <a:cxn ang="0">
                      <a:pos x="54" y="386"/>
                    </a:cxn>
                    <a:cxn ang="0">
                      <a:pos x="65" y="341"/>
                    </a:cxn>
                    <a:cxn ang="0">
                      <a:pos x="69" y="278"/>
                    </a:cxn>
                    <a:cxn ang="0">
                      <a:pos x="73" y="225"/>
                    </a:cxn>
                    <a:cxn ang="0">
                      <a:pos x="81" y="195"/>
                    </a:cxn>
                    <a:cxn ang="0">
                      <a:pos x="81" y="154"/>
                    </a:cxn>
                    <a:cxn ang="0">
                      <a:pos x="83" y="122"/>
                    </a:cxn>
                    <a:cxn ang="0">
                      <a:pos x="93" y="79"/>
                    </a:cxn>
                    <a:cxn ang="0">
                      <a:pos x="91" y="14"/>
                    </a:cxn>
                    <a:cxn ang="0">
                      <a:pos x="103" y="16"/>
                    </a:cxn>
                    <a:cxn ang="0">
                      <a:pos x="123" y="65"/>
                    </a:cxn>
                    <a:cxn ang="0">
                      <a:pos x="138" y="108"/>
                    </a:cxn>
                  </a:cxnLst>
                  <a:rect l="0" t="0" r="r" b="b"/>
                  <a:pathLst>
                    <a:path w="142" h="835">
                      <a:moveTo>
                        <a:pt x="140" y="126"/>
                      </a:moveTo>
                      <a:lnTo>
                        <a:pt x="140" y="126"/>
                      </a:lnTo>
                      <a:lnTo>
                        <a:pt x="140" y="132"/>
                      </a:lnTo>
                      <a:lnTo>
                        <a:pt x="134" y="132"/>
                      </a:lnTo>
                      <a:lnTo>
                        <a:pt x="132" y="134"/>
                      </a:lnTo>
                      <a:lnTo>
                        <a:pt x="131" y="136"/>
                      </a:lnTo>
                      <a:lnTo>
                        <a:pt x="127" y="142"/>
                      </a:lnTo>
                      <a:lnTo>
                        <a:pt x="123" y="144"/>
                      </a:lnTo>
                      <a:lnTo>
                        <a:pt x="121" y="144"/>
                      </a:lnTo>
                      <a:lnTo>
                        <a:pt x="117" y="146"/>
                      </a:lnTo>
                      <a:lnTo>
                        <a:pt x="117" y="166"/>
                      </a:lnTo>
                      <a:lnTo>
                        <a:pt x="123" y="175"/>
                      </a:lnTo>
                      <a:lnTo>
                        <a:pt x="123" y="179"/>
                      </a:lnTo>
                      <a:lnTo>
                        <a:pt x="121" y="181"/>
                      </a:lnTo>
                      <a:lnTo>
                        <a:pt x="117" y="183"/>
                      </a:lnTo>
                      <a:lnTo>
                        <a:pt x="117" y="185"/>
                      </a:lnTo>
                      <a:lnTo>
                        <a:pt x="121" y="191"/>
                      </a:lnTo>
                      <a:lnTo>
                        <a:pt x="121" y="199"/>
                      </a:lnTo>
                      <a:lnTo>
                        <a:pt x="117" y="205"/>
                      </a:lnTo>
                      <a:lnTo>
                        <a:pt x="113" y="213"/>
                      </a:lnTo>
                      <a:lnTo>
                        <a:pt x="111" y="221"/>
                      </a:lnTo>
                      <a:lnTo>
                        <a:pt x="107" y="225"/>
                      </a:lnTo>
                      <a:lnTo>
                        <a:pt x="105" y="229"/>
                      </a:lnTo>
                      <a:lnTo>
                        <a:pt x="103" y="231"/>
                      </a:lnTo>
                      <a:lnTo>
                        <a:pt x="101" y="238"/>
                      </a:lnTo>
                      <a:lnTo>
                        <a:pt x="97" y="260"/>
                      </a:lnTo>
                      <a:lnTo>
                        <a:pt x="97" y="270"/>
                      </a:lnTo>
                      <a:lnTo>
                        <a:pt x="97" y="278"/>
                      </a:lnTo>
                      <a:lnTo>
                        <a:pt x="95" y="282"/>
                      </a:lnTo>
                      <a:lnTo>
                        <a:pt x="93" y="292"/>
                      </a:lnTo>
                      <a:lnTo>
                        <a:pt x="93" y="302"/>
                      </a:lnTo>
                      <a:lnTo>
                        <a:pt x="93" y="309"/>
                      </a:lnTo>
                      <a:lnTo>
                        <a:pt x="93" y="319"/>
                      </a:lnTo>
                      <a:lnTo>
                        <a:pt x="93" y="323"/>
                      </a:lnTo>
                      <a:lnTo>
                        <a:pt x="87" y="331"/>
                      </a:lnTo>
                      <a:lnTo>
                        <a:pt x="91" y="339"/>
                      </a:lnTo>
                      <a:lnTo>
                        <a:pt x="91" y="347"/>
                      </a:lnTo>
                      <a:lnTo>
                        <a:pt x="91" y="353"/>
                      </a:lnTo>
                      <a:lnTo>
                        <a:pt x="87" y="367"/>
                      </a:lnTo>
                      <a:lnTo>
                        <a:pt x="83" y="378"/>
                      </a:lnTo>
                      <a:lnTo>
                        <a:pt x="81" y="386"/>
                      </a:lnTo>
                      <a:lnTo>
                        <a:pt x="83" y="390"/>
                      </a:lnTo>
                      <a:lnTo>
                        <a:pt x="83" y="398"/>
                      </a:lnTo>
                      <a:lnTo>
                        <a:pt x="83" y="404"/>
                      </a:lnTo>
                      <a:lnTo>
                        <a:pt x="81" y="406"/>
                      </a:lnTo>
                      <a:lnTo>
                        <a:pt x="77" y="406"/>
                      </a:lnTo>
                      <a:lnTo>
                        <a:pt x="75" y="406"/>
                      </a:lnTo>
                      <a:lnTo>
                        <a:pt x="73" y="410"/>
                      </a:lnTo>
                      <a:lnTo>
                        <a:pt x="69" y="414"/>
                      </a:lnTo>
                      <a:lnTo>
                        <a:pt x="67" y="418"/>
                      </a:lnTo>
                      <a:lnTo>
                        <a:pt x="67" y="426"/>
                      </a:lnTo>
                      <a:lnTo>
                        <a:pt x="67" y="436"/>
                      </a:lnTo>
                      <a:lnTo>
                        <a:pt x="67" y="437"/>
                      </a:lnTo>
                      <a:lnTo>
                        <a:pt x="69" y="439"/>
                      </a:lnTo>
                      <a:lnTo>
                        <a:pt x="73" y="447"/>
                      </a:lnTo>
                      <a:lnTo>
                        <a:pt x="69" y="449"/>
                      </a:lnTo>
                      <a:lnTo>
                        <a:pt x="67" y="453"/>
                      </a:lnTo>
                      <a:lnTo>
                        <a:pt x="64" y="465"/>
                      </a:lnTo>
                      <a:lnTo>
                        <a:pt x="60" y="477"/>
                      </a:lnTo>
                      <a:lnTo>
                        <a:pt x="60" y="485"/>
                      </a:lnTo>
                      <a:lnTo>
                        <a:pt x="56" y="489"/>
                      </a:lnTo>
                      <a:lnTo>
                        <a:pt x="54" y="495"/>
                      </a:lnTo>
                      <a:lnTo>
                        <a:pt x="56" y="497"/>
                      </a:lnTo>
                      <a:lnTo>
                        <a:pt x="56" y="502"/>
                      </a:lnTo>
                      <a:lnTo>
                        <a:pt x="58" y="506"/>
                      </a:lnTo>
                      <a:lnTo>
                        <a:pt x="56" y="514"/>
                      </a:lnTo>
                      <a:lnTo>
                        <a:pt x="56" y="518"/>
                      </a:lnTo>
                      <a:lnTo>
                        <a:pt x="58" y="522"/>
                      </a:lnTo>
                      <a:lnTo>
                        <a:pt x="64" y="522"/>
                      </a:lnTo>
                      <a:lnTo>
                        <a:pt x="64" y="526"/>
                      </a:lnTo>
                      <a:lnTo>
                        <a:pt x="64" y="542"/>
                      </a:lnTo>
                      <a:lnTo>
                        <a:pt x="58" y="552"/>
                      </a:lnTo>
                      <a:lnTo>
                        <a:pt x="58" y="556"/>
                      </a:lnTo>
                      <a:lnTo>
                        <a:pt x="58" y="560"/>
                      </a:lnTo>
                      <a:lnTo>
                        <a:pt x="60" y="566"/>
                      </a:lnTo>
                      <a:lnTo>
                        <a:pt x="64" y="569"/>
                      </a:lnTo>
                      <a:lnTo>
                        <a:pt x="64" y="571"/>
                      </a:lnTo>
                      <a:lnTo>
                        <a:pt x="64" y="575"/>
                      </a:lnTo>
                      <a:lnTo>
                        <a:pt x="64" y="583"/>
                      </a:lnTo>
                      <a:lnTo>
                        <a:pt x="65" y="591"/>
                      </a:lnTo>
                      <a:lnTo>
                        <a:pt x="65" y="593"/>
                      </a:lnTo>
                      <a:lnTo>
                        <a:pt x="65" y="595"/>
                      </a:lnTo>
                      <a:lnTo>
                        <a:pt x="64" y="601"/>
                      </a:lnTo>
                      <a:lnTo>
                        <a:pt x="64" y="605"/>
                      </a:lnTo>
                      <a:lnTo>
                        <a:pt x="65" y="611"/>
                      </a:lnTo>
                      <a:lnTo>
                        <a:pt x="64" y="613"/>
                      </a:lnTo>
                      <a:lnTo>
                        <a:pt x="60" y="613"/>
                      </a:lnTo>
                      <a:lnTo>
                        <a:pt x="60" y="615"/>
                      </a:lnTo>
                      <a:lnTo>
                        <a:pt x="58" y="621"/>
                      </a:lnTo>
                      <a:lnTo>
                        <a:pt x="58" y="623"/>
                      </a:lnTo>
                      <a:lnTo>
                        <a:pt x="60" y="631"/>
                      </a:lnTo>
                      <a:lnTo>
                        <a:pt x="60" y="634"/>
                      </a:lnTo>
                      <a:lnTo>
                        <a:pt x="60" y="642"/>
                      </a:lnTo>
                      <a:lnTo>
                        <a:pt x="58" y="650"/>
                      </a:lnTo>
                      <a:lnTo>
                        <a:pt x="58" y="658"/>
                      </a:lnTo>
                      <a:lnTo>
                        <a:pt x="58" y="662"/>
                      </a:lnTo>
                      <a:lnTo>
                        <a:pt x="58" y="664"/>
                      </a:lnTo>
                      <a:lnTo>
                        <a:pt x="54" y="670"/>
                      </a:lnTo>
                      <a:lnTo>
                        <a:pt x="50" y="678"/>
                      </a:lnTo>
                      <a:lnTo>
                        <a:pt x="50" y="682"/>
                      </a:lnTo>
                      <a:lnTo>
                        <a:pt x="54" y="690"/>
                      </a:lnTo>
                      <a:lnTo>
                        <a:pt x="48" y="694"/>
                      </a:lnTo>
                      <a:lnTo>
                        <a:pt x="40" y="700"/>
                      </a:lnTo>
                      <a:lnTo>
                        <a:pt x="38" y="701"/>
                      </a:lnTo>
                      <a:lnTo>
                        <a:pt x="38" y="703"/>
                      </a:lnTo>
                      <a:lnTo>
                        <a:pt x="40" y="713"/>
                      </a:lnTo>
                      <a:lnTo>
                        <a:pt x="38" y="719"/>
                      </a:lnTo>
                      <a:lnTo>
                        <a:pt x="36" y="727"/>
                      </a:lnTo>
                      <a:lnTo>
                        <a:pt x="36" y="733"/>
                      </a:lnTo>
                      <a:lnTo>
                        <a:pt x="36" y="741"/>
                      </a:lnTo>
                      <a:lnTo>
                        <a:pt x="36" y="743"/>
                      </a:lnTo>
                      <a:lnTo>
                        <a:pt x="38" y="743"/>
                      </a:lnTo>
                      <a:lnTo>
                        <a:pt x="40" y="743"/>
                      </a:lnTo>
                      <a:lnTo>
                        <a:pt x="44" y="741"/>
                      </a:lnTo>
                      <a:lnTo>
                        <a:pt x="46" y="741"/>
                      </a:lnTo>
                      <a:lnTo>
                        <a:pt x="48" y="741"/>
                      </a:lnTo>
                      <a:lnTo>
                        <a:pt x="50" y="749"/>
                      </a:lnTo>
                      <a:lnTo>
                        <a:pt x="48" y="753"/>
                      </a:lnTo>
                      <a:lnTo>
                        <a:pt x="46" y="757"/>
                      </a:lnTo>
                      <a:lnTo>
                        <a:pt x="46" y="759"/>
                      </a:lnTo>
                      <a:lnTo>
                        <a:pt x="48" y="766"/>
                      </a:lnTo>
                      <a:lnTo>
                        <a:pt x="58" y="776"/>
                      </a:lnTo>
                      <a:lnTo>
                        <a:pt x="64" y="784"/>
                      </a:lnTo>
                      <a:lnTo>
                        <a:pt x="85" y="780"/>
                      </a:lnTo>
                      <a:lnTo>
                        <a:pt x="115" y="784"/>
                      </a:lnTo>
                      <a:lnTo>
                        <a:pt x="115" y="786"/>
                      </a:lnTo>
                      <a:lnTo>
                        <a:pt x="103" y="786"/>
                      </a:lnTo>
                      <a:lnTo>
                        <a:pt x="97" y="788"/>
                      </a:lnTo>
                      <a:lnTo>
                        <a:pt x="95" y="796"/>
                      </a:lnTo>
                      <a:lnTo>
                        <a:pt x="73" y="796"/>
                      </a:lnTo>
                      <a:lnTo>
                        <a:pt x="75" y="800"/>
                      </a:lnTo>
                      <a:lnTo>
                        <a:pt x="69" y="808"/>
                      </a:lnTo>
                      <a:lnTo>
                        <a:pt x="73" y="816"/>
                      </a:lnTo>
                      <a:lnTo>
                        <a:pt x="69" y="824"/>
                      </a:lnTo>
                      <a:lnTo>
                        <a:pt x="67" y="826"/>
                      </a:lnTo>
                      <a:lnTo>
                        <a:pt x="60" y="824"/>
                      </a:lnTo>
                      <a:lnTo>
                        <a:pt x="56" y="820"/>
                      </a:lnTo>
                      <a:lnTo>
                        <a:pt x="56" y="818"/>
                      </a:lnTo>
                      <a:lnTo>
                        <a:pt x="56" y="810"/>
                      </a:lnTo>
                      <a:lnTo>
                        <a:pt x="50" y="814"/>
                      </a:lnTo>
                      <a:lnTo>
                        <a:pt x="50" y="818"/>
                      </a:lnTo>
                      <a:lnTo>
                        <a:pt x="44" y="814"/>
                      </a:lnTo>
                      <a:lnTo>
                        <a:pt x="40" y="814"/>
                      </a:lnTo>
                      <a:lnTo>
                        <a:pt x="46" y="818"/>
                      </a:lnTo>
                      <a:lnTo>
                        <a:pt x="54" y="824"/>
                      </a:lnTo>
                      <a:lnTo>
                        <a:pt x="50" y="828"/>
                      </a:lnTo>
                      <a:lnTo>
                        <a:pt x="54" y="833"/>
                      </a:lnTo>
                      <a:lnTo>
                        <a:pt x="48" y="835"/>
                      </a:lnTo>
                      <a:lnTo>
                        <a:pt x="48" y="833"/>
                      </a:lnTo>
                      <a:lnTo>
                        <a:pt x="46" y="833"/>
                      </a:lnTo>
                      <a:lnTo>
                        <a:pt x="44" y="833"/>
                      </a:lnTo>
                      <a:lnTo>
                        <a:pt x="40" y="830"/>
                      </a:lnTo>
                      <a:lnTo>
                        <a:pt x="40" y="828"/>
                      </a:lnTo>
                      <a:lnTo>
                        <a:pt x="40" y="826"/>
                      </a:lnTo>
                      <a:lnTo>
                        <a:pt x="38" y="826"/>
                      </a:lnTo>
                      <a:lnTo>
                        <a:pt x="36" y="828"/>
                      </a:lnTo>
                      <a:lnTo>
                        <a:pt x="36" y="826"/>
                      </a:lnTo>
                      <a:lnTo>
                        <a:pt x="32" y="826"/>
                      </a:lnTo>
                      <a:lnTo>
                        <a:pt x="32" y="824"/>
                      </a:lnTo>
                      <a:lnTo>
                        <a:pt x="30" y="824"/>
                      </a:lnTo>
                      <a:lnTo>
                        <a:pt x="30" y="818"/>
                      </a:lnTo>
                      <a:lnTo>
                        <a:pt x="32" y="808"/>
                      </a:lnTo>
                      <a:lnTo>
                        <a:pt x="38" y="808"/>
                      </a:lnTo>
                      <a:lnTo>
                        <a:pt x="38" y="810"/>
                      </a:lnTo>
                      <a:lnTo>
                        <a:pt x="40" y="810"/>
                      </a:lnTo>
                      <a:lnTo>
                        <a:pt x="40" y="808"/>
                      </a:lnTo>
                      <a:lnTo>
                        <a:pt x="38" y="806"/>
                      </a:lnTo>
                      <a:lnTo>
                        <a:pt x="32" y="806"/>
                      </a:lnTo>
                      <a:lnTo>
                        <a:pt x="30" y="796"/>
                      </a:lnTo>
                      <a:lnTo>
                        <a:pt x="28" y="786"/>
                      </a:lnTo>
                      <a:lnTo>
                        <a:pt x="32" y="786"/>
                      </a:lnTo>
                      <a:lnTo>
                        <a:pt x="38" y="786"/>
                      </a:lnTo>
                      <a:lnTo>
                        <a:pt x="38" y="788"/>
                      </a:lnTo>
                      <a:lnTo>
                        <a:pt x="40" y="788"/>
                      </a:lnTo>
                      <a:lnTo>
                        <a:pt x="44" y="780"/>
                      </a:lnTo>
                      <a:lnTo>
                        <a:pt x="46" y="780"/>
                      </a:lnTo>
                      <a:lnTo>
                        <a:pt x="50" y="776"/>
                      </a:lnTo>
                      <a:lnTo>
                        <a:pt x="50" y="774"/>
                      </a:lnTo>
                      <a:lnTo>
                        <a:pt x="48" y="776"/>
                      </a:lnTo>
                      <a:lnTo>
                        <a:pt x="46" y="776"/>
                      </a:lnTo>
                      <a:lnTo>
                        <a:pt x="44" y="770"/>
                      </a:lnTo>
                      <a:lnTo>
                        <a:pt x="38" y="778"/>
                      </a:lnTo>
                      <a:lnTo>
                        <a:pt x="32" y="784"/>
                      </a:lnTo>
                      <a:lnTo>
                        <a:pt x="30" y="784"/>
                      </a:lnTo>
                      <a:lnTo>
                        <a:pt x="30" y="776"/>
                      </a:lnTo>
                      <a:lnTo>
                        <a:pt x="22" y="780"/>
                      </a:lnTo>
                      <a:lnTo>
                        <a:pt x="20" y="780"/>
                      </a:lnTo>
                      <a:lnTo>
                        <a:pt x="26" y="788"/>
                      </a:lnTo>
                      <a:lnTo>
                        <a:pt x="26" y="800"/>
                      </a:lnTo>
                      <a:lnTo>
                        <a:pt x="16" y="798"/>
                      </a:lnTo>
                      <a:lnTo>
                        <a:pt x="18" y="800"/>
                      </a:lnTo>
                      <a:lnTo>
                        <a:pt x="20" y="800"/>
                      </a:lnTo>
                      <a:lnTo>
                        <a:pt x="30" y="808"/>
                      </a:lnTo>
                      <a:lnTo>
                        <a:pt x="30" y="810"/>
                      </a:lnTo>
                      <a:lnTo>
                        <a:pt x="28" y="810"/>
                      </a:lnTo>
                      <a:lnTo>
                        <a:pt x="22" y="810"/>
                      </a:lnTo>
                      <a:lnTo>
                        <a:pt x="20" y="810"/>
                      </a:lnTo>
                      <a:lnTo>
                        <a:pt x="10" y="800"/>
                      </a:lnTo>
                      <a:lnTo>
                        <a:pt x="12" y="796"/>
                      </a:lnTo>
                      <a:lnTo>
                        <a:pt x="8" y="790"/>
                      </a:lnTo>
                      <a:lnTo>
                        <a:pt x="6" y="788"/>
                      </a:lnTo>
                      <a:lnTo>
                        <a:pt x="2" y="780"/>
                      </a:lnTo>
                      <a:lnTo>
                        <a:pt x="2" y="778"/>
                      </a:lnTo>
                      <a:lnTo>
                        <a:pt x="6" y="776"/>
                      </a:lnTo>
                      <a:lnTo>
                        <a:pt x="10" y="774"/>
                      </a:lnTo>
                      <a:lnTo>
                        <a:pt x="16" y="778"/>
                      </a:lnTo>
                      <a:lnTo>
                        <a:pt x="18" y="778"/>
                      </a:lnTo>
                      <a:lnTo>
                        <a:pt x="18" y="776"/>
                      </a:lnTo>
                      <a:lnTo>
                        <a:pt x="20" y="776"/>
                      </a:lnTo>
                      <a:lnTo>
                        <a:pt x="26" y="776"/>
                      </a:lnTo>
                      <a:lnTo>
                        <a:pt x="26" y="770"/>
                      </a:lnTo>
                      <a:lnTo>
                        <a:pt x="30" y="770"/>
                      </a:lnTo>
                      <a:lnTo>
                        <a:pt x="28" y="766"/>
                      </a:lnTo>
                      <a:lnTo>
                        <a:pt x="26" y="763"/>
                      </a:lnTo>
                      <a:lnTo>
                        <a:pt x="22" y="761"/>
                      </a:lnTo>
                      <a:lnTo>
                        <a:pt x="22" y="759"/>
                      </a:lnTo>
                      <a:lnTo>
                        <a:pt x="22" y="757"/>
                      </a:lnTo>
                      <a:lnTo>
                        <a:pt x="30" y="751"/>
                      </a:lnTo>
                      <a:lnTo>
                        <a:pt x="28" y="751"/>
                      </a:lnTo>
                      <a:lnTo>
                        <a:pt x="22" y="749"/>
                      </a:lnTo>
                      <a:lnTo>
                        <a:pt x="22" y="743"/>
                      </a:lnTo>
                      <a:lnTo>
                        <a:pt x="26" y="743"/>
                      </a:lnTo>
                      <a:lnTo>
                        <a:pt x="28" y="743"/>
                      </a:lnTo>
                      <a:lnTo>
                        <a:pt x="26" y="743"/>
                      </a:lnTo>
                      <a:lnTo>
                        <a:pt x="20" y="741"/>
                      </a:lnTo>
                      <a:lnTo>
                        <a:pt x="16" y="741"/>
                      </a:lnTo>
                      <a:lnTo>
                        <a:pt x="16" y="733"/>
                      </a:lnTo>
                      <a:lnTo>
                        <a:pt x="20" y="729"/>
                      </a:lnTo>
                      <a:lnTo>
                        <a:pt x="20" y="723"/>
                      </a:lnTo>
                      <a:lnTo>
                        <a:pt x="22" y="721"/>
                      </a:lnTo>
                      <a:lnTo>
                        <a:pt x="26" y="721"/>
                      </a:lnTo>
                      <a:lnTo>
                        <a:pt x="26" y="719"/>
                      </a:lnTo>
                      <a:lnTo>
                        <a:pt x="28" y="711"/>
                      </a:lnTo>
                      <a:lnTo>
                        <a:pt x="22" y="713"/>
                      </a:lnTo>
                      <a:lnTo>
                        <a:pt x="22" y="717"/>
                      </a:lnTo>
                      <a:lnTo>
                        <a:pt x="20" y="717"/>
                      </a:lnTo>
                      <a:lnTo>
                        <a:pt x="20" y="701"/>
                      </a:lnTo>
                      <a:lnTo>
                        <a:pt x="22" y="701"/>
                      </a:lnTo>
                      <a:lnTo>
                        <a:pt x="20" y="698"/>
                      </a:lnTo>
                      <a:lnTo>
                        <a:pt x="20" y="688"/>
                      </a:lnTo>
                      <a:lnTo>
                        <a:pt x="20" y="678"/>
                      </a:lnTo>
                      <a:lnTo>
                        <a:pt x="26" y="680"/>
                      </a:lnTo>
                      <a:lnTo>
                        <a:pt x="26" y="678"/>
                      </a:lnTo>
                      <a:lnTo>
                        <a:pt x="28" y="674"/>
                      </a:lnTo>
                      <a:lnTo>
                        <a:pt x="22" y="674"/>
                      </a:lnTo>
                      <a:lnTo>
                        <a:pt x="26" y="670"/>
                      </a:lnTo>
                      <a:lnTo>
                        <a:pt x="26" y="664"/>
                      </a:lnTo>
                      <a:lnTo>
                        <a:pt x="22" y="654"/>
                      </a:lnTo>
                      <a:lnTo>
                        <a:pt x="16" y="654"/>
                      </a:lnTo>
                      <a:lnTo>
                        <a:pt x="16" y="660"/>
                      </a:lnTo>
                      <a:lnTo>
                        <a:pt x="8" y="658"/>
                      </a:lnTo>
                      <a:lnTo>
                        <a:pt x="8" y="654"/>
                      </a:lnTo>
                      <a:lnTo>
                        <a:pt x="8" y="652"/>
                      </a:lnTo>
                      <a:lnTo>
                        <a:pt x="10" y="652"/>
                      </a:lnTo>
                      <a:lnTo>
                        <a:pt x="10" y="650"/>
                      </a:lnTo>
                      <a:lnTo>
                        <a:pt x="8" y="650"/>
                      </a:lnTo>
                      <a:lnTo>
                        <a:pt x="8" y="652"/>
                      </a:lnTo>
                      <a:lnTo>
                        <a:pt x="2" y="652"/>
                      </a:lnTo>
                      <a:lnTo>
                        <a:pt x="2" y="658"/>
                      </a:lnTo>
                      <a:lnTo>
                        <a:pt x="0" y="658"/>
                      </a:lnTo>
                      <a:lnTo>
                        <a:pt x="0" y="650"/>
                      </a:lnTo>
                      <a:lnTo>
                        <a:pt x="8" y="644"/>
                      </a:lnTo>
                      <a:lnTo>
                        <a:pt x="2" y="640"/>
                      </a:lnTo>
                      <a:lnTo>
                        <a:pt x="8" y="638"/>
                      </a:lnTo>
                      <a:lnTo>
                        <a:pt x="10" y="634"/>
                      </a:lnTo>
                      <a:lnTo>
                        <a:pt x="16" y="634"/>
                      </a:lnTo>
                      <a:lnTo>
                        <a:pt x="16" y="642"/>
                      </a:lnTo>
                      <a:lnTo>
                        <a:pt x="20" y="638"/>
                      </a:lnTo>
                      <a:lnTo>
                        <a:pt x="20" y="642"/>
                      </a:lnTo>
                      <a:lnTo>
                        <a:pt x="18" y="642"/>
                      </a:lnTo>
                      <a:lnTo>
                        <a:pt x="20" y="642"/>
                      </a:lnTo>
                      <a:lnTo>
                        <a:pt x="22" y="642"/>
                      </a:lnTo>
                      <a:lnTo>
                        <a:pt x="22" y="640"/>
                      </a:lnTo>
                      <a:lnTo>
                        <a:pt x="28" y="640"/>
                      </a:lnTo>
                      <a:lnTo>
                        <a:pt x="28" y="642"/>
                      </a:lnTo>
                      <a:lnTo>
                        <a:pt x="28" y="644"/>
                      </a:lnTo>
                      <a:lnTo>
                        <a:pt x="30" y="642"/>
                      </a:lnTo>
                      <a:lnTo>
                        <a:pt x="32" y="642"/>
                      </a:lnTo>
                      <a:lnTo>
                        <a:pt x="32" y="634"/>
                      </a:lnTo>
                      <a:lnTo>
                        <a:pt x="32" y="625"/>
                      </a:lnTo>
                      <a:lnTo>
                        <a:pt x="38" y="623"/>
                      </a:lnTo>
                      <a:lnTo>
                        <a:pt x="36" y="621"/>
                      </a:lnTo>
                      <a:lnTo>
                        <a:pt x="32" y="621"/>
                      </a:lnTo>
                      <a:lnTo>
                        <a:pt x="36" y="611"/>
                      </a:lnTo>
                      <a:lnTo>
                        <a:pt x="32" y="601"/>
                      </a:lnTo>
                      <a:lnTo>
                        <a:pt x="38" y="597"/>
                      </a:lnTo>
                      <a:lnTo>
                        <a:pt x="32" y="593"/>
                      </a:lnTo>
                      <a:lnTo>
                        <a:pt x="44" y="593"/>
                      </a:lnTo>
                      <a:lnTo>
                        <a:pt x="40" y="591"/>
                      </a:lnTo>
                      <a:lnTo>
                        <a:pt x="38" y="591"/>
                      </a:lnTo>
                      <a:lnTo>
                        <a:pt x="38" y="585"/>
                      </a:lnTo>
                      <a:lnTo>
                        <a:pt x="48" y="581"/>
                      </a:lnTo>
                      <a:lnTo>
                        <a:pt x="44" y="575"/>
                      </a:lnTo>
                      <a:lnTo>
                        <a:pt x="44" y="571"/>
                      </a:lnTo>
                      <a:lnTo>
                        <a:pt x="40" y="571"/>
                      </a:lnTo>
                      <a:lnTo>
                        <a:pt x="40" y="566"/>
                      </a:lnTo>
                      <a:lnTo>
                        <a:pt x="44" y="564"/>
                      </a:lnTo>
                      <a:lnTo>
                        <a:pt x="46" y="562"/>
                      </a:lnTo>
                      <a:lnTo>
                        <a:pt x="46" y="564"/>
                      </a:lnTo>
                      <a:lnTo>
                        <a:pt x="48" y="562"/>
                      </a:lnTo>
                      <a:lnTo>
                        <a:pt x="46" y="536"/>
                      </a:lnTo>
                      <a:lnTo>
                        <a:pt x="50" y="534"/>
                      </a:lnTo>
                      <a:lnTo>
                        <a:pt x="50" y="532"/>
                      </a:lnTo>
                      <a:lnTo>
                        <a:pt x="48" y="532"/>
                      </a:lnTo>
                      <a:lnTo>
                        <a:pt x="46" y="524"/>
                      </a:lnTo>
                      <a:lnTo>
                        <a:pt x="40" y="528"/>
                      </a:lnTo>
                      <a:lnTo>
                        <a:pt x="40" y="534"/>
                      </a:lnTo>
                      <a:lnTo>
                        <a:pt x="32" y="534"/>
                      </a:lnTo>
                      <a:lnTo>
                        <a:pt x="32" y="524"/>
                      </a:lnTo>
                      <a:lnTo>
                        <a:pt x="30" y="516"/>
                      </a:lnTo>
                      <a:lnTo>
                        <a:pt x="32" y="504"/>
                      </a:lnTo>
                      <a:lnTo>
                        <a:pt x="38" y="489"/>
                      </a:lnTo>
                      <a:lnTo>
                        <a:pt x="40" y="489"/>
                      </a:lnTo>
                      <a:lnTo>
                        <a:pt x="40" y="475"/>
                      </a:lnTo>
                      <a:lnTo>
                        <a:pt x="38" y="465"/>
                      </a:lnTo>
                      <a:lnTo>
                        <a:pt x="38" y="463"/>
                      </a:lnTo>
                      <a:lnTo>
                        <a:pt x="40" y="463"/>
                      </a:lnTo>
                      <a:lnTo>
                        <a:pt x="38" y="459"/>
                      </a:lnTo>
                      <a:lnTo>
                        <a:pt x="38" y="455"/>
                      </a:lnTo>
                      <a:lnTo>
                        <a:pt x="38" y="453"/>
                      </a:lnTo>
                      <a:lnTo>
                        <a:pt x="40" y="447"/>
                      </a:lnTo>
                      <a:lnTo>
                        <a:pt x="36" y="445"/>
                      </a:lnTo>
                      <a:lnTo>
                        <a:pt x="36" y="439"/>
                      </a:lnTo>
                      <a:lnTo>
                        <a:pt x="38" y="437"/>
                      </a:lnTo>
                      <a:lnTo>
                        <a:pt x="32" y="434"/>
                      </a:lnTo>
                      <a:lnTo>
                        <a:pt x="38" y="430"/>
                      </a:lnTo>
                      <a:lnTo>
                        <a:pt x="44" y="430"/>
                      </a:lnTo>
                      <a:lnTo>
                        <a:pt x="40" y="424"/>
                      </a:lnTo>
                      <a:lnTo>
                        <a:pt x="44" y="420"/>
                      </a:lnTo>
                      <a:lnTo>
                        <a:pt x="46" y="418"/>
                      </a:lnTo>
                      <a:lnTo>
                        <a:pt x="48" y="416"/>
                      </a:lnTo>
                      <a:lnTo>
                        <a:pt x="48" y="408"/>
                      </a:lnTo>
                      <a:lnTo>
                        <a:pt x="54" y="404"/>
                      </a:lnTo>
                      <a:lnTo>
                        <a:pt x="54" y="396"/>
                      </a:lnTo>
                      <a:lnTo>
                        <a:pt x="54" y="388"/>
                      </a:lnTo>
                      <a:lnTo>
                        <a:pt x="54" y="386"/>
                      </a:lnTo>
                      <a:lnTo>
                        <a:pt x="50" y="380"/>
                      </a:lnTo>
                      <a:lnTo>
                        <a:pt x="56" y="372"/>
                      </a:lnTo>
                      <a:lnTo>
                        <a:pt x="60" y="367"/>
                      </a:lnTo>
                      <a:lnTo>
                        <a:pt x="60" y="353"/>
                      </a:lnTo>
                      <a:lnTo>
                        <a:pt x="65" y="347"/>
                      </a:lnTo>
                      <a:lnTo>
                        <a:pt x="65" y="343"/>
                      </a:lnTo>
                      <a:lnTo>
                        <a:pt x="65" y="341"/>
                      </a:lnTo>
                      <a:lnTo>
                        <a:pt x="65" y="333"/>
                      </a:lnTo>
                      <a:lnTo>
                        <a:pt x="69" y="329"/>
                      </a:lnTo>
                      <a:lnTo>
                        <a:pt x="73" y="302"/>
                      </a:lnTo>
                      <a:lnTo>
                        <a:pt x="69" y="294"/>
                      </a:lnTo>
                      <a:lnTo>
                        <a:pt x="67" y="290"/>
                      </a:lnTo>
                      <a:lnTo>
                        <a:pt x="67" y="282"/>
                      </a:lnTo>
                      <a:lnTo>
                        <a:pt x="69" y="278"/>
                      </a:lnTo>
                      <a:lnTo>
                        <a:pt x="73" y="278"/>
                      </a:lnTo>
                      <a:lnTo>
                        <a:pt x="73" y="260"/>
                      </a:lnTo>
                      <a:lnTo>
                        <a:pt x="69" y="252"/>
                      </a:lnTo>
                      <a:lnTo>
                        <a:pt x="67" y="248"/>
                      </a:lnTo>
                      <a:lnTo>
                        <a:pt x="67" y="242"/>
                      </a:lnTo>
                      <a:lnTo>
                        <a:pt x="73" y="233"/>
                      </a:lnTo>
                      <a:lnTo>
                        <a:pt x="73" y="225"/>
                      </a:lnTo>
                      <a:lnTo>
                        <a:pt x="73" y="221"/>
                      </a:lnTo>
                      <a:lnTo>
                        <a:pt x="75" y="221"/>
                      </a:lnTo>
                      <a:lnTo>
                        <a:pt x="75" y="213"/>
                      </a:lnTo>
                      <a:lnTo>
                        <a:pt x="75" y="209"/>
                      </a:lnTo>
                      <a:lnTo>
                        <a:pt x="81" y="205"/>
                      </a:lnTo>
                      <a:lnTo>
                        <a:pt x="81" y="201"/>
                      </a:lnTo>
                      <a:lnTo>
                        <a:pt x="81" y="195"/>
                      </a:lnTo>
                      <a:lnTo>
                        <a:pt x="81" y="185"/>
                      </a:lnTo>
                      <a:lnTo>
                        <a:pt x="83" y="185"/>
                      </a:lnTo>
                      <a:lnTo>
                        <a:pt x="81" y="183"/>
                      </a:lnTo>
                      <a:lnTo>
                        <a:pt x="85" y="172"/>
                      </a:lnTo>
                      <a:lnTo>
                        <a:pt x="83" y="166"/>
                      </a:lnTo>
                      <a:lnTo>
                        <a:pt x="83" y="164"/>
                      </a:lnTo>
                      <a:lnTo>
                        <a:pt x="81" y="154"/>
                      </a:lnTo>
                      <a:lnTo>
                        <a:pt x="83" y="146"/>
                      </a:lnTo>
                      <a:lnTo>
                        <a:pt x="85" y="134"/>
                      </a:lnTo>
                      <a:lnTo>
                        <a:pt x="85" y="132"/>
                      </a:lnTo>
                      <a:lnTo>
                        <a:pt x="87" y="132"/>
                      </a:lnTo>
                      <a:lnTo>
                        <a:pt x="87" y="126"/>
                      </a:lnTo>
                      <a:lnTo>
                        <a:pt x="83" y="124"/>
                      </a:lnTo>
                      <a:lnTo>
                        <a:pt x="83" y="122"/>
                      </a:lnTo>
                      <a:lnTo>
                        <a:pt x="83" y="116"/>
                      </a:lnTo>
                      <a:lnTo>
                        <a:pt x="87" y="116"/>
                      </a:lnTo>
                      <a:lnTo>
                        <a:pt x="87" y="103"/>
                      </a:lnTo>
                      <a:lnTo>
                        <a:pt x="87" y="87"/>
                      </a:lnTo>
                      <a:lnTo>
                        <a:pt x="91" y="87"/>
                      </a:lnTo>
                      <a:lnTo>
                        <a:pt x="91" y="79"/>
                      </a:lnTo>
                      <a:lnTo>
                        <a:pt x="93" y="79"/>
                      </a:lnTo>
                      <a:lnTo>
                        <a:pt x="93" y="75"/>
                      </a:lnTo>
                      <a:lnTo>
                        <a:pt x="91" y="73"/>
                      </a:lnTo>
                      <a:lnTo>
                        <a:pt x="93" y="63"/>
                      </a:lnTo>
                      <a:lnTo>
                        <a:pt x="93" y="55"/>
                      </a:lnTo>
                      <a:lnTo>
                        <a:pt x="93" y="38"/>
                      </a:lnTo>
                      <a:lnTo>
                        <a:pt x="91" y="24"/>
                      </a:lnTo>
                      <a:lnTo>
                        <a:pt x="91" y="14"/>
                      </a:lnTo>
                      <a:lnTo>
                        <a:pt x="87" y="10"/>
                      </a:lnTo>
                      <a:lnTo>
                        <a:pt x="91" y="10"/>
                      </a:lnTo>
                      <a:lnTo>
                        <a:pt x="93" y="6"/>
                      </a:lnTo>
                      <a:lnTo>
                        <a:pt x="95" y="0"/>
                      </a:lnTo>
                      <a:lnTo>
                        <a:pt x="97" y="0"/>
                      </a:lnTo>
                      <a:lnTo>
                        <a:pt x="101" y="8"/>
                      </a:lnTo>
                      <a:lnTo>
                        <a:pt x="103" y="16"/>
                      </a:lnTo>
                      <a:lnTo>
                        <a:pt x="105" y="18"/>
                      </a:lnTo>
                      <a:lnTo>
                        <a:pt x="111" y="26"/>
                      </a:lnTo>
                      <a:lnTo>
                        <a:pt x="113" y="28"/>
                      </a:lnTo>
                      <a:lnTo>
                        <a:pt x="117" y="45"/>
                      </a:lnTo>
                      <a:lnTo>
                        <a:pt x="117" y="53"/>
                      </a:lnTo>
                      <a:lnTo>
                        <a:pt x="123" y="59"/>
                      </a:lnTo>
                      <a:lnTo>
                        <a:pt x="123" y="65"/>
                      </a:lnTo>
                      <a:lnTo>
                        <a:pt x="123" y="69"/>
                      </a:lnTo>
                      <a:lnTo>
                        <a:pt x="123" y="77"/>
                      </a:lnTo>
                      <a:lnTo>
                        <a:pt x="125" y="93"/>
                      </a:lnTo>
                      <a:lnTo>
                        <a:pt x="134" y="97"/>
                      </a:lnTo>
                      <a:lnTo>
                        <a:pt x="134" y="103"/>
                      </a:lnTo>
                      <a:lnTo>
                        <a:pt x="134" y="106"/>
                      </a:lnTo>
                      <a:lnTo>
                        <a:pt x="138" y="108"/>
                      </a:lnTo>
                      <a:lnTo>
                        <a:pt x="142" y="114"/>
                      </a:lnTo>
                      <a:lnTo>
                        <a:pt x="142" y="116"/>
                      </a:lnTo>
                      <a:lnTo>
                        <a:pt x="140" y="126"/>
                      </a:lnTo>
                      <a:close/>
                    </a:path>
                  </a:pathLst>
                </a:custGeom>
                <a:grpFill/>
                <a:ln w="9525">
                  <a:solidFill>
                    <a:schemeClr val="bg1">
                      <a:lumMod val="50000"/>
                    </a:schemeClr>
                  </a:solidFill>
                  <a:round/>
                  <a:headEnd/>
                  <a:tailEnd/>
                </a:ln>
              </p:spPr>
              <p:txBody>
                <a:bodyPr/>
                <a:lstStyle/>
                <a:p>
                  <a:pPr>
                    <a:defRPr/>
                  </a:pPr>
                  <a:endParaRPr lang="en-GB" dirty="0"/>
                </a:p>
              </p:txBody>
            </p:sp>
          </p:grpSp>
          <p:sp>
            <p:nvSpPr>
              <p:cNvPr id="982" name="Freeform 723"/>
              <p:cNvSpPr>
                <a:spLocks/>
              </p:cNvSpPr>
              <p:nvPr/>
            </p:nvSpPr>
            <p:spPr bwMode="auto">
              <a:xfrm>
                <a:off x="3197225" y="5022850"/>
                <a:ext cx="319088" cy="392113"/>
              </a:xfrm>
              <a:custGeom>
                <a:avLst/>
                <a:gdLst/>
                <a:ahLst/>
                <a:cxnLst>
                  <a:cxn ang="0">
                    <a:pos x="12" y="107"/>
                  </a:cxn>
                  <a:cxn ang="0">
                    <a:pos x="18" y="111"/>
                  </a:cxn>
                  <a:cxn ang="0">
                    <a:pos x="14" y="113"/>
                  </a:cxn>
                  <a:cxn ang="0">
                    <a:pos x="12" y="117"/>
                  </a:cxn>
                  <a:cxn ang="0">
                    <a:pos x="12" y="120"/>
                  </a:cxn>
                  <a:cxn ang="0">
                    <a:pos x="4" y="146"/>
                  </a:cxn>
                  <a:cxn ang="0">
                    <a:pos x="12" y="160"/>
                  </a:cxn>
                  <a:cxn ang="0">
                    <a:pos x="20" y="170"/>
                  </a:cxn>
                  <a:cxn ang="0">
                    <a:pos x="28" y="189"/>
                  </a:cxn>
                  <a:cxn ang="0">
                    <a:pos x="32" y="205"/>
                  </a:cxn>
                  <a:cxn ang="0">
                    <a:pos x="32" y="215"/>
                  </a:cxn>
                  <a:cxn ang="0">
                    <a:pos x="34" y="237"/>
                  </a:cxn>
                  <a:cxn ang="0">
                    <a:pos x="57" y="231"/>
                  </a:cxn>
                  <a:cxn ang="0">
                    <a:pos x="71" y="235"/>
                  </a:cxn>
                  <a:cxn ang="0">
                    <a:pos x="89" y="245"/>
                  </a:cxn>
                  <a:cxn ang="0">
                    <a:pos x="95" y="237"/>
                  </a:cxn>
                  <a:cxn ang="0">
                    <a:pos x="99" y="231"/>
                  </a:cxn>
                  <a:cxn ang="0">
                    <a:pos x="124" y="235"/>
                  </a:cxn>
                  <a:cxn ang="0">
                    <a:pos x="136" y="205"/>
                  </a:cxn>
                  <a:cxn ang="0">
                    <a:pos x="142" y="191"/>
                  </a:cxn>
                  <a:cxn ang="0">
                    <a:pos x="152" y="178"/>
                  </a:cxn>
                  <a:cxn ang="0">
                    <a:pos x="187" y="180"/>
                  </a:cxn>
                  <a:cxn ang="0">
                    <a:pos x="199" y="187"/>
                  </a:cxn>
                  <a:cxn ang="0">
                    <a:pos x="199" y="172"/>
                  </a:cxn>
                  <a:cxn ang="0">
                    <a:pos x="201" y="156"/>
                  </a:cxn>
                  <a:cxn ang="0">
                    <a:pos x="199" y="146"/>
                  </a:cxn>
                  <a:cxn ang="0">
                    <a:pos x="189" y="136"/>
                  </a:cxn>
                  <a:cxn ang="0">
                    <a:pos x="187" y="120"/>
                  </a:cxn>
                  <a:cxn ang="0">
                    <a:pos x="164" y="118"/>
                  </a:cxn>
                  <a:cxn ang="0">
                    <a:pos x="160" y="109"/>
                  </a:cxn>
                  <a:cxn ang="0">
                    <a:pos x="156" y="95"/>
                  </a:cxn>
                  <a:cxn ang="0">
                    <a:pos x="160" y="75"/>
                  </a:cxn>
                  <a:cxn ang="0">
                    <a:pos x="154" y="61"/>
                  </a:cxn>
                  <a:cxn ang="0">
                    <a:pos x="150" y="61"/>
                  </a:cxn>
                  <a:cxn ang="0">
                    <a:pos x="136" y="61"/>
                  </a:cxn>
                  <a:cxn ang="0">
                    <a:pos x="126" y="59"/>
                  </a:cxn>
                  <a:cxn ang="0">
                    <a:pos x="116" y="52"/>
                  </a:cxn>
                  <a:cxn ang="0">
                    <a:pos x="108" y="44"/>
                  </a:cxn>
                  <a:cxn ang="0">
                    <a:pos x="97" y="34"/>
                  </a:cxn>
                  <a:cxn ang="0">
                    <a:pos x="89" y="32"/>
                  </a:cxn>
                  <a:cxn ang="0">
                    <a:pos x="85" y="34"/>
                  </a:cxn>
                  <a:cxn ang="0">
                    <a:pos x="71" y="26"/>
                  </a:cxn>
                  <a:cxn ang="0">
                    <a:pos x="69" y="16"/>
                  </a:cxn>
                  <a:cxn ang="0">
                    <a:pos x="75" y="4"/>
                  </a:cxn>
                  <a:cxn ang="0">
                    <a:pos x="65" y="0"/>
                  </a:cxn>
                  <a:cxn ang="0">
                    <a:pos x="45" y="4"/>
                  </a:cxn>
                  <a:cxn ang="0">
                    <a:pos x="32" y="14"/>
                  </a:cxn>
                  <a:cxn ang="0">
                    <a:pos x="20" y="26"/>
                  </a:cxn>
                  <a:cxn ang="0">
                    <a:pos x="18" y="32"/>
                  </a:cxn>
                  <a:cxn ang="0">
                    <a:pos x="14" y="34"/>
                  </a:cxn>
                  <a:cxn ang="0">
                    <a:pos x="8" y="34"/>
                  </a:cxn>
                  <a:cxn ang="0">
                    <a:pos x="0" y="34"/>
                  </a:cxn>
                  <a:cxn ang="0">
                    <a:pos x="4" y="65"/>
                  </a:cxn>
                  <a:cxn ang="0">
                    <a:pos x="4" y="81"/>
                  </a:cxn>
                  <a:cxn ang="0">
                    <a:pos x="8" y="93"/>
                  </a:cxn>
                  <a:cxn ang="0">
                    <a:pos x="10" y="103"/>
                  </a:cxn>
                  <a:cxn ang="0">
                    <a:pos x="12" y="107"/>
                  </a:cxn>
                </a:cxnLst>
                <a:rect l="0" t="0" r="r" b="b"/>
                <a:pathLst>
                  <a:path w="201" h="247">
                    <a:moveTo>
                      <a:pt x="12" y="107"/>
                    </a:moveTo>
                    <a:lnTo>
                      <a:pt x="12" y="107"/>
                    </a:lnTo>
                    <a:lnTo>
                      <a:pt x="14" y="107"/>
                    </a:lnTo>
                    <a:lnTo>
                      <a:pt x="18" y="111"/>
                    </a:lnTo>
                    <a:lnTo>
                      <a:pt x="18" y="113"/>
                    </a:lnTo>
                    <a:lnTo>
                      <a:pt x="14" y="113"/>
                    </a:lnTo>
                    <a:lnTo>
                      <a:pt x="12" y="111"/>
                    </a:lnTo>
                    <a:lnTo>
                      <a:pt x="12" y="117"/>
                    </a:lnTo>
                    <a:lnTo>
                      <a:pt x="14" y="118"/>
                    </a:lnTo>
                    <a:lnTo>
                      <a:pt x="12" y="120"/>
                    </a:lnTo>
                    <a:lnTo>
                      <a:pt x="2" y="136"/>
                    </a:lnTo>
                    <a:lnTo>
                      <a:pt x="4" y="146"/>
                    </a:lnTo>
                    <a:lnTo>
                      <a:pt x="10" y="152"/>
                    </a:lnTo>
                    <a:lnTo>
                      <a:pt x="12" y="160"/>
                    </a:lnTo>
                    <a:lnTo>
                      <a:pt x="14" y="162"/>
                    </a:lnTo>
                    <a:lnTo>
                      <a:pt x="20" y="170"/>
                    </a:lnTo>
                    <a:lnTo>
                      <a:pt x="22" y="172"/>
                    </a:lnTo>
                    <a:lnTo>
                      <a:pt x="28" y="189"/>
                    </a:lnTo>
                    <a:lnTo>
                      <a:pt x="28" y="197"/>
                    </a:lnTo>
                    <a:lnTo>
                      <a:pt x="32" y="205"/>
                    </a:lnTo>
                    <a:lnTo>
                      <a:pt x="32" y="209"/>
                    </a:lnTo>
                    <a:lnTo>
                      <a:pt x="32" y="215"/>
                    </a:lnTo>
                    <a:lnTo>
                      <a:pt x="32" y="221"/>
                    </a:lnTo>
                    <a:lnTo>
                      <a:pt x="34" y="237"/>
                    </a:lnTo>
                    <a:lnTo>
                      <a:pt x="45" y="241"/>
                    </a:lnTo>
                    <a:lnTo>
                      <a:pt x="57" y="231"/>
                    </a:lnTo>
                    <a:lnTo>
                      <a:pt x="61" y="235"/>
                    </a:lnTo>
                    <a:lnTo>
                      <a:pt x="71" y="235"/>
                    </a:lnTo>
                    <a:lnTo>
                      <a:pt x="81" y="235"/>
                    </a:lnTo>
                    <a:lnTo>
                      <a:pt x="89" y="245"/>
                    </a:lnTo>
                    <a:lnTo>
                      <a:pt x="89" y="247"/>
                    </a:lnTo>
                    <a:lnTo>
                      <a:pt x="95" y="237"/>
                    </a:lnTo>
                    <a:lnTo>
                      <a:pt x="97" y="235"/>
                    </a:lnTo>
                    <a:lnTo>
                      <a:pt x="99" y="231"/>
                    </a:lnTo>
                    <a:lnTo>
                      <a:pt x="103" y="235"/>
                    </a:lnTo>
                    <a:lnTo>
                      <a:pt x="124" y="235"/>
                    </a:lnTo>
                    <a:lnTo>
                      <a:pt x="136" y="211"/>
                    </a:lnTo>
                    <a:lnTo>
                      <a:pt x="136" y="205"/>
                    </a:lnTo>
                    <a:lnTo>
                      <a:pt x="140" y="199"/>
                    </a:lnTo>
                    <a:lnTo>
                      <a:pt x="142" y="191"/>
                    </a:lnTo>
                    <a:lnTo>
                      <a:pt x="146" y="185"/>
                    </a:lnTo>
                    <a:lnTo>
                      <a:pt x="152" y="178"/>
                    </a:lnTo>
                    <a:lnTo>
                      <a:pt x="172" y="178"/>
                    </a:lnTo>
                    <a:lnTo>
                      <a:pt x="187" y="180"/>
                    </a:lnTo>
                    <a:lnTo>
                      <a:pt x="193" y="189"/>
                    </a:lnTo>
                    <a:lnTo>
                      <a:pt x="199" y="187"/>
                    </a:lnTo>
                    <a:lnTo>
                      <a:pt x="197" y="182"/>
                    </a:lnTo>
                    <a:lnTo>
                      <a:pt x="199" y="172"/>
                    </a:lnTo>
                    <a:lnTo>
                      <a:pt x="201" y="160"/>
                    </a:lnTo>
                    <a:lnTo>
                      <a:pt x="201" y="156"/>
                    </a:lnTo>
                    <a:lnTo>
                      <a:pt x="201" y="150"/>
                    </a:lnTo>
                    <a:lnTo>
                      <a:pt x="199" y="146"/>
                    </a:lnTo>
                    <a:lnTo>
                      <a:pt x="193" y="140"/>
                    </a:lnTo>
                    <a:lnTo>
                      <a:pt x="189" y="136"/>
                    </a:lnTo>
                    <a:lnTo>
                      <a:pt x="187" y="128"/>
                    </a:lnTo>
                    <a:lnTo>
                      <a:pt x="187" y="120"/>
                    </a:lnTo>
                    <a:lnTo>
                      <a:pt x="189" y="118"/>
                    </a:lnTo>
                    <a:lnTo>
                      <a:pt x="164" y="118"/>
                    </a:lnTo>
                    <a:lnTo>
                      <a:pt x="162" y="117"/>
                    </a:lnTo>
                    <a:lnTo>
                      <a:pt x="160" y="109"/>
                    </a:lnTo>
                    <a:lnTo>
                      <a:pt x="156" y="103"/>
                    </a:lnTo>
                    <a:lnTo>
                      <a:pt x="156" y="95"/>
                    </a:lnTo>
                    <a:lnTo>
                      <a:pt x="164" y="89"/>
                    </a:lnTo>
                    <a:lnTo>
                      <a:pt x="160" y="75"/>
                    </a:lnTo>
                    <a:lnTo>
                      <a:pt x="156" y="69"/>
                    </a:lnTo>
                    <a:lnTo>
                      <a:pt x="154" y="61"/>
                    </a:lnTo>
                    <a:lnTo>
                      <a:pt x="152" y="61"/>
                    </a:lnTo>
                    <a:lnTo>
                      <a:pt x="150" y="61"/>
                    </a:lnTo>
                    <a:lnTo>
                      <a:pt x="142" y="61"/>
                    </a:lnTo>
                    <a:lnTo>
                      <a:pt x="136" y="61"/>
                    </a:lnTo>
                    <a:lnTo>
                      <a:pt x="130" y="59"/>
                    </a:lnTo>
                    <a:lnTo>
                      <a:pt x="126" y="59"/>
                    </a:lnTo>
                    <a:lnTo>
                      <a:pt x="122" y="55"/>
                    </a:lnTo>
                    <a:lnTo>
                      <a:pt x="116" y="52"/>
                    </a:lnTo>
                    <a:lnTo>
                      <a:pt x="114" y="50"/>
                    </a:lnTo>
                    <a:lnTo>
                      <a:pt x="108" y="44"/>
                    </a:lnTo>
                    <a:lnTo>
                      <a:pt x="103" y="40"/>
                    </a:lnTo>
                    <a:lnTo>
                      <a:pt x="97" y="34"/>
                    </a:lnTo>
                    <a:lnTo>
                      <a:pt x="93" y="32"/>
                    </a:lnTo>
                    <a:lnTo>
                      <a:pt x="89" y="32"/>
                    </a:lnTo>
                    <a:lnTo>
                      <a:pt x="87" y="34"/>
                    </a:lnTo>
                    <a:lnTo>
                      <a:pt x="85" y="34"/>
                    </a:lnTo>
                    <a:lnTo>
                      <a:pt x="77" y="32"/>
                    </a:lnTo>
                    <a:lnTo>
                      <a:pt x="71" y="26"/>
                    </a:lnTo>
                    <a:lnTo>
                      <a:pt x="69" y="22"/>
                    </a:lnTo>
                    <a:lnTo>
                      <a:pt x="69" y="16"/>
                    </a:lnTo>
                    <a:lnTo>
                      <a:pt x="71" y="12"/>
                    </a:lnTo>
                    <a:lnTo>
                      <a:pt x="75" y="4"/>
                    </a:lnTo>
                    <a:lnTo>
                      <a:pt x="71" y="0"/>
                    </a:lnTo>
                    <a:lnTo>
                      <a:pt x="65" y="0"/>
                    </a:lnTo>
                    <a:lnTo>
                      <a:pt x="55" y="2"/>
                    </a:lnTo>
                    <a:lnTo>
                      <a:pt x="45" y="4"/>
                    </a:lnTo>
                    <a:lnTo>
                      <a:pt x="38" y="10"/>
                    </a:lnTo>
                    <a:lnTo>
                      <a:pt x="32" y="14"/>
                    </a:lnTo>
                    <a:lnTo>
                      <a:pt x="28" y="24"/>
                    </a:lnTo>
                    <a:lnTo>
                      <a:pt x="20" y="26"/>
                    </a:lnTo>
                    <a:lnTo>
                      <a:pt x="18" y="30"/>
                    </a:lnTo>
                    <a:lnTo>
                      <a:pt x="18" y="32"/>
                    </a:lnTo>
                    <a:lnTo>
                      <a:pt x="18" y="34"/>
                    </a:lnTo>
                    <a:lnTo>
                      <a:pt x="14" y="34"/>
                    </a:lnTo>
                    <a:lnTo>
                      <a:pt x="12" y="36"/>
                    </a:lnTo>
                    <a:lnTo>
                      <a:pt x="8" y="34"/>
                    </a:lnTo>
                    <a:lnTo>
                      <a:pt x="2" y="34"/>
                    </a:lnTo>
                    <a:lnTo>
                      <a:pt x="0" y="34"/>
                    </a:lnTo>
                    <a:lnTo>
                      <a:pt x="10" y="53"/>
                    </a:lnTo>
                    <a:lnTo>
                      <a:pt x="4" y="65"/>
                    </a:lnTo>
                    <a:lnTo>
                      <a:pt x="4" y="73"/>
                    </a:lnTo>
                    <a:lnTo>
                      <a:pt x="4" y="81"/>
                    </a:lnTo>
                    <a:lnTo>
                      <a:pt x="10" y="91"/>
                    </a:lnTo>
                    <a:lnTo>
                      <a:pt x="8" y="93"/>
                    </a:lnTo>
                    <a:lnTo>
                      <a:pt x="8" y="99"/>
                    </a:lnTo>
                    <a:lnTo>
                      <a:pt x="10" y="103"/>
                    </a:lnTo>
                    <a:lnTo>
                      <a:pt x="10" y="107"/>
                    </a:lnTo>
                    <a:lnTo>
                      <a:pt x="12" y="107"/>
                    </a:lnTo>
                    <a:lnTo>
                      <a:pt x="12" y="10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983" name="Group 982"/>
              <p:cNvGrpSpPr/>
              <p:nvPr/>
            </p:nvGrpSpPr>
            <p:grpSpPr>
              <a:xfrm>
                <a:off x="3109913" y="5389563"/>
                <a:ext cx="515938" cy="1219200"/>
                <a:chOff x="3109913" y="5389563"/>
                <a:chExt cx="515938" cy="1219200"/>
              </a:xfrm>
              <a:grpFill/>
            </p:grpSpPr>
            <p:sp>
              <p:nvSpPr>
                <p:cNvPr id="1064" name="Freeform 724"/>
                <p:cNvSpPr>
                  <a:spLocks/>
                </p:cNvSpPr>
                <p:nvPr/>
              </p:nvSpPr>
              <p:spPr bwMode="auto">
                <a:xfrm>
                  <a:off x="3109913" y="5389563"/>
                  <a:ext cx="515938" cy="1106488"/>
                </a:xfrm>
                <a:custGeom>
                  <a:avLst/>
                  <a:gdLst/>
                  <a:ahLst/>
                  <a:cxnLst>
                    <a:cxn ang="0">
                      <a:pos x="146" y="16"/>
                    </a:cxn>
                    <a:cxn ang="0">
                      <a:pos x="100" y="10"/>
                    </a:cxn>
                    <a:cxn ang="0">
                      <a:pos x="104" y="39"/>
                    </a:cxn>
                    <a:cxn ang="0">
                      <a:pos x="87" y="57"/>
                    </a:cxn>
                    <a:cxn ang="0">
                      <a:pos x="85" y="94"/>
                    </a:cxn>
                    <a:cxn ang="0">
                      <a:pos x="77" y="126"/>
                    </a:cxn>
                    <a:cxn ang="0">
                      <a:pos x="63" y="173"/>
                    </a:cxn>
                    <a:cxn ang="0">
                      <a:pos x="57" y="222"/>
                    </a:cxn>
                    <a:cxn ang="0">
                      <a:pos x="55" y="268"/>
                    </a:cxn>
                    <a:cxn ang="0">
                      <a:pos x="47" y="317"/>
                    </a:cxn>
                    <a:cxn ang="0">
                      <a:pos x="31" y="331"/>
                    </a:cxn>
                    <a:cxn ang="0">
                      <a:pos x="35" y="364"/>
                    </a:cxn>
                    <a:cxn ang="0">
                      <a:pos x="18" y="408"/>
                    </a:cxn>
                    <a:cxn ang="0">
                      <a:pos x="22" y="435"/>
                    </a:cxn>
                    <a:cxn ang="0">
                      <a:pos x="22" y="473"/>
                    </a:cxn>
                    <a:cxn ang="0">
                      <a:pos x="29" y="504"/>
                    </a:cxn>
                    <a:cxn ang="0">
                      <a:pos x="28" y="526"/>
                    </a:cxn>
                    <a:cxn ang="0">
                      <a:pos x="26" y="547"/>
                    </a:cxn>
                    <a:cxn ang="0">
                      <a:pos x="18" y="583"/>
                    </a:cxn>
                    <a:cxn ang="0">
                      <a:pos x="2" y="614"/>
                    </a:cxn>
                    <a:cxn ang="0">
                      <a:pos x="0" y="654"/>
                    </a:cxn>
                    <a:cxn ang="0">
                      <a:pos x="12" y="654"/>
                    </a:cxn>
                    <a:cxn ang="0">
                      <a:pos x="22" y="689"/>
                    </a:cxn>
                    <a:cxn ang="0">
                      <a:pos x="71" y="683"/>
                    </a:cxn>
                    <a:cxn ang="0">
                      <a:pos x="71" y="662"/>
                    </a:cxn>
                    <a:cxn ang="0">
                      <a:pos x="73" y="648"/>
                    </a:cxn>
                    <a:cxn ang="0">
                      <a:pos x="95" y="642"/>
                    </a:cxn>
                    <a:cxn ang="0">
                      <a:pos x="91" y="630"/>
                    </a:cxn>
                    <a:cxn ang="0">
                      <a:pos x="114" y="605"/>
                    </a:cxn>
                    <a:cxn ang="0">
                      <a:pos x="120" y="573"/>
                    </a:cxn>
                    <a:cxn ang="0">
                      <a:pos x="95" y="555"/>
                    </a:cxn>
                    <a:cxn ang="0">
                      <a:pos x="114" y="524"/>
                    </a:cxn>
                    <a:cxn ang="0">
                      <a:pos x="134" y="506"/>
                    </a:cxn>
                    <a:cxn ang="0">
                      <a:pos x="150" y="473"/>
                    </a:cxn>
                    <a:cxn ang="0">
                      <a:pos x="156" y="473"/>
                    </a:cxn>
                    <a:cxn ang="0">
                      <a:pos x="161" y="455"/>
                    </a:cxn>
                    <a:cxn ang="0">
                      <a:pos x="142" y="443"/>
                    </a:cxn>
                    <a:cxn ang="0">
                      <a:pos x="140" y="425"/>
                    </a:cxn>
                    <a:cxn ang="0">
                      <a:pos x="158" y="435"/>
                    </a:cxn>
                    <a:cxn ang="0">
                      <a:pos x="183" y="423"/>
                    </a:cxn>
                    <a:cxn ang="0">
                      <a:pos x="187" y="388"/>
                    </a:cxn>
                    <a:cxn ang="0">
                      <a:pos x="185" y="376"/>
                    </a:cxn>
                    <a:cxn ang="0">
                      <a:pos x="223" y="376"/>
                    </a:cxn>
                    <a:cxn ang="0">
                      <a:pos x="268" y="347"/>
                    </a:cxn>
                    <a:cxn ang="0">
                      <a:pos x="268" y="313"/>
                    </a:cxn>
                    <a:cxn ang="0">
                      <a:pos x="260" y="289"/>
                    </a:cxn>
                    <a:cxn ang="0">
                      <a:pos x="244" y="272"/>
                    </a:cxn>
                    <a:cxn ang="0">
                      <a:pos x="250" y="242"/>
                    </a:cxn>
                    <a:cxn ang="0">
                      <a:pos x="252" y="213"/>
                    </a:cxn>
                    <a:cxn ang="0">
                      <a:pos x="260" y="191"/>
                    </a:cxn>
                    <a:cxn ang="0">
                      <a:pos x="278" y="153"/>
                    </a:cxn>
                    <a:cxn ang="0">
                      <a:pos x="297" y="140"/>
                    </a:cxn>
                    <a:cxn ang="0">
                      <a:pos x="319" y="122"/>
                    </a:cxn>
                    <a:cxn ang="0">
                      <a:pos x="317" y="83"/>
                    </a:cxn>
                    <a:cxn ang="0">
                      <a:pos x="307" y="88"/>
                    </a:cxn>
                    <a:cxn ang="0">
                      <a:pos x="295" y="120"/>
                    </a:cxn>
                    <a:cxn ang="0">
                      <a:pos x="260" y="120"/>
                    </a:cxn>
                    <a:cxn ang="0">
                      <a:pos x="252" y="96"/>
                    </a:cxn>
                    <a:cxn ang="0">
                      <a:pos x="244" y="63"/>
                    </a:cxn>
                    <a:cxn ang="0">
                      <a:pos x="223" y="45"/>
                    </a:cxn>
                    <a:cxn ang="0">
                      <a:pos x="203" y="25"/>
                    </a:cxn>
                  </a:cxnLst>
                  <a:rect l="0" t="0" r="r" b="b"/>
                  <a:pathLst>
                    <a:path w="325" h="697">
                      <a:moveTo>
                        <a:pt x="179" y="4"/>
                      </a:moveTo>
                      <a:lnTo>
                        <a:pt x="158" y="4"/>
                      </a:lnTo>
                      <a:lnTo>
                        <a:pt x="156" y="0"/>
                      </a:lnTo>
                      <a:lnTo>
                        <a:pt x="152" y="4"/>
                      </a:lnTo>
                      <a:lnTo>
                        <a:pt x="150" y="6"/>
                      </a:lnTo>
                      <a:lnTo>
                        <a:pt x="146" y="16"/>
                      </a:lnTo>
                      <a:lnTo>
                        <a:pt x="146" y="14"/>
                      </a:lnTo>
                      <a:lnTo>
                        <a:pt x="138" y="4"/>
                      </a:lnTo>
                      <a:lnTo>
                        <a:pt x="128" y="4"/>
                      </a:lnTo>
                      <a:lnTo>
                        <a:pt x="118" y="4"/>
                      </a:lnTo>
                      <a:lnTo>
                        <a:pt x="112" y="0"/>
                      </a:lnTo>
                      <a:lnTo>
                        <a:pt x="100" y="10"/>
                      </a:lnTo>
                      <a:lnTo>
                        <a:pt x="100" y="16"/>
                      </a:lnTo>
                      <a:lnTo>
                        <a:pt x="100" y="19"/>
                      </a:lnTo>
                      <a:lnTo>
                        <a:pt x="102" y="23"/>
                      </a:lnTo>
                      <a:lnTo>
                        <a:pt x="108" y="27"/>
                      </a:lnTo>
                      <a:lnTo>
                        <a:pt x="108" y="29"/>
                      </a:lnTo>
                      <a:lnTo>
                        <a:pt x="104" y="39"/>
                      </a:lnTo>
                      <a:lnTo>
                        <a:pt x="104" y="45"/>
                      </a:lnTo>
                      <a:lnTo>
                        <a:pt x="100" y="45"/>
                      </a:lnTo>
                      <a:lnTo>
                        <a:pt x="96" y="47"/>
                      </a:lnTo>
                      <a:lnTo>
                        <a:pt x="95" y="49"/>
                      </a:lnTo>
                      <a:lnTo>
                        <a:pt x="93" y="55"/>
                      </a:lnTo>
                      <a:lnTo>
                        <a:pt x="87" y="57"/>
                      </a:lnTo>
                      <a:lnTo>
                        <a:pt x="85" y="57"/>
                      </a:lnTo>
                      <a:lnTo>
                        <a:pt x="83" y="59"/>
                      </a:lnTo>
                      <a:lnTo>
                        <a:pt x="83" y="79"/>
                      </a:lnTo>
                      <a:lnTo>
                        <a:pt x="87" y="88"/>
                      </a:lnTo>
                      <a:lnTo>
                        <a:pt x="87" y="92"/>
                      </a:lnTo>
                      <a:lnTo>
                        <a:pt x="85" y="94"/>
                      </a:lnTo>
                      <a:lnTo>
                        <a:pt x="83" y="96"/>
                      </a:lnTo>
                      <a:lnTo>
                        <a:pt x="83" y="98"/>
                      </a:lnTo>
                      <a:lnTo>
                        <a:pt x="85" y="104"/>
                      </a:lnTo>
                      <a:lnTo>
                        <a:pt x="85" y="112"/>
                      </a:lnTo>
                      <a:lnTo>
                        <a:pt x="83" y="120"/>
                      </a:lnTo>
                      <a:lnTo>
                        <a:pt x="77" y="126"/>
                      </a:lnTo>
                      <a:lnTo>
                        <a:pt x="75" y="134"/>
                      </a:lnTo>
                      <a:lnTo>
                        <a:pt x="73" y="140"/>
                      </a:lnTo>
                      <a:lnTo>
                        <a:pt x="71" y="142"/>
                      </a:lnTo>
                      <a:lnTo>
                        <a:pt x="67" y="144"/>
                      </a:lnTo>
                      <a:lnTo>
                        <a:pt x="65" y="151"/>
                      </a:lnTo>
                      <a:lnTo>
                        <a:pt x="63" y="173"/>
                      </a:lnTo>
                      <a:lnTo>
                        <a:pt x="63" y="183"/>
                      </a:lnTo>
                      <a:lnTo>
                        <a:pt x="63" y="191"/>
                      </a:lnTo>
                      <a:lnTo>
                        <a:pt x="59" y="195"/>
                      </a:lnTo>
                      <a:lnTo>
                        <a:pt x="57" y="205"/>
                      </a:lnTo>
                      <a:lnTo>
                        <a:pt x="57" y="215"/>
                      </a:lnTo>
                      <a:lnTo>
                        <a:pt x="57" y="222"/>
                      </a:lnTo>
                      <a:lnTo>
                        <a:pt x="57" y="232"/>
                      </a:lnTo>
                      <a:lnTo>
                        <a:pt x="57" y="238"/>
                      </a:lnTo>
                      <a:lnTo>
                        <a:pt x="53" y="244"/>
                      </a:lnTo>
                      <a:lnTo>
                        <a:pt x="55" y="252"/>
                      </a:lnTo>
                      <a:lnTo>
                        <a:pt x="55" y="260"/>
                      </a:lnTo>
                      <a:lnTo>
                        <a:pt x="55" y="268"/>
                      </a:lnTo>
                      <a:lnTo>
                        <a:pt x="53" y="280"/>
                      </a:lnTo>
                      <a:lnTo>
                        <a:pt x="47" y="291"/>
                      </a:lnTo>
                      <a:lnTo>
                        <a:pt x="45" y="299"/>
                      </a:lnTo>
                      <a:lnTo>
                        <a:pt x="47" y="303"/>
                      </a:lnTo>
                      <a:lnTo>
                        <a:pt x="47" y="311"/>
                      </a:lnTo>
                      <a:lnTo>
                        <a:pt x="47" y="317"/>
                      </a:lnTo>
                      <a:lnTo>
                        <a:pt x="45" y="319"/>
                      </a:lnTo>
                      <a:lnTo>
                        <a:pt x="43" y="319"/>
                      </a:lnTo>
                      <a:lnTo>
                        <a:pt x="39" y="319"/>
                      </a:lnTo>
                      <a:lnTo>
                        <a:pt x="37" y="323"/>
                      </a:lnTo>
                      <a:lnTo>
                        <a:pt x="35" y="327"/>
                      </a:lnTo>
                      <a:lnTo>
                        <a:pt x="31" y="331"/>
                      </a:lnTo>
                      <a:lnTo>
                        <a:pt x="31" y="339"/>
                      </a:lnTo>
                      <a:lnTo>
                        <a:pt x="31" y="349"/>
                      </a:lnTo>
                      <a:lnTo>
                        <a:pt x="31" y="350"/>
                      </a:lnTo>
                      <a:lnTo>
                        <a:pt x="35" y="354"/>
                      </a:lnTo>
                      <a:lnTo>
                        <a:pt x="37" y="360"/>
                      </a:lnTo>
                      <a:lnTo>
                        <a:pt x="35" y="364"/>
                      </a:lnTo>
                      <a:lnTo>
                        <a:pt x="31" y="366"/>
                      </a:lnTo>
                      <a:lnTo>
                        <a:pt x="28" y="378"/>
                      </a:lnTo>
                      <a:lnTo>
                        <a:pt x="26" y="390"/>
                      </a:lnTo>
                      <a:lnTo>
                        <a:pt x="26" y="398"/>
                      </a:lnTo>
                      <a:lnTo>
                        <a:pt x="20" y="404"/>
                      </a:lnTo>
                      <a:lnTo>
                        <a:pt x="18" y="408"/>
                      </a:lnTo>
                      <a:lnTo>
                        <a:pt x="20" y="410"/>
                      </a:lnTo>
                      <a:lnTo>
                        <a:pt x="20" y="415"/>
                      </a:lnTo>
                      <a:lnTo>
                        <a:pt x="22" y="419"/>
                      </a:lnTo>
                      <a:lnTo>
                        <a:pt x="20" y="427"/>
                      </a:lnTo>
                      <a:lnTo>
                        <a:pt x="20" y="433"/>
                      </a:lnTo>
                      <a:lnTo>
                        <a:pt x="22" y="435"/>
                      </a:lnTo>
                      <a:lnTo>
                        <a:pt x="28" y="435"/>
                      </a:lnTo>
                      <a:lnTo>
                        <a:pt x="28" y="439"/>
                      </a:lnTo>
                      <a:lnTo>
                        <a:pt x="28" y="455"/>
                      </a:lnTo>
                      <a:lnTo>
                        <a:pt x="22" y="465"/>
                      </a:lnTo>
                      <a:lnTo>
                        <a:pt x="22" y="469"/>
                      </a:lnTo>
                      <a:lnTo>
                        <a:pt x="22" y="473"/>
                      </a:lnTo>
                      <a:lnTo>
                        <a:pt x="26" y="479"/>
                      </a:lnTo>
                      <a:lnTo>
                        <a:pt x="28" y="482"/>
                      </a:lnTo>
                      <a:lnTo>
                        <a:pt x="28" y="484"/>
                      </a:lnTo>
                      <a:lnTo>
                        <a:pt x="28" y="488"/>
                      </a:lnTo>
                      <a:lnTo>
                        <a:pt x="28" y="496"/>
                      </a:lnTo>
                      <a:lnTo>
                        <a:pt x="29" y="504"/>
                      </a:lnTo>
                      <a:lnTo>
                        <a:pt x="29" y="506"/>
                      </a:lnTo>
                      <a:lnTo>
                        <a:pt x="29" y="508"/>
                      </a:lnTo>
                      <a:lnTo>
                        <a:pt x="28" y="514"/>
                      </a:lnTo>
                      <a:lnTo>
                        <a:pt x="28" y="518"/>
                      </a:lnTo>
                      <a:lnTo>
                        <a:pt x="29" y="524"/>
                      </a:lnTo>
                      <a:lnTo>
                        <a:pt x="28" y="526"/>
                      </a:lnTo>
                      <a:lnTo>
                        <a:pt x="26" y="526"/>
                      </a:lnTo>
                      <a:lnTo>
                        <a:pt x="26" y="528"/>
                      </a:lnTo>
                      <a:lnTo>
                        <a:pt x="22" y="534"/>
                      </a:lnTo>
                      <a:lnTo>
                        <a:pt x="22" y="536"/>
                      </a:lnTo>
                      <a:lnTo>
                        <a:pt x="26" y="544"/>
                      </a:lnTo>
                      <a:lnTo>
                        <a:pt x="26" y="547"/>
                      </a:lnTo>
                      <a:lnTo>
                        <a:pt x="26" y="555"/>
                      </a:lnTo>
                      <a:lnTo>
                        <a:pt x="22" y="563"/>
                      </a:lnTo>
                      <a:lnTo>
                        <a:pt x="22" y="571"/>
                      </a:lnTo>
                      <a:lnTo>
                        <a:pt x="22" y="575"/>
                      </a:lnTo>
                      <a:lnTo>
                        <a:pt x="22" y="577"/>
                      </a:lnTo>
                      <a:lnTo>
                        <a:pt x="18" y="583"/>
                      </a:lnTo>
                      <a:lnTo>
                        <a:pt x="16" y="591"/>
                      </a:lnTo>
                      <a:lnTo>
                        <a:pt x="16" y="595"/>
                      </a:lnTo>
                      <a:lnTo>
                        <a:pt x="18" y="603"/>
                      </a:lnTo>
                      <a:lnTo>
                        <a:pt x="12" y="609"/>
                      </a:lnTo>
                      <a:lnTo>
                        <a:pt x="4" y="613"/>
                      </a:lnTo>
                      <a:lnTo>
                        <a:pt x="2" y="614"/>
                      </a:lnTo>
                      <a:lnTo>
                        <a:pt x="2" y="618"/>
                      </a:lnTo>
                      <a:lnTo>
                        <a:pt x="4" y="628"/>
                      </a:lnTo>
                      <a:lnTo>
                        <a:pt x="2" y="632"/>
                      </a:lnTo>
                      <a:lnTo>
                        <a:pt x="0" y="640"/>
                      </a:lnTo>
                      <a:lnTo>
                        <a:pt x="0" y="648"/>
                      </a:lnTo>
                      <a:lnTo>
                        <a:pt x="0" y="654"/>
                      </a:lnTo>
                      <a:lnTo>
                        <a:pt x="0" y="658"/>
                      </a:lnTo>
                      <a:lnTo>
                        <a:pt x="2" y="658"/>
                      </a:lnTo>
                      <a:lnTo>
                        <a:pt x="4" y="658"/>
                      </a:lnTo>
                      <a:lnTo>
                        <a:pt x="8" y="654"/>
                      </a:lnTo>
                      <a:lnTo>
                        <a:pt x="10" y="654"/>
                      </a:lnTo>
                      <a:lnTo>
                        <a:pt x="12" y="654"/>
                      </a:lnTo>
                      <a:lnTo>
                        <a:pt x="16" y="662"/>
                      </a:lnTo>
                      <a:lnTo>
                        <a:pt x="12" y="668"/>
                      </a:lnTo>
                      <a:lnTo>
                        <a:pt x="10" y="670"/>
                      </a:lnTo>
                      <a:lnTo>
                        <a:pt x="10" y="672"/>
                      </a:lnTo>
                      <a:lnTo>
                        <a:pt x="12" y="679"/>
                      </a:lnTo>
                      <a:lnTo>
                        <a:pt x="22" y="689"/>
                      </a:lnTo>
                      <a:lnTo>
                        <a:pt x="28" y="697"/>
                      </a:lnTo>
                      <a:lnTo>
                        <a:pt x="49" y="693"/>
                      </a:lnTo>
                      <a:lnTo>
                        <a:pt x="81" y="697"/>
                      </a:lnTo>
                      <a:lnTo>
                        <a:pt x="75" y="687"/>
                      </a:lnTo>
                      <a:lnTo>
                        <a:pt x="65" y="687"/>
                      </a:lnTo>
                      <a:lnTo>
                        <a:pt x="71" y="683"/>
                      </a:lnTo>
                      <a:lnTo>
                        <a:pt x="71" y="681"/>
                      </a:lnTo>
                      <a:lnTo>
                        <a:pt x="67" y="672"/>
                      </a:lnTo>
                      <a:lnTo>
                        <a:pt x="65" y="674"/>
                      </a:lnTo>
                      <a:lnTo>
                        <a:pt x="65" y="672"/>
                      </a:lnTo>
                      <a:lnTo>
                        <a:pt x="71" y="670"/>
                      </a:lnTo>
                      <a:lnTo>
                        <a:pt x="71" y="662"/>
                      </a:lnTo>
                      <a:lnTo>
                        <a:pt x="73" y="660"/>
                      </a:lnTo>
                      <a:lnTo>
                        <a:pt x="75" y="660"/>
                      </a:lnTo>
                      <a:lnTo>
                        <a:pt x="75" y="658"/>
                      </a:lnTo>
                      <a:lnTo>
                        <a:pt x="81" y="658"/>
                      </a:lnTo>
                      <a:lnTo>
                        <a:pt x="81" y="652"/>
                      </a:lnTo>
                      <a:lnTo>
                        <a:pt x="73" y="648"/>
                      </a:lnTo>
                      <a:lnTo>
                        <a:pt x="73" y="642"/>
                      </a:lnTo>
                      <a:lnTo>
                        <a:pt x="75" y="640"/>
                      </a:lnTo>
                      <a:lnTo>
                        <a:pt x="81" y="642"/>
                      </a:lnTo>
                      <a:lnTo>
                        <a:pt x="83" y="650"/>
                      </a:lnTo>
                      <a:lnTo>
                        <a:pt x="91" y="648"/>
                      </a:lnTo>
                      <a:lnTo>
                        <a:pt x="95" y="642"/>
                      </a:lnTo>
                      <a:lnTo>
                        <a:pt x="95" y="638"/>
                      </a:lnTo>
                      <a:lnTo>
                        <a:pt x="95" y="634"/>
                      </a:lnTo>
                      <a:lnTo>
                        <a:pt x="95" y="632"/>
                      </a:lnTo>
                      <a:lnTo>
                        <a:pt x="93" y="632"/>
                      </a:lnTo>
                      <a:lnTo>
                        <a:pt x="91" y="632"/>
                      </a:lnTo>
                      <a:lnTo>
                        <a:pt x="91" y="630"/>
                      </a:lnTo>
                      <a:lnTo>
                        <a:pt x="95" y="624"/>
                      </a:lnTo>
                      <a:lnTo>
                        <a:pt x="102" y="618"/>
                      </a:lnTo>
                      <a:lnTo>
                        <a:pt x="102" y="613"/>
                      </a:lnTo>
                      <a:lnTo>
                        <a:pt x="108" y="613"/>
                      </a:lnTo>
                      <a:lnTo>
                        <a:pt x="112" y="605"/>
                      </a:lnTo>
                      <a:lnTo>
                        <a:pt x="114" y="605"/>
                      </a:lnTo>
                      <a:lnTo>
                        <a:pt x="128" y="595"/>
                      </a:lnTo>
                      <a:lnTo>
                        <a:pt x="120" y="591"/>
                      </a:lnTo>
                      <a:lnTo>
                        <a:pt x="122" y="589"/>
                      </a:lnTo>
                      <a:lnTo>
                        <a:pt x="122" y="583"/>
                      </a:lnTo>
                      <a:lnTo>
                        <a:pt x="122" y="575"/>
                      </a:lnTo>
                      <a:lnTo>
                        <a:pt x="120" y="573"/>
                      </a:lnTo>
                      <a:lnTo>
                        <a:pt x="114" y="573"/>
                      </a:lnTo>
                      <a:lnTo>
                        <a:pt x="108" y="573"/>
                      </a:lnTo>
                      <a:lnTo>
                        <a:pt x="104" y="565"/>
                      </a:lnTo>
                      <a:lnTo>
                        <a:pt x="100" y="563"/>
                      </a:lnTo>
                      <a:lnTo>
                        <a:pt x="96" y="561"/>
                      </a:lnTo>
                      <a:lnTo>
                        <a:pt x="95" y="555"/>
                      </a:lnTo>
                      <a:lnTo>
                        <a:pt x="93" y="547"/>
                      </a:lnTo>
                      <a:lnTo>
                        <a:pt x="96" y="544"/>
                      </a:lnTo>
                      <a:lnTo>
                        <a:pt x="100" y="544"/>
                      </a:lnTo>
                      <a:lnTo>
                        <a:pt x="100" y="538"/>
                      </a:lnTo>
                      <a:lnTo>
                        <a:pt x="108" y="534"/>
                      </a:lnTo>
                      <a:lnTo>
                        <a:pt x="114" y="524"/>
                      </a:lnTo>
                      <a:lnTo>
                        <a:pt x="120" y="524"/>
                      </a:lnTo>
                      <a:lnTo>
                        <a:pt x="130" y="524"/>
                      </a:lnTo>
                      <a:lnTo>
                        <a:pt x="130" y="516"/>
                      </a:lnTo>
                      <a:lnTo>
                        <a:pt x="128" y="516"/>
                      </a:lnTo>
                      <a:lnTo>
                        <a:pt x="128" y="512"/>
                      </a:lnTo>
                      <a:lnTo>
                        <a:pt x="134" y="506"/>
                      </a:lnTo>
                      <a:lnTo>
                        <a:pt x="134" y="498"/>
                      </a:lnTo>
                      <a:lnTo>
                        <a:pt x="134" y="496"/>
                      </a:lnTo>
                      <a:lnTo>
                        <a:pt x="138" y="484"/>
                      </a:lnTo>
                      <a:lnTo>
                        <a:pt x="140" y="477"/>
                      </a:lnTo>
                      <a:lnTo>
                        <a:pt x="142" y="475"/>
                      </a:lnTo>
                      <a:lnTo>
                        <a:pt x="150" y="473"/>
                      </a:lnTo>
                      <a:lnTo>
                        <a:pt x="150" y="467"/>
                      </a:lnTo>
                      <a:lnTo>
                        <a:pt x="140" y="467"/>
                      </a:lnTo>
                      <a:lnTo>
                        <a:pt x="146" y="465"/>
                      </a:lnTo>
                      <a:lnTo>
                        <a:pt x="152" y="465"/>
                      </a:lnTo>
                      <a:lnTo>
                        <a:pt x="156" y="467"/>
                      </a:lnTo>
                      <a:lnTo>
                        <a:pt x="156" y="473"/>
                      </a:lnTo>
                      <a:lnTo>
                        <a:pt x="160" y="469"/>
                      </a:lnTo>
                      <a:lnTo>
                        <a:pt x="161" y="467"/>
                      </a:lnTo>
                      <a:lnTo>
                        <a:pt x="165" y="465"/>
                      </a:lnTo>
                      <a:lnTo>
                        <a:pt x="165" y="459"/>
                      </a:lnTo>
                      <a:lnTo>
                        <a:pt x="161" y="457"/>
                      </a:lnTo>
                      <a:lnTo>
                        <a:pt x="161" y="455"/>
                      </a:lnTo>
                      <a:lnTo>
                        <a:pt x="156" y="455"/>
                      </a:lnTo>
                      <a:lnTo>
                        <a:pt x="156" y="459"/>
                      </a:lnTo>
                      <a:lnTo>
                        <a:pt x="152" y="459"/>
                      </a:lnTo>
                      <a:lnTo>
                        <a:pt x="146" y="455"/>
                      </a:lnTo>
                      <a:lnTo>
                        <a:pt x="142" y="455"/>
                      </a:lnTo>
                      <a:lnTo>
                        <a:pt x="142" y="443"/>
                      </a:lnTo>
                      <a:lnTo>
                        <a:pt x="134" y="443"/>
                      </a:lnTo>
                      <a:lnTo>
                        <a:pt x="134" y="439"/>
                      </a:lnTo>
                      <a:lnTo>
                        <a:pt x="134" y="437"/>
                      </a:lnTo>
                      <a:lnTo>
                        <a:pt x="138" y="435"/>
                      </a:lnTo>
                      <a:lnTo>
                        <a:pt x="138" y="433"/>
                      </a:lnTo>
                      <a:lnTo>
                        <a:pt x="140" y="425"/>
                      </a:lnTo>
                      <a:lnTo>
                        <a:pt x="142" y="423"/>
                      </a:lnTo>
                      <a:lnTo>
                        <a:pt x="146" y="423"/>
                      </a:lnTo>
                      <a:lnTo>
                        <a:pt x="146" y="425"/>
                      </a:lnTo>
                      <a:lnTo>
                        <a:pt x="150" y="425"/>
                      </a:lnTo>
                      <a:lnTo>
                        <a:pt x="156" y="433"/>
                      </a:lnTo>
                      <a:lnTo>
                        <a:pt x="158" y="435"/>
                      </a:lnTo>
                      <a:lnTo>
                        <a:pt x="165" y="435"/>
                      </a:lnTo>
                      <a:lnTo>
                        <a:pt x="169" y="433"/>
                      </a:lnTo>
                      <a:lnTo>
                        <a:pt x="175" y="429"/>
                      </a:lnTo>
                      <a:lnTo>
                        <a:pt x="175" y="427"/>
                      </a:lnTo>
                      <a:lnTo>
                        <a:pt x="179" y="425"/>
                      </a:lnTo>
                      <a:lnTo>
                        <a:pt x="183" y="423"/>
                      </a:lnTo>
                      <a:lnTo>
                        <a:pt x="185" y="415"/>
                      </a:lnTo>
                      <a:lnTo>
                        <a:pt x="183" y="410"/>
                      </a:lnTo>
                      <a:lnTo>
                        <a:pt x="183" y="404"/>
                      </a:lnTo>
                      <a:lnTo>
                        <a:pt x="183" y="398"/>
                      </a:lnTo>
                      <a:lnTo>
                        <a:pt x="185" y="398"/>
                      </a:lnTo>
                      <a:lnTo>
                        <a:pt x="187" y="388"/>
                      </a:lnTo>
                      <a:lnTo>
                        <a:pt x="183" y="388"/>
                      </a:lnTo>
                      <a:lnTo>
                        <a:pt x="179" y="384"/>
                      </a:lnTo>
                      <a:lnTo>
                        <a:pt x="179" y="378"/>
                      </a:lnTo>
                      <a:lnTo>
                        <a:pt x="179" y="376"/>
                      </a:lnTo>
                      <a:lnTo>
                        <a:pt x="183" y="376"/>
                      </a:lnTo>
                      <a:lnTo>
                        <a:pt x="185" y="376"/>
                      </a:lnTo>
                      <a:lnTo>
                        <a:pt x="189" y="384"/>
                      </a:lnTo>
                      <a:lnTo>
                        <a:pt x="193" y="380"/>
                      </a:lnTo>
                      <a:lnTo>
                        <a:pt x="189" y="378"/>
                      </a:lnTo>
                      <a:lnTo>
                        <a:pt x="195" y="378"/>
                      </a:lnTo>
                      <a:lnTo>
                        <a:pt x="207" y="376"/>
                      </a:lnTo>
                      <a:lnTo>
                        <a:pt x="223" y="376"/>
                      </a:lnTo>
                      <a:lnTo>
                        <a:pt x="234" y="374"/>
                      </a:lnTo>
                      <a:lnTo>
                        <a:pt x="234" y="370"/>
                      </a:lnTo>
                      <a:lnTo>
                        <a:pt x="244" y="368"/>
                      </a:lnTo>
                      <a:lnTo>
                        <a:pt x="252" y="366"/>
                      </a:lnTo>
                      <a:lnTo>
                        <a:pt x="260" y="358"/>
                      </a:lnTo>
                      <a:lnTo>
                        <a:pt x="268" y="347"/>
                      </a:lnTo>
                      <a:lnTo>
                        <a:pt x="276" y="333"/>
                      </a:lnTo>
                      <a:lnTo>
                        <a:pt x="278" y="321"/>
                      </a:lnTo>
                      <a:lnTo>
                        <a:pt x="278" y="319"/>
                      </a:lnTo>
                      <a:lnTo>
                        <a:pt x="272" y="319"/>
                      </a:lnTo>
                      <a:lnTo>
                        <a:pt x="268" y="317"/>
                      </a:lnTo>
                      <a:lnTo>
                        <a:pt x="268" y="313"/>
                      </a:lnTo>
                      <a:lnTo>
                        <a:pt x="264" y="313"/>
                      </a:lnTo>
                      <a:lnTo>
                        <a:pt x="262" y="309"/>
                      </a:lnTo>
                      <a:lnTo>
                        <a:pt x="262" y="303"/>
                      </a:lnTo>
                      <a:lnTo>
                        <a:pt x="268" y="301"/>
                      </a:lnTo>
                      <a:lnTo>
                        <a:pt x="268" y="299"/>
                      </a:lnTo>
                      <a:lnTo>
                        <a:pt x="260" y="289"/>
                      </a:lnTo>
                      <a:lnTo>
                        <a:pt x="254" y="287"/>
                      </a:lnTo>
                      <a:lnTo>
                        <a:pt x="250" y="283"/>
                      </a:lnTo>
                      <a:lnTo>
                        <a:pt x="250" y="280"/>
                      </a:lnTo>
                      <a:lnTo>
                        <a:pt x="248" y="278"/>
                      </a:lnTo>
                      <a:lnTo>
                        <a:pt x="244" y="274"/>
                      </a:lnTo>
                      <a:lnTo>
                        <a:pt x="244" y="272"/>
                      </a:lnTo>
                      <a:lnTo>
                        <a:pt x="244" y="270"/>
                      </a:lnTo>
                      <a:lnTo>
                        <a:pt x="244" y="268"/>
                      </a:lnTo>
                      <a:lnTo>
                        <a:pt x="242" y="262"/>
                      </a:lnTo>
                      <a:lnTo>
                        <a:pt x="248" y="262"/>
                      </a:lnTo>
                      <a:lnTo>
                        <a:pt x="248" y="242"/>
                      </a:lnTo>
                      <a:lnTo>
                        <a:pt x="250" y="242"/>
                      </a:lnTo>
                      <a:lnTo>
                        <a:pt x="250" y="238"/>
                      </a:lnTo>
                      <a:lnTo>
                        <a:pt x="250" y="228"/>
                      </a:lnTo>
                      <a:lnTo>
                        <a:pt x="250" y="224"/>
                      </a:lnTo>
                      <a:lnTo>
                        <a:pt x="252" y="222"/>
                      </a:lnTo>
                      <a:lnTo>
                        <a:pt x="252" y="218"/>
                      </a:lnTo>
                      <a:lnTo>
                        <a:pt x="252" y="213"/>
                      </a:lnTo>
                      <a:lnTo>
                        <a:pt x="254" y="211"/>
                      </a:lnTo>
                      <a:lnTo>
                        <a:pt x="254" y="209"/>
                      </a:lnTo>
                      <a:lnTo>
                        <a:pt x="258" y="205"/>
                      </a:lnTo>
                      <a:lnTo>
                        <a:pt x="258" y="201"/>
                      </a:lnTo>
                      <a:lnTo>
                        <a:pt x="258" y="195"/>
                      </a:lnTo>
                      <a:lnTo>
                        <a:pt x="260" y="191"/>
                      </a:lnTo>
                      <a:lnTo>
                        <a:pt x="262" y="189"/>
                      </a:lnTo>
                      <a:lnTo>
                        <a:pt x="264" y="175"/>
                      </a:lnTo>
                      <a:lnTo>
                        <a:pt x="268" y="171"/>
                      </a:lnTo>
                      <a:lnTo>
                        <a:pt x="272" y="169"/>
                      </a:lnTo>
                      <a:lnTo>
                        <a:pt x="278" y="161"/>
                      </a:lnTo>
                      <a:lnTo>
                        <a:pt x="278" y="153"/>
                      </a:lnTo>
                      <a:lnTo>
                        <a:pt x="280" y="151"/>
                      </a:lnTo>
                      <a:lnTo>
                        <a:pt x="282" y="150"/>
                      </a:lnTo>
                      <a:lnTo>
                        <a:pt x="288" y="150"/>
                      </a:lnTo>
                      <a:lnTo>
                        <a:pt x="290" y="146"/>
                      </a:lnTo>
                      <a:lnTo>
                        <a:pt x="292" y="142"/>
                      </a:lnTo>
                      <a:lnTo>
                        <a:pt x="297" y="140"/>
                      </a:lnTo>
                      <a:lnTo>
                        <a:pt x="303" y="134"/>
                      </a:lnTo>
                      <a:lnTo>
                        <a:pt x="305" y="126"/>
                      </a:lnTo>
                      <a:lnTo>
                        <a:pt x="307" y="124"/>
                      </a:lnTo>
                      <a:lnTo>
                        <a:pt x="313" y="124"/>
                      </a:lnTo>
                      <a:lnTo>
                        <a:pt x="317" y="122"/>
                      </a:lnTo>
                      <a:lnTo>
                        <a:pt x="319" y="122"/>
                      </a:lnTo>
                      <a:lnTo>
                        <a:pt x="325" y="116"/>
                      </a:lnTo>
                      <a:lnTo>
                        <a:pt x="325" y="114"/>
                      </a:lnTo>
                      <a:lnTo>
                        <a:pt x="325" y="96"/>
                      </a:lnTo>
                      <a:lnTo>
                        <a:pt x="325" y="83"/>
                      </a:lnTo>
                      <a:lnTo>
                        <a:pt x="319" y="83"/>
                      </a:lnTo>
                      <a:lnTo>
                        <a:pt x="317" y="83"/>
                      </a:lnTo>
                      <a:lnTo>
                        <a:pt x="317" y="85"/>
                      </a:lnTo>
                      <a:lnTo>
                        <a:pt x="315" y="85"/>
                      </a:lnTo>
                      <a:lnTo>
                        <a:pt x="309" y="83"/>
                      </a:lnTo>
                      <a:lnTo>
                        <a:pt x="307" y="85"/>
                      </a:lnTo>
                      <a:lnTo>
                        <a:pt x="305" y="86"/>
                      </a:lnTo>
                      <a:lnTo>
                        <a:pt x="307" y="88"/>
                      </a:lnTo>
                      <a:lnTo>
                        <a:pt x="307" y="98"/>
                      </a:lnTo>
                      <a:lnTo>
                        <a:pt x="307" y="104"/>
                      </a:lnTo>
                      <a:lnTo>
                        <a:pt x="305" y="106"/>
                      </a:lnTo>
                      <a:lnTo>
                        <a:pt x="299" y="112"/>
                      </a:lnTo>
                      <a:lnTo>
                        <a:pt x="297" y="116"/>
                      </a:lnTo>
                      <a:lnTo>
                        <a:pt x="295" y="120"/>
                      </a:lnTo>
                      <a:lnTo>
                        <a:pt x="292" y="122"/>
                      </a:lnTo>
                      <a:lnTo>
                        <a:pt x="286" y="122"/>
                      </a:lnTo>
                      <a:lnTo>
                        <a:pt x="278" y="120"/>
                      </a:lnTo>
                      <a:lnTo>
                        <a:pt x="270" y="120"/>
                      </a:lnTo>
                      <a:lnTo>
                        <a:pt x="264" y="122"/>
                      </a:lnTo>
                      <a:lnTo>
                        <a:pt x="260" y="120"/>
                      </a:lnTo>
                      <a:lnTo>
                        <a:pt x="252" y="116"/>
                      </a:lnTo>
                      <a:lnTo>
                        <a:pt x="248" y="116"/>
                      </a:lnTo>
                      <a:lnTo>
                        <a:pt x="242" y="116"/>
                      </a:lnTo>
                      <a:lnTo>
                        <a:pt x="242" y="112"/>
                      </a:lnTo>
                      <a:lnTo>
                        <a:pt x="248" y="104"/>
                      </a:lnTo>
                      <a:lnTo>
                        <a:pt x="252" y="96"/>
                      </a:lnTo>
                      <a:lnTo>
                        <a:pt x="254" y="86"/>
                      </a:lnTo>
                      <a:lnTo>
                        <a:pt x="258" y="79"/>
                      </a:lnTo>
                      <a:lnTo>
                        <a:pt x="258" y="77"/>
                      </a:lnTo>
                      <a:lnTo>
                        <a:pt x="254" y="75"/>
                      </a:lnTo>
                      <a:lnTo>
                        <a:pt x="248" y="67"/>
                      </a:lnTo>
                      <a:lnTo>
                        <a:pt x="244" y="63"/>
                      </a:lnTo>
                      <a:lnTo>
                        <a:pt x="236" y="57"/>
                      </a:lnTo>
                      <a:lnTo>
                        <a:pt x="234" y="55"/>
                      </a:lnTo>
                      <a:lnTo>
                        <a:pt x="232" y="55"/>
                      </a:lnTo>
                      <a:lnTo>
                        <a:pt x="230" y="55"/>
                      </a:lnTo>
                      <a:lnTo>
                        <a:pt x="225" y="53"/>
                      </a:lnTo>
                      <a:lnTo>
                        <a:pt x="223" y="45"/>
                      </a:lnTo>
                      <a:lnTo>
                        <a:pt x="215" y="45"/>
                      </a:lnTo>
                      <a:lnTo>
                        <a:pt x="213" y="43"/>
                      </a:lnTo>
                      <a:lnTo>
                        <a:pt x="213" y="39"/>
                      </a:lnTo>
                      <a:lnTo>
                        <a:pt x="207" y="33"/>
                      </a:lnTo>
                      <a:lnTo>
                        <a:pt x="205" y="27"/>
                      </a:lnTo>
                      <a:lnTo>
                        <a:pt x="203" y="25"/>
                      </a:lnTo>
                      <a:lnTo>
                        <a:pt x="197" y="23"/>
                      </a:lnTo>
                      <a:lnTo>
                        <a:pt x="195" y="18"/>
                      </a:lnTo>
                      <a:lnTo>
                        <a:pt x="189" y="10"/>
                      </a:lnTo>
                      <a:lnTo>
                        <a:pt x="179" y="4"/>
                      </a:lnTo>
                      <a:lnTo>
                        <a:pt x="179"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65" name="Freeform 725"/>
                <p:cNvSpPr>
                  <a:spLocks/>
                </p:cNvSpPr>
                <p:nvPr/>
              </p:nvSpPr>
              <p:spPr bwMode="auto">
                <a:xfrm>
                  <a:off x="3225800" y="6515100"/>
                  <a:ext cx="93663" cy="93663"/>
                </a:xfrm>
                <a:custGeom>
                  <a:avLst/>
                  <a:gdLst/>
                  <a:ahLst/>
                  <a:cxnLst>
                    <a:cxn ang="0">
                      <a:pos x="18" y="55"/>
                    </a:cxn>
                    <a:cxn ang="0">
                      <a:pos x="20" y="55"/>
                    </a:cxn>
                    <a:cxn ang="0">
                      <a:pos x="23" y="55"/>
                    </a:cxn>
                    <a:cxn ang="0">
                      <a:pos x="27" y="57"/>
                    </a:cxn>
                    <a:cxn ang="0">
                      <a:pos x="27" y="55"/>
                    </a:cxn>
                    <a:cxn ang="0">
                      <a:pos x="31" y="59"/>
                    </a:cxn>
                    <a:cxn ang="0">
                      <a:pos x="41" y="57"/>
                    </a:cxn>
                    <a:cxn ang="0">
                      <a:pos x="41" y="55"/>
                    </a:cxn>
                    <a:cxn ang="0">
                      <a:pos x="55" y="55"/>
                    </a:cxn>
                    <a:cxn ang="0">
                      <a:pos x="55" y="57"/>
                    </a:cxn>
                    <a:cxn ang="0">
                      <a:pos x="59" y="51"/>
                    </a:cxn>
                    <a:cxn ang="0">
                      <a:pos x="41" y="47"/>
                    </a:cxn>
                    <a:cxn ang="0">
                      <a:pos x="35" y="47"/>
                    </a:cxn>
                    <a:cxn ang="0">
                      <a:pos x="29" y="41"/>
                    </a:cxn>
                    <a:cxn ang="0">
                      <a:pos x="27" y="39"/>
                    </a:cxn>
                    <a:cxn ang="0">
                      <a:pos x="22" y="37"/>
                    </a:cxn>
                    <a:cxn ang="0">
                      <a:pos x="20" y="32"/>
                    </a:cxn>
                    <a:cxn ang="0">
                      <a:pos x="20" y="30"/>
                    </a:cxn>
                    <a:cxn ang="0">
                      <a:pos x="14" y="28"/>
                    </a:cxn>
                    <a:cxn ang="0">
                      <a:pos x="10" y="22"/>
                    </a:cxn>
                    <a:cxn ang="0">
                      <a:pos x="4" y="16"/>
                    </a:cxn>
                    <a:cxn ang="0">
                      <a:pos x="4" y="12"/>
                    </a:cxn>
                    <a:cxn ang="0">
                      <a:pos x="8" y="10"/>
                    </a:cxn>
                    <a:cxn ang="0">
                      <a:pos x="2" y="0"/>
                    </a:cxn>
                    <a:cxn ang="0">
                      <a:pos x="0" y="0"/>
                    </a:cxn>
                    <a:cxn ang="0">
                      <a:pos x="4" y="57"/>
                    </a:cxn>
                    <a:cxn ang="0">
                      <a:pos x="10" y="55"/>
                    </a:cxn>
                    <a:cxn ang="0">
                      <a:pos x="18" y="55"/>
                    </a:cxn>
                  </a:cxnLst>
                  <a:rect l="0" t="0" r="r" b="b"/>
                  <a:pathLst>
                    <a:path w="59" h="59">
                      <a:moveTo>
                        <a:pt x="18" y="55"/>
                      </a:moveTo>
                      <a:lnTo>
                        <a:pt x="20" y="55"/>
                      </a:lnTo>
                      <a:lnTo>
                        <a:pt x="23" y="55"/>
                      </a:lnTo>
                      <a:lnTo>
                        <a:pt x="27" y="57"/>
                      </a:lnTo>
                      <a:lnTo>
                        <a:pt x="27" y="55"/>
                      </a:lnTo>
                      <a:lnTo>
                        <a:pt x="31" y="59"/>
                      </a:lnTo>
                      <a:lnTo>
                        <a:pt x="41" y="57"/>
                      </a:lnTo>
                      <a:lnTo>
                        <a:pt x="41" y="55"/>
                      </a:lnTo>
                      <a:lnTo>
                        <a:pt x="55" y="55"/>
                      </a:lnTo>
                      <a:lnTo>
                        <a:pt x="55" y="57"/>
                      </a:lnTo>
                      <a:lnTo>
                        <a:pt x="59" y="51"/>
                      </a:lnTo>
                      <a:lnTo>
                        <a:pt x="41" y="47"/>
                      </a:lnTo>
                      <a:lnTo>
                        <a:pt x="35" y="47"/>
                      </a:lnTo>
                      <a:lnTo>
                        <a:pt x="29" y="41"/>
                      </a:lnTo>
                      <a:lnTo>
                        <a:pt x="27" y="39"/>
                      </a:lnTo>
                      <a:lnTo>
                        <a:pt x="22" y="37"/>
                      </a:lnTo>
                      <a:lnTo>
                        <a:pt x="20" y="32"/>
                      </a:lnTo>
                      <a:lnTo>
                        <a:pt x="20" y="30"/>
                      </a:lnTo>
                      <a:lnTo>
                        <a:pt x="14" y="28"/>
                      </a:lnTo>
                      <a:lnTo>
                        <a:pt x="10" y="22"/>
                      </a:lnTo>
                      <a:lnTo>
                        <a:pt x="4" y="16"/>
                      </a:lnTo>
                      <a:lnTo>
                        <a:pt x="4" y="12"/>
                      </a:lnTo>
                      <a:lnTo>
                        <a:pt x="8" y="10"/>
                      </a:lnTo>
                      <a:lnTo>
                        <a:pt x="2" y="0"/>
                      </a:lnTo>
                      <a:lnTo>
                        <a:pt x="0" y="0"/>
                      </a:lnTo>
                      <a:lnTo>
                        <a:pt x="4" y="57"/>
                      </a:lnTo>
                      <a:lnTo>
                        <a:pt x="10" y="55"/>
                      </a:lnTo>
                      <a:lnTo>
                        <a:pt x="18" y="55"/>
                      </a:lnTo>
                      <a:close/>
                    </a:path>
                  </a:pathLst>
                </a:custGeom>
                <a:grpFill/>
                <a:ln w="9525">
                  <a:solidFill>
                    <a:schemeClr val="bg1">
                      <a:lumMod val="50000"/>
                    </a:schemeClr>
                  </a:solidFill>
                  <a:round/>
                  <a:headEnd/>
                  <a:tailEnd/>
                </a:ln>
              </p:spPr>
              <p:txBody>
                <a:bodyPr/>
                <a:lstStyle/>
                <a:p>
                  <a:pPr>
                    <a:defRPr/>
                  </a:pPr>
                  <a:endParaRPr lang="en-GB" dirty="0"/>
                </a:p>
              </p:txBody>
            </p:sp>
          </p:grpSp>
          <p:sp>
            <p:nvSpPr>
              <p:cNvPr id="984" name="Freeform 243"/>
              <p:cNvSpPr>
                <a:spLocks/>
              </p:cNvSpPr>
              <p:nvPr/>
            </p:nvSpPr>
            <p:spPr bwMode="auto">
              <a:xfrm>
                <a:off x="2852738" y="3938588"/>
                <a:ext cx="22225" cy="20638"/>
              </a:xfrm>
              <a:custGeom>
                <a:avLst/>
                <a:gdLst/>
                <a:ahLst/>
                <a:cxnLst>
                  <a:cxn ang="0">
                    <a:pos x="6" y="0"/>
                  </a:cxn>
                  <a:cxn ang="0">
                    <a:pos x="6" y="0"/>
                  </a:cxn>
                  <a:cxn ang="0">
                    <a:pos x="6" y="6"/>
                  </a:cxn>
                  <a:cxn ang="0">
                    <a:pos x="8" y="4"/>
                  </a:cxn>
                  <a:cxn ang="0">
                    <a:pos x="8" y="6"/>
                  </a:cxn>
                  <a:cxn ang="0">
                    <a:pos x="8" y="9"/>
                  </a:cxn>
                  <a:cxn ang="0">
                    <a:pos x="4" y="13"/>
                  </a:cxn>
                  <a:cxn ang="0">
                    <a:pos x="0" y="13"/>
                  </a:cxn>
                  <a:cxn ang="0">
                    <a:pos x="4" y="13"/>
                  </a:cxn>
                  <a:cxn ang="0">
                    <a:pos x="6" y="13"/>
                  </a:cxn>
                  <a:cxn ang="0">
                    <a:pos x="14" y="9"/>
                  </a:cxn>
                  <a:cxn ang="0">
                    <a:pos x="14" y="2"/>
                  </a:cxn>
                  <a:cxn ang="0">
                    <a:pos x="6" y="0"/>
                  </a:cxn>
                  <a:cxn ang="0">
                    <a:pos x="6" y="0"/>
                  </a:cxn>
                </a:cxnLst>
                <a:rect l="0" t="0" r="r" b="b"/>
                <a:pathLst>
                  <a:path w="14" h="13">
                    <a:moveTo>
                      <a:pt x="6" y="0"/>
                    </a:moveTo>
                    <a:lnTo>
                      <a:pt x="6" y="0"/>
                    </a:lnTo>
                    <a:lnTo>
                      <a:pt x="6" y="6"/>
                    </a:lnTo>
                    <a:lnTo>
                      <a:pt x="8" y="4"/>
                    </a:lnTo>
                    <a:lnTo>
                      <a:pt x="8" y="6"/>
                    </a:lnTo>
                    <a:lnTo>
                      <a:pt x="8" y="9"/>
                    </a:lnTo>
                    <a:lnTo>
                      <a:pt x="4" y="13"/>
                    </a:lnTo>
                    <a:lnTo>
                      <a:pt x="0" y="13"/>
                    </a:lnTo>
                    <a:lnTo>
                      <a:pt x="4" y="13"/>
                    </a:lnTo>
                    <a:lnTo>
                      <a:pt x="6" y="13"/>
                    </a:lnTo>
                    <a:lnTo>
                      <a:pt x="14" y="9"/>
                    </a:lnTo>
                    <a:lnTo>
                      <a:pt x="14" y="2"/>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85" name="Freeform 727"/>
              <p:cNvSpPr>
                <a:spLocks/>
              </p:cNvSpPr>
              <p:nvPr/>
            </p:nvSpPr>
            <p:spPr bwMode="auto">
              <a:xfrm>
                <a:off x="3287713" y="4062413"/>
                <a:ext cx="34925" cy="19050"/>
              </a:xfrm>
              <a:custGeom>
                <a:avLst/>
                <a:gdLst/>
                <a:ahLst/>
                <a:cxnLst>
                  <a:cxn ang="0">
                    <a:pos x="0" y="0"/>
                  </a:cxn>
                  <a:cxn ang="0">
                    <a:pos x="0" y="0"/>
                  </a:cxn>
                  <a:cxn ang="0">
                    <a:pos x="0" y="4"/>
                  </a:cxn>
                  <a:cxn ang="0">
                    <a:pos x="2" y="10"/>
                  </a:cxn>
                  <a:cxn ang="0">
                    <a:pos x="10" y="12"/>
                  </a:cxn>
                  <a:cxn ang="0">
                    <a:pos x="12" y="10"/>
                  </a:cxn>
                  <a:cxn ang="0">
                    <a:pos x="20" y="4"/>
                  </a:cxn>
                  <a:cxn ang="0">
                    <a:pos x="22" y="2"/>
                  </a:cxn>
                  <a:cxn ang="0">
                    <a:pos x="18" y="0"/>
                  </a:cxn>
                  <a:cxn ang="0">
                    <a:pos x="0" y="0"/>
                  </a:cxn>
                  <a:cxn ang="0">
                    <a:pos x="0" y="0"/>
                  </a:cxn>
                </a:cxnLst>
                <a:rect l="0" t="0" r="r" b="b"/>
                <a:pathLst>
                  <a:path w="22" h="12">
                    <a:moveTo>
                      <a:pt x="0" y="0"/>
                    </a:moveTo>
                    <a:lnTo>
                      <a:pt x="0" y="0"/>
                    </a:lnTo>
                    <a:lnTo>
                      <a:pt x="0" y="4"/>
                    </a:lnTo>
                    <a:lnTo>
                      <a:pt x="2" y="10"/>
                    </a:lnTo>
                    <a:lnTo>
                      <a:pt x="10" y="12"/>
                    </a:lnTo>
                    <a:lnTo>
                      <a:pt x="12" y="10"/>
                    </a:lnTo>
                    <a:lnTo>
                      <a:pt x="20" y="4"/>
                    </a:lnTo>
                    <a:lnTo>
                      <a:pt x="22" y="2"/>
                    </a:lnTo>
                    <a:lnTo>
                      <a:pt x="18" y="0"/>
                    </a:lnTo>
                    <a:lnTo>
                      <a:pt x="0" y="0"/>
                    </a:lnTo>
                    <a:lnTo>
                      <a:pt x="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86" name="Freeform 728"/>
              <p:cNvSpPr>
                <a:spLocks/>
              </p:cNvSpPr>
              <p:nvPr/>
            </p:nvSpPr>
            <p:spPr bwMode="auto">
              <a:xfrm>
                <a:off x="2978150" y="4054475"/>
                <a:ext cx="60325" cy="30163"/>
              </a:xfrm>
              <a:custGeom>
                <a:avLst/>
                <a:gdLst/>
                <a:ahLst/>
                <a:cxnLst>
                  <a:cxn ang="0">
                    <a:pos x="10" y="0"/>
                  </a:cxn>
                  <a:cxn ang="0">
                    <a:pos x="10" y="0"/>
                  </a:cxn>
                  <a:cxn ang="0">
                    <a:pos x="4" y="2"/>
                  </a:cxn>
                  <a:cxn ang="0">
                    <a:pos x="0" y="5"/>
                  </a:cxn>
                  <a:cxn ang="0">
                    <a:pos x="2" y="7"/>
                  </a:cxn>
                  <a:cxn ang="0">
                    <a:pos x="8" y="7"/>
                  </a:cxn>
                  <a:cxn ang="0">
                    <a:pos x="8" y="9"/>
                  </a:cxn>
                  <a:cxn ang="0">
                    <a:pos x="10" y="11"/>
                  </a:cxn>
                  <a:cxn ang="0">
                    <a:pos x="18" y="17"/>
                  </a:cxn>
                  <a:cxn ang="0">
                    <a:pos x="28" y="19"/>
                  </a:cxn>
                  <a:cxn ang="0">
                    <a:pos x="28" y="15"/>
                  </a:cxn>
                  <a:cxn ang="0">
                    <a:pos x="38" y="15"/>
                  </a:cxn>
                  <a:cxn ang="0">
                    <a:pos x="38" y="9"/>
                  </a:cxn>
                  <a:cxn ang="0">
                    <a:pos x="30" y="2"/>
                  </a:cxn>
                  <a:cxn ang="0">
                    <a:pos x="26" y="2"/>
                  </a:cxn>
                  <a:cxn ang="0">
                    <a:pos x="18" y="2"/>
                  </a:cxn>
                  <a:cxn ang="0">
                    <a:pos x="10" y="0"/>
                  </a:cxn>
                  <a:cxn ang="0">
                    <a:pos x="10" y="0"/>
                  </a:cxn>
                </a:cxnLst>
                <a:rect l="0" t="0" r="r" b="b"/>
                <a:pathLst>
                  <a:path w="38" h="19">
                    <a:moveTo>
                      <a:pt x="10" y="0"/>
                    </a:moveTo>
                    <a:lnTo>
                      <a:pt x="10" y="0"/>
                    </a:lnTo>
                    <a:lnTo>
                      <a:pt x="4" y="2"/>
                    </a:lnTo>
                    <a:lnTo>
                      <a:pt x="0" y="5"/>
                    </a:lnTo>
                    <a:lnTo>
                      <a:pt x="2" y="7"/>
                    </a:lnTo>
                    <a:lnTo>
                      <a:pt x="8" y="7"/>
                    </a:lnTo>
                    <a:lnTo>
                      <a:pt x="8" y="9"/>
                    </a:lnTo>
                    <a:lnTo>
                      <a:pt x="10" y="11"/>
                    </a:lnTo>
                    <a:lnTo>
                      <a:pt x="18" y="17"/>
                    </a:lnTo>
                    <a:lnTo>
                      <a:pt x="28" y="19"/>
                    </a:lnTo>
                    <a:lnTo>
                      <a:pt x="28" y="15"/>
                    </a:lnTo>
                    <a:lnTo>
                      <a:pt x="38" y="15"/>
                    </a:lnTo>
                    <a:lnTo>
                      <a:pt x="38" y="9"/>
                    </a:lnTo>
                    <a:lnTo>
                      <a:pt x="30" y="2"/>
                    </a:lnTo>
                    <a:lnTo>
                      <a:pt x="26" y="2"/>
                    </a:lnTo>
                    <a:lnTo>
                      <a:pt x="18" y="2"/>
                    </a:lnTo>
                    <a:lnTo>
                      <a:pt x="10" y="0"/>
                    </a:lnTo>
                    <a:lnTo>
                      <a:pt x="10"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87" name="Freeform 730"/>
              <p:cNvSpPr>
                <a:spLocks/>
              </p:cNvSpPr>
              <p:nvPr/>
            </p:nvSpPr>
            <p:spPr bwMode="auto">
              <a:xfrm>
                <a:off x="3155950" y="4019550"/>
                <a:ext cx="98425" cy="61913"/>
              </a:xfrm>
              <a:custGeom>
                <a:avLst/>
                <a:gdLst/>
                <a:ahLst/>
                <a:cxnLst>
                  <a:cxn ang="0">
                    <a:pos x="2" y="31"/>
                  </a:cxn>
                  <a:cxn ang="0">
                    <a:pos x="2" y="31"/>
                  </a:cxn>
                  <a:cxn ang="0">
                    <a:pos x="8" y="39"/>
                  </a:cxn>
                  <a:cxn ang="0">
                    <a:pos x="10" y="39"/>
                  </a:cxn>
                  <a:cxn ang="0">
                    <a:pos x="16" y="31"/>
                  </a:cxn>
                  <a:cxn ang="0">
                    <a:pos x="14" y="25"/>
                  </a:cxn>
                  <a:cxn ang="0">
                    <a:pos x="24" y="27"/>
                  </a:cxn>
                  <a:cxn ang="0">
                    <a:pos x="26" y="31"/>
                  </a:cxn>
                  <a:cxn ang="0">
                    <a:pos x="30" y="31"/>
                  </a:cxn>
                  <a:cxn ang="0">
                    <a:pos x="36" y="29"/>
                  </a:cxn>
                  <a:cxn ang="0">
                    <a:pos x="36" y="25"/>
                  </a:cxn>
                  <a:cxn ang="0">
                    <a:pos x="44" y="25"/>
                  </a:cxn>
                  <a:cxn ang="0">
                    <a:pos x="54" y="27"/>
                  </a:cxn>
                  <a:cxn ang="0">
                    <a:pos x="58" y="27"/>
                  </a:cxn>
                  <a:cxn ang="0">
                    <a:pos x="62" y="25"/>
                  </a:cxn>
                  <a:cxn ang="0">
                    <a:pos x="62" y="22"/>
                  </a:cxn>
                  <a:cxn ang="0">
                    <a:pos x="58" y="18"/>
                  </a:cxn>
                  <a:cxn ang="0">
                    <a:pos x="54" y="16"/>
                  </a:cxn>
                  <a:cxn ang="0">
                    <a:pos x="48" y="12"/>
                  </a:cxn>
                  <a:cxn ang="0">
                    <a:pos x="46" y="12"/>
                  </a:cxn>
                  <a:cxn ang="0">
                    <a:pos x="36" y="10"/>
                  </a:cxn>
                  <a:cxn ang="0">
                    <a:pos x="34" y="8"/>
                  </a:cxn>
                  <a:cxn ang="0">
                    <a:pos x="28" y="2"/>
                  </a:cxn>
                  <a:cxn ang="0">
                    <a:pos x="24" y="2"/>
                  </a:cxn>
                  <a:cxn ang="0">
                    <a:pos x="20" y="0"/>
                  </a:cxn>
                  <a:cxn ang="0">
                    <a:pos x="8" y="0"/>
                  </a:cxn>
                  <a:cxn ang="0">
                    <a:pos x="2" y="2"/>
                  </a:cxn>
                  <a:cxn ang="0">
                    <a:pos x="0" y="2"/>
                  </a:cxn>
                  <a:cxn ang="0">
                    <a:pos x="2" y="16"/>
                  </a:cxn>
                  <a:cxn ang="0">
                    <a:pos x="0" y="20"/>
                  </a:cxn>
                  <a:cxn ang="0">
                    <a:pos x="0" y="22"/>
                  </a:cxn>
                  <a:cxn ang="0">
                    <a:pos x="2" y="27"/>
                  </a:cxn>
                  <a:cxn ang="0">
                    <a:pos x="2" y="31"/>
                  </a:cxn>
                  <a:cxn ang="0">
                    <a:pos x="2" y="31"/>
                  </a:cxn>
                </a:cxnLst>
                <a:rect l="0" t="0" r="r" b="b"/>
                <a:pathLst>
                  <a:path w="62" h="39">
                    <a:moveTo>
                      <a:pt x="2" y="31"/>
                    </a:moveTo>
                    <a:lnTo>
                      <a:pt x="2" y="31"/>
                    </a:lnTo>
                    <a:lnTo>
                      <a:pt x="8" y="39"/>
                    </a:lnTo>
                    <a:lnTo>
                      <a:pt x="10" y="39"/>
                    </a:lnTo>
                    <a:lnTo>
                      <a:pt x="16" y="31"/>
                    </a:lnTo>
                    <a:lnTo>
                      <a:pt x="14" y="25"/>
                    </a:lnTo>
                    <a:lnTo>
                      <a:pt x="24" y="27"/>
                    </a:lnTo>
                    <a:lnTo>
                      <a:pt x="26" y="31"/>
                    </a:lnTo>
                    <a:lnTo>
                      <a:pt x="30" y="31"/>
                    </a:lnTo>
                    <a:lnTo>
                      <a:pt x="36" y="29"/>
                    </a:lnTo>
                    <a:lnTo>
                      <a:pt x="36" y="25"/>
                    </a:lnTo>
                    <a:lnTo>
                      <a:pt x="44" y="25"/>
                    </a:lnTo>
                    <a:lnTo>
                      <a:pt x="54" y="27"/>
                    </a:lnTo>
                    <a:lnTo>
                      <a:pt x="58" y="27"/>
                    </a:lnTo>
                    <a:lnTo>
                      <a:pt x="62" y="25"/>
                    </a:lnTo>
                    <a:lnTo>
                      <a:pt x="62" y="22"/>
                    </a:lnTo>
                    <a:lnTo>
                      <a:pt x="58" y="18"/>
                    </a:lnTo>
                    <a:lnTo>
                      <a:pt x="54" y="16"/>
                    </a:lnTo>
                    <a:lnTo>
                      <a:pt x="48" y="12"/>
                    </a:lnTo>
                    <a:lnTo>
                      <a:pt x="46" y="12"/>
                    </a:lnTo>
                    <a:lnTo>
                      <a:pt x="36" y="10"/>
                    </a:lnTo>
                    <a:lnTo>
                      <a:pt x="34" y="8"/>
                    </a:lnTo>
                    <a:lnTo>
                      <a:pt x="28" y="2"/>
                    </a:lnTo>
                    <a:lnTo>
                      <a:pt x="24" y="2"/>
                    </a:lnTo>
                    <a:lnTo>
                      <a:pt x="20" y="0"/>
                    </a:lnTo>
                    <a:lnTo>
                      <a:pt x="8" y="0"/>
                    </a:lnTo>
                    <a:lnTo>
                      <a:pt x="2" y="2"/>
                    </a:lnTo>
                    <a:lnTo>
                      <a:pt x="0" y="2"/>
                    </a:lnTo>
                    <a:lnTo>
                      <a:pt x="2" y="16"/>
                    </a:lnTo>
                    <a:lnTo>
                      <a:pt x="0" y="20"/>
                    </a:lnTo>
                    <a:lnTo>
                      <a:pt x="0" y="22"/>
                    </a:lnTo>
                    <a:lnTo>
                      <a:pt x="2" y="27"/>
                    </a:lnTo>
                    <a:lnTo>
                      <a:pt x="2" y="31"/>
                    </a:lnTo>
                    <a:lnTo>
                      <a:pt x="2" y="3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88" name="Freeform 731"/>
              <p:cNvSpPr>
                <a:spLocks/>
              </p:cNvSpPr>
              <p:nvPr/>
            </p:nvSpPr>
            <p:spPr bwMode="auto">
              <a:xfrm>
                <a:off x="5289550" y="4587875"/>
                <a:ext cx="163513" cy="209550"/>
              </a:xfrm>
              <a:custGeom>
                <a:avLst/>
                <a:gdLst/>
                <a:ahLst/>
                <a:cxnLst>
                  <a:cxn ang="0">
                    <a:pos x="39" y="132"/>
                  </a:cxn>
                  <a:cxn ang="0">
                    <a:pos x="41" y="123"/>
                  </a:cxn>
                  <a:cxn ang="0">
                    <a:pos x="49" y="123"/>
                  </a:cxn>
                  <a:cxn ang="0">
                    <a:pos x="57" y="125"/>
                  </a:cxn>
                  <a:cxn ang="0">
                    <a:pos x="57" y="119"/>
                  </a:cxn>
                  <a:cxn ang="0">
                    <a:pos x="55" y="109"/>
                  </a:cxn>
                  <a:cxn ang="0">
                    <a:pos x="57" y="103"/>
                  </a:cxn>
                  <a:cxn ang="0">
                    <a:pos x="55" y="95"/>
                  </a:cxn>
                  <a:cxn ang="0">
                    <a:pos x="65" y="95"/>
                  </a:cxn>
                  <a:cxn ang="0">
                    <a:pos x="65" y="91"/>
                  </a:cxn>
                  <a:cxn ang="0">
                    <a:pos x="73" y="93"/>
                  </a:cxn>
                  <a:cxn ang="0">
                    <a:pos x="77" y="93"/>
                  </a:cxn>
                  <a:cxn ang="0">
                    <a:pos x="87" y="93"/>
                  </a:cxn>
                  <a:cxn ang="0">
                    <a:pos x="93" y="101"/>
                  </a:cxn>
                  <a:cxn ang="0">
                    <a:pos x="95" y="101"/>
                  </a:cxn>
                  <a:cxn ang="0">
                    <a:pos x="97" y="85"/>
                  </a:cxn>
                  <a:cxn ang="0">
                    <a:pos x="93" y="81"/>
                  </a:cxn>
                  <a:cxn ang="0">
                    <a:pos x="95" y="73"/>
                  </a:cxn>
                  <a:cxn ang="0">
                    <a:pos x="93" y="65"/>
                  </a:cxn>
                  <a:cxn ang="0">
                    <a:pos x="93" y="56"/>
                  </a:cxn>
                  <a:cxn ang="0">
                    <a:pos x="85" y="50"/>
                  </a:cxn>
                  <a:cxn ang="0">
                    <a:pos x="87" y="46"/>
                  </a:cxn>
                  <a:cxn ang="0">
                    <a:pos x="87" y="34"/>
                  </a:cxn>
                  <a:cxn ang="0">
                    <a:pos x="97" y="32"/>
                  </a:cxn>
                  <a:cxn ang="0">
                    <a:pos x="103" y="20"/>
                  </a:cxn>
                  <a:cxn ang="0">
                    <a:pos x="87" y="16"/>
                  </a:cxn>
                  <a:cxn ang="0">
                    <a:pos x="79" y="20"/>
                  </a:cxn>
                  <a:cxn ang="0">
                    <a:pos x="79" y="12"/>
                  </a:cxn>
                  <a:cxn ang="0">
                    <a:pos x="75" y="0"/>
                  </a:cxn>
                  <a:cxn ang="0">
                    <a:pos x="65" y="0"/>
                  </a:cxn>
                  <a:cxn ang="0">
                    <a:pos x="57" y="0"/>
                  </a:cxn>
                  <a:cxn ang="0">
                    <a:pos x="49" y="2"/>
                  </a:cxn>
                  <a:cxn ang="0">
                    <a:pos x="14" y="24"/>
                  </a:cxn>
                  <a:cxn ang="0">
                    <a:pos x="12" y="30"/>
                  </a:cxn>
                  <a:cxn ang="0">
                    <a:pos x="14" y="36"/>
                  </a:cxn>
                  <a:cxn ang="0">
                    <a:pos x="8" y="46"/>
                  </a:cxn>
                  <a:cxn ang="0">
                    <a:pos x="12" y="52"/>
                  </a:cxn>
                  <a:cxn ang="0">
                    <a:pos x="12" y="54"/>
                  </a:cxn>
                  <a:cxn ang="0">
                    <a:pos x="12" y="56"/>
                  </a:cxn>
                  <a:cxn ang="0">
                    <a:pos x="6" y="73"/>
                  </a:cxn>
                  <a:cxn ang="0">
                    <a:pos x="0" y="79"/>
                  </a:cxn>
                  <a:cxn ang="0">
                    <a:pos x="4" y="83"/>
                  </a:cxn>
                  <a:cxn ang="0">
                    <a:pos x="12" y="85"/>
                  </a:cxn>
                  <a:cxn ang="0">
                    <a:pos x="14" y="91"/>
                  </a:cxn>
                  <a:cxn ang="0">
                    <a:pos x="8" y="93"/>
                  </a:cxn>
                  <a:cxn ang="0">
                    <a:pos x="34" y="121"/>
                  </a:cxn>
                  <a:cxn ang="0">
                    <a:pos x="34" y="128"/>
                  </a:cxn>
                  <a:cxn ang="0">
                    <a:pos x="39" y="132"/>
                  </a:cxn>
                </a:cxnLst>
                <a:rect l="0" t="0" r="r" b="b"/>
                <a:pathLst>
                  <a:path w="103" h="132">
                    <a:moveTo>
                      <a:pt x="39" y="132"/>
                    </a:moveTo>
                    <a:lnTo>
                      <a:pt x="39" y="132"/>
                    </a:lnTo>
                    <a:lnTo>
                      <a:pt x="39" y="128"/>
                    </a:lnTo>
                    <a:lnTo>
                      <a:pt x="41" y="123"/>
                    </a:lnTo>
                    <a:lnTo>
                      <a:pt x="45" y="121"/>
                    </a:lnTo>
                    <a:lnTo>
                      <a:pt x="49" y="123"/>
                    </a:lnTo>
                    <a:lnTo>
                      <a:pt x="55" y="125"/>
                    </a:lnTo>
                    <a:lnTo>
                      <a:pt x="57" y="125"/>
                    </a:lnTo>
                    <a:lnTo>
                      <a:pt x="59" y="123"/>
                    </a:lnTo>
                    <a:lnTo>
                      <a:pt x="57" y="119"/>
                    </a:lnTo>
                    <a:lnTo>
                      <a:pt x="55" y="111"/>
                    </a:lnTo>
                    <a:lnTo>
                      <a:pt x="55" y="109"/>
                    </a:lnTo>
                    <a:lnTo>
                      <a:pt x="55" y="105"/>
                    </a:lnTo>
                    <a:lnTo>
                      <a:pt x="57" y="103"/>
                    </a:lnTo>
                    <a:lnTo>
                      <a:pt x="55" y="101"/>
                    </a:lnTo>
                    <a:lnTo>
                      <a:pt x="55" y="95"/>
                    </a:lnTo>
                    <a:lnTo>
                      <a:pt x="57" y="95"/>
                    </a:lnTo>
                    <a:lnTo>
                      <a:pt x="65" y="95"/>
                    </a:lnTo>
                    <a:lnTo>
                      <a:pt x="67" y="95"/>
                    </a:lnTo>
                    <a:lnTo>
                      <a:pt x="65" y="91"/>
                    </a:lnTo>
                    <a:lnTo>
                      <a:pt x="67" y="91"/>
                    </a:lnTo>
                    <a:lnTo>
                      <a:pt x="73" y="93"/>
                    </a:lnTo>
                    <a:lnTo>
                      <a:pt x="73" y="95"/>
                    </a:lnTo>
                    <a:lnTo>
                      <a:pt x="77" y="93"/>
                    </a:lnTo>
                    <a:lnTo>
                      <a:pt x="85" y="93"/>
                    </a:lnTo>
                    <a:lnTo>
                      <a:pt x="87" y="93"/>
                    </a:lnTo>
                    <a:lnTo>
                      <a:pt x="87" y="95"/>
                    </a:lnTo>
                    <a:lnTo>
                      <a:pt x="93" y="101"/>
                    </a:lnTo>
                    <a:lnTo>
                      <a:pt x="95" y="103"/>
                    </a:lnTo>
                    <a:lnTo>
                      <a:pt x="95" y="101"/>
                    </a:lnTo>
                    <a:lnTo>
                      <a:pt x="97" y="93"/>
                    </a:lnTo>
                    <a:lnTo>
                      <a:pt x="97" y="85"/>
                    </a:lnTo>
                    <a:lnTo>
                      <a:pt x="93" y="83"/>
                    </a:lnTo>
                    <a:lnTo>
                      <a:pt x="93" y="81"/>
                    </a:lnTo>
                    <a:lnTo>
                      <a:pt x="95" y="79"/>
                    </a:lnTo>
                    <a:lnTo>
                      <a:pt x="95" y="73"/>
                    </a:lnTo>
                    <a:lnTo>
                      <a:pt x="93" y="71"/>
                    </a:lnTo>
                    <a:lnTo>
                      <a:pt x="93" y="65"/>
                    </a:lnTo>
                    <a:lnTo>
                      <a:pt x="93" y="62"/>
                    </a:lnTo>
                    <a:lnTo>
                      <a:pt x="93" y="56"/>
                    </a:lnTo>
                    <a:lnTo>
                      <a:pt x="91" y="52"/>
                    </a:lnTo>
                    <a:lnTo>
                      <a:pt x="85" y="50"/>
                    </a:lnTo>
                    <a:lnTo>
                      <a:pt x="85" y="46"/>
                    </a:lnTo>
                    <a:lnTo>
                      <a:pt x="87" y="46"/>
                    </a:lnTo>
                    <a:lnTo>
                      <a:pt x="85" y="40"/>
                    </a:lnTo>
                    <a:lnTo>
                      <a:pt x="87" y="34"/>
                    </a:lnTo>
                    <a:lnTo>
                      <a:pt x="93" y="32"/>
                    </a:lnTo>
                    <a:lnTo>
                      <a:pt x="97" y="32"/>
                    </a:lnTo>
                    <a:lnTo>
                      <a:pt x="101" y="32"/>
                    </a:lnTo>
                    <a:lnTo>
                      <a:pt x="103" y="20"/>
                    </a:lnTo>
                    <a:lnTo>
                      <a:pt x="93" y="16"/>
                    </a:lnTo>
                    <a:lnTo>
                      <a:pt x="87" y="16"/>
                    </a:lnTo>
                    <a:lnTo>
                      <a:pt x="83" y="20"/>
                    </a:lnTo>
                    <a:lnTo>
                      <a:pt x="79" y="20"/>
                    </a:lnTo>
                    <a:lnTo>
                      <a:pt x="79" y="16"/>
                    </a:lnTo>
                    <a:lnTo>
                      <a:pt x="79" y="12"/>
                    </a:lnTo>
                    <a:lnTo>
                      <a:pt x="79" y="0"/>
                    </a:lnTo>
                    <a:lnTo>
                      <a:pt x="75" y="0"/>
                    </a:lnTo>
                    <a:lnTo>
                      <a:pt x="67" y="0"/>
                    </a:lnTo>
                    <a:lnTo>
                      <a:pt x="65" y="0"/>
                    </a:lnTo>
                    <a:lnTo>
                      <a:pt x="63" y="0"/>
                    </a:lnTo>
                    <a:lnTo>
                      <a:pt x="57" y="0"/>
                    </a:lnTo>
                    <a:lnTo>
                      <a:pt x="53" y="2"/>
                    </a:lnTo>
                    <a:lnTo>
                      <a:pt x="49" y="2"/>
                    </a:lnTo>
                    <a:lnTo>
                      <a:pt x="47" y="26"/>
                    </a:lnTo>
                    <a:lnTo>
                      <a:pt x="14" y="24"/>
                    </a:lnTo>
                    <a:lnTo>
                      <a:pt x="12" y="26"/>
                    </a:lnTo>
                    <a:lnTo>
                      <a:pt x="12" y="30"/>
                    </a:lnTo>
                    <a:lnTo>
                      <a:pt x="12" y="34"/>
                    </a:lnTo>
                    <a:lnTo>
                      <a:pt x="14" y="36"/>
                    </a:lnTo>
                    <a:lnTo>
                      <a:pt x="16" y="46"/>
                    </a:lnTo>
                    <a:lnTo>
                      <a:pt x="8" y="46"/>
                    </a:lnTo>
                    <a:lnTo>
                      <a:pt x="8" y="50"/>
                    </a:lnTo>
                    <a:lnTo>
                      <a:pt x="12" y="52"/>
                    </a:lnTo>
                    <a:lnTo>
                      <a:pt x="14" y="52"/>
                    </a:lnTo>
                    <a:lnTo>
                      <a:pt x="12" y="54"/>
                    </a:lnTo>
                    <a:lnTo>
                      <a:pt x="8" y="54"/>
                    </a:lnTo>
                    <a:lnTo>
                      <a:pt x="12" y="56"/>
                    </a:lnTo>
                    <a:lnTo>
                      <a:pt x="8" y="65"/>
                    </a:lnTo>
                    <a:lnTo>
                      <a:pt x="6" y="73"/>
                    </a:lnTo>
                    <a:lnTo>
                      <a:pt x="0" y="73"/>
                    </a:lnTo>
                    <a:lnTo>
                      <a:pt x="0" y="79"/>
                    </a:lnTo>
                    <a:lnTo>
                      <a:pt x="6" y="81"/>
                    </a:lnTo>
                    <a:lnTo>
                      <a:pt x="4" y="83"/>
                    </a:lnTo>
                    <a:lnTo>
                      <a:pt x="6" y="85"/>
                    </a:lnTo>
                    <a:lnTo>
                      <a:pt x="12" y="85"/>
                    </a:lnTo>
                    <a:lnTo>
                      <a:pt x="12" y="91"/>
                    </a:lnTo>
                    <a:lnTo>
                      <a:pt x="14" y="91"/>
                    </a:lnTo>
                    <a:lnTo>
                      <a:pt x="14" y="93"/>
                    </a:lnTo>
                    <a:lnTo>
                      <a:pt x="8" y="93"/>
                    </a:lnTo>
                    <a:lnTo>
                      <a:pt x="8" y="95"/>
                    </a:lnTo>
                    <a:lnTo>
                      <a:pt x="34" y="121"/>
                    </a:lnTo>
                    <a:lnTo>
                      <a:pt x="34" y="123"/>
                    </a:lnTo>
                    <a:lnTo>
                      <a:pt x="34" y="128"/>
                    </a:lnTo>
                    <a:lnTo>
                      <a:pt x="38" y="130"/>
                    </a:lnTo>
                    <a:lnTo>
                      <a:pt x="39" y="132"/>
                    </a:lnTo>
                    <a:lnTo>
                      <a:pt x="39" y="13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89" name="Freeform 732"/>
              <p:cNvSpPr>
                <a:spLocks/>
              </p:cNvSpPr>
              <p:nvPr/>
            </p:nvSpPr>
            <p:spPr bwMode="auto">
              <a:xfrm>
                <a:off x="5727700" y="5180013"/>
                <a:ext cx="206375" cy="231775"/>
              </a:xfrm>
              <a:custGeom>
                <a:avLst/>
                <a:gdLst/>
                <a:ahLst/>
                <a:cxnLst>
                  <a:cxn ang="0">
                    <a:pos x="87" y="12"/>
                  </a:cxn>
                  <a:cxn ang="0">
                    <a:pos x="104" y="16"/>
                  </a:cxn>
                  <a:cxn ang="0">
                    <a:pos x="120" y="23"/>
                  </a:cxn>
                  <a:cxn ang="0">
                    <a:pos x="126" y="33"/>
                  </a:cxn>
                  <a:cxn ang="0">
                    <a:pos x="124" y="39"/>
                  </a:cxn>
                  <a:cxn ang="0">
                    <a:pos x="122" y="51"/>
                  </a:cxn>
                  <a:cxn ang="0">
                    <a:pos x="130" y="65"/>
                  </a:cxn>
                  <a:cxn ang="0">
                    <a:pos x="122" y="75"/>
                  </a:cxn>
                  <a:cxn ang="0">
                    <a:pos x="122" y="81"/>
                  </a:cxn>
                  <a:cxn ang="0">
                    <a:pos x="124" y="85"/>
                  </a:cxn>
                  <a:cxn ang="0">
                    <a:pos x="122" y="96"/>
                  </a:cxn>
                  <a:cxn ang="0">
                    <a:pos x="122" y="104"/>
                  </a:cxn>
                  <a:cxn ang="0">
                    <a:pos x="122" y="114"/>
                  </a:cxn>
                  <a:cxn ang="0">
                    <a:pos x="126" y="116"/>
                  </a:cxn>
                  <a:cxn ang="0">
                    <a:pos x="120" y="132"/>
                  </a:cxn>
                  <a:cxn ang="0">
                    <a:pos x="104" y="144"/>
                  </a:cxn>
                  <a:cxn ang="0">
                    <a:pos x="92" y="142"/>
                  </a:cxn>
                  <a:cxn ang="0">
                    <a:pos x="87" y="142"/>
                  </a:cxn>
                  <a:cxn ang="0">
                    <a:pos x="77" y="144"/>
                  </a:cxn>
                  <a:cxn ang="0">
                    <a:pos x="73" y="142"/>
                  </a:cxn>
                  <a:cxn ang="0">
                    <a:pos x="65" y="136"/>
                  </a:cxn>
                  <a:cxn ang="0">
                    <a:pos x="59" y="134"/>
                  </a:cxn>
                  <a:cxn ang="0">
                    <a:pos x="51" y="132"/>
                  </a:cxn>
                  <a:cxn ang="0">
                    <a:pos x="49" y="122"/>
                  </a:cxn>
                  <a:cxn ang="0">
                    <a:pos x="51" y="114"/>
                  </a:cxn>
                  <a:cxn ang="0">
                    <a:pos x="47" y="112"/>
                  </a:cxn>
                  <a:cxn ang="0">
                    <a:pos x="41" y="104"/>
                  </a:cxn>
                  <a:cxn ang="0">
                    <a:pos x="33" y="94"/>
                  </a:cxn>
                  <a:cxn ang="0">
                    <a:pos x="29" y="90"/>
                  </a:cxn>
                  <a:cxn ang="0">
                    <a:pos x="29" y="90"/>
                  </a:cxn>
                  <a:cxn ang="0">
                    <a:pos x="24" y="90"/>
                  </a:cxn>
                  <a:cxn ang="0">
                    <a:pos x="22" y="88"/>
                  </a:cxn>
                  <a:cxn ang="0">
                    <a:pos x="12" y="79"/>
                  </a:cxn>
                  <a:cxn ang="0">
                    <a:pos x="10" y="69"/>
                  </a:cxn>
                  <a:cxn ang="0">
                    <a:pos x="4" y="63"/>
                  </a:cxn>
                  <a:cxn ang="0">
                    <a:pos x="2" y="59"/>
                  </a:cxn>
                  <a:cxn ang="0">
                    <a:pos x="2" y="53"/>
                  </a:cxn>
                  <a:cxn ang="0">
                    <a:pos x="12" y="53"/>
                  </a:cxn>
                  <a:cxn ang="0">
                    <a:pos x="18" y="53"/>
                  </a:cxn>
                  <a:cxn ang="0">
                    <a:pos x="22" y="51"/>
                  </a:cxn>
                  <a:cxn ang="0">
                    <a:pos x="39" y="49"/>
                  </a:cxn>
                  <a:cxn ang="0">
                    <a:pos x="49" y="45"/>
                  </a:cxn>
                  <a:cxn ang="0">
                    <a:pos x="51" y="31"/>
                  </a:cxn>
                  <a:cxn ang="0">
                    <a:pos x="55" y="25"/>
                  </a:cxn>
                  <a:cxn ang="0">
                    <a:pos x="61" y="21"/>
                  </a:cxn>
                  <a:cxn ang="0">
                    <a:pos x="65" y="14"/>
                  </a:cxn>
                  <a:cxn ang="0">
                    <a:pos x="73" y="10"/>
                  </a:cxn>
                  <a:cxn ang="0">
                    <a:pos x="89" y="0"/>
                  </a:cxn>
                </a:cxnLst>
                <a:rect l="0" t="0" r="r" b="b"/>
                <a:pathLst>
                  <a:path w="130" h="146">
                    <a:moveTo>
                      <a:pt x="89" y="0"/>
                    </a:moveTo>
                    <a:lnTo>
                      <a:pt x="87" y="12"/>
                    </a:lnTo>
                    <a:lnTo>
                      <a:pt x="94" y="12"/>
                    </a:lnTo>
                    <a:lnTo>
                      <a:pt x="104" y="16"/>
                    </a:lnTo>
                    <a:lnTo>
                      <a:pt x="114" y="21"/>
                    </a:lnTo>
                    <a:lnTo>
                      <a:pt x="120" y="23"/>
                    </a:lnTo>
                    <a:lnTo>
                      <a:pt x="124" y="29"/>
                    </a:lnTo>
                    <a:lnTo>
                      <a:pt x="126" y="33"/>
                    </a:lnTo>
                    <a:lnTo>
                      <a:pt x="126" y="35"/>
                    </a:lnTo>
                    <a:lnTo>
                      <a:pt x="124" y="39"/>
                    </a:lnTo>
                    <a:lnTo>
                      <a:pt x="122" y="43"/>
                    </a:lnTo>
                    <a:lnTo>
                      <a:pt x="122" y="51"/>
                    </a:lnTo>
                    <a:lnTo>
                      <a:pt x="124" y="59"/>
                    </a:lnTo>
                    <a:lnTo>
                      <a:pt x="130" y="65"/>
                    </a:lnTo>
                    <a:lnTo>
                      <a:pt x="124" y="73"/>
                    </a:lnTo>
                    <a:lnTo>
                      <a:pt x="122" y="75"/>
                    </a:lnTo>
                    <a:lnTo>
                      <a:pt x="122" y="79"/>
                    </a:lnTo>
                    <a:lnTo>
                      <a:pt x="122" y="81"/>
                    </a:lnTo>
                    <a:lnTo>
                      <a:pt x="124" y="83"/>
                    </a:lnTo>
                    <a:lnTo>
                      <a:pt x="124" y="85"/>
                    </a:lnTo>
                    <a:lnTo>
                      <a:pt x="122" y="90"/>
                    </a:lnTo>
                    <a:lnTo>
                      <a:pt x="122" y="96"/>
                    </a:lnTo>
                    <a:lnTo>
                      <a:pt x="122" y="100"/>
                    </a:lnTo>
                    <a:lnTo>
                      <a:pt x="122" y="104"/>
                    </a:lnTo>
                    <a:lnTo>
                      <a:pt x="124" y="110"/>
                    </a:lnTo>
                    <a:lnTo>
                      <a:pt x="122" y="114"/>
                    </a:lnTo>
                    <a:lnTo>
                      <a:pt x="124" y="116"/>
                    </a:lnTo>
                    <a:lnTo>
                      <a:pt x="126" y="116"/>
                    </a:lnTo>
                    <a:lnTo>
                      <a:pt x="126" y="120"/>
                    </a:lnTo>
                    <a:lnTo>
                      <a:pt x="120" y="132"/>
                    </a:lnTo>
                    <a:lnTo>
                      <a:pt x="106" y="146"/>
                    </a:lnTo>
                    <a:lnTo>
                      <a:pt x="104" y="144"/>
                    </a:lnTo>
                    <a:lnTo>
                      <a:pt x="96" y="144"/>
                    </a:lnTo>
                    <a:lnTo>
                      <a:pt x="92" y="142"/>
                    </a:lnTo>
                    <a:lnTo>
                      <a:pt x="89" y="142"/>
                    </a:lnTo>
                    <a:lnTo>
                      <a:pt x="87" y="142"/>
                    </a:lnTo>
                    <a:lnTo>
                      <a:pt x="79" y="142"/>
                    </a:lnTo>
                    <a:lnTo>
                      <a:pt x="77" y="144"/>
                    </a:lnTo>
                    <a:lnTo>
                      <a:pt x="75" y="142"/>
                    </a:lnTo>
                    <a:lnTo>
                      <a:pt x="73" y="142"/>
                    </a:lnTo>
                    <a:lnTo>
                      <a:pt x="69" y="140"/>
                    </a:lnTo>
                    <a:lnTo>
                      <a:pt x="65" y="136"/>
                    </a:lnTo>
                    <a:lnTo>
                      <a:pt x="61" y="134"/>
                    </a:lnTo>
                    <a:lnTo>
                      <a:pt x="59" y="134"/>
                    </a:lnTo>
                    <a:lnTo>
                      <a:pt x="57" y="134"/>
                    </a:lnTo>
                    <a:lnTo>
                      <a:pt x="51" y="132"/>
                    </a:lnTo>
                    <a:lnTo>
                      <a:pt x="51" y="130"/>
                    </a:lnTo>
                    <a:lnTo>
                      <a:pt x="49" y="122"/>
                    </a:lnTo>
                    <a:lnTo>
                      <a:pt x="51" y="116"/>
                    </a:lnTo>
                    <a:lnTo>
                      <a:pt x="51" y="114"/>
                    </a:lnTo>
                    <a:lnTo>
                      <a:pt x="49" y="114"/>
                    </a:lnTo>
                    <a:lnTo>
                      <a:pt x="47" y="112"/>
                    </a:lnTo>
                    <a:lnTo>
                      <a:pt x="45" y="106"/>
                    </a:lnTo>
                    <a:lnTo>
                      <a:pt x="41" y="104"/>
                    </a:lnTo>
                    <a:lnTo>
                      <a:pt x="39" y="96"/>
                    </a:lnTo>
                    <a:lnTo>
                      <a:pt x="33" y="94"/>
                    </a:lnTo>
                    <a:lnTo>
                      <a:pt x="31" y="92"/>
                    </a:lnTo>
                    <a:lnTo>
                      <a:pt x="29" y="90"/>
                    </a:lnTo>
                    <a:lnTo>
                      <a:pt x="29" y="88"/>
                    </a:lnTo>
                    <a:lnTo>
                      <a:pt x="29" y="90"/>
                    </a:lnTo>
                    <a:lnTo>
                      <a:pt x="27" y="90"/>
                    </a:lnTo>
                    <a:lnTo>
                      <a:pt x="24" y="90"/>
                    </a:lnTo>
                    <a:lnTo>
                      <a:pt x="22" y="90"/>
                    </a:lnTo>
                    <a:lnTo>
                      <a:pt x="22" y="88"/>
                    </a:lnTo>
                    <a:lnTo>
                      <a:pt x="20" y="85"/>
                    </a:lnTo>
                    <a:lnTo>
                      <a:pt x="12" y="79"/>
                    </a:lnTo>
                    <a:lnTo>
                      <a:pt x="10" y="73"/>
                    </a:lnTo>
                    <a:lnTo>
                      <a:pt x="10" y="69"/>
                    </a:lnTo>
                    <a:lnTo>
                      <a:pt x="6" y="65"/>
                    </a:lnTo>
                    <a:lnTo>
                      <a:pt x="4" y="63"/>
                    </a:lnTo>
                    <a:lnTo>
                      <a:pt x="2" y="61"/>
                    </a:lnTo>
                    <a:lnTo>
                      <a:pt x="2" y="59"/>
                    </a:lnTo>
                    <a:lnTo>
                      <a:pt x="0" y="53"/>
                    </a:lnTo>
                    <a:lnTo>
                      <a:pt x="2" y="53"/>
                    </a:lnTo>
                    <a:lnTo>
                      <a:pt x="10" y="53"/>
                    </a:lnTo>
                    <a:lnTo>
                      <a:pt x="12" y="53"/>
                    </a:lnTo>
                    <a:lnTo>
                      <a:pt x="14" y="53"/>
                    </a:lnTo>
                    <a:lnTo>
                      <a:pt x="18" y="53"/>
                    </a:lnTo>
                    <a:lnTo>
                      <a:pt x="20" y="51"/>
                    </a:lnTo>
                    <a:lnTo>
                      <a:pt x="22" y="51"/>
                    </a:lnTo>
                    <a:lnTo>
                      <a:pt x="27" y="53"/>
                    </a:lnTo>
                    <a:lnTo>
                      <a:pt x="39" y="49"/>
                    </a:lnTo>
                    <a:lnTo>
                      <a:pt x="45" y="45"/>
                    </a:lnTo>
                    <a:lnTo>
                      <a:pt x="49" y="45"/>
                    </a:lnTo>
                    <a:lnTo>
                      <a:pt x="51" y="35"/>
                    </a:lnTo>
                    <a:lnTo>
                      <a:pt x="51" y="31"/>
                    </a:lnTo>
                    <a:lnTo>
                      <a:pt x="55" y="29"/>
                    </a:lnTo>
                    <a:lnTo>
                      <a:pt x="55" y="25"/>
                    </a:lnTo>
                    <a:lnTo>
                      <a:pt x="57" y="23"/>
                    </a:lnTo>
                    <a:lnTo>
                      <a:pt x="61" y="21"/>
                    </a:lnTo>
                    <a:lnTo>
                      <a:pt x="61" y="19"/>
                    </a:lnTo>
                    <a:lnTo>
                      <a:pt x="65" y="14"/>
                    </a:lnTo>
                    <a:lnTo>
                      <a:pt x="67" y="12"/>
                    </a:lnTo>
                    <a:lnTo>
                      <a:pt x="73" y="10"/>
                    </a:lnTo>
                    <a:lnTo>
                      <a:pt x="75" y="6"/>
                    </a:lnTo>
                    <a:lnTo>
                      <a:pt x="89" y="0"/>
                    </a:lnTo>
                    <a:lnTo>
                      <a:pt x="89"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90" name="Freeform 733"/>
              <p:cNvSpPr>
                <a:spLocks/>
              </p:cNvSpPr>
              <p:nvPr/>
            </p:nvSpPr>
            <p:spPr bwMode="auto">
              <a:xfrm>
                <a:off x="5643563" y="4945063"/>
                <a:ext cx="303213" cy="319088"/>
              </a:xfrm>
              <a:custGeom>
                <a:avLst/>
                <a:gdLst/>
                <a:ahLst/>
                <a:cxnLst>
                  <a:cxn ang="0">
                    <a:pos x="45" y="193"/>
                  </a:cxn>
                  <a:cxn ang="0">
                    <a:pos x="51" y="201"/>
                  </a:cxn>
                  <a:cxn ang="0">
                    <a:pos x="65" y="201"/>
                  </a:cxn>
                  <a:cxn ang="0">
                    <a:pos x="73" y="199"/>
                  </a:cxn>
                  <a:cxn ang="0">
                    <a:pos x="92" y="197"/>
                  </a:cxn>
                  <a:cxn ang="0">
                    <a:pos x="104" y="183"/>
                  </a:cxn>
                  <a:cxn ang="0">
                    <a:pos x="106" y="173"/>
                  </a:cxn>
                  <a:cxn ang="0">
                    <a:pos x="114" y="167"/>
                  </a:cxn>
                  <a:cxn ang="0">
                    <a:pos x="124" y="158"/>
                  </a:cxn>
                  <a:cxn ang="0">
                    <a:pos x="142" y="148"/>
                  </a:cxn>
                  <a:cxn ang="0">
                    <a:pos x="138" y="138"/>
                  </a:cxn>
                  <a:cxn ang="0">
                    <a:pos x="175" y="110"/>
                  </a:cxn>
                  <a:cxn ang="0">
                    <a:pos x="175" y="97"/>
                  </a:cxn>
                  <a:cxn ang="0">
                    <a:pos x="185" y="85"/>
                  </a:cxn>
                  <a:cxn ang="0">
                    <a:pos x="185" y="77"/>
                  </a:cxn>
                  <a:cxn ang="0">
                    <a:pos x="181" y="67"/>
                  </a:cxn>
                  <a:cxn ang="0">
                    <a:pos x="181" y="57"/>
                  </a:cxn>
                  <a:cxn ang="0">
                    <a:pos x="191" y="47"/>
                  </a:cxn>
                  <a:cxn ang="0">
                    <a:pos x="189" y="41"/>
                  </a:cxn>
                  <a:cxn ang="0">
                    <a:pos x="185" y="28"/>
                  </a:cxn>
                  <a:cxn ang="0">
                    <a:pos x="175" y="24"/>
                  </a:cxn>
                  <a:cxn ang="0">
                    <a:pos x="165" y="16"/>
                  </a:cxn>
                  <a:cxn ang="0">
                    <a:pos x="167" y="10"/>
                  </a:cxn>
                  <a:cxn ang="0">
                    <a:pos x="147" y="10"/>
                  </a:cxn>
                  <a:cxn ang="0">
                    <a:pos x="147" y="4"/>
                  </a:cxn>
                  <a:cxn ang="0">
                    <a:pos x="114" y="14"/>
                  </a:cxn>
                  <a:cxn ang="0">
                    <a:pos x="104" y="24"/>
                  </a:cxn>
                  <a:cxn ang="0">
                    <a:pos x="100" y="34"/>
                  </a:cxn>
                  <a:cxn ang="0">
                    <a:pos x="104" y="45"/>
                  </a:cxn>
                  <a:cxn ang="0">
                    <a:pos x="104" y="57"/>
                  </a:cxn>
                  <a:cxn ang="0">
                    <a:pos x="116" y="71"/>
                  </a:cxn>
                  <a:cxn ang="0">
                    <a:pos x="124" y="77"/>
                  </a:cxn>
                  <a:cxn ang="0">
                    <a:pos x="138" y="95"/>
                  </a:cxn>
                  <a:cxn ang="0">
                    <a:pos x="120" y="97"/>
                  </a:cxn>
                  <a:cxn ang="0">
                    <a:pos x="116" y="91"/>
                  </a:cxn>
                  <a:cxn ang="0">
                    <a:pos x="106" y="81"/>
                  </a:cxn>
                  <a:cxn ang="0">
                    <a:pos x="100" y="73"/>
                  </a:cxn>
                  <a:cxn ang="0">
                    <a:pos x="92" y="65"/>
                  </a:cxn>
                  <a:cxn ang="0">
                    <a:pos x="84" y="71"/>
                  </a:cxn>
                  <a:cxn ang="0">
                    <a:pos x="63" y="67"/>
                  </a:cxn>
                  <a:cxn ang="0">
                    <a:pos x="59" y="57"/>
                  </a:cxn>
                  <a:cxn ang="0">
                    <a:pos x="51" y="61"/>
                  </a:cxn>
                  <a:cxn ang="0">
                    <a:pos x="47" y="47"/>
                  </a:cxn>
                  <a:cxn ang="0">
                    <a:pos x="39" y="63"/>
                  </a:cxn>
                  <a:cxn ang="0">
                    <a:pos x="37" y="83"/>
                  </a:cxn>
                  <a:cxn ang="0">
                    <a:pos x="0" y="162"/>
                  </a:cxn>
                  <a:cxn ang="0">
                    <a:pos x="8" y="177"/>
                  </a:cxn>
                  <a:cxn ang="0">
                    <a:pos x="17" y="191"/>
                  </a:cxn>
                  <a:cxn ang="0">
                    <a:pos x="21" y="197"/>
                  </a:cxn>
                </a:cxnLst>
                <a:rect l="0" t="0" r="r" b="b"/>
                <a:pathLst>
                  <a:path w="191" h="201">
                    <a:moveTo>
                      <a:pt x="21" y="197"/>
                    </a:moveTo>
                    <a:lnTo>
                      <a:pt x="39" y="193"/>
                    </a:lnTo>
                    <a:lnTo>
                      <a:pt x="45" y="193"/>
                    </a:lnTo>
                    <a:lnTo>
                      <a:pt x="47" y="197"/>
                    </a:lnTo>
                    <a:lnTo>
                      <a:pt x="49" y="199"/>
                    </a:lnTo>
                    <a:lnTo>
                      <a:pt x="51" y="201"/>
                    </a:lnTo>
                    <a:lnTo>
                      <a:pt x="55" y="201"/>
                    </a:lnTo>
                    <a:lnTo>
                      <a:pt x="63" y="201"/>
                    </a:lnTo>
                    <a:lnTo>
                      <a:pt x="65" y="201"/>
                    </a:lnTo>
                    <a:lnTo>
                      <a:pt x="67" y="201"/>
                    </a:lnTo>
                    <a:lnTo>
                      <a:pt x="69" y="201"/>
                    </a:lnTo>
                    <a:lnTo>
                      <a:pt x="73" y="199"/>
                    </a:lnTo>
                    <a:lnTo>
                      <a:pt x="75" y="199"/>
                    </a:lnTo>
                    <a:lnTo>
                      <a:pt x="79" y="201"/>
                    </a:lnTo>
                    <a:lnTo>
                      <a:pt x="92" y="197"/>
                    </a:lnTo>
                    <a:lnTo>
                      <a:pt x="96" y="193"/>
                    </a:lnTo>
                    <a:lnTo>
                      <a:pt x="102" y="193"/>
                    </a:lnTo>
                    <a:lnTo>
                      <a:pt x="104" y="183"/>
                    </a:lnTo>
                    <a:lnTo>
                      <a:pt x="104" y="179"/>
                    </a:lnTo>
                    <a:lnTo>
                      <a:pt x="106" y="177"/>
                    </a:lnTo>
                    <a:lnTo>
                      <a:pt x="106" y="173"/>
                    </a:lnTo>
                    <a:lnTo>
                      <a:pt x="110" y="171"/>
                    </a:lnTo>
                    <a:lnTo>
                      <a:pt x="114" y="169"/>
                    </a:lnTo>
                    <a:lnTo>
                      <a:pt x="114" y="167"/>
                    </a:lnTo>
                    <a:lnTo>
                      <a:pt x="116" y="162"/>
                    </a:lnTo>
                    <a:lnTo>
                      <a:pt x="120" y="160"/>
                    </a:lnTo>
                    <a:lnTo>
                      <a:pt x="124" y="158"/>
                    </a:lnTo>
                    <a:lnTo>
                      <a:pt x="128" y="154"/>
                    </a:lnTo>
                    <a:lnTo>
                      <a:pt x="140" y="150"/>
                    </a:lnTo>
                    <a:lnTo>
                      <a:pt x="142" y="148"/>
                    </a:lnTo>
                    <a:lnTo>
                      <a:pt x="142" y="144"/>
                    </a:lnTo>
                    <a:lnTo>
                      <a:pt x="140" y="142"/>
                    </a:lnTo>
                    <a:lnTo>
                      <a:pt x="138" y="138"/>
                    </a:lnTo>
                    <a:lnTo>
                      <a:pt x="175" y="124"/>
                    </a:lnTo>
                    <a:lnTo>
                      <a:pt x="171" y="114"/>
                    </a:lnTo>
                    <a:lnTo>
                      <a:pt x="175" y="110"/>
                    </a:lnTo>
                    <a:lnTo>
                      <a:pt x="175" y="106"/>
                    </a:lnTo>
                    <a:lnTo>
                      <a:pt x="175" y="104"/>
                    </a:lnTo>
                    <a:lnTo>
                      <a:pt x="175" y="97"/>
                    </a:lnTo>
                    <a:lnTo>
                      <a:pt x="175" y="93"/>
                    </a:lnTo>
                    <a:lnTo>
                      <a:pt x="177" y="91"/>
                    </a:lnTo>
                    <a:lnTo>
                      <a:pt x="185" y="85"/>
                    </a:lnTo>
                    <a:lnTo>
                      <a:pt x="187" y="83"/>
                    </a:lnTo>
                    <a:lnTo>
                      <a:pt x="187" y="81"/>
                    </a:lnTo>
                    <a:lnTo>
                      <a:pt x="185" y="77"/>
                    </a:lnTo>
                    <a:lnTo>
                      <a:pt x="181" y="77"/>
                    </a:lnTo>
                    <a:lnTo>
                      <a:pt x="181" y="75"/>
                    </a:lnTo>
                    <a:lnTo>
                      <a:pt x="181" y="67"/>
                    </a:lnTo>
                    <a:lnTo>
                      <a:pt x="181" y="63"/>
                    </a:lnTo>
                    <a:lnTo>
                      <a:pt x="181" y="61"/>
                    </a:lnTo>
                    <a:lnTo>
                      <a:pt x="181" y="57"/>
                    </a:lnTo>
                    <a:lnTo>
                      <a:pt x="187" y="55"/>
                    </a:lnTo>
                    <a:lnTo>
                      <a:pt x="189" y="51"/>
                    </a:lnTo>
                    <a:lnTo>
                      <a:pt x="191" y="47"/>
                    </a:lnTo>
                    <a:lnTo>
                      <a:pt x="189" y="45"/>
                    </a:lnTo>
                    <a:lnTo>
                      <a:pt x="189" y="43"/>
                    </a:lnTo>
                    <a:lnTo>
                      <a:pt x="189" y="41"/>
                    </a:lnTo>
                    <a:lnTo>
                      <a:pt x="189" y="35"/>
                    </a:lnTo>
                    <a:lnTo>
                      <a:pt x="187" y="34"/>
                    </a:lnTo>
                    <a:lnTo>
                      <a:pt x="185" y="28"/>
                    </a:lnTo>
                    <a:lnTo>
                      <a:pt x="185" y="26"/>
                    </a:lnTo>
                    <a:lnTo>
                      <a:pt x="179" y="26"/>
                    </a:lnTo>
                    <a:lnTo>
                      <a:pt x="175" y="24"/>
                    </a:lnTo>
                    <a:lnTo>
                      <a:pt x="169" y="18"/>
                    </a:lnTo>
                    <a:lnTo>
                      <a:pt x="167" y="18"/>
                    </a:lnTo>
                    <a:lnTo>
                      <a:pt x="165" y="16"/>
                    </a:lnTo>
                    <a:lnTo>
                      <a:pt x="165" y="14"/>
                    </a:lnTo>
                    <a:lnTo>
                      <a:pt x="165" y="8"/>
                    </a:lnTo>
                    <a:lnTo>
                      <a:pt x="167" y="10"/>
                    </a:lnTo>
                    <a:lnTo>
                      <a:pt x="157" y="10"/>
                    </a:lnTo>
                    <a:lnTo>
                      <a:pt x="151" y="10"/>
                    </a:lnTo>
                    <a:lnTo>
                      <a:pt x="147" y="10"/>
                    </a:lnTo>
                    <a:lnTo>
                      <a:pt x="149" y="6"/>
                    </a:lnTo>
                    <a:lnTo>
                      <a:pt x="149" y="4"/>
                    </a:lnTo>
                    <a:lnTo>
                      <a:pt x="147" y="4"/>
                    </a:lnTo>
                    <a:lnTo>
                      <a:pt x="147" y="0"/>
                    </a:lnTo>
                    <a:lnTo>
                      <a:pt x="114" y="10"/>
                    </a:lnTo>
                    <a:lnTo>
                      <a:pt x="114" y="14"/>
                    </a:lnTo>
                    <a:lnTo>
                      <a:pt x="110" y="18"/>
                    </a:lnTo>
                    <a:lnTo>
                      <a:pt x="104" y="20"/>
                    </a:lnTo>
                    <a:lnTo>
                      <a:pt x="104" y="24"/>
                    </a:lnTo>
                    <a:lnTo>
                      <a:pt x="102" y="24"/>
                    </a:lnTo>
                    <a:lnTo>
                      <a:pt x="100" y="28"/>
                    </a:lnTo>
                    <a:lnTo>
                      <a:pt x="100" y="34"/>
                    </a:lnTo>
                    <a:lnTo>
                      <a:pt x="102" y="35"/>
                    </a:lnTo>
                    <a:lnTo>
                      <a:pt x="102" y="37"/>
                    </a:lnTo>
                    <a:lnTo>
                      <a:pt x="104" y="45"/>
                    </a:lnTo>
                    <a:lnTo>
                      <a:pt x="106" y="47"/>
                    </a:lnTo>
                    <a:lnTo>
                      <a:pt x="106" y="51"/>
                    </a:lnTo>
                    <a:lnTo>
                      <a:pt x="104" y="57"/>
                    </a:lnTo>
                    <a:lnTo>
                      <a:pt x="106" y="63"/>
                    </a:lnTo>
                    <a:lnTo>
                      <a:pt x="112" y="67"/>
                    </a:lnTo>
                    <a:lnTo>
                      <a:pt x="116" y="71"/>
                    </a:lnTo>
                    <a:lnTo>
                      <a:pt x="120" y="71"/>
                    </a:lnTo>
                    <a:lnTo>
                      <a:pt x="122" y="75"/>
                    </a:lnTo>
                    <a:lnTo>
                      <a:pt x="124" y="77"/>
                    </a:lnTo>
                    <a:lnTo>
                      <a:pt x="128" y="77"/>
                    </a:lnTo>
                    <a:lnTo>
                      <a:pt x="138" y="75"/>
                    </a:lnTo>
                    <a:lnTo>
                      <a:pt x="138" y="95"/>
                    </a:lnTo>
                    <a:lnTo>
                      <a:pt x="130" y="93"/>
                    </a:lnTo>
                    <a:lnTo>
                      <a:pt x="124" y="95"/>
                    </a:lnTo>
                    <a:lnTo>
                      <a:pt x="120" y="97"/>
                    </a:lnTo>
                    <a:lnTo>
                      <a:pt x="116" y="97"/>
                    </a:lnTo>
                    <a:lnTo>
                      <a:pt x="114" y="95"/>
                    </a:lnTo>
                    <a:lnTo>
                      <a:pt x="116" y="91"/>
                    </a:lnTo>
                    <a:lnTo>
                      <a:pt x="114" y="85"/>
                    </a:lnTo>
                    <a:lnTo>
                      <a:pt x="112" y="83"/>
                    </a:lnTo>
                    <a:lnTo>
                      <a:pt x="106" y="81"/>
                    </a:lnTo>
                    <a:lnTo>
                      <a:pt x="104" y="81"/>
                    </a:lnTo>
                    <a:lnTo>
                      <a:pt x="102" y="77"/>
                    </a:lnTo>
                    <a:lnTo>
                      <a:pt x="100" y="73"/>
                    </a:lnTo>
                    <a:lnTo>
                      <a:pt x="94" y="71"/>
                    </a:lnTo>
                    <a:lnTo>
                      <a:pt x="94" y="65"/>
                    </a:lnTo>
                    <a:lnTo>
                      <a:pt x="92" y="65"/>
                    </a:lnTo>
                    <a:lnTo>
                      <a:pt x="88" y="63"/>
                    </a:lnTo>
                    <a:lnTo>
                      <a:pt x="86" y="65"/>
                    </a:lnTo>
                    <a:lnTo>
                      <a:pt x="84" y="71"/>
                    </a:lnTo>
                    <a:lnTo>
                      <a:pt x="77" y="71"/>
                    </a:lnTo>
                    <a:lnTo>
                      <a:pt x="65" y="71"/>
                    </a:lnTo>
                    <a:lnTo>
                      <a:pt x="63" y="67"/>
                    </a:lnTo>
                    <a:lnTo>
                      <a:pt x="59" y="67"/>
                    </a:lnTo>
                    <a:lnTo>
                      <a:pt x="63" y="61"/>
                    </a:lnTo>
                    <a:lnTo>
                      <a:pt x="59" y="57"/>
                    </a:lnTo>
                    <a:lnTo>
                      <a:pt x="57" y="57"/>
                    </a:lnTo>
                    <a:lnTo>
                      <a:pt x="55" y="57"/>
                    </a:lnTo>
                    <a:lnTo>
                      <a:pt x="51" y="61"/>
                    </a:lnTo>
                    <a:lnTo>
                      <a:pt x="49" y="61"/>
                    </a:lnTo>
                    <a:lnTo>
                      <a:pt x="47" y="57"/>
                    </a:lnTo>
                    <a:lnTo>
                      <a:pt x="47" y="47"/>
                    </a:lnTo>
                    <a:lnTo>
                      <a:pt x="37" y="51"/>
                    </a:lnTo>
                    <a:lnTo>
                      <a:pt x="39" y="55"/>
                    </a:lnTo>
                    <a:lnTo>
                      <a:pt x="39" y="63"/>
                    </a:lnTo>
                    <a:lnTo>
                      <a:pt x="37" y="67"/>
                    </a:lnTo>
                    <a:lnTo>
                      <a:pt x="37" y="73"/>
                    </a:lnTo>
                    <a:lnTo>
                      <a:pt x="37" y="83"/>
                    </a:lnTo>
                    <a:lnTo>
                      <a:pt x="37" y="87"/>
                    </a:lnTo>
                    <a:lnTo>
                      <a:pt x="0" y="87"/>
                    </a:lnTo>
                    <a:lnTo>
                      <a:pt x="0" y="162"/>
                    </a:lnTo>
                    <a:lnTo>
                      <a:pt x="2" y="164"/>
                    </a:lnTo>
                    <a:lnTo>
                      <a:pt x="4" y="171"/>
                    </a:lnTo>
                    <a:lnTo>
                      <a:pt x="8" y="177"/>
                    </a:lnTo>
                    <a:lnTo>
                      <a:pt x="12" y="183"/>
                    </a:lnTo>
                    <a:lnTo>
                      <a:pt x="17" y="189"/>
                    </a:lnTo>
                    <a:lnTo>
                      <a:pt x="17" y="191"/>
                    </a:lnTo>
                    <a:lnTo>
                      <a:pt x="19" y="197"/>
                    </a:lnTo>
                    <a:lnTo>
                      <a:pt x="21" y="197"/>
                    </a:lnTo>
                    <a:lnTo>
                      <a:pt x="21" y="19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91" name="Freeform 734"/>
              <p:cNvSpPr>
                <a:spLocks/>
              </p:cNvSpPr>
              <p:nvPr/>
            </p:nvSpPr>
            <p:spPr bwMode="auto">
              <a:xfrm>
                <a:off x="5380038" y="4487863"/>
                <a:ext cx="519113" cy="611188"/>
              </a:xfrm>
              <a:custGeom>
                <a:avLst/>
                <a:gdLst/>
                <a:ahLst/>
                <a:cxnLst>
                  <a:cxn ang="0">
                    <a:pos x="0" y="227"/>
                  </a:cxn>
                  <a:cxn ang="0">
                    <a:pos x="18" y="235"/>
                  </a:cxn>
                  <a:cxn ang="0">
                    <a:pos x="91" y="231"/>
                  </a:cxn>
                  <a:cxn ang="0">
                    <a:pos x="95" y="264"/>
                  </a:cxn>
                  <a:cxn ang="0">
                    <a:pos x="116" y="276"/>
                  </a:cxn>
                  <a:cxn ang="0">
                    <a:pos x="128" y="272"/>
                  </a:cxn>
                  <a:cxn ang="0">
                    <a:pos x="130" y="255"/>
                  </a:cxn>
                  <a:cxn ang="0">
                    <a:pos x="156" y="262"/>
                  </a:cxn>
                  <a:cxn ang="0">
                    <a:pos x="166" y="280"/>
                  </a:cxn>
                  <a:cxn ang="0">
                    <a:pos x="170" y="304"/>
                  </a:cxn>
                  <a:cxn ang="0">
                    <a:pos x="174" y="323"/>
                  </a:cxn>
                  <a:cxn ang="0">
                    <a:pos x="183" y="341"/>
                  </a:cxn>
                  <a:cxn ang="0">
                    <a:pos x="213" y="345"/>
                  </a:cxn>
                  <a:cxn ang="0">
                    <a:pos x="225" y="345"/>
                  </a:cxn>
                  <a:cxn ang="0">
                    <a:pos x="243" y="359"/>
                  </a:cxn>
                  <a:cxn ang="0">
                    <a:pos x="260" y="353"/>
                  </a:cxn>
                  <a:cxn ang="0">
                    <a:pos x="272" y="369"/>
                  </a:cxn>
                  <a:cxn ang="0">
                    <a:pos x="282" y="385"/>
                  </a:cxn>
                  <a:cxn ang="0">
                    <a:pos x="304" y="363"/>
                  </a:cxn>
                  <a:cxn ang="0">
                    <a:pos x="282" y="359"/>
                  </a:cxn>
                  <a:cxn ang="0">
                    <a:pos x="272" y="335"/>
                  </a:cxn>
                  <a:cxn ang="0">
                    <a:pos x="266" y="316"/>
                  </a:cxn>
                  <a:cxn ang="0">
                    <a:pos x="313" y="290"/>
                  </a:cxn>
                  <a:cxn ang="0">
                    <a:pos x="300" y="264"/>
                  </a:cxn>
                  <a:cxn ang="0">
                    <a:pos x="290" y="225"/>
                  </a:cxn>
                  <a:cxn ang="0">
                    <a:pos x="282" y="205"/>
                  </a:cxn>
                  <a:cxn ang="0">
                    <a:pos x="278" y="178"/>
                  </a:cxn>
                  <a:cxn ang="0">
                    <a:pos x="278" y="156"/>
                  </a:cxn>
                  <a:cxn ang="0">
                    <a:pos x="282" y="148"/>
                  </a:cxn>
                  <a:cxn ang="0">
                    <a:pos x="286" y="136"/>
                  </a:cxn>
                  <a:cxn ang="0">
                    <a:pos x="300" y="105"/>
                  </a:cxn>
                  <a:cxn ang="0">
                    <a:pos x="317" y="87"/>
                  </a:cxn>
                  <a:cxn ang="0">
                    <a:pos x="317" y="77"/>
                  </a:cxn>
                  <a:cxn ang="0">
                    <a:pos x="319" y="58"/>
                  </a:cxn>
                  <a:cxn ang="0">
                    <a:pos x="315" y="38"/>
                  </a:cxn>
                  <a:cxn ang="0">
                    <a:pos x="290" y="16"/>
                  </a:cxn>
                  <a:cxn ang="0">
                    <a:pos x="272" y="16"/>
                  </a:cxn>
                  <a:cxn ang="0">
                    <a:pos x="260" y="16"/>
                  </a:cxn>
                  <a:cxn ang="0">
                    <a:pos x="225" y="0"/>
                  </a:cxn>
                  <a:cxn ang="0">
                    <a:pos x="211" y="6"/>
                  </a:cxn>
                  <a:cxn ang="0">
                    <a:pos x="195" y="16"/>
                  </a:cxn>
                  <a:cxn ang="0">
                    <a:pos x="183" y="16"/>
                  </a:cxn>
                  <a:cxn ang="0">
                    <a:pos x="148" y="12"/>
                  </a:cxn>
                  <a:cxn ang="0">
                    <a:pos x="120" y="8"/>
                  </a:cxn>
                  <a:cxn ang="0">
                    <a:pos x="109" y="38"/>
                  </a:cxn>
                  <a:cxn ang="0">
                    <a:pos x="99" y="75"/>
                  </a:cxn>
                  <a:cxn ang="0">
                    <a:pos x="95" y="115"/>
                  </a:cxn>
                  <a:cxn ang="0">
                    <a:pos x="83" y="142"/>
                  </a:cxn>
                  <a:cxn ang="0">
                    <a:pos x="79" y="174"/>
                  </a:cxn>
                  <a:cxn ang="0">
                    <a:pos x="63" y="205"/>
                  </a:cxn>
                  <a:cxn ang="0">
                    <a:pos x="44" y="195"/>
                  </a:cxn>
                  <a:cxn ang="0">
                    <a:pos x="32" y="203"/>
                  </a:cxn>
                  <a:cxn ang="0">
                    <a:pos x="16" y="203"/>
                  </a:cxn>
                  <a:cxn ang="0">
                    <a:pos x="4" y="221"/>
                  </a:cxn>
                </a:cxnLst>
                <a:rect l="0" t="0" r="r" b="b"/>
                <a:pathLst>
                  <a:path w="327" h="385">
                    <a:moveTo>
                      <a:pt x="4" y="221"/>
                    </a:moveTo>
                    <a:lnTo>
                      <a:pt x="4" y="221"/>
                    </a:lnTo>
                    <a:lnTo>
                      <a:pt x="4" y="223"/>
                    </a:lnTo>
                    <a:lnTo>
                      <a:pt x="0" y="225"/>
                    </a:lnTo>
                    <a:lnTo>
                      <a:pt x="0" y="227"/>
                    </a:lnTo>
                    <a:lnTo>
                      <a:pt x="4" y="233"/>
                    </a:lnTo>
                    <a:lnTo>
                      <a:pt x="8" y="235"/>
                    </a:lnTo>
                    <a:lnTo>
                      <a:pt x="8" y="241"/>
                    </a:lnTo>
                    <a:lnTo>
                      <a:pt x="10" y="241"/>
                    </a:lnTo>
                    <a:lnTo>
                      <a:pt x="18" y="235"/>
                    </a:lnTo>
                    <a:lnTo>
                      <a:pt x="24" y="233"/>
                    </a:lnTo>
                    <a:lnTo>
                      <a:pt x="28" y="231"/>
                    </a:lnTo>
                    <a:lnTo>
                      <a:pt x="36" y="231"/>
                    </a:lnTo>
                    <a:lnTo>
                      <a:pt x="55" y="233"/>
                    </a:lnTo>
                    <a:lnTo>
                      <a:pt x="91" y="231"/>
                    </a:lnTo>
                    <a:lnTo>
                      <a:pt x="93" y="243"/>
                    </a:lnTo>
                    <a:lnTo>
                      <a:pt x="93" y="247"/>
                    </a:lnTo>
                    <a:lnTo>
                      <a:pt x="93" y="253"/>
                    </a:lnTo>
                    <a:lnTo>
                      <a:pt x="95" y="257"/>
                    </a:lnTo>
                    <a:lnTo>
                      <a:pt x="95" y="264"/>
                    </a:lnTo>
                    <a:lnTo>
                      <a:pt x="99" y="272"/>
                    </a:lnTo>
                    <a:lnTo>
                      <a:pt x="101" y="274"/>
                    </a:lnTo>
                    <a:lnTo>
                      <a:pt x="107" y="276"/>
                    </a:lnTo>
                    <a:lnTo>
                      <a:pt x="113" y="276"/>
                    </a:lnTo>
                    <a:lnTo>
                      <a:pt x="116" y="276"/>
                    </a:lnTo>
                    <a:lnTo>
                      <a:pt x="118" y="274"/>
                    </a:lnTo>
                    <a:lnTo>
                      <a:pt x="120" y="272"/>
                    </a:lnTo>
                    <a:lnTo>
                      <a:pt x="122" y="274"/>
                    </a:lnTo>
                    <a:lnTo>
                      <a:pt x="126" y="274"/>
                    </a:lnTo>
                    <a:lnTo>
                      <a:pt x="128" y="272"/>
                    </a:lnTo>
                    <a:lnTo>
                      <a:pt x="128" y="270"/>
                    </a:lnTo>
                    <a:lnTo>
                      <a:pt x="126" y="264"/>
                    </a:lnTo>
                    <a:lnTo>
                      <a:pt x="126" y="260"/>
                    </a:lnTo>
                    <a:lnTo>
                      <a:pt x="128" y="257"/>
                    </a:lnTo>
                    <a:lnTo>
                      <a:pt x="130" y="255"/>
                    </a:lnTo>
                    <a:lnTo>
                      <a:pt x="138" y="257"/>
                    </a:lnTo>
                    <a:lnTo>
                      <a:pt x="146" y="257"/>
                    </a:lnTo>
                    <a:lnTo>
                      <a:pt x="148" y="257"/>
                    </a:lnTo>
                    <a:lnTo>
                      <a:pt x="148" y="262"/>
                    </a:lnTo>
                    <a:lnTo>
                      <a:pt x="156" y="262"/>
                    </a:lnTo>
                    <a:lnTo>
                      <a:pt x="160" y="262"/>
                    </a:lnTo>
                    <a:lnTo>
                      <a:pt x="164" y="266"/>
                    </a:lnTo>
                    <a:lnTo>
                      <a:pt x="164" y="274"/>
                    </a:lnTo>
                    <a:lnTo>
                      <a:pt x="164" y="276"/>
                    </a:lnTo>
                    <a:lnTo>
                      <a:pt x="166" y="280"/>
                    </a:lnTo>
                    <a:lnTo>
                      <a:pt x="166" y="282"/>
                    </a:lnTo>
                    <a:lnTo>
                      <a:pt x="166" y="290"/>
                    </a:lnTo>
                    <a:lnTo>
                      <a:pt x="166" y="294"/>
                    </a:lnTo>
                    <a:lnTo>
                      <a:pt x="168" y="300"/>
                    </a:lnTo>
                    <a:lnTo>
                      <a:pt x="170" y="304"/>
                    </a:lnTo>
                    <a:lnTo>
                      <a:pt x="170" y="306"/>
                    </a:lnTo>
                    <a:lnTo>
                      <a:pt x="174" y="310"/>
                    </a:lnTo>
                    <a:lnTo>
                      <a:pt x="176" y="314"/>
                    </a:lnTo>
                    <a:lnTo>
                      <a:pt x="174" y="320"/>
                    </a:lnTo>
                    <a:lnTo>
                      <a:pt x="174" y="323"/>
                    </a:lnTo>
                    <a:lnTo>
                      <a:pt x="174" y="329"/>
                    </a:lnTo>
                    <a:lnTo>
                      <a:pt x="174" y="333"/>
                    </a:lnTo>
                    <a:lnTo>
                      <a:pt x="176" y="339"/>
                    </a:lnTo>
                    <a:lnTo>
                      <a:pt x="181" y="343"/>
                    </a:lnTo>
                    <a:lnTo>
                      <a:pt x="183" y="341"/>
                    </a:lnTo>
                    <a:lnTo>
                      <a:pt x="187" y="339"/>
                    </a:lnTo>
                    <a:lnTo>
                      <a:pt x="191" y="339"/>
                    </a:lnTo>
                    <a:lnTo>
                      <a:pt x="203" y="339"/>
                    </a:lnTo>
                    <a:lnTo>
                      <a:pt x="213" y="335"/>
                    </a:lnTo>
                    <a:lnTo>
                      <a:pt x="213" y="345"/>
                    </a:lnTo>
                    <a:lnTo>
                      <a:pt x="215" y="349"/>
                    </a:lnTo>
                    <a:lnTo>
                      <a:pt x="219" y="349"/>
                    </a:lnTo>
                    <a:lnTo>
                      <a:pt x="221" y="345"/>
                    </a:lnTo>
                    <a:lnTo>
                      <a:pt x="223" y="345"/>
                    </a:lnTo>
                    <a:lnTo>
                      <a:pt x="225" y="345"/>
                    </a:lnTo>
                    <a:lnTo>
                      <a:pt x="229" y="349"/>
                    </a:lnTo>
                    <a:lnTo>
                      <a:pt x="225" y="355"/>
                    </a:lnTo>
                    <a:lnTo>
                      <a:pt x="229" y="355"/>
                    </a:lnTo>
                    <a:lnTo>
                      <a:pt x="231" y="359"/>
                    </a:lnTo>
                    <a:lnTo>
                      <a:pt x="243" y="359"/>
                    </a:lnTo>
                    <a:lnTo>
                      <a:pt x="250" y="359"/>
                    </a:lnTo>
                    <a:lnTo>
                      <a:pt x="252" y="353"/>
                    </a:lnTo>
                    <a:lnTo>
                      <a:pt x="256" y="351"/>
                    </a:lnTo>
                    <a:lnTo>
                      <a:pt x="258" y="353"/>
                    </a:lnTo>
                    <a:lnTo>
                      <a:pt x="260" y="353"/>
                    </a:lnTo>
                    <a:lnTo>
                      <a:pt x="260" y="359"/>
                    </a:lnTo>
                    <a:lnTo>
                      <a:pt x="266" y="361"/>
                    </a:lnTo>
                    <a:lnTo>
                      <a:pt x="268" y="365"/>
                    </a:lnTo>
                    <a:lnTo>
                      <a:pt x="270" y="369"/>
                    </a:lnTo>
                    <a:lnTo>
                      <a:pt x="272" y="369"/>
                    </a:lnTo>
                    <a:lnTo>
                      <a:pt x="278" y="371"/>
                    </a:lnTo>
                    <a:lnTo>
                      <a:pt x="280" y="373"/>
                    </a:lnTo>
                    <a:lnTo>
                      <a:pt x="282" y="379"/>
                    </a:lnTo>
                    <a:lnTo>
                      <a:pt x="280" y="383"/>
                    </a:lnTo>
                    <a:lnTo>
                      <a:pt x="282" y="385"/>
                    </a:lnTo>
                    <a:lnTo>
                      <a:pt x="286" y="385"/>
                    </a:lnTo>
                    <a:lnTo>
                      <a:pt x="290" y="383"/>
                    </a:lnTo>
                    <a:lnTo>
                      <a:pt x="296" y="381"/>
                    </a:lnTo>
                    <a:lnTo>
                      <a:pt x="304" y="383"/>
                    </a:lnTo>
                    <a:lnTo>
                      <a:pt x="304" y="363"/>
                    </a:lnTo>
                    <a:lnTo>
                      <a:pt x="294" y="365"/>
                    </a:lnTo>
                    <a:lnTo>
                      <a:pt x="290" y="365"/>
                    </a:lnTo>
                    <a:lnTo>
                      <a:pt x="288" y="363"/>
                    </a:lnTo>
                    <a:lnTo>
                      <a:pt x="286" y="359"/>
                    </a:lnTo>
                    <a:lnTo>
                      <a:pt x="282" y="359"/>
                    </a:lnTo>
                    <a:lnTo>
                      <a:pt x="278" y="355"/>
                    </a:lnTo>
                    <a:lnTo>
                      <a:pt x="272" y="351"/>
                    </a:lnTo>
                    <a:lnTo>
                      <a:pt x="270" y="345"/>
                    </a:lnTo>
                    <a:lnTo>
                      <a:pt x="272" y="339"/>
                    </a:lnTo>
                    <a:lnTo>
                      <a:pt x="272" y="335"/>
                    </a:lnTo>
                    <a:lnTo>
                      <a:pt x="270" y="333"/>
                    </a:lnTo>
                    <a:lnTo>
                      <a:pt x="268" y="325"/>
                    </a:lnTo>
                    <a:lnTo>
                      <a:pt x="268" y="323"/>
                    </a:lnTo>
                    <a:lnTo>
                      <a:pt x="266" y="322"/>
                    </a:lnTo>
                    <a:lnTo>
                      <a:pt x="266" y="316"/>
                    </a:lnTo>
                    <a:lnTo>
                      <a:pt x="268" y="312"/>
                    </a:lnTo>
                    <a:lnTo>
                      <a:pt x="266" y="304"/>
                    </a:lnTo>
                    <a:lnTo>
                      <a:pt x="276" y="300"/>
                    </a:lnTo>
                    <a:lnTo>
                      <a:pt x="280" y="300"/>
                    </a:lnTo>
                    <a:lnTo>
                      <a:pt x="313" y="290"/>
                    </a:lnTo>
                    <a:lnTo>
                      <a:pt x="313" y="282"/>
                    </a:lnTo>
                    <a:lnTo>
                      <a:pt x="308" y="276"/>
                    </a:lnTo>
                    <a:lnTo>
                      <a:pt x="308" y="272"/>
                    </a:lnTo>
                    <a:lnTo>
                      <a:pt x="304" y="266"/>
                    </a:lnTo>
                    <a:lnTo>
                      <a:pt x="300" y="264"/>
                    </a:lnTo>
                    <a:lnTo>
                      <a:pt x="296" y="262"/>
                    </a:lnTo>
                    <a:lnTo>
                      <a:pt x="290" y="251"/>
                    </a:lnTo>
                    <a:lnTo>
                      <a:pt x="286" y="235"/>
                    </a:lnTo>
                    <a:lnTo>
                      <a:pt x="288" y="233"/>
                    </a:lnTo>
                    <a:lnTo>
                      <a:pt x="290" y="225"/>
                    </a:lnTo>
                    <a:lnTo>
                      <a:pt x="286" y="221"/>
                    </a:lnTo>
                    <a:lnTo>
                      <a:pt x="286" y="215"/>
                    </a:lnTo>
                    <a:lnTo>
                      <a:pt x="286" y="211"/>
                    </a:lnTo>
                    <a:lnTo>
                      <a:pt x="282" y="207"/>
                    </a:lnTo>
                    <a:lnTo>
                      <a:pt x="282" y="205"/>
                    </a:lnTo>
                    <a:lnTo>
                      <a:pt x="286" y="191"/>
                    </a:lnTo>
                    <a:lnTo>
                      <a:pt x="288" y="188"/>
                    </a:lnTo>
                    <a:lnTo>
                      <a:pt x="286" y="182"/>
                    </a:lnTo>
                    <a:lnTo>
                      <a:pt x="280" y="182"/>
                    </a:lnTo>
                    <a:lnTo>
                      <a:pt x="278" y="178"/>
                    </a:lnTo>
                    <a:lnTo>
                      <a:pt x="278" y="176"/>
                    </a:lnTo>
                    <a:lnTo>
                      <a:pt x="278" y="174"/>
                    </a:lnTo>
                    <a:lnTo>
                      <a:pt x="280" y="172"/>
                    </a:lnTo>
                    <a:lnTo>
                      <a:pt x="278" y="172"/>
                    </a:lnTo>
                    <a:lnTo>
                      <a:pt x="278" y="156"/>
                    </a:lnTo>
                    <a:lnTo>
                      <a:pt x="280" y="154"/>
                    </a:lnTo>
                    <a:lnTo>
                      <a:pt x="286" y="158"/>
                    </a:lnTo>
                    <a:lnTo>
                      <a:pt x="288" y="154"/>
                    </a:lnTo>
                    <a:lnTo>
                      <a:pt x="282" y="152"/>
                    </a:lnTo>
                    <a:lnTo>
                      <a:pt x="282" y="148"/>
                    </a:lnTo>
                    <a:lnTo>
                      <a:pt x="286" y="144"/>
                    </a:lnTo>
                    <a:lnTo>
                      <a:pt x="288" y="142"/>
                    </a:lnTo>
                    <a:lnTo>
                      <a:pt x="286" y="142"/>
                    </a:lnTo>
                    <a:lnTo>
                      <a:pt x="282" y="136"/>
                    </a:lnTo>
                    <a:lnTo>
                      <a:pt x="286" y="136"/>
                    </a:lnTo>
                    <a:lnTo>
                      <a:pt x="288" y="128"/>
                    </a:lnTo>
                    <a:lnTo>
                      <a:pt x="290" y="128"/>
                    </a:lnTo>
                    <a:lnTo>
                      <a:pt x="296" y="115"/>
                    </a:lnTo>
                    <a:lnTo>
                      <a:pt x="298" y="109"/>
                    </a:lnTo>
                    <a:lnTo>
                      <a:pt x="300" y="105"/>
                    </a:lnTo>
                    <a:lnTo>
                      <a:pt x="306" y="103"/>
                    </a:lnTo>
                    <a:lnTo>
                      <a:pt x="310" y="97"/>
                    </a:lnTo>
                    <a:lnTo>
                      <a:pt x="310" y="95"/>
                    </a:lnTo>
                    <a:lnTo>
                      <a:pt x="315" y="93"/>
                    </a:lnTo>
                    <a:lnTo>
                      <a:pt x="317" y="87"/>
                    </a:lnTo>
                    <a:lnTo>
                      <a:pt x="319" y="85"/>
                    </a:lnTo>
                    <a:lnTo>
                      <a:pt x="323" y="83"/>
                    </a:lnTo>
                    <a:lnTo>
                      <a:pt x="323" y="79"/>
                    </a:lnTo>
                    <a:lnTo>
                      <a:pt x="319" y="77"/>
                    </a:lnTo>
                    <a:lnTo>
                      <a:pt x="317" y="77"/>
                    </a:lnTo>
                    <a:lnTo>
                      <a:pt x="317" y="73"/>
                    </a:lnTo>
                    <a:lnTo>
                      <a:pt x="319" y="67"/>
                    </a:lnTo>
                    <a:lnTo>
                      <a:pt x="323" y="63"/>
                    </a:lnTo>
                    <a:lnTo>
                      <a:pt x="323" y="59"/>
                    </a:lnTo>
                    <a:lnTo>
                      <a:pt x="319" y="58"/>
                    </a:lnTo>
                    <a:lnTo>
                      <a:pt x="323" y="56"/>
                    </a:lnTo>
                    <a:lnTo>
                      <a:pt x="327" y="50"/>
                    </a:lnTo>
                    <a:lnTo>
                      <a:pt x="327" y="44"/>
                    </a:lnTo>
                    <a:lnTo>
                      <a:pt x="317" y="36"/>
                    </a:lnTo>
                    <a:lnTo>
                      <a:pt x="315" y="38"/>
                    </a:lnTo>
                    <a:lnTo>
                      <a:pt x="313" y="36"/>
                    </a:lnTo>
                    <a:lnTo>
                      <a:pt x="308" y="34"/>
                    </a:lnTo>
                    <a:lnTo>
                      <a:pt x="304" y="30"/>
                    </a:lnTo>
                    <a:lnTo>
                      <a:pt x="296" y="20"/>
                    </a:lnTo>
                    <a:lnTo>
                      <a:pt x="290" y="16"/>
                    </a:lnTo>
                    <a:lnTo>
                      <a:pt x="288" y="16"/>
                    </a:lnTo>
                    <a:lnTo>
                      <a:pt x="286" y="18"/>
                    </a:lnTo>
                    <a:lnTo>
                      <a:pt x="282" y="20"/>
                    </a:lnTo>
                    <a:lnTo>
                      <a:pt x="280" y="20"/>
                    </a:lnTo>
                    <a:lnTo>
                      <a:pt x="272" y="16"/>
                    </a:lnTo>
                    <a:lnTo>
                      <a:pt x="270" y="12"/>
                    </a:lnTo>
                    <a:lnTo>
                      <a:pt x="270" y="16"/>
                    </a:lnTo>
                    <a:lnTo>
                      <a:pt x="268" y="20"/>
                    </a:lnTo>
                    <a:lnTo>
                      <a:pt x="262" y="20"/>
                    </a:lnTo>
                    <a:lnTo>
                      <a:pt x="260" y="16"/>
                    </a:lnTo>
                    <a:lnTo>
                      <a:pt x="258" y="10"/>
                    </a:lnTo>
                    <a:lnTo>
                      <a:pt x="252" y="2"/>
                    </a:lnTo>
                    <a:lnTo>
                      <a:pt x="243" y="2"/>
                    </a:lnTo>
                    <a:lnTo>
                      <a:pt x="239" y="0"/>
                    </a:lnTo>
                    <a:lnTo>
                      <a:pt x="225" y="0"/>
                    </a:lnTo>
                    <a:lnTo>
                      <a:pt x="221" y="2"/>
                    </a:lnTo>
                    <a:lnTo>
                      <a:pt x="219" y="8"/>
                    </a:lnTo>
                    <a:lnTo>
                      <a:pt x="215" y="10"/>
                    </a:lnTo>
                    <a:lnTo>
                      <a:pt x="213" y="8"/>
                    </a:lnTo>
                    <a:lnTo>
                      <a:pt x="211" y="6"/>
                    </a:lnTo>
                    <a:lnTo>
                      <a:pt x="207" y="8"/>
                    </a:lnTo>
                    <a:lnTo>
                      <a:pt x="207" y="10"/>
                    </a:lnTo>
                    <a:lnTo>
                      <a:pt x="207" y="12"/>
                    </a:lnTo>
                    <a:lnTo>
                      <a:pt x="197" y="12"/>
                    </a:lnTo>
                    <a:lnTo>
                      <a:pt x="195" y="16"/>
                    </a:lnTo>
                    <a:lnTo>
                      <a:pt x="193" y="12"/>
                    </a:lnTo>
                    <a:lnTo>
                      <a:pt x="191" y="10"/>
                    </a:lnTo>
                    <a:lnTo>
                      <a:pt x="187" y="10"/>
                    </a:lnTo>
                    <a:lnTo>
                      <a:pt x="185" y="10"/>
                    </a:lnTo>
                    <a:lnTo>
                      <a:pt x="183" y="16"/>
                    </a:lnTo>
                    <a:lnTo>
                      <a:pt x="183" y="20"/>
                    </a:lnTo>
                    <a:lnTo>
                      <a:pt x="174" y="18"/>
                    </a:lnTo>
                    <a:lnTo>
                      <a:pt x="164" y="16"/>
                    </a:lnTo>
                    <a:lnTo>
                      <a:pt x="156" y="16"/>
                    </a:lnTo>
                    <a:lnTo>
                      <a:pt x="148" y="12"/>
                    </a:lnTo>
                    <a:lnTo>
                      <a:pt x="144" y="10"/>
                    </a:lnTo>
                    <a:lnTo>
                      <a:pt x="138" y="6"/>
                    </a:lnTo>
                    <a:lnTo>
                      <a:pt x="130" y="2"/>
                    </a:lnTo>
                    <a:lnTo>
                      <a:pt x="126" y="2"/>
                    </a:lnTo>
                    <a:lnTo>
                      <a:pt x="120" y="8"/>
                    </a:lnTo>
                    <a:lnTo>
                      <a:pt x="118" y="12"/>
                    </a:lnTo>
                    <a:lnTo>
                      <a:pt x="118" y="18"/>
                    </a:lnTo>
                    <a:lnTo>
                      <a:pt x="113" y="20"/>
                    </a:lnTo>
                    <a:lnTo>
                      <a:pt x="111" y="24"/>
                    </a:lnTo>
                    <a:lnTo>
                      <a:pt x="109" y="38"/>
                    </a:lnTo>
                    <a:lnTo>
                      <a:pt x="109" y="50"/>
                    </a:lnTo>
                    <a:lnTo>
                      <a:pt x="107" y="58"/>
                    </a:lnTo>
                    <a:lnTo>
                      <a:pt x="101" y="63"/>
                    </a:lnTo>
                    <a:lnTo>
                      <a:pt x="101" y="67"/>
                    </a:lnTo>
                    <a:lnTo>
                      <a:pt x="99" y="75"/>
                    </a:lnTo>
                    <a:lnTo>
                      <a:pt x="99" y="83"/>
                    </a:lnTo>
                    <a:lnTo>
                      <a:pt x="99" y="89"/>
                    </a:lnTo>
                    <a:lnTo>
                      <a:pt x="99" y="97"/>
                    </a:lnTo>
                    <a:lnTo>
                      <a:pt x="99" y="107"/>
                    </a:lnTo>
                    <a:lnTo>
                      <a:pt x="95" y="115"/>
                    </a:lnTo>
                    <a:lnTo>
                      <a:pt x="91" y="123"/>
                    </a:lnTo>
                    <a:lnTo>
                      <a:pt x="91" y="128"/>
                    </a:lnTo>
                    <a:lnTo>
                      <a:pt x="89" y="138"/>
                    </a:lnTo>
                    <a:lnTo>
                      <a:pt x="89" y="136"/>
                    </a:lnTo>
                    <a:lnTo>
                      <a:pt x="83" y="142"/>
                    </a:lnTo>
                    <a:lnTo>
                      <a:pt x="83" y="148"/>
                    </a:lnTo>
                    <a:lnTo>
                      <a:pt x="81" y="156"/>
                    </a:lnTo>
                    <a:lnTo>
                      <a:pt x="79" y="162"/>
                    </a:lnTo>
                    <a:lnTo>
                      <a:pt x="79" y="168"/>
                    </a:lnTo>
                    <a:lnTo>
                      <a:pt x="79" y="174"/>
                    </a:lnTo>
                    <a:lnTo>
                      <a:pt x="75" y="178"/>
                    </a:lnTo>
                    <a:lnTo>
                      <a:pt x="75" y="186"/>
                    </a:lnTo>
                    <a:lnTo>
                      <a:pt x="71" y="193"/>
                    </a:lnTo>
                    <a:lnTo>
                      <a:pt x="71" y="197"/>
                    </a:lnTo>
                    <a:lnTo>
                      <a:pt x="63" y="205"/>
                    </a:lnTo>
                    <a:lnTo>
                      <a:pt x="53" y="207"/>
                    </a:lnTo>
                    <a:lnTo>
                      <a:pt x="47" y="211"/>
                    </a:lnTo>
                    <a:lnTo>
                      <a:pt x="46" y="205"/>
                    </a:lnTo>
                    <a:lnTo>
                      <a:pt x="46" y="193"/>
                    </a:lnTo>
                    <a:lnTo>
                      <a:pt x="44" y="195"/>
                    </a:lnTo>
                    <a:lnTo>
                      <a:pt x="38" y="195"/>
                    </a:lnTo>
                    <a:lnTo>
                      <a:pt x="34" y="193"/>
                    </a:lnTo>
                    <a:lnTo>
                      <a:pt x="34" y="197"/>
                    </a:lnTo>
                    <a:lnTo>
                      <a:pt x="34" y="201"/>
                    </a:lnTo>
                    <a:lnTo>
                      <a:pt x="32" y="203"/>
                    </a:lnTo>
                    <a:lnTo>
                      <a:pt x="26" y="201"/>
                    </a:lnTo>
                    <a:lnTo>
                      <a:pt x="24" y="201"/>
                    </a:lnTo>
                    <a:lnTo>
                      <a:pt x="20" y="203"/>
                    </a:lnTo>
                    <a:lnTo>
                      <a:pt x="18" y="203"/>
                    </a:lnTo>
                    <a:lnTo>
                      <a:pt x="16" y="203"/>
                    </a:lnTo>
                    <a:lnTo>
                      <a:pt x="14" y="205"/>
                    </a:lnTo>
                    <a:lnTo>
                      <a:pt x="10" y="207"/>
                    </a:lnTo>
                    <a:lnTo>
                      <a:pt x="10" y="211"/>
                    </a:lnTo>
                    <a:lnTo>
                      <a:pt x="10" y="215"/>
                    </a:lnTo>
                    <a:lnTo>
                      <a:pt x="4" y="221"/>
                    </a:lnTo>
                    <a:lnTo>
                      <a:pt x="4" y="22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92" name="Freeform 736"/>
              <p:cNvSpPr>
                <a:spLocks/>
              </p:cNvSpPr>
              <p:nvPr/>
            </p:nvSpPr>
            <p:spPr bwMode="auto">
              <a:xfrm>
                <a:off x="5830888" y="4535488"/>
                <a:ext cx="149225" cy="212725"/>
              </a:xfrm>
              <a:custGeom>
                <a:avLst/>
                <a:gdLst/>
                <a:ahLst/>
                <a:cxnLst>
                  <a:cxn ang="0">
                    <a:pos x="87" y="96"/>
                  </a:cxn>
                  <a:cxn ang="0">
                    <a:pos x="87" y="91"/>
                  </a:cxn>
                  <a:cxn ang="0">
                    <a:pos x="85" y="85"/>
                  </a:cxn>
                  <a:cxn ang="0">
                    <a:pos x="85" y="75"/>
                  </a:cxn>
                  <a:cxn ang="0">
                    <a:pos x="87" y="61"/>
                  </a:cxn>
                  <a:cxn ang="0">
                    <a:pos x="89" y="57"/>
                  </a:cxn>
                  <a:cxn ang="0">
                    <a:pos x="94" y="47"/>
                  </a:cxn>
                  <a:cxn ang="0">
                    <a:pos x="93" y="35"/>
                  </a:cxn>
                  <a:cxn ang="0">
                    <a:pos x="89" y="22"/>
                  </a:cxn>
                  <a:cxn ang="0">
                    <a:pos x="93" y="16"/>
                  </a:cxn>
                  <a:cxn ang="0">
                    <a:pos x="89" y="10"/>
                  </a:cxn>
                  <a:cxn ang="0">
                    <a:pos x="83" y="6"/>
                  </a:cxn>
                  <a:cxn ang="0">
                    <a:pos x="75" y="6"/>
                  </a:cxn>
                  <a:cxn ang="0">
                    <a:pos x="67" y="0"/>
                  </a:cxn>
                  <a:cxn ang="0">
                    <a:pos x="59" y="2"/>
                  </a:cxn>
                  <a:cxn ang="0">
                    <a:pos x="51" y="6"/>
                  </a:cxn>
                  <a:cxn ang="0">
                    <a:pos x="45" y="12"/>
                  </a:cxn>
                  <a:cxn ang="0">
                    <a:pos x="45" y="20"/>
                  </a:cxn>
                  <a:cxn ang="0">
                    <a:pos x="37" y="28"/>
                  </a:cxn>
                  <a:cxn ang="0">
                    <a:pos x="39" y="31"/>
                  </a:cxn>
                  <a:cxn ang="0">
                    <a:pos x="33" y="41"/>
                  </a:cxn>
                  <a:cxn ang="0">
                    <a:pos x="37" y="47"/>
                  </a:cxn>
                  <a:cxn ang="0">
                    <a:pos x="39" y="51"/>
                  </a:cxn>
                  <a:cxn ang="0">
                    <a:pos x="39" y="57"/>
                  </a:cxn>
                  <a:cxn ang="0">
                    <a:pos x="31" y="67"/>
                  </a:cxn>
                  <a:cxn ang="0">
                    <a:pos x="29" y="69"/>
                  </a:cxn>
                  <a:cxn ang="0">
                    <a:pos x="22" y="71"/>
                  </a:cxn>
                  <a:cxn ang="0">
                    <a:pos x="14" y="79"/>
                  </a:cxn>
                  <a:cxn ang="0">
                    <a:pos x="8" y="98"/>
                  </a:cxn>
                  <a:cxn ang="0">
                    <a:pos x="10" y="104"/>
                  </a:cxn>
                  <a:cxn ang="0">
                    <a:pos x="4" y="110"/>
                  </a:cxn>
                  <a:cxn ang="0">
                    <a:pos x="0" y="118"/>
                  </a:cxn>
                  <a:cxn ang="0">
                    <a:pos x="4" y="124"/>
                  </a:cxn>
                  <a:cxn ang="0">
                    <a:pos x="12" y="130"/>
                  </a:cxn>
                  <a:cxn ang="0">
                    <a:pos x="22" y="130"/>
                  </a:cxn>
                  <a:cxn ang="0">
                    <a:pos x="29" y="126"/>
                  </a:cxn>
                  <a:cxn ang="0">
                    <a:pos x="51" y="124"/>
                  </a:cxn>
                  <a:cxn ang="0">
                    <a:pos x="45" y="116"/>
                  </a:cxn>
                  <a:cxn ang="0">
                    <a:pos x="47" y="100"/>
                  </a:cxn>
                  <a:cxn ang="0">
                    <a:pos x="49" y="98"/>
                  </a:cxn>
                  <a:cxn ang="0">
                    <a:pos x="55" y="91"/>
                  </a:cxn>
                  <a:cxn ang="0">
                    <a:pos x="75" y="91"/>
                  </a:cxn>
                  <a:cxn ang="0">
                    <a:pos x="79" y="85"/>
                  </a:cxn>
                  <a:cxn ang="0">
                    <a:pos x="79" y="89"/>
                  </a:cxn>
                  <a:cxn ang="0">
                    <a:pos x="85" y="95"/>
                  </a:cxn>
                  <a:cxn ang="0">
                    <a:pos x="87" y="96"/>
                  </a:cxn>
                </a:cxnLst>
                <a:rect l="0" t="0" r="r" b="b"/>
                <a:pathLst>
                  <a:path w="94" h="134">
                    <a:moveTo>
                      <a:pt x="87" y="96"/>
                    </a:moveTo>
                    <a:lnTo>
                      <a:pt x="87" y="96"/>
                    </a:lnTo>
                    <a:lnTo>
                      <a:pt x="85" y="95"/>
                    </a:lnTo>
                    <a:lnTo>
                      <a:pt x="87" y="91"/>
                    </a:lnTo>
                    <a:lnTo>
                      <a:pt x="87" y="89"/>
                    </a:lnTo>
                    <a:lnTo>
                      <a:pt x="85" y="85"/>
                    </a:lnTo>
                    <a:lnTo>
                      <a:pt x="85" y="79"/>
                    </a:lnTo>
                    <a:lnTo>
                      <a:pt x="85" y="75"/>
                    </a:lnTo>
                    <a:lnTo>
                      <a:pt x="87" y="69"/>
                    </a:lnTo>
                    <a:lnTo>
                      <a:pt x="87" y="61"/>
                    </a:lnTo>
                    <a:lnTo>
                      <a:pt x="87" y="59"/>
                    </a:lnTo>
                    <a:lnTo>
                      <a:pt x="89" y="57"/>
                    </a:lnTo>
                    <a:lnTo>
                      <a:pt x="93" y="55"/>
                    </a:lnTo>
                    <a:lnTo>
                      <a:pt x="94" y="47"/>
                    </a:lnTo>
                    <a:lnTo>
                      <a:pt x="94" y="39"/>
                    </a:lnTo>
                    <a:lnTo>
                      <a:pt x="93" y="35"/>
                    </a:lnTo>
                    <a:lnTo>
                      <a:pt x="87" y="29"/>
                    </a:lnTo>
                    <a:lnTo>
                      <a:pt x="89" y="22"/>
                    </a:lnTo>
                    <a:lnTo>
                      <a:pt x="93" y="18"/>
                    </a:lnTo>
                    <a:lnTo>
                      <a:pt x="93" y="16"/>
                    </a:lnTo>
                    <a:lnTo>
                      <a:pt x="89" y="12"/>
                    </a:lnTo>
                    <a:lnTo>
                      <a:pt x="89" y="10"/>
                    </a:lnTo>
                    <a:lnTo>
                      <a:pt x="87" y="10"/>
                    </a:lnTo>
                    <a:lnTo>
                      <a:pt x="83" y="6"/>
                    </a:lnTo>
                    <a:lnTo>
                      <a:pt x="83" y="0"/>
                    </a:lnTo>
                    <a:lnTo>
                      <a:pt x="75" y="6"/>
                    </a:lnTo>
                    <a:lnTo>
                      <a:pt x="73" y="2"/>
                    </a:lnTo>
                    <a:lnTo>
                      <a:pt x="67" y="0"/>
                    </a:lnTo>
                    <a:lnTo>
                      <a:pt x="61" y="2"/>
                    </a:lnTo>
                    <a:lnTo>
                      <a:pt x="59" y="2"/>
                    </a:lnTo>
                    <a:lnTo>
                      <a:pt x="57" y="2"/>
                    </a:lnTo>
                    <a:lnTo>
                      <a:pt x="51" y="6"/>
                    </a:lnTo>
                    <a:lnTo>
                      <a:pt x="49" y="8"/>
                    </a:lnTo>
                    <a:lnTo>
                      <a:pt x="45" y="12"/>
                    </a:lnTo>
                    <a:lnTo>
                      <a:pt x="45" y="16"/>
                    </a:lnTo>
                    <a:lnTo>
                      <a:pt x="45" y="20"/>
                    </a:lnTo>
                    <a:lnTo>
                      <a:pt x="39" y="26"/>
                    </a:lnTo>
                    <a:lnTo>
                      <a:pt x="37" y="28"/>
                    </a:lnTo>
                    <a:lnTo>
                      <a:pt x="39" y="29"/>
                    </a:lnTo>
                    <a:lnTo>
                      <a:pt x="39" y="31"/>
                    </a:lnTo>
                    <a:lnTo>
                      <a:pt x="37" y="37"/>
                    </a:lnTo>
                    <a:lnTo>
                      <a:pt x="33" y="41"/>
                    </a:lnTo>
                    <a:lnTo>
                      <a:pt x="33" y="47"/>
                    </a:lnTo>
                    <a:lnTo>
                      <a:pt x="37" y="47"/>
                    </a:lnTo>
                    <a:lnTo>
                      <a:pt x="39" y="49"/>
                    </a:lnTo>
                    <a:lnTo>
                      <a:pt x="39" y="51"/>
                    </a:lnTo>
                    <a:lnTo>
                      <a:pt x="39" y="55"/>
                    </a:lnTo>
                    <a:lnTo>
                      <a:pt x="39" y="57"/>
                    </a:lnTo>
                    <a:lnTo>
                      <a:pt x="37" y="61"/>
                    </a:lnTo>
                    <a:lnTo>
                      <a:pt x="31" y="67"/>
                    </a:lnTo>
                    <a:lnTo>
                      <a:pt x="31" y="69"/>
                    </a:lnTo>
                    <a:lnTo>
                      <a:pt x="29" y="69"/>
                    </a:lnTo>
                    <a:lnTo>
                      <a:pt x="27" y="67"/>
                    </a:lnTo>
                    <a:lnTo>
                      <a:pt x="22" y="71"/>
                    </a:lnTo>
                    <a:lnTo>
                      <a:pt x="18" y="75"/>
                    </a:lnTo>
                    <a:lnTo>
                      <a:pt x="14" y="79"/>
                    </a:lnTo>
                    <a:lnTo>
                      <a:pt x="12" y="85"/>
                    </a:lnTo>
                    <a:lnTo>
                      <a:pt x="8" y="98"/>
                    </a:lnTo>
                    <a:lnTo>
                      <a:pt x="12" y="98"/>
                    </a:lnTo>
                    <a:lnTo>
                      <a:pt x="10" y="104"/>
                    </a:lnTo>
                    <a:lnTo>
                      <a:pt x="8" y="108"/>
                    </a:lnTo>
                    <a:lnTo>
                      <a:pt x="4" y="110"/>
                    </a:lnTo>
                    <a:lnTo>
                      <a:pt x="2" y="114"/>
                    </a:lnTo>
                    <a:lnTo>
                      <a:pt x="0" y="118"/>
                    </a:lnTo>
                    <a:lnTo>
                      <a:pt x="0" y="120"/>
                    </a:lnTo>
                    <a:lnTo>
                      <a:pt x="4" y="124"/>
                    </a:lnTo>
                    <a:lnTo>
                      <a:pt x="4" y="126"/>
                    </a:lnTo>
                    <a:lnTo>
                      <a:pt x="12" y="130"/>
                    </a:lnTo>
                    <a:lnTo>
                      <a:pt x="18" y="134"/>
                    </a:lnTo>
                    <a:lnTo>
                      <a:pt x="22" y="130"/>
                    </a:lnTo>
                    <a:lnTo>
                      <a:pt x="27" y="128"/>
                    </a:lnTo>
                    <a:lnTo>
                      <a:pt x="29" y="126"/>
                    </a:lnTo>
                    <a:lnTo>
                      <a:pt x="51" y="126"/>
                    </a:lnTo>
                    <a:lnTo>
                      <a:pt x="51" y="124"/>
                    </a:lnTo>
                    <a:lnTo>
                      <a:pt x="51" y="120"/>
                    </a:lnTo>
                    <a:lnTo>
                      <a:pt x="45" y="116"/>
                    </a:lnTo>
                    <a:lnTo>
                      <a:pt x="49" y="108"/>
                    </a:lnTo>
                    <a:lnTo>
                      <a:pt x="47" y="100"/>
                    </a:lnTo>
                    <a:lnTo>
                      <a:pt x="47" y="98"/>
                    </a:lnTo>
                    <a:lnTo>
                      <a:pt x="49" y="98"/>
                    </a:lnTo>
                    <a:lnTo>
                      <a:pt x="49" y="95"/>
                    </a:lnTo>
                    <a:lnTo>
                      <a:pt x="55" y="91"/>
                    </a:lnTo>
                    <a:lnTo>
                      <a:pt x="59" y="89"/>
                    </a:lnTo>
                    <a:lnTo>
                      <a:pt x="75" y="91"/>
                    </a:lnTo>
                    <a:lnTo>
                      <a:pt x="77" y="85"/>
                    </a:lnTo>
                    <a:lnTo>
                      <a:pt x="79" y="85"/>
                    </a:lnTo>
                    <a:lnTo>
                      <a:pt x="79" y="87"/>
                    </a:lnTo>
                    <a:lnTo>
                      <a:pt x="79" y="89"/>
                    </a:lnTo>
                    <a:lnTo>
                      <a:pt x="85" y="89"/>
                    </a:lnTo>
                    <a:lnTo>
                      <a:pt x="85" y="95"/>
                    </a:lnTo>
                    <a:lnTo>
                      <a:pt x="83" y="96"/>
                    </a:lnTo>
                    <a:lnTo>
                      <a:pt x="87" y="96"/>
                    </a:lnTo>
                    <a:lnTo>
                      <a:pt x="87" y="9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93" name="Freeform 737"/>
              <p:cNvSpPr>
                <a:spLocks/>
              </p:cNvSpPr>
              <p:nvPr/>
            </p:nvSpPr>
            <p:spPr bwMode="auto">
              <a:xfrm>
                <a:off x="5251450" y="3427413"/>
                <a:ext cx="109538" cy="231775"/>
              </a:xfrm>
              <a:custGeom>
                <a:avLst/>
                <a:gdLst/>
                <a:ahLst/>
                <a:cxnLst>
                  <a:cxn ang="0">
                    <a:pos x="69" y="87"/>
                  </a:cxn>
                  <a:cxn ang="0">
                    <a:pos x="56" y="81"/>
                  </a:cxn>
                  <a:cxn ang="0">
                    <a:pos x="54" y="75"/>
                  </a:cxn>
                  <a:cxn ang="0">
                    <a:pos x="62" y="60"/>
                  </a:cxn>
                  <a:cxn ang="0">
                    <a:pos x="63" y="56"/>
                  </a:cxn>
                  <a:cxn ang="0">
                    <a:pos x="62" y="46"/>
                  </a:cxn>
                  <a:cxn ang="0">
                    <a:pos x="58" y="38"/>
                  </a:cxn>
                  <a:cxn ang="0">
                    <a:pos x="67" y="18"/>
                  </a:cxn>
                  <a:cxn ang="0">
                    <a:pos x="69" y="8"/>
                  </a:cxn>
                  <a:cxn ang="0">
                    <a:pos x="62" y="10"/>
                  </a:cxn>
                  <a:cxn ang="0">
                    <a:pos x="54" y="2"/>
                  </a:cxn>
                  <a:cxn ang="0">
                    <a:pos x="50" y="2"/>
                  </a:cxn>
                  <a:cxn ang="0">
                    <a:pos x="48" y="0"/>
                  </a:cxn>
                  <a:cxn ang="0">
                    <a:pos x="36" y="6"/>
                  </a:cxn>
                  <a:cxn ang="0">
                    <a:pos x="10" y="6"/>
                  </a:cxn>
                  <a:cxn ang="0">
                    <a:pos x="10" y="18"/>
                  </a:cxn>
                  <a:cxn ang="0">
                    <a:pos x="14" y="26"/>
                  </a:cxn>
                  <a:cxn ang="0">
                    <a:pos x="14" y="38"/>
                  </a:cxn>
                  <a:cxn ang="0">
                    <a:pos x="18" y="50"/>
                  </a:cxn>
                  <a:cxn ang="0">
                    <a:pos x="14" y="56"/>
                  </a:cxn>
                  <a:cxn ang="0">
                    <a:pos x="10" y="62"/>
                  </a:cxn>
                  <a:cxn ang="0">
                    <a:pos x="0" y="67"/>
                  </a:cxn>
                  <a:cxn ang="0">
                    <a:pos x="2" y="89"/>
                  </a:cxn>
                  <a:cxn ang="0">
                    <a:pos x="8" y="89"/>
                  </a:cxn>
                  <a:cxn ang="0">
                    <a:pos x="12" y="107"/>
                  </a:cxn>
                  <a:cxn ang="0">
                    <a:pos x="28" y="146"/>
                  </a:cxn>
                  <a:cxn ang="0">
                    <a:pos x="36" y="142"/>
                  </a:cxn>
                  <a:cxn ang="0">
                    <a:pos x="38" y="138"/>
                  </a:cxn>
                  <a:cxn ang="0">
                    <a:pos x="44" y="134"/>
                  </a:cxn>
                  <a:cxn ang="0">
                    <a:pos x="40" y="121"/>
                  </a:cxn>
                  <a:cxn ang="0">
                    <a:pos x="44" y="115"/>
                  </a:cxn>
                  <a:cxn ang="0">
                    <a:pos x="54" y="111"/>
                  </a:cxn>
                  <a:cxn ang="0">
                    <a:pos x="62" y="107"/>
                  </a:cxn>
                  <a:cxn ang="0">
                    <a:pos x="63" y="99"/>
                  </a:cxn>
                  <a:cxn ang="0">
                    <a:pos x="69" y="87"/>
                  </a:cxn>
                </a:cxnLst>
                <a:rect l="0" t="0" r="r" b="b"/>
                <a:pathLst>
                  <a:path w="69" h="146">
                    <a:moveTo>
                      <a:pt x="69" y="87"/>
                    </a:moveTo>
                    <a:lnTo>
                      <a:pt x="69" y="87"/>
                    </a:lnTo>
                    <a:lnTo>
                      <a:pt x="62" y="85"/>
                    </a:lnTo>
                    <a:lnTo>
                      <a:pt x="56" y="81"/>
                    </a:lnTo>
                    <a:lnTo>
                      <a:pt x="54" y="79"/>
                    </a:lnTo>
                    <a:lnTo>
                      <a:pt x="54" y="75"/>
                    </a:lnTo>
                    <a:lnTo>
                      <a:pt x="54" y="69"/>
                    </a:lnTo>
                    <a:lnTo>
                      <a:pt x="62" y="60"/>
                    </a:lnTo>
                    <a:lnTo>
                      <a:pt x="62" y="56"/>
                    </a:lnTo>
                    <a:lnTo>
                      <a:pt x="63" y="56"/>
                    </a:lnTo>
                    <a:lnTo>
                      <a:pt x="63" y="50"/>
                    </a:lnTo>
                    <a:lnTo>
                      <a:pt x="62" y="46"/>
                    </a:lnTo>
                    <a:lnTo>
                      <a:pt x="63" y="38"/>
                    </a:lnTo>
                    <a:lnTo>
                      <a:pt x="58" y="38"/>
                    </a:lnTo>
                    <a:lnTo>
                      <a:pt x="58" y="26"/>
                    </a:lnTo>
                    <a:lnTo>
                      <a:pt x="67" y="18"/>
                    </a:lnTo>
                    <a:lnTo>
                      <a:pt x="69" y="10"/>
                    </a:lnTo>
                    <a:lnTo>
                      <a:pt x="69" y="8"/>
                    </a:lnTo>
                    <a:lnTo>
                      <a:pt x="67" y="8"/>
                    </a:lnTo>
                    <a:lnTo>
                      <a:pt x="62" y="10"/>
                    </a:lnTo>
                    <a:lnTo>
                      <a:pt x="56" y="8"/>
                    </a:lnTo>
                    <a:lnTo>
                      <a:pt x="54" y="2"/>
                    </a:lnTo>
                    <a:lnTo>
                      <a:pt x="50" y="0"/>
                    </a:lnTo>
                    <a:lnTo>
                      <a:pt x="50" y="2"/>
                    </a:lnTo>
                    <a:lnTo>
                      <a:pt x="48" y="2"/>
                    </a:lnTo>
                    <a:lnTo>
                      <a:pt x="48" y="0"/>
                    </a:lnTo>
                    <a:lnTo>
                      <a:pt x="40" y="0"/>
                    </a:lnTo>
                    <a:lnTo>
                      <a:pt x="36" y="6"/>
                    </a:lnTo>
                    <a:lnTo>
                      <a:pt x="22" y="6"/>
                    </a:lnTo>
                    <a:lnTo>
                      <a:pt x="10" y="6"/>
                    </a:lnTo>
                    <a:lnTo>
                      <a:pt x="10" y="12"/>
                    </a:lnTo>
                    <a:lnTo>
                      <a:pt x="10" y="18"/>
                    </a:lnTo>
                    <a:lnTo>
                      <a:pt x="12" y="20"/>
                    </a:lnTo>
                    <a:lnTo>
                      <a:pt x="14" y="26"/>
                    </a:lnTo>
                    <a:lnTo>
                      <a:pt x="14" y="30"/>
                    </a:lnTo>
                    <a:lnTo>
                      <a:pt x="14" y="38"/>
                    </a:lnTo>
                    <a:lnTo>
                      <a:pt x="18" y="48"/>
                    </a:lnTo>
                    <a:lnTo>
                      <a:pt x="18" y="50"/>
                    </a:lnTo>
                    <a:lnTo>
                      <a:pt x="14" y="52"/>
                    </a:lnTo>
                    <a:lnTo>
                      <a:pt x="14" y="56"/>
                    </a:lnTo>
                    <a:lnTo>
                      <a:pt x="12" y="56"/>
                    </a:lnTo>
                    <a:lnTo>
                      <a:pt x="10" y="62"/>
                    </a:lnTo>
                    <a:lnTo>
                      <a:pt x="4" y="67"/>
                    </a:lnTo>
                    <a:lnTo>
                      <a:pt x="0" y="67"/>
                    </a:lnTo>
                    <a:lnTo>
                      <a:pt x="0" y="71"/>
                    </a:lnTo>
                    <a:lnTo>
                      <a:pt x="2" y="89"/>
                    </a:lnTo>
                    <a:lnTo>
                      <a:pt x="4" y="89"/>
                    </a:lnTo>
                    <a:lnTo>
                      <a:pt x="8" y="89"/>
                    </a:lnTo>
                    <a:lnTo>
                      <a:pt x="10" y="91"/>
                    </a:lnTo>
                    <a:lnTo>
                      <a:pt x="12" y="107"/>
                    </a:lnTo>
                    <a:lnTo>
                      <a:pt x="22" y="109"/>
                    </a:lnTo>
                    <a:lnTo>
                      <a:pt x="28" y="146"/>
                    </a:lnTo>
                    <a:lnTo>
                      <a:pt x="32" y="146"/>
                    </a:lnTo>
                    <a:lnTo>
                      <a:pt x="36" y="142"/>
                    </a:lnTo>
                    <a:lnTo>
                      <a:pt x="38" y="142"/>
                    </a:lnTo>
                    <a:lnTo>
                      <a:pt x="38" y="138"/>
                    </a:lnTo>
                    <a:lnTo>
                      <a:pt x="40" y="136"/>
                    </a:lnTo>
                    <a:lnTo>
                      <a:pt x="44" y="134"/>
                    </a:lnTo>
                    <a:lnTo>
                      <a:pt x="44" y="131"/>
                    </a:lnTo>
                    <a:lnTo>
                      <a:pt x="40" y="121"/>
                    </a:lnTo>
                    <a:lnTo>
                      <a:pt x="44" y="117"/>
                    </a:lnTo>
                    <a:lnTo>
                      <a:pt x="44" y="115"/>
                    </a:lnTo>
                    <a:lnTo>
                      <a:pt x="48" y="115"/>
                    </a:lnTo>
                    <a:lnTo>
                      <a:pt x="54" y="111"/>
                    </a:lnTo>
                    <a:lnTo>
                      <a:pt x="56" y="111"/>
                    </a:lnTo>
                    <a:lnTo>
                      <a:pt x="62" y="107"/>
                    </a:lnTo>
                    <a:lnTo>
                      <a:pt x="63" y="101"/>
                    </a:lnTo>
                    <a:lnTo>
                      <a:pt x="63" y="99"/>
                    </a:lnTo>
                    <a:lnTo>
                      <a:pt x="63" y="97"/>
                    </a:lnTo>
                    <a:lnTo>
                      <a:pt x="69" y="87"/>
                    </a:lnTo>
                    <a:lnTo>
                      <a:pt x="69" y="8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94" name="Freeform 739"/>
              <p:cNvSpPr>
                <a:spLocks/>
              </p:cNvSpPr>
              <p:nvPr/>
            </p:nvSpPr>
            <p:spPr bwMode="auto">
              <a:xfrm>
                <a:off x="5849938" y="4735513"/>
                <a:ext cx="284163" cy="338138"/>
              </a:xfrm>
              <a:custGeom>
                <a:avLst/>
                <a:gdLst/>
                <a:ahLst/>
                <a:cxnLst>
                  <a:cxn ang="0">
                    <a:pos x="159" y="67"/>
                  </a:cxn>
                  <a:cxn ang="0">
                    <a:pos x="157" y="71"/>
                  </a:cxn>
                  <a:cxn ang="0">
                    <a:pos x="155" y="83"/>
                  </a:cxn>
                  <a:cxn ang="0">
                    <a:pos x="151" y="91"/>
                  </a:cxn>
                  <a:cxn ang="0">
                    <a:pos x="159" y="106"/>
                  </a:cxn>
                  <a:cxn ang="0">
                    <a:pos x="165" y="118"/>
                  </a:cxn>
                  <a:cxn ang="0">
                    <a:pos x="161" y="150"/>
                  </a:cxn>
                  <a:cxn ang="0">
                    <a:pos x="173" y="169"/>
                  </a:cxn>
                  <a:cxn ang="0">
                    <a:pos x="179" y="179"/>
                  </a:cxn>
                  <a:cxn ang="0">
                    <a:pos x="157" y="197"/>
                  </a:cxn>
                  <a:cxn ang="0">
                    <a:pos x="142" y="203"/>
                  </a:cxn>
                  <a:cxn ang="0">
                    <a:pos x="132" y="203"/>
                  </a:cxn>
                  <a:cxn ang="0">
                    <a:pos x="114" y="209"/>
                  </a:cxn>
                  <a:cxn ang="0">
                    <a:pos x="100" y="209"/>
                  </a:cxn>
                  <a:cxn ang="0">
                    <a:pos x="92" y="205"/>
                  </a:cxn>
                  <a:cxn ang="0">
                    <a:pos x="82" y="205"/>
                  </a:cxn>
                  <a:cxn ang="0">
                    <a:pos x="75" y="166"/>
                  </a:cxn>
                  <a:cxn ang="0">
                    <a:pos x="71" y="160"/>
                  </a:cxn>
                  <a:cxn ang="0">
                    <a:pos x="45" y="156"/>
                  </a:cxn>
                  <a:cxn ang="0">
                    <a:pos x="35" y="148"/>
                  </a:cxn>
                  <a:cxn ang="0">
                    <a:pos x="31" y="136"/>
                  </a:cxn>
                  <a:cxn ang="0">
                    <a:pos x="25" y="128"/>
                  </a:cxn>
                  <a:cxn ang="0">
                    <a:pos x="17" y="118"/>
                  </a:cxn>
                  <a:cxn ang="0">
                    <a:pos x="10" y="97"/>
                  </a:cxn>
                  <a:cxn ang="0">
                    <a:pos x="2" y="73"/>
                  </a:cxn>
                  <a:cxn ang="0">
                    <a:pos x="2" y="71"/>
                  </a:cxn>
                  <a:cxn ang="0">
                    <a:pos x="0" y="61"/>
                  </a:cxn>
                  <a:cxn ang="0">
                    <a:pos x="17" y="49"/>
                  </a:cxn>
                  <a:cxn ang="0">
                    <a:pos x="21" y="37"/>
                  </a:cxn>
                  <a:cxn ang="0">
                    <a:pos x="19" y="24"/>
                  </a:cxn>
                  <a:cxn ang="0">
                    <a:pos x="21" y="10"/>
                  </a:cxn>
                  <a:cxn ang="0">
                    <a:pos x="35" y="12"/>
                  </a:cxn>
                  <a:cxn ang="0">
                    <a:pos x="43" y="30"/>
                  </a:cxn>
                  <a:cxn ang="0">
                    <a:pos x="47" y="24"/>
                  </a:cxn>
                  <a:cxn ang="0">
                    <a:pos x="53" y="20"/>
                  </a:cxn>
                  <a:cxn ang="0">
                    <a:pos x="67" y="32"/>
                  </a:cxn>
                  <a:cxn ang="0">
                    <a:pos x="73" y="22"/>
                  </a:cxn>
                  <a:cxn ang="0">
                    <a:pos x="82" y="18"/>
                  </a:cxn>
                  <a:cxn ang="0">
                    <a:pos x="77" y="14"/>
                  </a:cxn>
                  <a:cxn ang="0">
                    <a:pos x="81" y="10"/>
                  </a:cxn>
                  <a:cxn ang="0">
                    <a:pos x="81" y="0"/>
                  </a:cxn>
                  <a:cxn ang="0">
                    <a:pos x="136" y="32"/>
                  </a:cxn>
                  <a:cxn ang="0">
                    <a:pos x="140" y="43"/>
                  </a:cxn>
                  <a:cxn ang="0">
                    <a:pos x="161" y="57"/>
                  </a:cxn>
                </a:cxnLst>
                <a:rect l="0" t="0" r="r" b="b"/>
                <a:pathLst>
                  <a:path w="179" h="213">
                    <a:moveTo>
                      <a:pt x="161" y="57"/>
                    </a:moveTo>
                    <a:lnTo>
                      <a:pt x="161" y="57"/>
                    </a:lnTo>
                    <a:lnTo>
                      <a:pt x="159" y="67"/>
                    </a:lnTo>
                    <a:lnTo>
                      <a:pt x="157" y="67"/>
                    </a:lnTo>
                    <a:lnTo>
                      <a:pt x="157" y="69"/>
                    </a:lnTo>
                    <a:lnTo>
                      <a:pt x="157" y="71"/>
                    </a:lnTo>
                    <a:lnTo>
                      <a:pt x="157" y="73"/>
                    </a:lnTo>
                    <a:lnTo>
                      <a:pt x="155" y="77"/>
                    </a:lnTo>
                    <a:lnTo>
                      <a:pt x="155" y="83"/>
                    </a:lnTo>
                    <a:lnTo>
                      <a:pt x="149" y="87"/>
                    </a:lnTo>
                    <a:lnTo>
                      <a:pt x="149" y="89"/>
                    </a:lnTo>
                    <a:lnTo>
                      <a:pt x="151" y="91"/>
                    </a:lnTo>
                    <a:lnTo>
                      <a:pt x="151" y="93"/>
                    </a:lnTo>
                    <a:lnTo>
                      <a:pt x="151" y="99"/>
                    </a:lnTo>
                    <a:lnTo>
                      <a:pt x="159" y="106"/>
                    </a:lnTo>
                    <a:lnTo>
                      <a:pt x="167" y="110"/>
                    </a:lnTo>
                    <a:lnTo>
                      <a:pt x="167" y="116"/>
                    </a:lnTo>
                    <a:lnTo>
                      <a:pt x="165" y="118"/>
                    </a:lnTo>
                    <a:lnTo>
                      <a:pt x="161" y="122"/>
                    </a:lnTo>
                    <a:lnTo>
                      <a:pt x="161" y="136"/>
                    </a:lnTo>
                    <a:lnTo>
                      <a:pt x="161" y="150"/>
                    </a:lnTo>
                    <a:lnTo>
                      <a:pt x="161" y="158"/>
                    </a:lnTo>
                    <a:lnTo>
                      <a:pt x="167" y="167"/>
                    </a:lnTo>
                    <a:lnTo>
                      <a:pt x="173" y="169"/>
                    </a:lnTo>
                    <a:lnTo>
                      <a:pt x="177" y="175"/>
                    </a:lnTo>
                    <a:lnTo>
                      <a:pt x="177" y="179"/>
                    </a:lnTo>
                    <a:lnTo>
                      <a:pt x="179" y="179"/>
                    </a:lnTo>
                    <a:lnTo>
                      <a:pt x="179" y="185"/>
                    </a:lnTo>
                    <a:lnTo>
                      <a:pt x="161" y="195"/>
                    </a:lnTo>
                    <a:lnTo>
                      <a:pt x="157" y="197"/>
                    </a:lnTo>
                    <a:lnTo>
                      <a:pt x="149" y="197"/>
                    </a:lnTo>
                    <a:lnTo>
                      <a:pt x="146" y="199"/>
                    </a:lnTo>
                    <a:lnTo>
                      <a:pt x="142" y="203"/>
                    </a:lnTo>
                    <a:lnTo>
                      <a:pt x="138" y="205"/>
                    </a:lnTo>
                    <a:lnTo>
                      <a:pt x="136" y="203"/>
                    </a:lnTo>
                    <a:lnTo>
                      <a:pt x="132" y="203"/>
                    </a:lnTo>
                    <a:lnTo>
                      <a:pt x="132" y="205"/>
                    </a:lnTo>
                    <a:lnTo>
                      <a:pt x="128" y="207"/>
                    </a:lnTo>
                    <a:lnTo>
                      <a:pt x="114" y="209"/>
                    </a:lnTo>
                    <a:lnTo>
                      <a:pt x="104" y="213"/>
                    </a:lnTo>
                    <a:lnTo>
                      <a:pt x="100" y="213"/>
                    </a:lnTo>
                    <a:lnTo>
                      <a:pt x="100" y="209"/>
                    </a:lnTo>
                    <a:lnTo>
                      <a:pt x="98" y="207"/>
                    </a:lnTo>
                    <a:lnTo>
                      <a:pt x="94" y="205"/>
                    </a:lnTo>
                    <a:lnTo>
                      <a:pt x="92" y="205"/>
                    </a:lnTo>
                    <a:lnTo>
                      <a:pt x="90" y="207"/>
                    </a:lnTo>
                    <a:lnTo>
                      <a:pt x="82" y="209"/>
                    </a:lnTo>
                    <a:lnTo>
                      <a:pt x="82" y="205"/>
                    </a:lnTo>
                    <a:lnTo>
                      <a:pt x="82" y="187"/>
                    </a:lnTo>
                    <a:lnTo>
                      <a:pt x="82" y="167"/>
                    </a:lnTo>
                    <a:lnTo>
                      <a:pt x="75" y="166"/>
                    </a:lnTo>
                    <a:lnTo>
                      <a:pt x="75" y="164"/>
                    </a:lnTo>
                    <a:lnTo>
                      <a:pt x="73" y="160"/>
                    </a:lnTo>
                    <a:lnTo>
                      <a:pt x="71" y="160"/>
                    </a:lnTo>
                    <a:lnTo>
                      <a:pt x="55" y="158"/>
                    </a:lnTo>
                    <a:lnTo>
                      <a:pt x="49" y="158"/>
                    </a:lnTo>
                    <a:lnTo>
                      <a:pt x="45" y="156"/>
                    </a:lnTo>
                    <a:lnTo>
                      <a:pt x="39" y="150"/>
                    </a:lnTo>
                    <a:lnTo>
                      <a:pt x="37" y="150"/>
                    </a:lnTo>
                    <a:lnTo>
                      <a:pt x="35" y="148"/>
                    </a:lnTo>
                    <a:lnTo>
                      <a:pt x="35" y="146"/>
                    </a:lnTo>
                    <a:lnTo>
                      <a:pt x="35" y="140"/>
                    </a:lnTo>
                    <a:lnTo>
                      <a:pt x="31" y="136"/>
                    </a:lnTo>
                    <a:lnTo>
                      <a:pt x="27" y="136"/>
                    </a:lnTo>
                    <a:lnTo>
                      <a:pt x="27" y="128"/>
                    </a:lnTo>
                    <a:lnTo>
                      <a:pt x="25" y="128"/>
                    </a:lnTo>
                    <a:lnTo>
                      <a:pt x="21" y="122"/>
                    </a:lnTo>
                    <a:lnTo>
                      <a:pt x="21" y="120"/>
                    </a:lnTo>
                    <a:lnTo>
                      <a:pt x="17" y="118"/>
                    </a:lnTo>
                    <a:lnTo>
                      <a:pt x="17" y="110"/>
                    </a:lnTo>
                    <a:lnTo>
                      <a:pt x="19" y="102"/>
                    </a:lnTo>
                    <a:lnTo>
                      <a:pt x="10" y="97"/>
                    </a:lnTo>
                    <a:lnTo>
                      <a:pt x="8" y="93"/>
                    </a:lnTo>
                    <a:lnTo>
                      <a:pt x="0" y="89"/>
                    </a:lnTo>
                    <a:lnTo>
                      <a:pt x="2" y="73"/>
                    </a:lnTo>
                    <a:lnTo>
                      <a:pt x="0" y="73"/>
                    </a:lnTo>
                    <a:lnTo>
                      <a:pt x="0" y="71"/>
                    </a:lnTo>
                    <a:lnTo>
                      <a:pt x="2" y="71"/>
                    </a:lnTo>
                    <a:lnTo>
                      <a:pt x="2" y="67"/>
                    </a:lnTo>
                    <a:lnTo>
                      <a:pt x="0" y="67"/>
                    </a:lnTo>
                    <a:lnTo>
                      <a:pt x="0" y="61"/>
                    </a:lnTo>
                    <a:lnTo>
                      <a:pt x="8" y="63"/>
                    </a:lnTo>
                    <a:lnTo>
                      <a:pt x="15" y="59"/>
                    </a:lnTo>
                    <a:lnTo>
                      <a:pt x="17" y="49"/>
                    </a:lnTo>
                    <a:lnTo>
                      <a:pt x="25" y="43"/>
                    </a:lnTo>
                    <a:lnTo>
                      <a:pt x="27" y="37"/>
                    </a:lnTo>
                    <a:lnTo>
                      <a:pt x="21" y="37"/>
                    </a:lnTo>
                    <a:lnTo>
                      <a:pt x="19" y="32"/>
                    </a:lnTo>
                    <a:lnTo>
                      <a:pt x="19" y="30"/>
                    </a:lnTo>
                    <a:lnTo>
                      <a:pt x="19" y="24"/>
                    </a:lnTo>
                    <a:lnTo>
                      <a:pt x="21" y="24"/>
                    </a:lnTo>
                    <a:lnTo>
                      <a:pt x="21" y="20"/>
                    </a:lnTo>
                    <a:lnTo>
                      <a:pt x="21" y="10"/>
                    </a:lnTo>
                    <a:lnTo>
                      <a:pt x="17" y="0"/>
                    </a:lnTo>
                    <a:lnTo>
                      <a:pt x="39" y="0"/>
                    </a:lnTo>
                    <a:lnTo>
                      <a:pt x="35" y="12"/>
                    </a:lnTo>
                    <a:lnTo>
                      <a:pt x="37" y="20"/>
                    </a:lnTo>
                    <a:lnTo>
                      <a:pt x="39" y="24"/>
                    </a:lnTo>
                    <a:lnTo>
                      <a:pt x="43" y="30"/>
                    </a:lnTo>
                    <a:lnTo>
                      <a:pt x="45" y="32"/>
                    </a:lnTo>
                    <a:lnTo>
                      <a:pt x="49" y="30"/>
                    </a:lnTo>
                    <a:lnTo>
                      <a:pt x="47" y="24"/>
                    </a:lnTo>
                    <a:lnTo>
                      <a:pt x="53" y="24"/>
                    </a:lnTo>
                    <a:lnTo>
                      <a:pt x="55" y="22"/>
                    </a:lnTo>
                    <a:lnTo>
                      <a:pt x="53" y="20"/>
                    </a:lnTo>
                    <a:lnTo>
                      <a:pt x="59" y="20"/>
                    </a:lnTo>
                    <a:lnTo>
                      <a:pt x="67" y="24"/>
                    </a:lnTo>
                    <a:lnTo>
                      <a:pt x="67" y="32"/>
                    </a:lnTo>
                    <a:lnTo>
                      <a:pt x="73" y="34"/>
                    </a:lnTo>
                    <a:lnTo>
                      <a:pt x="73" y="28"/>
                    </a:lnTo>
                    <a:lnTo>
                      <a:pt x="73" y="22"/>
                    </a:lnTo>
                    <a:lnTo>
                      <a:pt x="75" y="20"/>
                    </a:lnTo>
                    <a:lnTo>
                      <a:pt x="82" y="20"/>
                    </a:lnTo>
                    <a:lnTo>
                      <a:pt x="82" y="18"/>
                    </a:lnTo>
                    <a:lnTo>
                      <a:pt x="84" y="18"/>
                    </a:lnTo>
                    <a:lnTo>
                      <a:pt x="84" y="14"/>
                    </a:lnTo>
                    <a:lnTo>
                      <a:pt x="77" y="14"/>
                    </a:lnTo>
                    <a:lnTo>
                      <a:pt x="75" y="12"/>
                    </a:lnTo>
                    <a:lnTo>
                      <a:pt x="77" y="12"/>
                    </a:lnTo>
                    <a:lnTo>
                      <a:pt x="81" y="10"/>
                    </a:lnTo>
                    <a:lnTo>
                      <a:pt x="73" y="10"/>
                    </a:lnTo>
                    <a:lnTo>
                      <a:pt x="77" y="4"/>
                    </a:lnTo>
                    <a:lnTo>
                      <a:pt x="81" y="0"/>
                    </a:lnTo>
                    <a:lnTo>
                      <a:pt x="130" y="24"/>
                    </a:lnTo>
                    <a:lnTo>
                      <a:pt x="132" y="28"/>
                    </a:lnTo>
                    <a:lnTo>
                      <a:pt x="136" y="32"/>
                    </a:lnTo>
                    <a:lnTo>
                      <a:pt x="136" y="39"/>
                    </a:lnTo>
                    <a:lnTo>
                      <a:pt x="138" y="41"/>
                    </a:lnTo>
                    <a:lnTo>
                      <a:pt x="140" y="43"/>
                    </a:lnTo>
                    <a:lnTo>
                      <a:pt x="142" y="43"/>
                    </a:lnTo>
                    <a:lnTo>
                      <a:pt x="161" y="57"/>
                    </a:lnTo>
                    <a:lnTo>
                      <a:pt x="161" y="5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95" name="Freeform 741"/>
              <p:cNvSpPr>
                <a:spLocks/>
              </p:cNvSpPr>
              <p:nvPr/>
            </p:nvSpPr>
            <p:spPr bwMode="auto">
              <a:xfrm>
                <a:off x="5495925" y="5405438"/>
                <a:ext cx="428625" cy="428625"/>
              </a:xfrm>
              <a:custGeom>
                <a:avLst/>
                <a:gdLst/>
                <a:ahLst/>
                <a:cxnLst>
                  <a:cxn ang="0">
                    <a:pos x="47" y="132"/>
                  </a:cxn>
                  <a:cxn ang="0">
                    <a:pos x="38" y="138"/>
                  </a:cxn>
                  <a:cxn ang="0">
                    <a:pos x="26" y="141"/>
                  </a:cxn>
                  <a:cxn ang="0">
                    <a:pos x="16" y="134"/>
                  </a:cxn>
                  <a:cxn ang="0">
                    <a:pos x="10" y="128"/>
                  </a:cxn>
                  <a:cxn ang="0">
                    <a:pos x="0" y="138"/>
                  </a:cxn>
                  <a:cxn ang="0">
                    <a:pos x="8" y="153"/>
                  </a:cxn>
                  <a:cxn ang="0">
                    <a:pos x="12" y="167"/>
                  </a:cxn>
                  <a:cxn ang="0">
                    <a:pos x="20" y="183"/>
                  </a:cxn>
                  <a:cxn ang="0">
                    <a:pos x="28" y="214"/>
                  </a:cxn>
                  <a:cxn ang="0">
                    <a:pos x="20" y="224"/>
                  </a:cxn>
                  <a:cxn ang="0">
                    <a:pos x="22" y="232"/>
                  </a:cxn>
                  <a:cxn ang="0">
                    <a:pos x="22" y="242"/>
                  </a:cxn>
                  <a:cxn ang="0">
                    <a:pos x="22" y="254"/>
                  </a:cxn>
                  <a:cxn ang="0">
                    <a:pos x="30" y="256"/>
                  </a:cxn>
                  <a:cxn ang="0">
                    <a:pos x="36" y="262"/>
                  </a:cxn>
                  <a:cxn ang="0">
                    <a:pos x="45" y="264"/>
                  </a:cxn>
                  <a:cxn ang="0">
                    <a:pos x="57" y="266"/>
                  </a:cxn>
                  <a:cxn ang="0">
                    <a:pos x="81" y="256"/>
                  </a:cxn>
                  <a:cxn ang="0">
                    <a:pos x="95" y="254"/>
                  </a:cxn>
                  <a:cxn ang="0">
                    <a:pos x="103" y="252"/>
                  </a:cxn>
                  <a:cxn ang="0">
                    <a:pos x="114" y="252"/>
                  </a:cxn>
                  <a:cxn ang="0">
                    <a:pos x="128" y="254"/>
                  </a:cxn>
                  <a:cxn ang="0">
                    <a:pos x="142" y="252"/>
                  </a:cxn>
                  <a:cxn ang="0">
                    <a:pos x="156" y="246"/>
                  </a:cxn>
                  <a:cxn ang="0">
                    <a:pos x="164" y="246"/>
                  </a:cxn>
                  <a:cxn ang="0">
                    <a:pos x="175" y="242"/>
                  </a:cxn>
                  <a:cxn ang="0">
                    <a:pos x="193" y="226"/>
                  </a:cxn>
                  <a:cxn ang="0">
                    <a:pos x="201" y="216"/>
                  </a:cxn>
                  <a:cxn ang="0">
                    <a:pos x="215" y="205"/>
                  </a:cxn>
                  <a:cxn ang="0">
                    <a:pos x="221" y="195"/>
                  </a:cxn>
                  <a:cxn ang="0">
                    <a:pos x="233" y="177"/>
                  </a:cxn>
                  <a:cxn ang="0">
                    <a:pos x="242" y="163"/>
                  </a:cxn>
                  <a:cxn ang="0">
                    <a:pos x="266" y="143"/>
                  </a:cxn>
                  <a:cxn ang="0">
                    <a:pos x="270" y="94"/>
                  </a:cxn>
                  <a:cxn ang="0">
                    <a:pos x="256" y="100"/>
                  </a:cxn>
                  <a:cxn ang="0">
                    <a:pos x="240" y="94"/>
                  </a:cxn>
                  <a:cxn ang="0">
                    <a:pos x="242" y="76"/>
                  </a:cxn>
                  <a:cxn ang="0">
                    <a:pos x="248" y="76"/>
                  </a:cxn>
                  <a:cxn ang="0">
                    <a:pos x="252" y="73"/>
                  </a:cxn>
                  <a:cxn ang="0">
                    <a:pos x="250" y="57"/>
                  </a:cxn>
                  <a:cxn ang="0">
                    <a:pos x="250" y="29"/>
                  </a:cxn>
                  <a:cxn ang="0">
                    <a:pos x="252" y="13"/>
                  </a:cxn>
                  <a:cxn ang="0">
                    <a:pos x="242" y="4"/>
                  </a:cxn>
                  <a:cxn ang="0">
                    <a:pos x="233" y="0"/>
                  </a:cxn>
                  <a:cxn ang="0">
                    <a:pos x="221" y="0"/>
                  </a:cxn>
                  <a:cxn ang="0">
                    <a:pos x="213" y="6"/>
                  </a:cxn>
                  <a:cxn ang="0">
                    <a:pos x="203" y="8"/>
                  </a:cxn>
                  <a:cxn ang="0">
                    <a:pos x="193" y="15"/>
                  </a:cxn>
                  <a:cxn ang="0">
                    <a:pos x="177" y="21"/>
                  </a:cxn>
                  <a:cxn ang="0">
                    <a:pos x="168" y="31"/>
                  </a:cxn>
                  <a:cxn ang="0">
                    <a:pos x="166" y="47"/>
                  </a:cxn>
                  <a:cxn ang="0">
                    <a:pos x="156" y="75"/>
                  </a:cxn>
                  <a:cxn ang="0">
                    <a:pos x="146" y="75"/>
                  </a:cxn>
                  <a:cxn ang="0">
                    <a:pos x="132" y="75"/>
                  </a:cxn>
                  <a:cxn ang="0">
                    <a:pos x="126" y="75"/>
                  </a:cxn>
                  <a:cxn ang="0">
                    <a:pos x="114" y="69"/>
                  </a:cxn>
                  <a:cxn ang="0">
                    <a:pos x="110" y="78"/>
                  </a:cxn>
                  <a:cxn ang="0">
                    <a:pos x="93" y="90"/>
                  </a:cxn>
                  <a:cxn ang="0">
                    <a:pos x="75" y="98"/>
                  </a:cxn>
                  <a:cxn ang="0">
                    <a:pos x="67" y="100"/>
                  </a:cxn>
                  <a:cxn ang="0">
                    <a:pos x="67" y="86"/>
                  </a:cxn>
                  <a:cxn ang="0">
                    <a:pos x="57" y="69"/>
                  </a:cxn>
                </a:cxnLst>
                <a:rect l="0" t="0" r="r" b="b"/>
                <a:pathLst>
                  <a:path w="270" h="270">
                    <a:moveTo>
                      <a:pt x="53" y="67"/>
                    </a:moveTo>
                    <a:lnTo>
                      <a:pt x="49" y="132"/>
                    </a:lnTo>
                    <a:lnTo>
                      <a:pt x="47" y="132"/>
                    </a:lnTo>
                    <a:lnTo>
                      <a:pt x="43" y="132"/>
                    </a:lnTo>
                    <a:lnTo>
                      <a:pt x="40" y="134"/>
                    </a:lnTo>
                    <a:lnTo>
                      <a:pt x="38" y="138"/>
                    </a:lnTo>
                    <a:lnTo>
                      <a:pt x="34" y="141"/>
                    </a:lnTo>
                    <a:lnTo>
                      <a:pt x="30" y="141"/>
                    </a:lnTo>
                    <a:lnTo>
                      <a:pt x="26" y="141"/>
                    </a:lnTo>
                    <a:lnTo>
                      <a:pt x="18" y="141"/>
                    </a:lnTo>
                    <a:lnTo>
                      <a:pt x="16" y="136"/>
                    </a:lnTo>
                    <a:lnTo>
                      <a:pt x="16" y="134"/>
                    </a:lnTo>
                    <a:lnTo>
                      <a:pt x="16" y="132"/>
                    </a:lnTo>
                    <a:lnTo>
                      <a:pt x="16" y="128"/>
                    </a:lnTo>
                    <a:lnTo>
                      <a:pt x="10" y="128"/>
                    </a:lnTo>
                    <a:lnTo>
                      <a:pt x="8" y="132"/>
                    </a:lnTo>
                    <a:lnTo>
                      <a:pt x="2" y="136"/>
                    </a:lnTo>
                    <a:lnTo>
                      <a:pt x="0" y="138"/>
                    </a:lnTo>
                    <a:lnTo>
                      <a:pt x="6" y="147"/>
                    </a:lnTo>
                    <a:lnTo>
                      <a:pt x="10" y="149"/>
                    </a:lnTo>
                    <a:lnTo>
                      <a:pt x="8" y="153"/>
                    </a:lnTo>
                    <a:lnTo>
                      <a:pt x="8" y="155"/>
                    </a:lnTo>
                    <a:lnTo>
                      <a:pt x="10" y="157"/>
                    </a:lnTo>
                    <a:lnTo>
                      <a:pt x="12" y="167"/>
                    </a:lnTo>
                    <a:lnTo>
                      <a:pt x="12" y="177"/>
                    </a:lnTo>
                    <a:lnTo>
                      <a:pt x="16" y="181"/>
                    </a:lnTo>
                    <a:lnTo>
                      <a:pt x="20" y="183"/>
                    </a:lnTo>
                    <a:lnTo>
                      <a:pt x="26" y="197"/>
                    </a:lnTo>
                    <a:lnTo>
                      <a:pt x="28" y="203"/>
                    </a:lnTo>
                    <a:lnTo>
                      <a:pt x="28" y="214"/>
                    </a:lnTo>
                    <a:lnTo>
                      <a:pt x="26" y="224"/>
                    </a:lnTo>
                    <a:lnTo>
                      <a:pt x="20" y="222"/>
                    </a:lnTo>
                    <a:lnTo>
                      <a:pt x="20" y="224"/>
                    </a:lnTo>
                    <a:lnTo>
                      <a:pt x="18" y="224"/>
                    </a:lnTo>
                    <a:lnTo>
                      <a:pt x="20" y="232"/>
                    </a:lnTo>
                    <a:lnTo>
                      <a:pt x="22" y="232"/>
                    </a:lnTo>
                    <a:lnTo>
                      <a:pt x="20" y="236"/>
                    </a:lnTo>
                    <a:lnTo>
                      <a:pt x="20" y="240"/>
                    </a:lnTo>
                    <a:lnTo>
                      <a:pt x="22" y="242"/>
                    </a:lnTo>
                    <a:lnTo>
                      <a:pt x="26" y="244"/>
                    </a:lnTo>
                    <a:lnTo>
                      <a:pt x="26" y="252"/>
                    </a:lnTo>
                    <a:lnTo>
                      <a:pt x="22" y="254"/>
                    </a:lnTo>
                    <a:lnTo>
                      <a:pt x="28" y="262"/>
                    </a:lnTo>
                    <a:lnTo>
                      <a:pt x="30" y="262"/>
                    </a:lnTo>
                    <a:lnTo>
                      <a:pt x="30" y="256"/>
                    </a:lnTo>
                    <a:lnTo>
                      <a:pt x="34" y="256"/>
                    </a:lnTo>
                    <a:lnTo>
                      <a:pt x="36" y="260"/>
                    </a:lnTo>
                    <a:lnTo>
                      <a:pt x="36" y="262"/>
                    </a:lnTo>
                    <a:lnTo>
                      <a:pt x="38" y="262"/>
                    </a:lnTo>
                    <a:lnTo>
                      <a:pt x="43" y="262"/>
                    </a:lnTo>
                    <a:lnTo>
                      <a:pt x="45" y="264"/>
                    </a:lnTo>
                    <a:lnTo>
                      <a:pt x="49" y="266"/>
                    </a:lnTo>
                    <a:lnTo>
                      <a:pt x="55" y="270"/>
                    </a:lnTo>
                    <a:lnTo>
                      <a:pt x="57" y="266"/>
                    </a:lnTo>
                    <a:lnTo>
                      <a:pt x="71" y="262"/>
                    </a:lnTo>
                    <a:lnTo>
                      <a:pt x="71" y="256"/>
                    </a:lnTo>
                    <a:lnTo>
                      <a:pt x="81" y="256"/>
                    </a:lnTo>
                    <a:lnTo>
                      <a:pt x="91" y="262"/>
                    </a:lnTo>
                    <a:lnTo>
                      <a:pt x="93" y="260"/>
                    </a:lnTo>
                    <a:lnTo>
                      <a:pt x="95" y="254"/>
                    </a:lnTo>
                    <a:lnTo>
                      <a:pt x="99" y="254"/>
                    </a:lnTo>
                    <a:lnTo>
                      <a:pt x="101" y="254"/>
                    </a:lnTo>
                    <a:lnTo>
                      <a:pt x="103" y="252"/>
                    </a:lnTo>
                    <a:lnTo>
                      <a:pt x="105" y="252"/>
                    </a:lnTo>
                    <a:lnTo>
                      <a:pt x="112" y="254"/>
                    </a:lnTo>
                    <a:lnTo>
                      <a:pt x="114" y="252"/>
                    </a:lnTo>
                    <a:lnTo>
                      <a:pt x="118" y="252"/>
                    </a:lnTo>
                    <a:lnTo>
                      <a:pt x="120" y="250"/>
                    </a:lnTo>
                    <a:lnTo>
                      <a:pt x="128" y="254"/>
                    </a:lnTo>
                    <a:lnTo>
                      <a:pt x="132" y="254"/>
                    </a:lnTo>
                    <a:lnTo>
                      <a:pt x="140" y="254"/>
                    </a:lnTo>
                    <a:lnTo>
                      <a:pt x="142" y="252"/>
                    </a:lnTo>
                    <a:lnTo>
                      <a:pt x="148" y="252"/>
                    </a:lnTo>
                    <a:lnTo>
                      <a:pt x="156" y="252"/>
                    </a:lnTo>
                    <a:lnTo>
                      <a:pt x="156" y="246"/>
                    </a:lnTo>
                    <a:lnTo>
                      <a:pt x="158" y="244"/>
                    </a:lnTo>
                    <a:lnTo>
                      <a:pt x="160" y="244"/>
                    </a:lnTo>
                    <a:lnTo>
                      <a:pt x="164" y="246"/>
                    </a:lnTo>
                    <a:lnTo>
                      <a:pt x="168" y="246"/>
                    </a:lnTo>
                    <a:lnTo>
                      <a:pt x="170" y="244"/>
                    </a:lnTo>
                    <a:lnTo>
                      <a:pt x="175" y="242"/>
                    </a:lnTo>
                    <a:lnTo>
                      <a:pt x="179" y="242"/>
                    </a:lnTo>
                    <a:lnTo>
                      <a:pt x="191" y="232"/>
                    </a:lnTo>
                    <a:lnTo>
                      <a:pt x="193" y="226"/>
                    </a:lnTo>
                    <a:lnTo>
                      <a:pt x="195" y="226"/>
                    </a:lnTo>
                    <a:lnTo>
                      <a:pt x="197" y="222"/>
                    </a:lnTo>
                    <a:lnTo>
                      <a:pt x="201" y="216"/>
                    </a:lnTo>
                    <a:lnTo>
                      <a:pt x="205" y="214"/>
                    </a:lnTo>
                    <a:lnTo>
                      <a:pt x="213" y="205"/>
                    </a:lnTo>
                    <a:lnTo>
                      <a:pt x="215" y="205"/>
                    </a:lnTo>
                    <a:lnTo>
                      <a:pt x="221" y="203"/>
                    </a:lnTo>
                    <a:lnTo>
                      <a:pt x="221" y="197"/>
                    </a:lnTo>
                    <a:lnTo>
                      <a:pt x="221" y="195"/>
                    </a:lnTo>
                    <a:lnTo>
                      <a:pt x="231" y="191"/>
                    </a:lnTo>
                    <a:lnTo>
                      <a:pt x="231" y="183"/>
                    </a:lnTo>
                    <a:lnTo>
                      <a:pt x="233" y="177"/>
                    </a:lnTo>
                    <a:lnTo>
                      <a:pt x="238" y="175"/>
                    </a:lnTo>
                    <a:lnTo>
                      <a:pt x="240" y="171"/>
                    </a:lnTo>
                    <a:lnTo>
                      <a:pt x="242" y="163"/>
                    </a:lnTo>
                    <a:lnTo>
                      <a:pt x="244" y="155"/>
                    </a:lnTo>
                    <a:lnTo>
                      <a:pt x="252" y="149"/>
                    </a:lnTo>
                    <a:lnTo>
                      <a:pt x="266" y="143"/>
                    </a:lnTo>
                    <a:lnTo>
                      <a:pt x="262" y="124"/>
                    </a:lnTo>
                    <a:lnTo>
                      <a:pt x="268" y="124"/>
                    </a:lnTo>
                    <a:lnTo>
                      <a:pt x="270" y="94"/>
                    </a:lnTo>
                    <a:lnTo>
                      <a:pt x="258" y="90"/>
                    </a:lnTo>
                    <a:lnTo>
                      <a:pt x="260" y="104"/>
                    </a:lnTo>
                    <a:lnTo>
                      <a:pt x="256" y="100"/>
                    </a:lnTo>
                    <a:lnTo>
                      <a:pt x="248" y="98"/>
                    </a:lnTo>
                    <a:lnTo>
                      <a:pt x="242" y="96"/>
                    </a:lnTo>
                    <a:lnTo>
                      <a:pt x="240" y="94"/>
                    </a:lnTo>
                    <a:lnTo>
                      <a:pt x="240" y="88"/>
                    </a:lnTo>
                    <a:lnTo>
                      <a:pt x="240" y="84"/>
                    </a:lnTo>
                    <a:lnTo>
                      <a:pt x="242" y="76"/>
                    </a:lnTo>
                    <a:lnTo>
                      <a:pt x="242" y="75"/>
                    </a:lnTo>
                    <a:lnTo>
                      <a:pt x="244" y="75"/>
                    </a:lnTo>
                    <a:lnTo>
                      <a:pt x="248" y="76"/>
                    </a:lnTo>
                    <a:lnTo>
                      <a:pt x="250" y="75"/>
                    </a:lnTo>
                    <a:lnTo>
                      <a:pt x="252" y="75"/>
                    </a:lnTo>
                    <a:lnTo>
                      <a:pt x="252" y="73"/>
                    </a:lnTo>
                    <a:lnTo>
                      <a:pt x="250" y="67"/>
                    </a:lnTo>
                    <a:lnTo>
                      <a:pt x="250" y="63"/>
                    </a:lnTo>
                    <a:lnTo>
                      <a:pt x="250" y="57"/>
                    </a:lnTo>
                    <a:lnTo>
                      <a:pt x="252" y="49"/>
                    </a:lnTo>
                    <a:lnTo>
                      <a:pt x="252" y="39"/>
                    </a:lnTo>
                    <a:lnTo>
                      <a:pt x="250" y="29"/>
                    </a:lnTo>
                    <a:lnTo>
                      <a:pt x="250" y="21"/>
                    </a:lnTo>
                    <a:lnTo>
                      <a:pt x="252" y="17"/>
                    </a:lnTo>
                    <a:lnTo>
                      <a:pt x="252" y="13"/>
                    </a:lnTo>
                    <a:lnTo>
                      <a:pt x="252" y="6"/>
                    </a:lnTo>
                    <a:lnTo>
                      <a:pt x="250" y="4"/>
                    </a:lnTo>
                    <a:lnTo>
                      <a:pt x="242" y="4"/>
                    </a:lnTo>
                    <a:lnTo>
                      <a:pt x="238" y="0"/>
                    </a:lnTo>
                    <a:lnTo>
                      <a:pt x="235" y="0"/>
                    </a:lnTo>
                    <a:lnTo>
                      <a:pt x="233" y="0"/>
                    </a:lnTo>
                    <a:lnTo>
                      <a:pt x="225" y="0"/>
                    </a:lnTo>
                    <a:lnTo>
                      <a:pt x="223" y="4"/>
                    </a:lnTo>
                    <a:lnTo>
                      <a:pt x="221" y="0"/>
                    </a:lnTo>
                    <a:lnTo>
                      <a:pt x="219" y="0"/>
                    </a:lnTo>
                    <a:lnTo>
                      <a:pt x="215" y="4"/>
                    </a:lnTo>
                    <a:lnTo>
                      <a:pt x="213" y="6"/>
                    </a:lnTo>
                    <a:lnTo>
                      <a:pt x="207" y="8"/>
                    </a:lnTo>
                    <a:lnTo>
                      <a:pt x="205" y="8"/>
                    </a:lnTo>
                    <a:lnTo>
                      <a:pt x="203" y="8"/>
                    </a:lnTo>
                    <a:lnTo>
                      <a:pt x="203" y="9"/>
                    </a:lnTo>
                    <a:lnTo>
                      <a:pt x="201" y="9"/>
                    </a:lnTo>
                    <a:lnTo>
                      <a:pt x="193" y="15"/>
                    </a:lnTo>
                    <a:lnTo>
                      <a:pt x="185" y="17"/>
                    </a:lnTo>
                    <a:lnTo>
                      <a:pt x="179" y="19"/>
                    </a:lnTo>
                    <a:lnTo>
                      <a:pt x="177" y="21"/>
                    </a:lnTo>
                    <a:lnTo>
                      <a:pt x="175" y="27"/>
                    </a:lnTo>
                    <a:lnTo>
                      <a:pt x="170" y="29"/>
                    </a:lnTo>
                    <a:lnTo>
                      <a:pt x="168" y="31"/>
                    </a:lnTo>
                    <a:lnTo>
                      <a:pt x="168" y="39"/>
                    </a:lnTo>
                    <a:lnTo>
                      <a:pt x="166" y="45"/>
                    </a:lnTo>
                    <a:lnTo>
                      <a:pt x="166" y="47"/>
                    </a:lnTo>
                    <a:lnTo>
                      <a:pt x="158" y="49"/>
                    </a:lnTo>
                    <a:lnTo>
                      <a:pt x="156" y="49"/>
                    </a:lnTo>
                    <a:lnTo>
                      <a:pt x="156" y="75"/>
                    </a:lnTo>
                    <a:lnTo>
                      <a:pt x="152" y="76"/>
                    </a:lnTo>
                    <a:lnTo>
                      <a:pt x="150" y="76"/>
                    </a:lnTo>
                    <a:lnTo>
                      <a:pt x="146" y="75"/>
                    </a:lnTo>
                    <a:lnTo>
                      <a:pt x="140" y="75"/>
                    </a:lnTo>
                    <a:lnTo>
                      <a:pt x="136" y="75"/>
                    </a:lnTo>
                    <a:lnTo>
                      <a:pt x="132" y="75"/>
                    </a:lnTo>
                    <a:lnTo>
                      <a:pt x="130" y="73"/>
                    </a:lnTo>
                    <a:lnTo>
                      <a:pt x="128" y="73"/>
                    </a:lnTo>
                    <a:lnTo>
                      <a:pt x="126" y="75"/>
                    </a:lnTo>
                    <a:lnTo>
                      <a:pt x="122" y="75"/>
                    </a:lnTo>
                    <a:lnTo>
                      <a:pt x="120" y="69"/>
                    </a:lnTo>
                    <a:lnTo>
                      <a:pt x="114" y="69"/>
                    </a:lnTo>
                    <a:lnTo>
                      <a:pt x="112" y="73"/>
                    </a:lnTo>
                    <a:lnTo>
                      <a:pt x="110" y="75"/>
                    </a:lnTo>
                    <a:lnTo>
                      <a:pt x="110" y="78"/>
                    </a:lnTo>
                    <a:lnTo>
                      <a:pt x="108" y="80"/>
                    </a:lnTo>
                    <a:lnTo>
                      <a:pt x="103" y="86"/>
                    </a:lnTo>
                    <a:lnTo>
                      <a:pt x="93" y="90"/>
                    </a:lnTo>
                    <a:lnTo>
                      <a:pt x="89" y="94"/>
                    </a:lnTo>
                    <a:lnTo>
                      <a:pt x="77" y="98"/>
                    </a:lnTo>
                    <a:lnTo>
                      <a:pt x="75" y="98"/>
                    </a:lnTo>
                    <a:lnTo>
                      <a:pt x="73" y="100"/>
                    </a:lnTo>
                    <a:lnTo>
                      <a:pt x="71" y="100"/>
                    </a:lnTo>
                    <a:lnTo>
                      <a:pt x="67" y="100"/>
                    </a:lnTo>
                    <a:lnTo>
                      <a:pt x="65" y="98"/>
                    </a:lnTo>
                    <a:lnTo>
                      <a:pt x="65" y="90"/>
                    </a:lnTo>
                    <a:lnTo>
                      <a:pt x="67" y="86"/>
                    </a:lnTo>
                    <a:lnTo>
                      <a:pt x="65" y="76"/>
                    </a:lnTo>
                    <a:lnTo>
                      <a:pt x="61" y="73"/>
                    </a:lnTo>
                    <a:lnTo>
                      <a:pt x="57" y="69"/>
                    </a:lnTo>
                    <a:lnTo>
                      <a:pt x="53" y="67"/>
                    </a:lnTo>
                    <a:lnTo>
                      <a:pt x="53" y="6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96" name="Freeform 745"/>
              <p:cNvSpPr>
                <a:spLocks/>
              </p:cNvSpPr>
              <p:nvPr/>
            </p:nvSpPr>
            <p:spPr bwMode="auto">
              <a:xfrm>
                <a:off x="4592638" y="4116388"/>
                <a:ext cx="155575" cy="152400"/>
              </a:xfrm>
              <a:custGeom>
                <a:avLst/>
                <a:gdLst/>
                <a:ahLst/>
                <a:cxnLst>
                  <a:cxn ang="0">
                    <a:pos x="17" y="10"/>
                  </a:cxn>
                  <a:cxn ang="0">
                    <a:pos x="16" y="28"/>
                  </a:cxn>
                  <a:cxn ang="0">
                    <a:pos x="10" y="41"/>
                  </a:cxn>
                  <a:cxn ang="0">
                    <a:pos x="6" y="41"/>
                  </a:cxn>
                  <a:cxn ang="0">
                    <a:pos x="6" y="49"/>
                  </a:cxn>
                  <a:cxn ang="0">
                    <a:pos x="0" y="49"/>
                  </a:cxn>
                  <a:cxn ang="0">
                    <a:pos x="8" y="61"/>
                  </a:cxn>
                  <a:cxn ang="0">
                    <a:pos x="14" y="71"/>
                  </a:cxn>
                  <a:cxn ang="0">
                    <a:pos x="19" y="69"/>
                  </a:cxn>
                  <a:cxn ang="0">
                    <a:pos x="27" y="69"/>
                  </a:cxn>
                  <a:cxn ang="0">
                    <a:pos x="33" y="67"/>
                  </a:cxn>
                  <a:cxn ang="0">
                    <a:pos x="39" y="69"/>
                  </a:cxn>
                  <a:cxn ang="0">
                    <a:pos x="61" y="67"/>
                  </a:cxn>
                  <a:cxn ang="0">
                    <a:pos x="67" y="69"/>
                  </a:cxn>
                  <a:cxn ang="0">
                    <a:pos x="61" y="77"/>
                  </a:cxn>
                  <a:cxn ang="0">
                    <a:pos x="29" y="79"/>
                  </a:cxn>
                  <a:cxn ang="0">
                    <a:pos x="27" y="81"/>
                  </a:cxn>
                  <a:cxn ang="0">
                    <a:pos x="14" y="87"/>
                  </a:cxn>
                  <a:cxn ang="0">
                    <a:pos x="14" y="89"/>
                  </a:cxn>
                  <a:cxn ang="0">
                    <a:pos x="17" y="96"/>
                  </a:cxn>
                  <a:cxn ang="0">
                    <a:pos x="33" y="89"/>
                  </a:cxn>
                  <a:cxn ang="0">
                    <a:pos x="61" y="89"/>
                  </a:cxn>
                  <a:cxn ang="0">
                    <a:pos x="73" y="91"/>
                  </a:cxn>
                  <a:cxn ang="0">
                    <a:pos x="83" y="95"/>
                  </a:cxn>
                  <a:cxn ang="0">
                    <a:pos x="90" y="95"/>
                  </a:cxn>
                  <a:cxn ang="0">
                    <a:pos x="94" y="79"/>
                  </a:cxn>
                  <a:cxn ang="0">
                    <a:pos x="90" y="71"/>
                  </a:cxn>
                  <a:cxn ang="0">
                    <a:pos x="86" y="67"/>
                  </a:cxn>
                  <a:cxn ang="0">
                    <a:pos x="90" y="55"/>
                  </a:cxn>
                  <a:cxn ang="0">
                    <a:pos x="90" y="49"/>
                  </a:cxn>
                  <a:cxn ang="0">
                    <a:pos x="90" y="41"/>
                  </a:cxn>
                  <a:cxn ang="0">
                    <a:pos x="81" y="35"/>
                  </a:cxn>
                  <a:cxn ang="0">
                    <a:pos x="75" y="31"/>
                  </a:cxn>
                  <a:cxn ang="0">
                    <a:pos x="75" y="22"/>
                  </a:cxn>
                  <a:cxn ang="0">
                    <a:pos x="67" y="20"/>
                  </a:cxn>
                  <a:cxn ang="0">
                    <a:pos x="65" y="18"/>
                  </a:cxn>
                  <a:cxn ang="0">
                    <a:pos x="61" y="8"/>
                  </a:cxn>
                  <a:cxn ang="0">
                    <a:pos x="51" y="2"/>
                  </a:cxn>
                  <a:cxn ang="0">
                    <a:pos x="33" y="0"/>
                  </a:cxn>
                  <a:cxn ang="0">
                    <a:pos x="29" y="2"/>
                  </a:cxn>
                  <a:cxn ang="0">
                    <a:pos x="25" y="4"/>
                  </a:cxn>
                  <a:cxn ang="0">
                    <a:pos x="17" y="10"/>
                  </a:cxn>
                </a:cxnLst>
                <a:rect l="0" t="0" r="r" b="b"/>
                <a:pathLst>
                  <a:path w="98" h="96">
                    <a:moveTo>
                      <a:pt x="17" y="10"/>
                    </a:moveTo>
                    <a:lnTo>
                      <a:pt x="17" y="10"/>
                    </a:lnTo>
                    <a:lnTo>
                      <a:pt x="16" y="20"/>
                    </a:lnTo>
                    <a:lnTo>
                      <a:pt x="16" y="28"/>
                    </a:lnTo>
                    <a:lnTo>
                      <a:pt x="16" y="31"/>
                    </a:lnTo>
                    <a:lnTo>
                      <a:pt x="10" y="41"/>
                    </a:lnTo>
                    <a:lnTo>
                      <a:pt x="8" y="41"/>
                    </a:lnTo>
                    <a:lnTo>
                      <a:pt x="6" y="41"/>
                    </a:lnTo>
                    <a:lnTo>
                      <a:pt x="6" y="47"/>
                    </a:lnTo>
                    <a:lnTo>
                      <a:pt x="6" y="49"/>
                    </a:lnTo>
                    <a:lnTo>
                      <a:pt x="4" y="49"/>
                    </a:lnTo>
                    <a:lnTo>
                      <a:pt x="0" y="49"/>
                    </a:lnTo>
                    <a:lnTo>
                      <a:pt x="6" y="55"/>
                    </a:lnTo>
                    <a:lnTo>
                      <a:pt x="8" y="61"/>
                    </a:lnTo>
                    <a:lnTo>
                      <a:pt x="8" y="69"/>
                    </a:lnTo>
                    <a:lnTo>
                      <a:pt x="14" y="71"/>
                    </a:lnTo>
                    <a:lnTo>
                      <a:pt x="16" y="69"/>
                    </a:lnTo>
                    <a:lnTo>
                      <a:pt x="19" y="69"/>
                    </a:lnTo>
                    <a:lnTo>
                      <a:pt x="23" y="69"/>
                    </a:lnTo>
                    <a:lnTo>
                      <a:pt x="27" y="69"/>
                    </a:lnTo>
                    <a:lnTo>
                      <a:pt x="29" y="67"/>
                    </a:lnTo>
                    <a:lnTo>
                      <a:pt x="33" y="67"/>
                    </a:lnTo>
                    <a:lnTo>
                      <a:pt x="37" y="69"/>
                    </a:lnTo>
                    <a:lnTo>
                      <a:pt x="39" y="69"/>
                    </a:lnTo>
                    <a:lnTo>
                      <a:pt x="47" y="67"/>
                    </a:lnTo>
                    <a:lnTo>
                      <a:pt x="61" y="67"/>
                    </a:lnTo>
                    <a:lnTo>
                      <a:pt x="65" y="67"/>
                    </a:lnTo>
                    <a:lnTo>
                      <a:pt x="67" y="69"/>
                    </a:lnTo>
                    <a:lnTo>
                      <a:pt x="65" y="77"/>
                    </a:lnTo>
                    <a:lnTo>
                      <a:pt x="61" y="77"/>
                    </a:lnTo>
                    <a:lnTo>
                      <a:pt x="33" y="79"/>
                    </a:lnTo>
                    <a:lnTo>
                      <a:pt x="29" y="79"/>
                    </a:lnTo>
                    <a:lnTo>
                      <a:pt x="27" y="79"/>
                    </a:lnTo>
                    <a:lnTo>
                      <a:pt x="27" y="81"/>
                    </a:lnTo>
                    <a:lnTo>
                      <a:pt x="14" y="85"/>
                    </a:lnTo>
                    <a:lnTo>
                      <a:pt x="14" y="87"/>
                    </a:lnTo>
                    <a:lnTo>
                      <a:pt x="16" y="87"/>
                    </a:lnTo>
                    <a:lnTo>
                      <a:pt x="14" y="89"/>
                    </a:lnTo>
                    <a:lnTo>
                      <a:pt x="14" y="91"/>
                    </a:lnTo>
                    <a:lnTo>
                      <a:pt x="17" y="96"/>
                    </a:lnTo>
                    <a:lnTo>
                      <a:pt x="25" y="95"/>
                    </a:lnTo>
                    <a:lnTo>
                      <a:pt x="33" y="89"/>
                    </a:lnTo>
                    <a:lnTo>
                      <a:pt x="45" y="89"/>
                    </a:lnTo>
                    <a:lnTo>
                      <a:pt x="61" y="89"/>
                    </a:lnTo>
                    <a:lnTo>
                      <a:pt x="65" y="91"/>
                    </a:lnTo>
                    <a:lnTo>
                      <a:pt x="73" y="91"/>
                    </a:lnTo>
                    <a:lnTo>
                      <a:pt x="77" y="91"/>
                    </a:lnTo>
                    <a:lnTo>
                      <a:pt x="83" y="95"/>
                    </a:lnTo>
                    <a:lnTo>
                      <a:pt x="84" y="95"/>
                    </a:lnTo>
                    <a:lnTo>
                      <a:pt x="90" y="95"/>
                    </a:lnTo>
                    <a:lnTo>
                      <a:pt x="98" y="91"/>
                    </a:lnTo>
                    <a:lnTo>
                      <a:pt x="94" y="79"/>
                    </a:lnTo>
                    <a:lnTo>
                      <a:pt x="94" y="77"/>
                    </a:lnTo>
                    <a:lnTo>
                      <a:pt x="90" y="71"/>
                    </a:lnTo>
                    <a:lnTo>
                      <a:pt x="86" y="69"/>
                    </a:lnTo>
                    <a:lnTo>
                      <a:pt x="86" y="67"/>
                    </a:lnTo>
                    <a:lnTo>
                      <a:pt x="90" y="59"/>
                    </a:lnTo>
                    <a:lnTo>
                      <a:pt x="90" y="55"/>
                    </a:lnTo>
                    <a:lnTo>
                      <a:pt x="90" y="51"/>
                    </a:lnTo>
                    <a:lnTo>
                      <a:pt x="90" y="49"/>
                    </a:lnTo>
                    <a:lnTo>
                      <a:pt x="86" y="47"/>
                    </a:lnTo>
                    <a:lnTo>
                      <a:pt x="90" y="41"/>
                    </a:lnTo>
                    <a:lnTo>
                      <a:pt x="84" y="35"/>
                    </a:lnTo>
                    <a:lnTo>
                      <a:pt x="81" y="35"/>
                    </a:lnTo>
                    <a:lnTo>
                      <a:pt x="77" y="35"/>
                    </a:lnTo>
                    <a:lnTo>
                      <a:pt x="75" y="31"/>
                    </a:lnTo>
                    <a:lnTo>
                      <a:pt x="75" y="26"/>
                    </a:lnTo>
                    <a:lnTo>
                      <a:pt x="75" y="22"/>
                    </a:lnTo>
                    <a:lnTo>
                      <a:pt x="73" y="20"/>
                    </a:lnTo>
                    <a:lnTo>
                      <a:pt x="67" y="20"/>
                    </a:lnTo>
                    <a:lnTo>
                      <a:pt x="65" y="20"/>
                    </a:lnTo>
                    <a:lnTo>
                      <a:pt x="65" y="18"/>
                    </a:lnTo>
                    <a:lnTo>
                      <a:pt x="63" y="10"/>
                    </a:lnTo>
                    <a:lnTo>
                      <a:pt x="61" y="8"/>
                    </a:lnTo>
                    <a:lnTo>
                      <a:pt x="55" y="2"/>
                    </a:lnTo>
                    <a:lnTo>
                      <a:pt x="51" y="2"/>
                    </a:lnTo>
                    <a:lnTo>
                      <a:pt x="37" y="2"/>
                    </a:lnTo>
                    <a:lnTo>
                      <a:pt x="33" y="0"/>
                    </a:lnTo>
                    <a:lnTo>
                      <a:pt x="29" y="0"/>
                    </a:lnTo>
                    <a:lnTo>
                      <a:pt x="29" y="2"/>
                    </a:lnTo>
                    <a:lnTo>
                      <a:pt x="27" y="4"/>
                    </a:lnTo>
                    <a:lnTo>
                      <a:pt x="25" y="4"/>
                    </a:lnTo>
                    <a:lnTo>
                      <a:pt x="23" y="8"/>
                    </a:lnTo>
                    <a:lnTo>
                      <a:pt x="17" y="10"/>
                    </a:lnTo>
                    <a:lnTo>
                      <a:pt x="17" y="1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97" name="Freeform 746"/>
              <p:cNvSpPr>
                <a:spLocks/>
              </p:cNvSpPr>
              <p:nvPr/>
            </p:nvSpPr>
            <p:spPr bwMode="auto">
              <a:xfrm>
                <a:off x="5821363" y="4735513"/>
                <a:ext cx="65088" cy="50800"/>
              </a:xfrm>
              <a:custGeom>
                <a:avLst/>
                <a:gdLst/>
                <a:ahLst/>
                <a:cxnLst>
                  <a:cxn ang="0">
                    <a:pos x="2" y="14"/>
                  </a:cxn>
                  <a:cxn ang="0">
                    <a:pos x="2" y="14"/>
                  </a:cxn>
                  <a:cxn ang="0">
                    <a:pos x="0" y="18"/>
                  </a:cxn>
                  <a:cxn ang="0">
                    <a:pos x="0" y="20"/>
                  </a:cxn>
                  <a:cxn ang="0">
                    <a:pos x="0" y="22"/>
                  </a:cxn>
                  <a:cxn ang="0">
                    <a:pos x="2" y="26"/>
                  </a:cxn>
                  <a:cxn ang="0">
                    <a:pos x="8" y="28"/>
                  </a:cxn>
                  <a:cxn ang="0">
                    <a:pos x="10" y="26"/>
                  </a:cxn>
                  <a:cxn ang="0">
                    <a:pos x="12" y="22"/>
                  </a:cxn>
                  <a:cxn ang="0">
                    <a:pos x="16" y="26"/>
                  </a:cxn>
                  <a:cxn ang="0">
                    <a:pos x="18" y="32"/>
                  </a:cxn>
                  <a:cxn ang="0">
                    <a:pos x="24" y="30"/>
                  </a:cxn>
                  <a:cxn ang="0">
                    <a:pos x="26" y="28"/>
                  </a:cxn>
                  <a:cxn ang="0">
                    <a:pos x="26" y="26"/>
                  </a:cxn>
                  <a:cxn ang="0">
                    <a:pos x="26" y="22"/>
                  </a:cxn>
                  <a:cxn ang="0">
                    <a:pos x="28" y="22"/>
                  </a:cxn>
                  <a:cxn ang="0">
                    <a:pos x="35" y="26"/>
                  </a:cxn>
                  <a:cxn ang="0">
                    <a:pos x="37" y="26"/>
                  </a:cxn>
                  <a:cxn ang="0">
                    <a:pos x="41" y="26"/>
                  </a:cxn>
                  <a:cxn ang="0">
                    <a:pos x="41" y="20"/>
                  </a:cxn>
                  <a:cxn ang="0">
                    <a:pos x="41" y="10"/>
                  </a:cxn>
                  <a:cxn ang="0">
                    <a:pos x="35" y="0"/>
                  </a:cxn>
                  <a:cxn ang="0">
                    <a:pos x="33" y="2"/>
                  </a:cxn>
                  <a:cxn ang="0">
                    <a:pos x="28" y="4"/>
                  </a:cxn>
                  <a:cxn ang="0">
                    <a:pos x="24" y="8"/>
                  </a:cxn>
                  <a:cxn ang="0">
                    <a:pos x="18" y="4"/>
                  </a:cxn>
                  <a:cxn ang="0">
                    <a:pos x="8" y="0"/>
                  </a:cxn>
                  <a:cxn ang="0">
                    <a:pos x="8" y="2"/>
                  </a:cxn>
                  <a:cxn ang="0">
                    <a:pos x="10" y="4"/>
                  </a:cxn>
                  <a:cxn ang="0">
                    <a:pos x="8" y="14"/>
                  </a:cxn>
                  <a:cxn ang="0">
                    <a:pos x="2" y="14"/>
                  </a:cxn>
                  <a:cxn ang="0">
                    <a:pos x="2" y="14"/>
                  </a:cxn>
                </a:cxnLst>
                <a:rect l="0" t="0" r="r" b="b"/>
                <a:pathLst>
                  <a:path w="41" h="32">
                    <a:moveTo>
                      <a:pt x="2" y="14"/>
                    </a:moveTo>
                    <a:lnTo>
                      <a:pt x="2" y="14"/>
                    </a:lnTo>
                    <a:lnTo>
                      <a:pt x="0" y="18"/>
                    </a:lnTo>
                    <a:lnTo>
                      <a:pt x="0" y="20"/>
                    </a:lnTo>
                    <a:lnTo>
                      <a:pt x="0" y="22"/>
                    </a:lnTo>
                    <a:lnTo>
                      <a:pt x="2" y="26"/>
                    </a:lnTo>
                    <a:lnTo>
                      <a:pt x="8" y="28"/>
                    </a:lnTo>
                    <a:lnTo>
                      <a:pt x="10" y="26"/>
                    </a:lnTo>
                    <a:lnTo>
                      <a:pt x="12" y="22"/>
                    </a:lnTo>
                    <a:lnTo>
                      <a:pt x="16" y="26"/>
                    </a:lnTo>
                    <a:lnTo>
                      <a:pt x="18" y="32"/>
                    </a:lnTo>
                    <a:lnTo>
                      <a:pt x="24" y="30"/>
                    </a:lnTo>
                    <a:lnTo>
                      <a:pt x="26" y="28"/>
                    </a:lnTo>
                    <a:lnTo>
                      <a:pt x="26" y="26"/>
                    </a:lnTo>
                    <a:lnTo>
                      <a:pt x="26" y="22"/>
                    </a:lnTo>
                    <a:lnTo>
                      <a:pt x="28" y="22"/>
                    </a:lnTo>
                    <a:lnTo>
                      <a:pt x="35" y="26"/>
                    </a:lnTo>
                    <a:lnTo>
                      <a:pt x="37" y="26"/>
                    </a:lnTo>
                    <a:lnTo>
                      <a:pt x="41" y="26"/>
                    </a:lnTo>
                    <a:lnTo>
                      <a:pt x="41" y="20"/>
                    </a:lnTo>
                    <a:lnTo>
                      <a:pt x="41" y="10"/>
                    </a:lnTo>
                    <a:lnTo>
                      <a:pt x="35" y="0"/>
                    </a:lnTo>
                    <a:lnTo>
                      <a:pt x="33" y="2"/>
                    </a:lnTo>
                    <a:lnTo>
                      <a:pt x="28" y="4"/>
                    </a:lnTo>
                    <a:lnTo>
                      <a:pt x="24" y="8"/>
                    </a:lnTo>
                    <a:lnTo>
                      <a:pt x="18" y="4"/>
                    </a:lnTo>
                    <a:lnTo>
                      <a:pt x="8" y="0"/>
                    </a:lnTo>
                    <a:lnTo>
                      <a:pt x="8" y="2"/>
                    </a:lnTo>
                    <a:lnTo>
                      <a:pt x="10" y="4"/>
                    </a:lnTo>
                    <a:lnTo>
                      <a:pt x="8" y="14"/>
                    </a:lnTo>
                    <a:lnTo>
                      <a:pt x="2" y="14"/>
                    </a:lnTo>
                    <a:lnTo>
                      <a:pt x="2" y="1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98" name="Freeform 747"/>
              <p:cNvSpPr>
                <a:spLocks/>
              </p:cNvSpPr>
              <p:nvPr/>
            </p:nvSpPr>
            <p:spPr bwMode="auto">
              <a:xfrm>
                <a:off x="5124450" y="4206875"/>
                <a:ext cx="325438" cy="328613"/>
              </a:xfrm>
              <a:custGeom>
                <a:avLst/>
                <a:gdLst/>
                <a:ahLst/>
                <a:cxnLst>
                  <a:cxn ang="0">
                    <a:pos x="100" y="185"/>
                  </a:cxn>
                  <a:cxn ang="0">
                    <a:pos x="98" y="175"/>
                  </a:cxn>
                  <a:cxn ang="0">
                    <a:pos x="102" y="164"/>
                  </a:cxn>
                  <a:cxn ang="0">
                    <a:pos x="116" y="158"/>
                  </a:cxn>
                  <a:cxn ang="0">
                    <a:pos x="130" y="160"/>
                  </a:cxn>
                  <a:cxn ang="0">
                    <a:pos x="136" y="166"/>
                  </a:cxn>
                  <a:cxn ang="0">
                    <a:pos x="143" y="156"/>
                  </a:cxn>
                  <a:cxn ang="0">
                    <a:pos x="147" y="138"/>
                  </a:cxn>
                  <a:cxn ang="0">
                    <a:pos x="153" y="126"/>
                  </a:cxn>
                  <a:cxn ang="0">
                    <a:pos x="159" y="110"/>
                  </a:cxn>
                  <a:cxn ang="0">
                    <a:pos x="177" y="99"/>
                  </a:cxn>
                  <a:cxn ang="0">
                    <a:pos x="177" y="89"/>
                  </a:cxn>
                  <a:cxn ang="0">
                    <a:pos x="181" y="79"/>
                  </a:cxn>
                  <a:cxn ang="0">
                    <a:pos x="185" y="67"/>
                  </a:cxn>
                  <a:cxn ang="0">
                    <a:pos x="195" y="55"/>
                  </a:cxn>
                  <a:cxn ang="0">
                    <a:pos x="203" y="47"/>
                  </a:cxn>
                  <a:cxn ang="0">
                    <a:pos x="199" y="32"/>
                  </a:cxn>
                  <a:cxn ang="0">
                    <a:pos x="179" y="6"/>
                  </a:cxn>
                  <a:cxn ang="0">
                    <a:pos x="171" y="12"/>
                  </a:cxn>
                  <a:cxn ang="0">
                    <a:pos x="142" y="10"/>
                  </a:cxn>
                  <a:cxn ang="0">
                    <a:pos x="124" y="18"/>
                  </a:cxn>
                  <a:cxn ang="0">
                    <a:pos x="106" y="18"/>
                  </a:cxn>
                  <a:cxn ang="0">
                    <a:pos x="96" y="10"/>
                  </a:cxn>
                  <a:cxn ang="0">
                    <a:pos x="78" y="16"/>
                  </a:cxn>
                  <a:cxn ang="0">
                    <a:pos x="69" y="8"/>
                  </a:cxn>
                  <a:cxn ang="0">
                    <a:pos x="59" y="0"/>
                  </a:cxn>
                  <a:cxn ang="0">
                    <a:pos x="25" y="12"/>
                  </a:cxn>
                  <a:cxn ang="0">
                    <a:pos x="17" y="30"/>
                  </a:cxn>
                  <a:cxn ang="0">
                    <a:pos x="13" y="51"/>
                  </a:cxn>
                  <a:cxn ang="0">
                    <a:pos x="15" y="59"/>
                  </a:cxn>
                  <a:cxn ang="0">
                    <a:pos x="15" y="75"/>
                  </a:cxn>
                  <a:cxn ang="0">
                    <a:pos x="15" y="79"/>
                  </a:cxn>
                  <a:cxn ang="0">
                    <a:pos x="13" y="91"/>
                  </a:cxn>
                  <a:cxn ang="0">
                    <a:pos x="8" y="104"/>
                  </a:cxn>
                  <a:cxn ang="0">
                    <a:pos x="4" y="108"/>
                  </a:cxn>
                  <a:cxn ang="0">
                    <a:pos x="4" y="120"/>
                  </a:cxn>
                  <a:cxn ang="0">
                    <a:pos x="4" y="138"/>
                  </a:cxn>
                  <a:cxn ang="0">
                    <a:pos x="4" y="164"/>
                  </a:cxn>
                  <a:cxn ang="0">
                    <a:pos x="23" y="164"/>
                  </a:cxn>
                  <a:cxn ang="0">
                    <a:pos x="43" y="175"/>
                  </a:cxn>
                  <a:cxn ang="0">
                    <a:pos x="51" y="179"/>
                  </a:cxn>
                  <a:cxn ang="0">
                    <a:pos x="59" y="207"/>
                  </a:cxn>
                  <a:cxn ang="0">
                    <a:pos x="75" y="205"/>
                  </a:cxn>
                  <a:cxn ang="0">
                    <a:pos x="80" y="205"/>
                  </a:cxn>
                  <a:cxn ang="0">
                    <a:pos x="88" y="197"/>
                  </a:cxn>
                  <a:cxn ang="0">
                    <a:pos x="96" y="199"/>
                  </a:cxn>
                  <a:cxn ang="0">
                    <a:pos x="98" y="197"/>
                  </a:cxn>
                </a:cxnLst>
                <a:rect l="0" t="0" r="r" b="b"/>
                <a:pathLst>
                  <a:path w="205" h="207">
                    <a:moveTo>
                      <a:pt x="98" y="197"/>
                    </a:moveTo>
                    <a:lnTo>
                      <a:pt x="98" y="193"/>
                    </a:lnTo>
                    <a:lnTo>
                      <a:pt x="100" y="185"/>
                    </a:lnTo>
                    <a:lnTo>
                      <a:pt x="98" y="183"/>
                    </a:lnTo>
                    <a:lnTo>
                      <a:pt x="98" y="179"/>
                    </a:lnTo>
                    <a:lnTo>
                      <a:pt x="98" y="175"/>
                    </a:lnTo>
                    <a:lnTo>
                      <a:pt x="100" y="173"/>
                    </a:lnTo>
                    <a:lnTo>
                      <a:pt x="100" y="170"/>
                    </a:lnTo>
                    <a:lnTo>
                      <a:pt x="102" y="164"/>
                    </a:lnTo>
                    <a:lnTo>
                      <a:pt x="106" y="160"/>
                    </a:lnTo>
                    <a:lnTo>
                      <a:pt x="108" y="160"/>
                    </a:lnTo>
                    <a:lnTo>
                      <a:pt x="116" y="158"/>
                    </a:lnTo>
                    <a:lnTo>
                      <a:pt x="120" y="156"/>
                    </a:lnTo>
                    <a:lnTo>
                      <a:pt x="128" y="158"/>
                    </a:lnTo>
                    <a:lnTo>
                      <a:pt x="130" y="160"/>
                    </a:lnTo>
                    <a:lnTo>
                      <a:pt x="128" y="168"/>
                    </a:lnTo>
                    <a:lnTo>
                      <a:pt x="134" y="168"/>
                    </a:lnTo>
                    <a:lnTo>
                      <a:pt x="136" y="166"/>
                    </a:lnTo>
                    <a:lnTo>
                      <a:pt x="138" y="160"/>
                    </a:lnTo>
                    <a:lnTo>
                      <a:pt x="142" y="158"/>
                    </a:lnTo>
                    <a:lnTo>
                      <a:pt x="143" y="156"/>
                    </a:lnTo>
                    <a:lnTo>
                      <a:pt x="142" y="150"/>
                    </a:lnTo>
                    <a:lnTo>
                      <a:pt x="143" y="144"/>
                    </a:lnTo>
                    <a:lnTo>
                      <a:pt x="147" y="138"/>
                    </a:lnTo>
                    <a:lnTo>
                      <a:pt x="149" y="136"/>
                    </a:lnTo>
                    <a:lnTo>
                      <a:pt x="153" y="130"/>
                    </a:lnTo>
                    <a:lnTo>
                      <a:pt x="153" y="126"/>
                    </a:lnTo>
                    <a:lnTo>
                      <a:pt x="157" y="120"/>
                    </a:lnTo>
                    <a:lnTo>
                      <a:pt x="159" y="116"/>
                    </a:lnTo>
                    <a:lnTo>
                      <a:pt x="159" y="110"/>
                    </a:lnTo>
                    <a:lnTo>
                      <a:pt x="161" y="106"/>
                    </a:lnTo>
                    <a:lnTo>
                      <a:pt x="165" y="104"/>
                    </a:lnTo>
                    <a:lnTo>
                      <a:pt x="177" y="99"/>
                    </a:lnTo>
                    <a:lnTo>
                      <a:pt x="179" y="97"/>
                    </a:lnTo>
                    <a:lnTo>
                      <a:pt x="179" y="95"/>
                    </a:lnTo>
                    <a:lnTo>
                      <a:pt x="177" y="89"/>
                    </a:lnTo>
                    <a:lnTo>
                      <a:pt x="177" y="87"/>
                    </a:lnTo>
                    <a:lnTo>
                      <a:pt x="179" y="81"/>
                    </a:lnTo>
                    <a:lnTo>
                      <a:pt x="181" y="79"/>
                    </a:lnTo>
                    <a:lnTo>
                      <a:pt x="185" y="75"/>
                    </a:lnTo>
                    <a:lnTo>
                      <a:pt x="185" y="69"/>
                    </a:lnTo>
                    <a:lnTo>
                      <a:pt x="185" y="67"/>
                    </a:lnTo>
                    <a:lnTo>
                      <a:pt x="189" y="61"/>
                    </a:lnTo>
                    <a:lnTo>
                      <a:pt x="191" y="57"/>
                    </a:lnTo>
                    <a:lnTo>
                      <a:pt x="195" y="55"/>
                    </a:lnTo>
                    <a:lnTo>
                      <a:pt x="197" y="51"/>
                    </a:lnTo>
                    <a:lnTo>
                      <a:pt x="199" y="51"/>
                    </a:lnTo>
                    <a:lnTo>
                      <a:pt x="203" y="47"/>
                    </a:lnTo>
                    <a:lnTo>
                      <a:pt x="205" y="38"/>
                    </a:lnTo>
                    <a:lnTo>
                      <a:pt x="203" y="36"/>
                    </a:lnTo>
                    <a:lnTo>
                      <a:pt x="199" y="32"/>
                    </a:lnTo>
                    <a:lnTo>
                      <a:pt x="199" y="18"/>
                    </a:lnTo>
                    <a:lnTo>
                      <a:pt x="191" y="0"/>
                    </a:lnTo>
                    <a:lnTo>
                      <a:pt x="179" y="6"/>
                    </a:lnTo>
                    <a:lnTo>
                      <a:pt x="177" y="8"/>
                    </a:lnTo>
                    <a:lnTo>
                      <a:pt x="175" y="10"/>
                    </a:lnTo>
                    <a:lnTo>
                      <a:pt x="171" y="12"/>
                    </a:lnTo>
                    <a:lnTo>
                      <a:pt x="161" y="12"/>
                    </a:lnTo>
                    <a:lnTo>
                      <a:pt x="151" y="12"/>
                    </a:lnTo>
                    <a:lnTo>
                      <a:pt x="142" y="10"/>
                    </a:lnTo>
                    <a:lnTo>
                      <a:pt x="134" y="10"/>
                    </a:lnTo>
                    <a:lnTo>
                      <a:pt x="126" y="12"/>
                    </a:lnTo>
                    <a:lnTo>
                      <a:pt x="124" y="18"/>
                    </a:lnTo>
                    <a:lnTo>
                      <a:pt x="120" y="18"/>
                    </a:lnTo>
                    <a:lnTo>
                      <a:pt x="118" y="18"/>
                    </a:lnTo>
                    <a:lnTo>
                      <a:pt x="106" y="18"/>
                    </a:lnTo>
                    <a:lnTo>
                      <a:pt x="98" y="16"/>
                    </a:lnTo>
                    <a:lnTo>
                      <a:pt x="98" y="12"/>
                    </a:lnTo>
                    <a:lnTo>
                      <a:pt x="96" y="10"/>
                    </a:lnTo>
                    <a:lnTo>
                      <a:pt x="90" y="10"/>
                    </a:lnTo>
                    <a:lnTo>
                      <a:pt x="86" y="16"/>
                    </a:lnTo>
                    <a:lnTo>
                      <a:pt x="78" y="16"/>
                    </a:lnTo>
                    <a:lnTo>
                      <a:pt x="73" y="16"/>
                    </a:lnTo>
                    <a:lnTo>
                      <a:pt x="71" y="10"/>
                    </a:lnTo>
                    <a:lnTo>
                      <a:pt x="69" y="8"/>
                    </a:lnTo>
                    <a:lnTo>
                      <a:pt x="65" y="6"/>
                    </a:lnTo>
                    <a:lnTo>
                      <a:pt x="61" y="2"/>
                    </a:lnTo>
                    <a:lnTo>
                      <a:pt x="59" y="0"/>
                    </a:lnTo>
                    <a:lnTo>
                      <a:pt x="51" y="2"/>
                    </a:lnTo>
                    <a:lnTo>
                      <a:pt x="43" y="2"/>
                    </a:lnTo>
                    <a:lnTo>
                      <a:pt x="25" y="12"/>
                    </a:lnTo>
                    <a:lnTo>
                      <a:pt x="25" y="20"/>
                    </a:lnTo>
                    <a:lnTo>
                      <a:pt x="23" y="28"/>
                    </a:lnTo>
                    <a:lnTo>
                      <a:pt x="17" y="30"/>
                    </a:lnTo>
                    <a:lnTo>
                      <a:pt x="13" y="45"/>
                    </a:lnTo>
                    <a:lnTo>
                      <a:pt x="13" y="47"/>
                    </a:lnTo>
                    <a:lnTo>
                      <a:pt x="13" y="51"/>
                    </a:lnTo>
                    <a:lnTo>
                      <a:pt x="13" y="55"/>
                    </a:lnTo>
                    <a:lnTo>
                      <a:pt x="10" y="57"/>
                    </a:lnTo>
                    <a:lnTo>
                      <a:pt x="15" y="59"/>
                    </a:lnTo>
                    <a:lnTo>
                      <a:pt x="17" y="65"/>
                    </a:lnTo>
                    <a:lnTo>
                      <a:pt x="15" y="69"/>
                    </a:lnTo>
                    <a:lnTo>
                      <a:pt x="15" y="75"/>
                    </a:lnTo>
                    <a:lnTo>
                      <a:pt x="15" y="77"/>
                    </a:lnTo>
                    <a:lnTo>
                      <a:pt x="17" y="79"/>
                    </a:lnTo>
                    <a:lnTo>
                      <a:pt x="15" y="79"/>
                    </a:lnTo>
                    <a:lnTo>
                      <a:pt x="13" y="81"/>
                    </a:lnTo>
                    <a:lnTo>
                      <a:pt x="13" y="87"/>
                    </a:lnTo>
                    <a:lnTo>
                      <a:pt x="13" y="91"/>
                    </a:lnTo>
                    <a:lnTo>
                      <a:pt x="10" y="97"/>
                    </a:lnTo>
                    <a:lnTo>
                      <a:pt x="8" y="99"/>
                    </a:lnTo>
                    <a:lnTo>
                      <a:pt x="8" y="104"/>
                    </a:lnTo>
                    <a:lnTo>
                      <a:pt x="8" y="108"/>
                    </a:lnTo>
                    <a:lnTo>
                      <a:pt x="6" y="108"/>
                    </a:lnTo>
                    <a:lnTo>
                      <a:pt x="4" y="108"/>
                    </a:lnTo>
                    <a:lnTo>
                      <a:pt x="4" y="110"/>
                    </a:lnTo>
                    <a:lnTo>
                      <a:pt x="4" y="116"/>
                    </a:lnTo>
                    <a:lnTo>
                      <a:pt x="4" y="120"/>
                    </a:lnTo>
                    <a:lnTo>
                      <a:pt x="4" y="126"/>
                    </a:lnTo>
                    <a:lnTo>
                      <a:pt x="0" y="134"/>
                    </a:lnTo>
                    <a:lnTo>
                      <a:pt x="4" y="138"/>
                    </a:lnTo>
                    <a:lnTo>
                      <a:pt x="6" y="144"/>
                    </a:lnTo>
                    <a:lnTo>
                      <a:pt x="6" y="150"/>
                    </a:lnTo>
                    <a:lnTo>
                      <a:pt x="4" y="164"/>
                    </a:lnTo>
                    <a:lnTo>
                      <a:pt x="15" y="160"/>
                    </a:lnTo>
                    <a:lnTo>
                      <a:pt x="13" y="164"/>
                    </a:lnTo>
                    <a:lnTo>
                      <a:pt x="23" y="164"/>
                    </a:lnTo>
                    <a:lnTo>
                      <a:pt x="33" y="164"/>
                    </a:lnTo>
                    <a:lnTo>
                      <a:pt x="37" y="168"/>
                    </a:lnTo>
                    <a:lnTo>
                      <a:pt x="43" y="175"/>
                    </a:lnTo>
                    <a:lnTo>
                      <a:pt x="47" y="175"/>
                    </a:lnTo>
                    <a:lnTo>
                      <a:pt x="47" y="179"/>
                    </a:lnTo>
                    <a:lnTo>
                      <a:pt x="51" y="179"/>
                    </a:lnTo>
                    <a:lnTo>
                      <a:pt x="53" y="187"/>
                    </a:lnTo>
                    <a:lnTo>
                      <a:pt x="47" y="189"/>
                    </a:lnTo>
                    <a:lnTo>
                      <a:pt x="59" y="207"/>
                    </a:lnTo>
                    <a:lnTo>
                      <a:pt x="73" y="207"/>
                    </a:lnTo>
                    <a:lnTo>
                      <a:pt x="73" y="205"/>
                    </a:lnTo>
                    <a:lnTo>
                      <a:pt x="75" y="205"/>
                    </a:lnTo>
                    <a:lnTo>
                      <a:pt x="78" y="205"/>
                    </a:lnTo>
                    <a:lnTo>
                      <a:pt x="80" y="203"/>
                    </a:lnTo>
                    <a:lnTo>
                      <a:pt x="80" y="205"/>
                    </a:lnTo>
                    <a:lnTo>
                      <a:pt x="82" y="205"/>
                    </a:lnTo>
                    <a:lnTo>
                      <a:pt x="86" y="203"/>
                    </a:lnTo>
                    <a:lnTo>
                      <a:pt x="88" y="197"/>
                    </a:lnTo>
                    <a:lnTo>
                      <a:pt x="92" y="197"/>
                    </a:lnTo>
                    <a:lnTo>
                      <a:pt x="96" y="203"/>
                    </a:lnTo>
                    <a:lnTo>
                      <a:pt x="96" y="199"/>
                    </a:lnTo>
                    <a:lnTo>
                      <a:pt x="96" y="197"/>
                    </a:lnTo>
                    <a:lnTo>
                      <a:pt x="98" y="197"/>
                    </a:lnTo>
                    <a:lnTo>
                      <a:pt x="98" y="19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999" name="Freeform 749"/>
              <p:cNvSpPr>
                <a:spLocks/>
              </p:cNvSpPr>
              <p:nvPr/>
            </p:nvSpPr>
            <p:spPr bwMode="auto">
              <a:xfrm>
                <a:off x="5373688" y="5229225"/>
                <a:ext cx="354013" cy="400050"/>
              </a:xfrm>
              <a:custGeom>
                <a:avLst/>
                <a:gdLst/>
                <a:ahLst/>
                <a:cxnLst>
                  <a:cxn ang="0">
                    <a:pos x="0" y="4"/>
                  </a:cxn>
                  <a:cxn ang="0">
                    <a:pos x="0" y="14"/>
                  </a:cxn>
                  <a:cxn ang="0">
                    <a:pos x="0" y="30"/>
                  </a:cxn>
                  <a:cxn ang="0">
                    <a:pos x="14" y="44"/>
                  </a:cxn>
                  <a:cxn ang="0">
                    <a:pos x="20" y="54"/>
                  </a:cxn>
                  <a:cxn ang="0">
                    <a:pos x="22" y="65"/>
                  </a:cxn>
                  <a:cxn ang="0">
                    <a:pos x="28" y="87"/>
                  </a:cxn>
                  <a:cxn ang="0">
                    <a:pos x="34" y="91"/>
                  </a:cxn>
                  <a:cxn ang="0">
                    <a:pos x="34" y="101"/>
                  </a:cxn>
                  <a:cxn ang="0">
                    <a:pos x="40" y="107"/>
                  </a:cxn>
                  <a:cxn ang="0">
                    <a:pos x="46" y="113"/>
                  </a:cxn>
                  <a:cxn ang="0">
                    <a:pos x="48" y="119"/>
                  </a:cxn>
                  <a:cxn ang="0">
                    <a:pos x="46" y="126"/>
                  </a:cxn>
                  <a:cxn ang="0">
                    <a:pos x="46" y="136"/>
                  </a:cxn>
                  <a:cxn ang="0">
                    <a:pos x="46" y="138"/>
                  </a:cxn>
                  <a:cxn ang="0">
                    <a:pos x="46" y="152"/>
                  </a:cxn>
                  <a:cxn ang="0">
                    <a:pos x="48" y="162"/>
                  </a:cxn>
                  <a:cxn ang="0">
                    <a:pos x="51" y="184"/>
                  </a:cxn>
                  <a:cxn ang="0">
                    <a:pos x="50" y="187"/>
                  </a:cxn>
                  <a:cxn ang="0">
                    <a:pos x="51" y="199"/>
                  </a:cxn>
                  <a:cxn ang="0">
                    <a:pos x="55" y="209"/>
                  </a:cxn>
                  <a:cxn ang="0">
                    <a:pos x="59" y="229"/>
                  </a:cxn>
                  <a:cxn ang="0">
                    <a:pos x="73" y="237"/>
                  </a:cxn>
                  <a:cxn ang="0">
                    <a:pos x="75" y="247"/>
                  </a:cxn>
                  <a:cxn ang="0">
                    <a:pos x="79" y="247"/>
                  </a:cxn>
                  <a:cxn ang="0">
                    <a:pos x="87" y="239"/>
                  </a:cxn>
                  <a:cxn ang="0">
                    <a:pos x="93" y="243"/>
                  </a:cxn>
                  <a:cxn ang="0">
                    <a:pos x="93" y="247"/>
                  </a:cxn>
                  <a:cxn ang="0">
                    <a:pos x="103" y="252"/>
                  </a:cxn>
                  <a:cxn ang="0">
                    <a:pos x="111" y="252"/>
                  </a:cxn>
                  <a:cxn ang="0">
                    <a:pos x="117" y="245"/>
                  </a:cxn>
                  <a:cxn ang="0">
                    <a:pos x="124" y="243"/>
                  </a:cxn>
                  <a:cxn ang="0">
                    <a:pos x="130" y="178"/>
                  </a:cxn>
                  <a:cxn ang="0">
                    <a:pos x="150" y="103"/>
                  </a:cxn>
                  <a:cxn ang="0">
                    <a:pos x="162" y="32"/>
                  </a:cxn>
                  <a:cxn ang="0">
                    <a:pos x="201" y="30"/>
                  </a:cxn>
                  <a:cxn ang="0">
                    <a:pos x="205" y="26"/>
                  </a:cxn>
                  <a:cxn ang="0">
                    <a:pos x="209" y="26"/>
                  </a:cxn>
                  <a:cxn ang="0">
                    <a:pos x="215" y="24"/>
                  </a:cxn>
                  <a:cxn ang="0">
                    <a:pos x="219" y="22"/>
                  </a:cxn>
                  <a:cxn ang="0">
                    <a:pos x="219" y="20"/>
                  </a:cxn>
                  <a:cxn ang="0">
                    <a:pos x="215" y="14"/>
                  </a:cxn>
                  <a:cxn ang="0">
                    <a:pos x="189" y="16"/>
                  </a:cxn>
                  <a:cxn ang="0">
                    <a:pos x="148" y="22"/>
                  </a:cxn>
                  <a:cxn ang="0">
                    <a:pos x="136" y="20"/>
                  </a:cxn>
                  <a:cxn ang="0">
                    <a:pos x="130" y="20"/>
                  </a:cxn>
                  <a:cxn ang="0">
                    <a:pos x="124" y="16"/>
                  </a:cxn>
                  <a:cxn ang="0">
                    <a:pos x="117" y="16"/>
                  </a:cxn>
                  <a:cxn ang="0">
                    <a:pos x="115" y="14"/>
                  </a:cxn>
                  <a:cxn ang="0">
                    <a:pos x="111" y="12"/>
                  </a:cxn>
                  <a:cxn ang="0">
                    <a:pos x="105" y="6"/>
                  </a:cxn>
                  <a:cxn ang="0">
                    <a:pos x="28" y="2"/>
                  </a:cxn>
                  <a:cxn ang="0">
                    <a:pos x="20" y="2"/>
                  </a:cxn>
                  <a:cxn ang="0">
                    <a:pos x="14" y="4"/>
                  </a:cxn>
                  <a:cxn ang="0">
                    <a:pos x="4" y="4"/>
                  </a:cxn>
                  <a:cxn ang="0">
                    <a:pos x="0" y="4"/>
                  </a:cxn>
                </a:cxnLst>
                <a:rect l="0" t="0" r="r" b="b"/>
                <a:pathLst>
                  <a:path w="223" h="252">
                    <a:moveTo>
                      <a:pt x="0" y="4"/>
                    </a:moveTo>
                    <a:lnTo>
                      <a:pt x="0" y="4"/>
                    </a:lnTo>
                    <a:lnTo>
                      <a:pt x="2" y="10"/>
                    </a:lnTo>
                    <a:lnTo>
                      <a:pt x="0" y="14"/>
                    </a:lnTo>
                    <a:lnTo>
                      <a:pt x="0" y="24"/>
                    </a:lnTo>
                    <a:lnTo>
                      <a:pt x="0" y="30"/>
                    </a:lnTo>
                    <a:lnTo>
                      <a:pt x="6" y="32"/>
                    </a:lnTo>
                    <a:lnTo>
                      <a:pt x="14" y="44"/>
                    </a:lnTo>
                    <a:lnTo>
                      <a:pt x="20" y="46"/>
                    </a:lnTo>
                    <a:lnTo>
                      <a:pt x="20" y="54"/>
                    </a:lnTo>
                    <a:lnTo>
                      <a:pt x="18" y="55"/>
                    </a:lnTo>
                    <a:lnTo>
                      <a:pt x="22" y="65"/>
                    </a:lnTo>
                    <a:lnTo>
                      <a:pt x="22" y="73"/>
                    </a:lnTo>
                    <a:lnTo>
                      <a:pt x="28" y="87"/>
                    </a:lnTo>
                    <a:lnTo>
                      <a:pt x="32" y="87"/>
                    </a:lnTo>
                    <a:lnTo>
                      <a:pt x="34" y="91"/>
                    </a:lnTo>
                    <a:lnTo>
                      <a:pt x="34" y="93"/>
                    </a:lnTo>
                    <a:lnTo>
                      <a:pt x="34" y="101"/>
                    </a:lnTo>
                    <a:lnTo>
                      <a:pt x="38" y="101"/>
                    </a:lnTo>
                    <a:lnTo>
                      <a:pt x="40" y="107"/>
                    </a:lnTo>
                    <a:lnTo>
                      <a:pt x="46" y="111"/>
                    </a:lnTo>
                    <a:lnTo>
                      <a:pt x="46" y="113"/>
                    </a:lnTo>
                    <a:lnTo>
                      <a:pt x="46" y="117"/>
                    </a:lnTo>
                    <a:lnTo>
                      <a:pt x="48" y="119"/>
                    </a:lnTo>
                    <a:lnTo>
                      <a:pt x="42" y="122"/>
                    </a:lnTo>
                    <a:lnTo>
                      <a:pt x="46" y="126"/>
                    </a:lnTo>
                    <a:lnTo>
                      <a:pt x="46" y="128"/>
                    </a:lnTo>
                    <a:lnTo>
                      <a:pt x="46" y="136"/>
                    </a:lnTo>
                    <a:lnTo>
                      <a:pt x="48" y="138"/>
                    </a:lnTo>
                    <a:lnTo>
                      <a:pt x="46" y="138"/>
                    </a:lnTo>
                    <a:lnTo>
                      <a:pt x="48" y="150"/>
                    </a:lnTo>
                    <a:lnTo>
                      <a:pt x="46" y="152"/>
                    </a:lnTo>
                    <a:lnTo>
                      <a:pt x="46" y="156"/>
                    </a:lnTo>
                    <a:lnTo>
                      <a:pt x="48" y="162"/>
                    </a:lnTo>
                    <a:lnTo>
                      <a:pt x="51" y="170"/>
                    </a:lnTo>
                    <a:lnTo>
                      <a:pt x="51" y="184"/>
                    </a:lnTo>
                    <a:lnTo>
                      <a:pt x="50" y="186"/>
                    </a:lnTo>
                    <a:lnTo>
                      <a:pt x="50" y="187"/>
                    </a:lnTo>
                    <a:lnTo>
                      <a:pt x="51" y="193"/>
                    </a:lnTo>
                    <a:lnTo>
                      <a:pt x="51" y="199"/>
                    </a:lnTo>
                    <a:lnTo>
                      <a:pt x="51" y="209"/>
                    </a:lnTo>
                    <a:lnTo>
                      <a:pt x="55" y="209"/>
                    </a:lnTo>
                    <a:lnTo>
                      <a:pt x="57" y="223"/>
                    </a:lnTo>
                    <a:lnTo>
                      <a:pt x="59" y="229"/>
                    </a:lnTo>
                    <a:lnTo>
                      <a:pt x="67" y="237"/>
                    </a:lnTo>
                    <a:lnTo>
                      <a:pt x="73" y="237"/>
                    </a:lnTo>
                    <a:lnTo>
                      <a:pt x="75" y="243"/>
                    </a:lnTo>
                    <a:lnTo>
                      <a:pt x="75" y="247"/>
                    </a:lnTo>
                    <a:lnTo>
                      <a:pt x="77" y="249"/>
                    </a:lnTo>
                    <a:lnTo>
                      <a:pt x="79" y="247"/>
                    </a:lnTo>
                    <a:lnTo>
                      <a:pt x="85" y="243"/>
                    </a:lnTo>
                    <a:lnTo>
                      <a:pt x="87" y="239"/>
                    </a:lnTo>
                    <a:lnTo>
                      <a:pt x="93" y="239"/>
                    </a:lnTo>
                    <a:lnTo>
                      <a:pt x="93" y="243"/>
                    </a:lnTo>
                    <a:lnTo>
                      <a:pt x="93" y="245"/>
                    </a:lnTo>
                    <a:lnTo>
                      <a:pt x="93" y="247"/>
                    </a:lnTo>
                    <a:lnTo>
                      <a:pt x="95" y="252"/>
                    </a:lnTo>
                    <a:lnTo>
                      <a:pt x="103" y="252"/>
                    </a:lnTo>
                    <a:lnTo>
                      <a:pt x="107" y="252"/>
                    </a:lnTo>
                    <a:lnTo>
                      <a:pt x="111" y="252"/>
                    </a:lnTo>
                    <a:lnTo>
                      <a:pt x="115" y="249"/>
                    </a:lnTo>
                    <a:lnTo>
                      <a:pt x="117" y="245"/>
                    </a:lnTo>
                    <a:lnTo>
                      <a:pt x="120" y="243"/>
                    </a:lnTo>
                    <a:lnTo>
                      <a:pt x="124" y="243"/>
                    </a:lnTo>
                    <a:lnTo>
                      <a:pt x="126" y="243"/>
                    </a:lnTo>
                    <a:lnTo>
                      <a:pt x="130" y="178"/>
                    </a:lnTo>
                    <a:lnTo>
                      <a:pt x="130" y="103"/>
                    </a:lnTo>
                    <a:lnTo>
                      <a:pt x="150" y="103"/>
                    </a:lnTo>
                    <a:lnTo>
                      <a:pt x="150" y="32"/>
                    </a:lnTo>
                    <a:lnTo>
                      <a:pt x="162" y="32"/>
                    </a:lnTo>
                    <a:lnTo>
                      <a:pt x="199" y="30"/>
                    </a:lnTo>
                    <a:lnTo>
                      <a:pt x="201" y="30"/>
                    </a:lnTo>
                    <a:lnTo>
                      <a:pt x="205" y="30"/>
                    </a:lnTo>
                    <a:lnTo>
                      <a:pt x="205" y="26"/>
                    </a:lnTo>
                    <a:lnTo>
                      <a:pt x="207" y="24"/>
                    </a:lnTo>
                    <a:lnTo>
                      <a:pt x="209" y="26"/>
                    </a:lnTo>
                    <a:lnTo>
                      <a:pt x="213" y="26"/>
                    </a:lnTo>
                    <a:lnTo>
                      <a:pt x="215" y="24"/>
                    </a:lnTo>
                    <a:lnTo>
                      <a:pt x="217" y="22"/>
                    </a:lnTo>
                    <a:lnTo>
                      <a:pt x="219" y="22"/>
                    </a:lnTo>
                    <a:lnTo>
                      <a:pt x="223" y="22"/>
                    </a:lnTo>
                    <a:lnTo>
                      <a:pt x="219" y="20"/>
                    </a:lnTo>
                    <a:lnTo>
                      <a:pt x="217" y="16"/>
                    </a:lnTo>
                    <a:lnTo>
                      <a:pt x="215" y="14"/>
                    </a:lnTo>
                    <a:lnTo>
                      <a:pt x="209" y="14"/>
                    </a:lnTo>
                    <a:lnTo>
                      <a:pt x="189" y="16"/>
                    </a:lnTo>
                    <a:lnTo>
                      <a:pt x="152" y="24"/>
                    </a:lnTo>
                    <a:lnTo>
                      <a:pt x="148" y="22"/>
                    </a:lnTo>
                    <a:lnTo>
                      <a:pt x="140" y="20"/>
                    </a:lnTo>
                    <a:lnTo>
                      <a:pt x="136" y="20"/>
                    </a:lnTo>
                    <a:lnTo>
                      <a:pt x="132" y="20"/>
                    </a:lnTo>
                    <a:lnTo>
                      <a:pt x="130" y="20"/>
                    </a:lnTo>
                    <a:lnTo>
                      <a:pt x="126" y="20"/>
                    </a:lnTo>
                    <a:lnTo>
                      <a:pt x="124" y="16"/>
                    </a:lnTo>
                    <a:lnTo>
                      <a:pt x="120" y="16"/>
                    </a:lnTo>
                    <a:lnTo>
                      <a:pt x="117" y="16"/>
                    </a:lnTo>
                    <a:lnTo>
                      <a:pt x="115" y="16"/>
                    </a:lnTo>
                    <a:lnTo>
                      <a:pt x="115" y="14"/>
                    </a:lnTo>
                    <a:lnTo>
                      <a:pt x="113" y="14"/>
                    </a:lnTo>
                    <a:lnTo>
                      <a:pt x="111" y="12"/>
                    </a:lnTo>
                    <a:lnTo>
                      <a:pt x="107" y="10"/>
                    </a:lnTo>
                    <a:lnTo>
                      <a:pt x="105" y="6"/>
                    </a:lnTo>
                    <a:lnTo>
                      <a:pt x="32" y="4"/>
                    </a:lnTo>
                    <a:lnTo>
                      <a:pt x="28" y="2"/>
                    </a:lnTo>
                    <a:lnTo>
                      <a:pt x="22" y="0"/>
                    </a:lnTo>
                    <a:lnTo>
                      <a:pt x="20" y="2"/>
                    </a:lnTo>
                    <a:lnTo>
                      <a:pt x="18" y="2"/>
                    </a:lnTo>
                    <a:lnTo>
                      <a:pt x="14" y="4"/>
                    </a:lnTo>
                    <a:lnTo>
                      <a:pt x="12" y="4"/>
                    </a:lnTo>
                    <a:lnTo>
                      <a:pt x="4" y="4"/>
                    </a:lnTo>
                    <a:lnTo>
                      <a:pt x="0" y="4"/>
                    </a:lnTo>
                    <a:lnTo>
                      <a:pt x="0" y="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00" name="Freeform 750"/>
              <p:cNvSpPr>
                <a:spLocks/>
              </p:cNvSpPr>
              <p:nvPr/>
            </p:nvSpPr>
            <p:spPr bwMode="auto">
              <a:xfrm>
                <a:off x="5862638" y="5035550"/>
                <a:ext cx="280988" cy="515938"/>
              </a:xfrm>
              <a:custGeom>
                <a:avLst/>
                <a:gdLst/>
                <a:ahLst/>
                <a:cxnLst>
                  <a:cxn ang="0">
                    <a:pos x="78" y="55"/>
                  </a:cxn>
                  <a:cxn ang="0">
                    <a:pos x="86" y="73"/>
                  </a:cxn>
                  <a:cxn ang="0">
                    <a:pos x="92" y="81"/>
                  </a:cxn>
                  <a:cxn ang="0">
                    <a:pos x="92" y="97"/>
                  </a:cxn>
                  <a:cxn ang="0">
                    <a:pos x="82" y="101"/>
                  </a:cxn>
                  <a:cxn ang="0">
                    <a:pos x="82" y="116"/>
                  </a:cxn>
                  <a:cxn ang="0">
                    <a:pos x="76" y="124"/>
                  </a:cxn>
                  <a:cxn ang="0">
                    <a:pos x="74" y="116"/>
                  </a:cxn>
                  <a:cxn ang="0">
                    <a:pos x="57" y="103"/>
                  </a:cxn>
                  <a:cxn ang="0">
                    <a:pos x="61" y="85"/>
                  </a:cxn>
                  <a:cxn ang="0">
                    <a:pos x="47" y="81"/>
                  </a:cxn>
                  <a:cxn ang="0">
                    <a:pos x="39" y="71"/>
                  </a:cxn>
                  <a:cxn ang="0">
                    <a:pos x="2" y="85"/>
                  </a:cxn>
                  <a:cxn ang="0">
                    <a:pos x="2" y="103"/>
                  </a:cxn>
                  <a:cxn ang="0">
                    <a:pos x="29" y="112"/>
                  </a:cxn>
                  <a:cxn ang="0">
                    <a:pos x="41" y="124"/>
                  </a:cxn>
                  <a:cxn ang="0">
                    <a:pos x="37" y="134"/>
                  </a:cxn>
                  <a:cxn ang="0">
                    <a:pos x="45" y="156"/>
                  </a:cxn>
                  <a:cxn ang="0">
                    <a:pos x="37" y="170"/>
                  </a:cxn>
                  <a:cxn ang="0">
                    <a:pos x="39" y="176"/>
                  </a:cxn>
                  <a:cxn ang="0">
                    <a:pos x="37" y="191"/>
                  </a:cxn>
                  <a:cxn ang="0">
                    <a:pos x="37" y="205"/>
                  </a:cxn>
                  <a:cxn ang="0">
                    <a:pos x="41" y="211"/>
                  </a:cxn>
                  <a:cxn ang="0">
                    <a:pos x="21" y="244"/>
                  </a:cxn>
                  <a:cxn ang="0">
                    <a:pos x="19" y="262"/>
                  </a:cxn>
                  <a:cxn ang="0">
                    <a:pos x="19" y="290"/>
                  </a:cxn>
                  <a:cxn ang="0">
                    <a:pos x="21" y="304"/>
                  </a:cxn>
                  <a:cxn ang="0">
                    <a:pos x="29" y="311"/>
                  </a:cxn>
                  <a:cxn ang="0">
                    <a:pos x="39" y="325"/>
                  </a:cxn>
                  <a:cxn ang="0">
                    <a:pos x="33" y="313"/>
                  </a:cxn>
                  <a:cxn ang="0">
                    <a:pos x="47" y="302"/>
                  </a:cxn>
                  <a:cxn ang="0">
                    <a:pos x="78" y="288"/>
                  </a:cxn>
                  <a:cxn ang="0">
                    <a:pos x="84" y="274"/>
                  </a:cxn>
                  <a:cxn ang="0">
                    <a:pos x="84" y="239"/>
                  </a:cxn>
                  <a:cxn ang="0">
                    <a:pos x="76" y="205"/>
                  </a:cxn>
                  <a:cxn ang="0">
                    <a:pos x="73" y="181"/>
                  </a:cxn>
                  <a:cxn ang="0">
                    <a:pos x="84" y="170"/>
                  </a:cxn>
                  <a:cxn ang="0">
                    <a:pos x="94" y="162"/>
                  </a:cxn>
                  <a:cxn ang="0">
                    <a:pos x="110" y="146"/>
                  </a:cxn>
                  <a:cxn ang="0">
                    <a:pos x="120" y="142"/>
                  </a:cxn>
                  <a:cxn ang="0">
                    <a:pos x="138" y="134"/>
                  </a:cxn>
                  <a:cxn ang="0">
                    <a:pos x="151" y="122"/>
                  </a:cxn>
                  <a:cxn ang="0">
                    <a:pos x="161" y="112"/>
                  </a:cxn>
                  <a:cxn ang="0">
                    <a:pos x="169" y="103"/>
                  </a:cxn>
                  <a:cxn ang="0">
                    <a:pos x="175" y="93"/>
                  </a:cxn>
                  <a:cxn ang="0">
                    <a:pos x="169" y="83"/>
                  </a:cxn>
                  <a:cxn ang="0">
                    <a:pos x="171" y="67"/>
                  </a:cxn>
                  <a:cxn ang="0">
                    <a:pos x="177" y="55"/>
                  </a:cxn>
                  <a:cxn ang="0">
                    <a:pos x="175" y="45"/>
                  </a:cxn>
                  <a:cxn ang="0">
                    <a:pos x="171" y="12"/>
                  </a:cxn>
                  <a:cxn ang="0">
                    <a:pos x="155" y="6"/>
                  </a:cxn>
                  <a:cxn ang="0">
                    <a:pos x="138" y="12"/>
                  </a:cxn>
                  <a:cxn ang="0">
                    <a:pos x="128" y="14"/>
                  </a:cxn>
                  <a:cxn ang="0">
                    <a:pos x="120" y="18"/>
                  </a:cxn>
                  <a:cxn ang="0">
                    <a:pos x="92" y="24"/>
                  </a:cxn>
                  <a:cxn ang="0">
                    <a:pos x="86" y="16"/>
                  </a:cxn>
                  <a:cxn ang="0">
                    <a:pos x="74" y="22"/>
                  </a:cxn>
                  <a:cxn ang="0">
                    <a:pos x="76" y="36"/>
                  </a:cxn>
                  <a:cxn ang="0">
                    <a:pos x="76" y="53"/>
                  </a:cxn>
                </a:cxnLst>
                <a:rect l="0" t="0" r="r" b="b"/>
                <a:pathLst>
                  <a:path w="177" h="325">
                    <a:moveTo>
                      <a:pt x="76" y="53"/>
                    </a:moveTo>
                    <a:lnTo>
                      <a:pt x="76" y="53"/>
                    </a:lnTo>
                    <a:lnTo>
                      <a:pt x="78" y="55"/>
                    </a:lnTo>
                    <a:lnTo>
                      <a:pt x="82" y="61"/>
                    </a:lnTo>
                    <a:lnTo>
                      <a:pt x="84" y="67"/>
                    </a:lnTo>
                    <a:lnTo>
                      <a:pt x="86" y="73"/>
                    </a:lnTo>
                    <a:lnTo>
                      <a:pt x="90" y="75"/>
                    </a:lnTo>
                    <a:lnTo>
                      <a:pt x="92" y="75"/>
                    </a:lnTo>
                    <a:lnTo>
                      <a:pt x="92" y="81"/>
                    </a:lnTo>
                    <a:lnTo>
                      <a:pt x="90" y="87"/>
                    </a:lnTo>
                    <a:lnTo>
                      <a:pt x="90" y="93"/>
                    </a:lnTo>
                    <a:lnTo>
                      <a:pt x="92" y="97"/>
                    </a:lnTo>
                    <a:lnTo>
                      <a:pt x="90" y="101"/>
                    </a:lnTo>
                    <a:lnTo>
                      <a:pt x="86" y="103"/>
                    </a:lnTo>
                    <a:lnTo>
                      <a:pt x="82" y="101"/>
                    </a:lnTo>
                    <a:lnTo>
                      <a:pt x="78" y="103"/>
                    </a:lnTo>
                    <a:lnTo>
                      <a:pt x="78" y="107"/>
                    </a:lnTo>
                    <a:lnTo>
                      <a:pt x="82" y="116"/>
                    </a:lnTo>
                    <a:lnTo>
                      <a:pt x="82" y="120"/>
                    </a:lnTo>
                    <a:lnTo>
                      <a:pt x="82" y="122"/>
                    </a:lnTo>
                    <a:lnTo>
                      <a:pt x="76" y="124"/>
                    </a:lnTo>
                    <a:lnTo>
                      <a:pt x="74" y="124"/>
                    </a:lnTo>
                    <a:lnTo>
                      <a:pt x="74" y="122"/>
                    </a:lnTo>
                    <a:lnTo>
                      <a:pt x="74" y="116"/>
                    </a:lnTo>
                    <a:lnTo>
                      <a:pt x="69" y="114"/>
                    </a:lnTo>
                    <a:lnTo>
                      <a:pt x="59" y="105"/>
                    </a:lnTo>
                    <a:lnTo>
                      <a:pt x="57" y="103"/>
                    </a:lnTo>
                    <a:lnTo>
                      <a:pt x="59" y="97"/>
                    </a:lnTo>
                    <a:lnTo>
                      <a:pt x="61" y="91"/>
                    </a:lnTo>
                    <a:lnTo>
                      <a:pt x="61" y="85"/>
                    </a:lnTo>
                    <a:lnTo>
                      <a:pt x="59" y="81"/>
                    </a:lnTo>
                    <a:lnTo>
                      <a:pt x="59" y="77"/>
                    </a:lnTo>
                    <a:lnTo>
                      <a:pt x="47" y="81"/>
                    </a:lnTo>
                    <a:lnTo>
                      <a:pt x="45" y="81"/>
                    </a:lnTo>
                    <a:lnTo>
                      <a:pt x="45" y="75"/>
                    </a:lnTo>
                    <a:lnTo>
                      <a:pt x="39" y="71"/>
                    </a:lnTo>
                    <a:lnTo>
                      <a:pt x="37" y="67"/>
                    </a:lnTo>
                    <a:lnTo>
                      <a:pt x="0" y="81"/>
                    </a:lnTo>
                    <a:lnTo>
                      <a:pt x="2" y="85"/>
                    </a:lnTo>
                    <a:lnTo>
                      <a:pt x="4" y="87"/>
                    </a:lnTo>
                    <a:lnTo>
                      <a:pt x="4" y="91"/>
                    </a:lnTo>
                    <a:lnTo>
                      <a:pt x="2" y="103"/>
                    </a:lnTo>
                    <a:lnTo>
                      <a:pt x="9" y="103"/>
                    </a:lnTo>
                    <a:lnTo>
                      <a:pt x="19" y="107"/>
                    </a:lnTo>
                    <a:lnTo>
                      <a:pt x="29" y="112"/>
                    </a:lnTo>
                    <a:lnTo>
                      <a:pt x="33" y="114"/>
                    </a:lnTo>
                    <a:lnTo>
                      <a:pt x="39" y="120"/>
                    </a:lnTo>
                    <a:lnTo>
                      <a:pt x="41" y="124"/>
                    </a:lnTo>
                    <a:lnTo>
                      <a:pt x="41" y="126"/>
                    </a:lnTo>
                    <a:lnTo>
                      <a:pt x="39" y="130"/>
                    </a:lnTo>
                    <a:lnTo>
                      <a:pt x="37" y="134"/>
                    </a:lnTo>
                    <a:lnTo>
                      <a:pt x="37" y="142"/>
                    </a:lnTo>
                    <a:lnTo>
                      <a:pt x="39" y="150"/>
                    </a:lnTo>
                    <a:lnTo>
                      <a:pt x="45" y="156"/>
                    </a:lnTo>
                    <a:lnTo>
                      <a:pt x="39" y="164"/>
                    </a:lnTo>
                    <a:lnTo>
                      <a:pt x="37" y="166"/>
                    </a:lnTo>
                    <a:lnTo>
                      <a:pt x="37" y="170"/>
                    </a:lnTo>
                    <a:lnTo>
                      <a:pt x="37" y="172"/>
                    </a:lnTo>
                    <a:lnTo>
                      <a:pt x="39" y="174"/>
                    </a:lnTo>
                    <a:lnTo>
                      <a:pt x="39" y="176"/>
                    </a:lnTo>
                    <a:lnTo>
                      <a:pt x="37" y="181"/>
                    </a:lnTo>
                    <a:lnTo>
                      <a:pt x="37" y="189"/>
                    </a:lnTo>
                    <a:lnTo>
                      <a:pt x="37" y="191"/>
                    </a:lnTo>
                    <a:lnTo>
                      <a:pt x="37" y="195"/>
                    </a:lnTo>
                    <a:lnTo>
                      <a:pt x="39" y="201"/>
                    </a:lnTo>
                    <a:lnTo>
                      <a:pt x="37" y="205"/>
                    </a:lnTo>
                    <a:lnTo>
                      <a:pt x="39" y="209"/>
                    </a:lnTo>
                    <a:lnTo>
                      <a:pt x="41" y="209"/>
                    </a:lnTo>
                    <a:lnTo>
                      <a:pt x="41" y="211"/>
                    </a:lnTo>
                    <a:lnTo>
                      <a:pt x="33" y="223"/>
                    </a:lnTo>
                    <a:lnTo>
                      <a:pt x="21" y="239"/>
                    </a:lnTo>
                    <a:lnTo>
                      <a:pt x="21" y="244"/>
                    </a:lnTo>
                    <a:lnTo>
                      <a:pt x="21" y="250"/>
                    </a:lnTo>
                    <a:lnTo>
                      <a:pt x="19" y="254"/>
                    </a:lnTo>
                    <a:lnTo>
                      <a:pt x="19" y="262"/>
                    </a:lnTo>
                    <a:lnTo>
                      <a:pt x="21" y="272"/>
                    </a:lnTo>
                    <a:lnTo>
                      <a:pt x="21" y="282"/>
                    </a:lnTo>
                    <a:lnTo>
                      <a:pt x="19" y="290"/>
                    </a:lnTo>
                    <a:lnTo>
                      <a:pt x="19" y="294"/>
                    </a:lnTo>
                    <a:lnTo>
                      <a:pt x="19" y="300"/>
                    </a:lnTo>
                    <a:lnTo>
                      <a:pt x="21" y="304"/>
                    </a:lnTo>
                    <a:lnTo>
                      <a:pt x="21" y="308"/>
                    </a:lnTo>
                    <a:lnTo>
                      <a:pt x="27" y="309"/>
                    </a:lnTo>
                    <a:lnTo>
                      <a:pt x="29" y="311"/>
                    </a:lnTo>
                    <a:lnTo>
                      <a:pt x="29" y="313"/>
                    </a:lnTo>
                    <a:lnTo>
                      <a:pt x="27" y="323"/>
                    </a:lnTo>
                    <a:lnTo>
                      <a:pt x="39" y="325"/>
                    </a:lnTo>
                    <a:lnTo>
                      <a:pt x="41" y="317"/>
                    </a:lnTo>
                    <a:lnTo>
                      <a:pt x="37" y="317"/>
                    </a:lnTo>
                    <a:lnTo>
                      <a:pt x="33" y="313"/>
                    </a:lnTo>
                    <a:lnTo>
                      <a:pt x="33" y="309"/>
                    </a:lnTo>
                    <a:lnTo>
                      <a:pt x="39" y="304"/>
                    </a:lnTo>
                    <a:lnTo>
                      <a:pt x="47" y="302"/>
                    </a:lnTo>
                    <a:lnTo>
                      <a:pt x="59" y="296"/>
                    </a:lnTo>
                    <a:lnTo>
                      <a:pt x="73" y="290"/>
                    </a:lnTo>
                    <a:lnTo>
                      <a:pt x="78" y="288"/>
                    </a:lnTo>
                    <a:lnTo>
                      <a:pt x="84" y="282"/>
                    </a:lnTo>
                    <a:lnTo>
                      <a:pt x="86" y="280"/>
                    </a:lnTo>
                    <a:lnTo>
                      <a:pt x="84" y="274"/>
                    </a:lnTo>
                    <a:lnTo>
                      <a:pt x="84" y="270"/>
                    </a:lnTo>
                    <a:lnTo>
                      <a:pt x="84" y="254"/>
                    </a:lnTo>
                    <a:lnTo>
                      <a:pt x="84" y="239"/>
                    </a:lnTo>
                    <a:lnTo>
                      <a:pt x="76" y="223"/>
                    </a:lnTo>
                    <a:lnTo>
                      <a:pt x="76" y="213"/>
                    </a:lnTo>
                    <a:lnTo>
                      <a:pt x="76" y="205"/>
                    </a:lnTo>
                    <a:lnTo>
                      <a:pt x="73" y="203"/>
                    </a:lnTo>
                    <a:lnTo>
                      <a:pt x="69" y="193"/>
                    </a:lnTo>
                    <a:lnTo>
                      <a:pt x="73" y="181"/>
                    </a:lnTo>
                    <a:lnTo>
                      <a:pt x="78" y="179"/>
                    </a:lnTo>
                    <a:lnTo>
                      <a:pt x="82" y="174"/>
                    </a:lnTo>
                    <a:lnTo>
                      <a:pt x="84" y="170"/>
                    </a:lnTo>
                    <a:lnTo>
                      <a:pt x="86" y="166"/>
                    </a:lnTo>
                    <a:lnTo>
                      <a:pt x="92" y="166"/>
                    </a:lnTo>
                    <a:lnTo>
                      <a:pt x="94" y="162"/>
                    </a:lnTo>
                    <a:lnTo>
                      <a:pt x="94" y="156"/>
                    </a:lnTo>
                    <a:lnTo>
                      <a:pt x="94" y="146"/>
                    </a:lnTo>
                    <a:lnTo>
                      <a:pt x="110" y="146"/>
                    </a:lnTo>
                    <a:lnTo>
                      <a:pt x="110" y="144"/>
                    </a:lnTo>
                    <a:lnTo>
                      <a:pt x="120" y="144"/>
                    </a:lnTo>
                    <a:lnTo>
                      <a:pt x="120" y="142"/>
                    </a:lnTo>
                    <a:lnTo>
                      <a:pt x="128" y="140"/>
                    </a:lnTo>
                    <a:lnTo>
                      <a:pt x="130" y="134"/>
                    </a:lnTo>
                    <a:lnTo>
                      <a:pt x="138" y="134"/>
                    </a:lnTo>
                    <a:lnTo>
                      <a:pt x="143" y="132"/>
                    </a:lnTo>
                    <a:lnTo>
                      <a:pt x="149" y="126"/>
                    </a:lnTo>
                    <a:lnTo>
                      <a:pt x="151" y="122"/>
                    </a:lnTo>
                    <a:lnTo>
                      <a:pt x="157" y="120"/>
                    </a:lnTo>
                    <a:lnTo>
                      <a:pt x="161" y="116"/>
                    </a:lnTo>
                    <a:lnTo>
                      <a:pt x="161" y="112"/>
                    </a:lnTo>
                    <a:lnTo>
                      <a:pt x="161" y="110"/>
                    </a:lnTo>
                    <a:lnTo>
                      <a:pt x="169" y="105"/>
                    </a:lnTo>
                    <a:lnTo>
                      <a:pt x="169" y="103"/>
                    </a:lnTo>
                    <a:lnTo>
                      <a:pt x="169" y="101"/>
                    </a:lnTo>
                    <a:lnTo>
                      <a:pt x="169" y="95"/>
                    </a:lnTo>
                    <a:lnTo>
                      <a:pt x="175" y="93"/>
                    </a:lnTo>
                    <a:lnTo>
                      <a:pt x="175" y="87"/>
                    </a:lnTo>
                    <a:lnTo>
                      <a:pt x="171" y="87"/>
                    </a:lnTo>
                    <a:lnTo>
                      <a:pt x="169" y="83"/>
                    </a:lnTo>
                    <a:lnTo>
                      <a:pt x="169" y="81"/>
                    </a:lnTo>
                    <a:lnTo>
                      <a:pt x="171" y="75"/>
                    </a:lnTo>
                    <a:lnTo>
                      <a:pt x="171" y="67"/>
                    </a:lnTo>
                    <a:lnTo>
                      <a:pt x="175" y="61"/>
                    </a:lnTo>
                    <a:lnTo>
                      <a:pt x="175" y="55"/>
                    </a:lnTo>
                    <a:lnTo>
                      <a:pt x="177" y="55"/>
                    </a:lnTo>
                    <a:lnTo>
                      <a:pt x="177" y="53"/>
                    </a:lnTo>
                    <a:lnTo>
                      <a:pt x="175" y="51"/>
                    </a:lnTo>
                    <a:lnTo>
                      <a:pt x="175" y="45"/>
                    </a:lnTo>
                    <a:lnTo>
                      <a:pt x="175" y="38"/>
                    </a:lnTo>
                    <a:lnTo>
                      <a:pt x="171" y="22"/>
                    </a:lnTo>
                    <a:lnTo>
                      <a:pt x="171" y="12"/>
                    </a:lnTo>
                    <a:lnTo>
                      <a:pt x="169" y="6"/>
                    </a:lnTo>
                    <a:lnTo>
                      <a:pt x="171" y="0"/>
                    </a:lnTo>
                    <a:lnTo>
                      <a:pt x="155" y="6"/>
                    </a:lnTo>
                    <a:lnTo>
                      <a:pt x="149" y="8"/>
                    </a:lnTo>
                    <a:lnTo>
                      <a:pt x="141" y="8"/>
                    </a:lnTo>
                    <a:lnTo>
                      <a:pt x="138" y="12"/>
                    </a:lnTo>
                    <a:lnTo>
                      <a:pt x="134" y="14"/>
                    </a:lnTo>
                    <a:lnTo>
                      <a:pt x="130" y="16"/>
                    </a:lnTo>
                    <a:lnTo>
                      <a:pt x="128" y="14"/>
                    </a:lnTo>
                    <a:lnTo>
                      <a:pt x="124" y="14"/>
                    </a:lnTo>
                    <a:lnTo>
                      <a:pt x="124" y="16"/>
                    </a:lnTo>
                    <a:lnTo>
                      <a:pt x="120" y="18"/>
                    </a:lnTo>
                    <a:lnTo>
                      <a:pt x="106" y="22"/>
                    </a:lnTo>
                    <a:lnTo>
                      <a:pt x="96" y="24"/>
                    </a:lnTo>
                    <a:lnTo>
                      <a:pt x="92" y="24"/>
                    </a:lnTo>
                    <a:lnTo>
                      <a:pt x="92" y="22"/>
                    </a:lnTo>
                    <a:lnTo>
                      <a:pt x="90" y="18"/>
                    </a:lnTo>
                    <a:lnTo>
                      <a:pt x="86" y="16"/>
                    </a:lnTo>
                    <a:lnTo>
                      <a:pt x="84" y="16"/>
                    </a:lnTo>
                    <a:lnTo>
                      <a:pt x="82" y="18"/>
                    </a:lnTo>
                    <a:lnTo>
                      <a:pt x="74" y="22"/>
                    </a:lnTo>
                    <a:lnTo>
                      <a:pt x="73" y="26"/>
                    </a:lnTo>
                    <a:lnTo>
                      <a:pt x="73" y="32"/>
                    </a:lnTo>
                    <a:lnTo>
                      <a:pt x="76" y="36"/>
                    </a:lnTo>
                    <a:lnTo>
                      <a:pt x="74" y="42"/>
                    </a:lnTo>
                    <a:lnTo>
                      <a:pt x="74" y="45"/>
                    </a:lnTo>
                    <a:lnTo>
                      <a:pt x="76" y="53"/>
                    </a:lnTo>
                    <a:lnTo>
                      <a:pt x="76" y="5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01" name="Freeform 751"/>
              <p:cNvSpPr>
                <a:spLocks/>
              </p:cNvSpPr>
              <p:nvPr/>
            </p:nvSpPr>
            <p:spPr bwMode="auto">
              <a:xfrm>
                <a:off x="4725988" y="3471863"/>
                <a:ext cx="301625" cy="290513"/>
              </a:xfrm>
              <a:custGeom>
                <a:avLst/>
                <a:gdLst/>
                <a:ahLst/>
                <a:cxnLst>
                  <a:cxn ang="0">
                    <a:pos x="172" y="18"/>
                  </a:cxn>
                  <a:cxn ang="0">
                    <a:pos x="164" y="10"/>
                  </a:cxn>
                  <a:cxn ang="0">
                    <a:pos x="160" y="12"/>
                  </a:cxn>
                  <a:cxn ang="0">
                    <a:pos x="148" y="14"/>
                  </a:cxn>
                  <a:cxn ang="0">
                    <a:pos x="136" y="14"/>
                  </a:cxn>
                  <a:cxn ang="0">
                    <a:pos x="127" y="14"/>
                  </a:cxn>
                  <a:cxn ang="0">
                    <a:pos x="121" y="0"/>
                  </a:cxn>
                  <a:cxn ang="0">
                    <a:pos x="109" y="8"/>
                  </a:cxn>
                  <a:cxn ang="0">
                    <a:pos x="107" y="18"/>
                  </a:cxn>
                  <a:cxn ang="0">
                    <a:pos x="105" y="28"/>
                  </a:cxn>
                  <a:cxn ang="0">
                    <a:pos x="97" y="38"/>
                  </a:cxn>
                  <a:cxn ang="0">
                    <a:pos x="87" y="51"/>
                  </a:cxn>
                  <a:cxn ang="0">
                    <a:pos x="69" y="59"/>
                  </a:cxn>
                  <a:cxn ang="0">
                    <a:pos x="52" y="73"/>
                  </a:cxn>
                  <a:cxn ang="0">
                    <a:pos x="48" y="89"/>
                  </a:cxn>
                  <a:cxn ang="0">
                    <a:pos x="44" y="99"/>
                  </a:cxn>
                  <a:cxn ang="0">
                    <a:pos x="46" y="118"/>
                  </a:cxn>
                  <a:cxn ang="0">
                    <a:pos x="46" y="134"/>
                  </a:cxn>
                  <a:cxn ang="0">
                    <a:pos x="42" y="144"/>
                  </a:cxn>
                  <a:cxn ang="0">
                    <a:pos x="28" y="164"/>
                  </a:cxn>
                  <a:cxn ang="0">
                    <a:pos x="18" y="171"/>
                  </a:cxn>
                  <a:cxn ang="0">
                    <a:pos x="6" y="179"/>
                  </a:cxn>
                  <a:cxn ang="0">
                    <a:pos x="73" y="181"/>
                  </a:cxn>
                  <a:cxn ang="0">
                    <a:pos x="79" y="160"/>
                  </a:cxn>
                  <a:cxn ang="0">
                    <a:pos x="91" y="148"/>
                  </a:cxn>
                  <a:cxn ang="0">
                    <a:pos x="109" y="142"/>
                  </a:cxn>
                  <a:cxn ang="0">
                    <a:pos x="117" y="138"/>
                  </a:cxn>
                  <a:cxn ang="0">
                    <a:pos x="127" y="132"/>
                  </a:cxn>
                  <a:cxn ang="0">
                    <a:pos x="138" y="128"/>
                  </a:cxn>
                  <a:cxn ang="0">
                    <a:pos x="146" y="114"/>
                  </a:cxn>
                  <a:cxn ang="0">
                    <a:pos x="154" y="108"/>
                  </a:cxn>
                  <a:cxn ang="0">
                    <a:pos x="166" y="99"/>
                  </a:cxn>
                  <a:cxn ang="0">
                    <a:pos x="166" y="91"/>
                  </a:cxn>
                  <a:cxn ang="0">
                    <a:pos x="172" y="85"/>
                  </a:cxn>
                  <a:cxn ang="0">
                    <a:pos x="176" y="81"/>
                  </a:cxn>
                  <a:cxn ang="0">
                    <a:pos x="188" y="73"/>
                  </a:cxn>
                  <a:cxn ang="0">
                    <a:pos x="188" y="69"/>
                  </a:cxn>
                  <a:cxn ang="0">
                    <a:pos x="182" y="59"/>
                  </a:cxn>
                  <a:cxn ang="0">
                    <a:pos x="180" y="49"/>
                  </a:cxn>
                  <a:cxn ang="0">
                    <a:pos x="174" y="41"/>
                  </a:cxn>
                  <a:cxn ang="0">
                    <a:pos x="176" y="30"/>
                  </a:cxn>
                  <a:cxn ang="0">
                    <a:pos x="174" y="20"/>
                  </a:cxn>
                  <a:cxn ang="0">
                    <a:pos x="172" y="18"/>
                  </a:cxn>
                </a:cxnLst>
                <a:rect l="0" t="0" r="r" b="b"/>
                <a:pathLst>
                  <a:path w="190" h="183">
                    <a:moveTo>
                      <a:pt x="172" y="18"/>
                    </a:moveTo>
                    <a:lnTo>
                      <a:pt x="172" y="18"/>
                    </a:lnTo>
                    <a:lnTo>
                      <a:pt x="164" y="14"/>
                    </a:lnTo>
                    <a:lnTo>
                      <a:pt x="164" y="10"/>
                    </a:lnTo>
                    <a:lnTo>
                      <a:pt x="162" y="10"/>
                    </a:lnTo>
                    <a:lnTo>
                      <a:pt x="160" y="12"/>
                    </a:lnTo>
                    <a:lnTo>
                      <a:pt x="156" y="14"/>
                    </a:lnTo>
                    <a:lnTo>
                      <a:pt x="148" y="14"/>
                    </a:lnTo>
                    <a:lnTo>
                      <a:pt x="142" y="14"/>
                    </a:lnTo>
                    <a:lnTo>
                      <a:pt x="136" y="14"/>
                    </a:lnTo>
                    <a:lnTo>
                      <a:pt x="132" y="18"/>
                    </a:lnTo>
                    <a:lnTo>
                      <a:pt x="127" y="14"/>
                    </a:lnTo>
                    <a:lnTo>
                      <a:pt x="125" y="10"/>
                    </a:lnTo>
                    <a:lnTo>
                      <a:pt x="121" y="0"/>
                    </a:lnTo>
                    <a:lnTo>
                      <a:pt x="117" y="0"/>
                    </a:lnTo>
                    <a:lnTo>
                      <a:pt x="109" y="8"/>
                    </a:lnTo>
                    <a:lnTo>
                      <a:pt x="109" y="12"/>
                    </a:lnTo>
                    <a:lnTo>
                      <a:pt x="107" y="18"/>
                    </a:lnTo>
                    <a:lnTo>
                      <a:pt x="105" y="20"/>
                    </a:lnTo>
                    <a:lnTo>
                      <a:pt x="105" y="28"/>
                    </a:lnTo>
                    <a:lnTo>
                      <a:pt x="101" y="32"/>
                    </a:lnTo>
                    <a:lnTo>
                      <a:pt x="97" y="38"/>
                    </a:lnTo>
                    <a:lnTo>
                      <a:pt x="93" y="43"/>
                    </a:lnTo>
                    <a:lnTo>
                      <a:pt x="87" y="51"/>
                    </a:lnTo>
                    <a:lnTo>
                      <a:pt x="73" y="59"/>
                    </a:lnTo>
                    <a:lnTo>
                      <a:pt x="69" y="59"/>
                    </a:lnTo>
                    <a:lnTo>
                      <a:pt x="60" y="65"/>
                    </a:lnTo>
                    <a:lnTo>
                      <a:pt x="52" y="73"/>
                    </a:lnTo>
                    <a:lnTo>
                      <a:pt x="52" y="83"/>
                    </a:lnTo>
                    <a:lnTo>
                      <a:pt x="48" y="89"/>
                    </a:lnTo>
                    <a:lnTo>
                      <a:pt x="44" y="93"/>
                    </a:lnTo>
                    <a:lnTo>
                      <a:pt x="44" y="99"/>
                    </a:lnTo>
                    <a:lnTo>
                      <a:pt x="44" y="105"/>
                    </a:lnTo>
                    <a:lnTo>
                      <a:pt x="46" y="118"/>
                    </a:lnTo>
                    <a:lnTo>
                      <a:pt x="46" y="130"/>
                    </a:lnTo>
                    <a:lnTo>
                      <a:pt x="46" y="134"/>
                    </a:lnTo>
                    <a:lnTo>
                      <a:pt x="44" y="142"/>
                    </a:lnTo>
                    <a:lnTo>
                      <a:pt x="42" y="144"/>
                    </a:lnTo>
                    <a:lnTo>
                      <a:pt x="34" y="154"/>
                    </a:lnTo>
                    <a:lnTo>
                      <a:pt x="28" y="164"/>
                    </a:lnTo>
                    <a:lnTo>
                      <a:pt x="24" y="164"/>
                    </a:lnTo>
                    <a:lnTo>
                      <a:pt x="18" y="171"/>
                    </a:lnTo>
                    <a:lnTo>
                      <a:pt x="14" y="177"/>
                    </a:lnTo>
                    <a:lnTo>
                      <a:pt x="6" y="179"/>
                    </a:lnTo>
                    <a:lnTo>
                      <a:pt x="0" y="183"/>
                    </a:lnTo>
                    <a:lnTo>
                      <a:pt x="73" y="181"/>
                    </a:lnTo>
                    <a:lnTo>
                      <a:pt x="73" y="164"/>
                    </a:lnTo>
                    <a:lnTo>
                      <a:pt x="79" y="160"/>
                    </a:lnTo>
                    <a:lnTo>
                      <a:pt x="87" y="150"/>
                    </a:lnTo>
                    <a:lnTo>
                      <a:pt x="91" y="148"/>
                    </a:lnTo>
                    <a:lnTo>
                      <a:pt x="99" y="144"/>
                    </a:lnTo>
                    <a:lnTo>
                      <a:pt x="109" y="142"/>
                    </a:lnTo>
                    <a:lnTo>
                      <a:pt x="115" y="140"/>
                    </a:lnTo>
                    <a:lnTo>
                      <a:pt x="117" y="138"/>
                    </a:lnTo>
                    <a:lnTo>
                      <a:pt x="121" y="132"/>
                    </a:lnTo>
                    <a:lnTo>
                      <a:pt x="127" y="132"/>
                    </a:lnTo>
                    <a:lnTo>
                      <a:pt x="134" y="130"/>
                    </a:lnTo>
                    <a:lnTo>
                      <a:pt x="138" y="128"/>
                    </a:lnTo>
                    <a:lnTo>
                      <a:pt x="144" y="122"/>
                    </a:lnTo>
                    <a:lnTo>
                      <a:pt x="146" y="114"/>
                    </a:lnTo>
                    <a:lnTo>
                      <a:pt x="152" y="108"/>
                    </a:lnTo>
                    <a:lnTo>
                      <a:pt x="154" y="108"/>
                    </a:lnTo>
                    <a:lnTo>
                      <a:pt x="162" y="103"/>
                    </a:lnTo>
                    <a:lnTo>
                      <a:pt x="166" y="99"/>
                    </a:lnTo>
                    <a:lnTo>
                      <a:pt x="166" y="93"/>
                    </a:lnTo>
                    <a:lnTo>
                      <a:pt x="166" y="91"/>
                    </a:lnTo>
                    <a:lnTo>
                      <a:pt x="170" y="89"/>
                    </a:lnTo>
                    <a:lnTo>
                      <a:pt x="172" y="85"/>
                    </a:lnTo>
                    <a:lnTo>
                      <a:pt x="174" y="83"/>
                    </a:lnTo>
                    <a:lnTo>
                      <a:pt x="176" y="81"/>
                    </a:lnTo>
                    <a:lnTo>
                      <a:pt x="180" y="79"/>
                    </a:lnTo>
                    <a:lnTo>
                      <a:pt x="188" y="73"/>
                    </a:lnTo>
                    <a:lnTo>
                      <a:pt x="190" y="71"/>
                    </a:lnTo>
                    <a:lnTo>
                      <a:pt x="188" y="69"/>
                    </a:lnTo>
                    <a:lnTo>
                      <a:pt x="184" y="63"/>
                    </a:lnTo>
                    <a:lnTo>
                      <a:pt x="182" y="59"/>
                    </a:lnTo>
                    <a:lnTo>
                      <a:pt x="182" y="51"/>
                    </a:lnTo>
                    <a:lnTo>
                      <a:pt x="180" y="49"/>
                    </a:lnTo>
                    <a:lnTo>
                      <a:pt x="176" y="47"/>
                    </a:lnTo>
                    <a:lnTo>
                      <a:pt x="174" y="41"/>
                    </a:lnTo>
                    <a:lnTo>
                      <a:pt x="176" y="34"/>
                    </a:lnTo>
                    <a:lnTo>
                      <a:pt x="176" y="30"/>
                    </a:lnTo>
                    <a:lnTo>
                      <a:pt x="176" y="24"/>
                    </a:lnTo>
                    <a:lnTo>
                      <a:pt x="174" y="20"/>
                    </a:lnTo>
                    <a:lnTo>
                      <a:pt x="172" y="18"/>
                    </a:lnTo>
                    <a:lnTo>
                      <a:pt x="172" y="18"/>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02" name="Freeform 754"/>
              <p:cNvSpPr>
                <a:spLocks/>
              </p:cNvSpPr>
              <p:nvPr/>
            </p:nvSpPr>
            <p:spPr bwMode="auto">
              <a:xfrm>
                <a:off x="5918200" y="4986338"/>
                <a:ext cx="90488" cy="246063"/>
              </a:xfrm>
              <a:custGeom>
                <a:avLst/>
                <a:gdLst/>
                <a:ahLst/>
                <a:cxnLst>
                  <a:cxn ang="0">
                    <a:pos x="28" y="2"/>
                  </a:cxn>
                  <a:cxn ang="0">
                    <a:pos x="12" y="2"/>
                  </a:cxn>
                  <a:cxn ang="0">
                    <a:pos x="16" y="9"/>
                  </a:cxn>
                  <a:cxn ang="0">
                    <a:pos x="16" y="17"/>
                  </a:cxn>
                  <a:cxn ang="0">
                    <a:pos x="20" y="21"/>
                  </a:cxn>
                  <a:cxn ang="0">
                    <a:pos x="14" y="29"/>
                  </a:cxn>
                  <a:cxn ang="0">
                    <a:pos x="10" y="35"/>
                  </a:cxn>
                  <a:cxn ang="0">
                    <a:pos x="10" y="41"/>
                  </a:cxn>
                  <a:cxn ang="0">
                    <a:pos x="10" y="51"/>
                  </a:cxn>
                  <a:cxn ang="0">
                    <a:pos x="14" y="55"/>
                  </a:cxn>
                  <a:cxn ang="0">
                    <a:pos x="12" y="59"/>
                  </a:cxn>
                  <a:cxn ang="0">
                    <a:pos x="2" y="67"/>
                  </a:cxn>
                  <a:cxn ang="0">
                    <a:pos x="2" y="78"/>
                  </a:cxn>
                  <a:cxn ang="0">
                    <a:pos x="2" y="84"/>
                  </a:cxn>
                  <a:cxn ang="0">
                    <a:pos x="2" y="98"/>
                  </a:cxn>
                  <a:cxn ang="0">
                    <a:pos x="10" y="106"/>
                  </a:cxn>
                  <a:cxn ang="0">
                    <a:pos x="12" y="112"/>
                  </a:cxn>
                  <a:cxn ang="0">
                    <a:pos x="24" y="112"/>
                  </a:cxn>
                  <a:cxn ang="0">
                    <a:pos x="28" y="122"/>
                  </a:cxn>
                  <a:cxn ang="0">
                    <a:pos x="22" y="134"/>
                  </a:cxn>
                  <a:cxn ang="0">
                    <a:pos x="34" y="145"/>
                  </a:cxn>
                  <a:cxn ang="0">
                    <a:pos x="39" y="153"/>
                  </a:cxn>
                  <a:cxn ang="0">
                    <a:pos x="41" y="155"/>
                  </a:cxn>
                  <a:cxn ang="0">
                    <a:pos x="47" y="151"/>
                  </a:cxn>
                  <a:cxn ang="0">
                    <a:pos x="45" y="138"/>
                  </a:cxn>
                  <a:cxn ang="0">
                    <a:pos x="47" y="132"/>
                  </a:cxn>
                  <a:cxn ang="0">
                    <a:pos x="55" y="132"/>
                  </a:cxn>
                  <a:cxn ang="0">
                    <a:pos x="55" y="124"/>
                  </a:cxn>
                  <a:cxn ang="0">
                    <a:pos x="57" y="112"/>
                  </a:cxn>
                  <a:cxn ang="0">
                    <a:pos x="55" y="106"/>
                  </a:cxn>
                  <a:cxn ang="0">
                    <a:pos x="49" y="98"/>
                  </a:cxn>
                  <a:cxn ang="0">
                    <a:pos x="45" y="86"/>
                  </a:cxn>
                  <a:cxn ang="0">
                    <a:pos x="41" y="86"/>
                  </a:cxn>
                  <a:cxn ang="0">
                    <a:pos x="45" y="94"/>
                  </a:cxn>
                  <a:cxn ang="0">
                    <a:pos x="38" y="92"/>
                  </a:cxn>
                  <a:cxn ang="0">
                    <a:pos x="38" y="82"/>
                  </a:cxn>
                  <a:cxn ang="0">
                    <a:pos x="32" y="75"/>
                  </a:cxn>
                  <a:cxn ang="0">
                    <a:pos x="34" y="69"/>
                  </a:cxn>
                  <a:cxn ang="0">
                    <a:pos x="30" y="65"/>
                  </a:cxn>
                  <a:cxn ang="0">
                    <a:pos x="32" y="51"/>
                  </a:cxn>
                  <a:cxn ang="0">
                    <a:pos x="28" y="47"/>
                  </a:cxn>
                  <a:cxn ang="0">
                    <a:pos x="32" y="27"/>
                  </a:cxn>
                  <a:cxn ang="0">
                    <a:pos x="30" y="8"/>
                  </a:cxn>
                  <a:cxn ang="0">
                    <a:pos x="30" y="2"/>
                  </a:cxn>
                </a:cxnLst>
                <a:rect l="0" t="0" r="r" b="b"/>
                <a:pathLst>
                  <a:path w="57" h="155">
                    <a:moveTo>
                      <a:pt x="30" y="2"/>
                    </a:moveTo>
                    <a:lnTo>
                      <a:pt x="28" y="2"/>
                    </a:lnTo>
                    <a:lnTo>
                      <a:pt x="10" y="0"/>
                    </a:lnTo>
                    <a:lnTo>
                      <a:pt x="12" y="2"/>
                    </a:lnTo>
                    <a:lnTo>
                      <a:pt x="14" y="8"/>
                    </a:lnTo>
                    <a:lnTo>
                      <a:pt x="16" y="9"/>
                    </a:lnTo>
                    <a:lnTo>
                      <a:pt x="16" y="15"/>
                    </a:lnTo>
                    <a:lnTo>
                      <a:pt x="16" y="17"/>
                    </a:lnTo>
                    <a:lnTo>
                      <a:pt x="16" y="19"/>
                    </a:lnTo>
                    <a:lnTo>
                      <a:pt x="20" y="21"/>
                    </a:lnTo>
                    <a:lnTo>
                      <a:pt x="16" y="25"/>
                    </a:lnTo>
                    <a:lnTo>
                      <a:pt x="14" y="29"/>
                    </a:lnTo>
                    <a:lnTo>
                      <a:pt x="10" y="31"/>
                    </a:lnTo>
                    <a:lnTo>
                      <a:pt x="10" y="35"/>
                    </a:lnTo>
                    <a:lnTo>
                      <a:pt x="10" y="37"/>
                    </a:lnTo>
                    <a:lnTo>
                      <a:pt x="10" y="41"/>
                    </a:lnTo>
                    <a:lnTo>
                      <a:pt x="10" y="49"/>
                    </a:lnTo>
                    <a:lnTo>
                      <a:pt x="10" y="51"/>
                    </a:lnTo>
                    <a:lnTo>
                      <a:pt x="12" y="51"/>
                    </a:lnTo>
                    <a:lnTo>
                      <a:pt x="14" y="55"/>
                    </a:lnTo>
                    <a:lnTo>
                      <a:pt x="14" y="57"/>
                    </a:lnTo>
                    <a:lnTo>
                      <a:pt x="12" y="59"/>
                    </a:lnTo>
                    <a:lnTo>
                      <a:pt x="4" y="65"/>
                    </a:lnTo>
                    <a:lnTo>
                      <a:pt x="2" y="67"/>
                    </a:lnTo>
                    <a:lnTo>
                      <a:pt x="2" y="73"/>
                    </a:lnTo>
                    <a:lnTo>
                      <a:pt x="2" y="78"/>
                    </a:lnTo>
                    <a:lnTo>
                      <a:pt x="2" y="82"/>
                    </a:lnTo>
                    <a:lnTo>
                      <a:pt x="2" y="84"/>
                    </a:lnTo>
                    <a:lnTo>
                      <a:pt x="0" y="88"/>
                    </a:lnTo>
                    <a:lnTo>
                      <a:pt x="2" y="98"/>
                    </a:lnTo>
                    <a:lnTo>
                      <a:pt x="4" y="102"/>
                    </a:lnTo>
                    <a:lnTo>
                      <a:pt x="10" y="106"/>
                    </a:lnTo>
                    <a:lnTo>
                      <a:pt x="10" y="112"/>
                    </a:lnTo>
                    <a:lnTo>
                      <a:pt x="12" y="112"/>
                    </a:lnTo>
                    <a:lnTo>
                      <a:pt x="24" y="108"/>
                    </a:lnTo>
                    <a:lnTo>
                      <a:pt x="24" y="112"/>
                    </a:lnTo>
                    <a:lnTo>
                      <a:pt x="28" y="116"/>
                    </a:lnTo>
                    <a:lnTo>
                      <a:pt x="28" y="122"/>
                    </a:lnTo>
                    <a:lnTo>
                      <a:pt x="24" y="128"/>
                    </a:lnTo>
                    <a:lnTo>
                      <a:pt x="22" y="134"/>
                    </a:lnTo>
                    <a:lnTo>
                      <a:pt x="24" y="136"/>
                    </a:lnTo>
                    <a:lnTo>
                      <a:pt x="34" y="145"/>
                    </a:lnTo>
                    <a:lnTo>
                      <a:pt x="39" y="147"/>
                    </a:lnTo>
                    <a:lnTo>
                      <a:pt x="39" y="153"/>
                    </a:lnTo>
                    <a:lnTo>
                      <a:pt x="39" y="155"/>
                    </a:lnTo>
                    <a:lnTo>
                      <a:pt x="41" y="155"/>
                    </a:lnTo>
                    <a:lnTo>
                      <a:pt x="47" y="153"/>
                    </a:lnTo>
                    <a:lnTo>
                      <a:pt x="47" y="151"/>
                    </a:lnTo>
                    <a:lnTo>
                      <a:pt x="47" y="147"/>
                    </a:lnTo>
                    <a:lnTo>
                      <a:pt x="45" y="138"/>
                    </a:lnTo>
                    <a:lnTo>
                      <a:pt x="45" y="134"/>
                    </a:lnTo>
                    <a:lnTo>
                      <a:pt x="47" y="132"/>
                    </a:lnTo>
                    <a:lnTo>
                      <a:pt x="51" y="134"/>
                    </a:lnTo>
                    <a:lnTo>
                      <a:pt x="55" y="132"/>
                    </a:lnTo>
                    <a:lnTo>
                      <a:pt x="57" y="128"/>
                    </a:lnTo>
                    <a:lnTo>
                      <a:pt x="55" y="124"/>
                    </a:lnTo>
                    <a:lnTo>
                      <a:pt x="55" y="118"/>
                    </a:lnTo>
                    <a:lnTo>
                      <a:pt x="57" y="112"/>
                    </a:lnTo>
                    <a:lnTo>
                      <a:pt x="57" y="106"/>
                    </a:lnTo>
                    <a:lnTo>
                      <a:pt x="55" y="106"/>
                    </a:lnTo>
                    <a:lnTo>
                      <a:pt x="51" y="104"/>
                    </a:lnTo>
                    <a:lnTo>
                      <a:pt x="49" y="98"/>
                    </a:lnTo>
                    <a:lnTo>
                      <a:pt x="47" y="92"/>
                    </a:lnTo>
                    <a:lnTo>
                      <a:pt x="45" y="86"/>
                    </a:lnTo>
                    <a:lnTo>
                      <a:pt x="41" y="84"/>
                    </a:lnTo>
                    <a:lnTo>
                      <a:pt x="41" y="86"/>
                    </a:lnTo>
                    <a:lnTo>
                      <a:pt x="45" y="88"/>
                    </a:lnTo>
                    <a:lnTo>
                      <a:pt x="45" y="94"/>
                    </a:lnTo>
                    <a:lnTo>
                      <a:pt x="39" y="92"/>
                    </a:lnTo>
                    <a:lnTo>
                      <a:pt x="38" y="92"/>
                    </a:lnTo>
                    <a:lnTo>
                      <a:pt x="38" y="86"/>
                    </a:lnTo>
                    <a:lnTo>
                      <a:pt x="38" y="82"/>
                    </a:lnTo>
                    <a:lnTo>
                      <a:pt x="32" y="78"/>
                    </a:lnTo>
                    <a:lnTo>
                      <a:pt x="32" y="75"/>
                    </a:lnTo>
                    <a:lnTo>
                      <a:pt x="32" y="73"/>
                    </a:lnTo>
                    <a:lnTo>
                      <a:pt x="34" y="69"/>
                    </a:lnTo>
                    <a:lnTo>
                      <a:pt x="32" y="67"/>
                    </a:lnTo>
                    <a:lnTo>
                      <a:pt x="30" y="65"/>
                    </a:lnTo>
                    <a:lnTo>
                      <a:pt x="30" y="59"/>
                    </a:lnTo>
                    <a:lnTo>
                      <a:pt x="32" y="51"/>
                    </a:lnTo>
                    <a:lnTo>
                      <a:pt x="28" y="51"/>
                    </a:lnTo>
                    <a:lnTo>
                      <a:pt x="28" y="47"/>
                    </a:lnTo>
                    <a:lnTo>
                      <a:pt x="32" y="39"/>
                    </a:lnTo>
                    <a:lnTo>
                      <a:pt x="32" y="27"/>
                    </a:lnTo>
                    <a:lnTo>
                      <a:pt x="30" y="11"/>
                    </a:lnTo>
                    <a:lnTo>
                      <a:pt x="30" y="8"/>
                    </a:lnTo>
                    <a:lnTo>
                      <a:pt x="28" y="2"/>
                    </a:lnTo>
                    <a:lnTo>
                      <a:pt x="30" y="2"/>
                    </a:lnTo>
                    <a:lnTo>
                      <a:pt x="30" y="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03" name="Freeform 755"/>
              <p:cNvSpPr>
                <a:spLocks/>
              </p:cNvSpPr>
              <p:nvPr/>
            </p:nvSpPr>
            <p:spPr bwMode="auto">
              <a:xfrm>
                <a:off x="6192838" y="5089525"/>
                <a:ext cx="203200" cy="434975"/>
              </a:xfrm>
              <a:custGeom>
                <a:avLst/>
                <a:gdLst/>
                <a:ahLst/>
                <a:cxnLst>
                  <a:cxn ang="0">
                    <a:pos x="103" y="0"/>
                  </a:cxn>
                  <a:cxn ang="0">
                    <a:pos x="99" y="19"/>
                  </a:cxn>
                  <a:cxn ang="0">
                    <a:pos x="91" y="29"/>
                  </a:cxn>
                  <a:cxn ang="0">
                    <a:pos x="89" y="33"/>
                  </a:cxn>
                  <a:cxn ang="0">
                    <a:pos x="85" y="43"/>
                  </a:cxn>
                  <a:cxn ang="0">
                    <a:pos x="83" y="45"/>
                  </a:cxn>
                  <a:cxn ang="0">
                    <a:pos x="81" y="49"/>
                  </a:cxn>
                  <a:cxn ang="0">
                    <a:pos x="73" y="51"/>
                  </a:cxn>
                  <a:cxn ang="0">
                    <a:pos x="71" y="61"/>
                  </a:cxn>
                  <a:cxn ang="0">
                    <a:pos x="67" y="65"/>
                  </a:cxn>
                  <a:cxn ang="0">
                    <a:pos x="63" y="65"/>
                  </a:cxn>
                  <a:cxn ang="0">
                    <a:pos x="56" y="71"/>
                  </a:cxn>
                  <a:cxn ang="0">
                    <a:pos x="46" y="71"/>
                  </a:cxn>
                  <a:cxn ang="0">
                    <a:pos x="44" y="73"/>
                  </a:cxn>
                  <a:cxn ang="0">
                    <a:pos x="38" y="75"/>
                  </a:cxn>
                  <a:cxn ang="0">
                    <a:pos x="28" y="82"/>
                  </a:cxn>
                  <a:cxn ang="0">
                    <a:pos x="20" y="88"/>
                  </a:cxn>
                  <a:cxn ang="0">
                    <a:pos x="18" y="94"/>
                  </a:cxn>
                  <a:cxn ang="0">
                    <a:pos x="14" y="108"/>
                  </a:cxn>
                  <a:cxn ang="0">
                    <a:pos x="18" y="122"/>
                  </a:cxn>
                  <a:cxn ang="0">
                    <a:pos x="20" y="138"/>
                  </a:cxn>
                  <a:cxn ang="0">
                    <a:pos x="24" y="147"/>
                  </a:cxn>
                  <a:cxn ang="0">
                    <a:pos x="20" y="155"/>
                  </a:cxn>
                  <a:cxn ang="0">
                    <a:pos x="18" y="161"/>
                  </a:cxn>
                  <a:cxn ang="0">
                    <a:pos x="10" y="167"/>
                  </a:cxn>
                  <a:cxn ang="0">
                    <a:pos x="10" y="175"/>
                  </a:cxn>
                  <a:cxn ang="0">
                    <a:pos x="4" y="185"/>
                  </a:cxn>
                  <a:cxn ang="0">
                    <a:pos x="4" y="191"/>
                  </a:cxn>
                  <a:cxn ang="0">
                    <a:pos x="0" y="210"/>
                  </a:cxn>
                  <a:cxn ang="0">
                    <a:pos x="10" y="228"/>
                  </a:cxn>
                  <a:cxn ang="0">
                    <a:pos x="8" y="234"/>
                  </a:cxn>
                  <a:cxn ang="0">
                    <a:pos x="16" y="250"/>
                  </a:cxn>
                  <a:cxn ang="0">
                    <a:pos x="20" y="264"/>
                  </a:cxn>
                  <a:cxn ang="0">
                    <a:pos x="34" y="268"/>
                  </a:cxn>
                  <a:cxn ang="0">
                    <a:pos x="44" y="274"/>
                  </a:cxn>
                  <a:cxn ang="0">
                    <a:pos x="52" y="268"/>
                  </a:cxn>
                  <a:cxn ang="0">
                    <a:pos x="63" y="264"/>
                  </a:cxn>
                  <a:cxn ang="0">
                    <a:pos x="65" y="256"/>
                  </a:cxn>
                  <a:cxn ang="0">
                    <a:pos x="73" y="238"/>
                  </a:cxn>
                  <a:cxn ang="0">
                    <a:pos x="83" y="216"/>
                  </a:cxn>
                  <a:cxn ang="0">
                    <a:pos x="85" y="199"/>
                  </a:cxn>
                  <a:cxn ang="0">
                    <a:pos x="89" y="191"/>
                  </a:cxn>
                  <a:cxn ang="0">
                    <a:pos x="93" y="181"/>
                  </a:cxn>
                  <a:cxn ang="0">
                    <a:pos x="95" y="161"/>
                  </a:cxn>
                  <a:cxn ang="0">
                    <a:pos x="95" y="151"/>
                  </a:cxn>
                  <a:cxn ang="0">
                    <a:pos x="101" y="138"/>
                  </a:cxn>
                  <a:cxn ang="0">
                    <a:pos x="107" y="126"/>
                  </a:cxn>
                  <a:cxn ang="0">
                    <a:pos x="111" y="110"/>
                  </a:cxn>
                  <a:cxn ang="0">
                    <a:pos x="111" y="100"/>
                  </a:cxn>
                  <a:cxn ang="0">
                    <a:pos x="117" y="94"/>
                  </a:cxn>
                  <a:cxn ang="0">
                    <a:pos x="117" y="90"/>
                  </a:cxn>
                  <a:cxn ang="0">
                    <a:pos x="119" y="82"/>
                  </a:cxn>
                  <a:cxn ang="0">
                    <a:pos x="111" y="63"/>
                  </a:cxn>
                  <a:cxn ang="0">
                    <a:pos x="117" y="63"/>
                  </a:cxn>
                  <a:cxn ang="0">
                    <a:pos x="123" y="73"/>
                  </a:cxn>
                  <a:cxn ang="0">
                    <a:pos x="128" y="55"/>
                  </a:cxn>
                  <a:cxn ang="0">
                    <a:pos x="123" y="41"/>
                  </a:cxn>
                  <a:cxn ang="0">
                    <a:pos x="123" y="31"/>
                  </a:cxn>
                  <a:cxn ang="0">
                    <a:pos x="119" y="11"/>
                  </a:cxn>
                  <a:cxn ang="0">
                    <a:pos x="111" y="10"/>
                  </a:cxn>
                  <a:cxn ang="0">
                    <a:pos x="107" y="4"/>
                  </a:cxn>
                  <a:cxn ang="0">
                    <a:pos x="107" y="0"/>
                  </a:cxn>
                  <a:cxn ang="0">
                    <a:pos x="103" y="0"/>
                  </a:cxn>
                </a:cxnLst>
                <a:rect l="0" t="0" r="r" b="b"/>
                <a:pathLst>
                  <a:path w="128" h="274">
                    <a:moveTo>
                      <a:pt x="103" y="0"/>
                    </a:moveTo>
                    <a:lnTo>
                      <a:pt x="103" y="0"/>
                    </a:lnTo>
                    <a:lnTo>
                      <a:pt x="99" y="6"/>
                    </a:lnTo>
                    <a:lnTo>
                      <a:pt x="99" y="19"/>
                    </a:lnTo>
                    <a:lnTo>
                      <a:pt x="99" y="29"/>
                    </a:lnTo>
                    <a:lnTo>
                      <a:pt x="91" y="29"/>
                    </a:lnTo>
                    <a:lnTo>
                      <a:pt x="91" y="31"/>
                    </a:lnTo>
                    <a:lnTo>
                      <a:pt x="89" y="33"/>
                    </a:lnTo>
                    <a:lnTo>
                      <a:pt x="85" y="31"/>
                    </a:lnTo>
                    <a:lnTo>
                      <a:pt x="85" y="43"/>
                    </a:lnTo>
                    <a:lnTo>
                      <a:pt x="83" y="43"/>
                    </a:lnTo>
                    <a:lnTo>
                      <a:pt x="83" y="45"/>
                    </a:lnTo>
                    <a:lnTo>
                      <a:pt x="83" y="49"/>
                    </a:lnTo>
                    <a:lnTo>
                      <a:pt x="81" y="49"/>
                    </a:lnTo>
                    <a:lnTo>
                      <a:pt x="79" y="55"/>
                    </a:lnTo>
                    <a:lnTo>
                      <a:pt x="73" y="51"/>
                    </a:lnTo>
                    <a:lnTo>
                      <a:pt x="71" y="53"/>
                    </a:lnTo>
                    <a:lnTo>
                      <a:pt x="71" y="61"/>
                    </a:lnTo>
                    <a:lnTo>
                      <a:pt x="71" y="65"/>
                    </a:lnTo>
                    <a:lnTo>
                      <a:pt x="67" y="65"/>
                    </a:lnTo>
                    <a:lnTo>
                      <a:pt x="67" y="63"/>
                    </a:lnTo>
                    <a:lnTo>
                      <a:pt x="63" y="65"/>
                    </a:lnTo>
                    <a:lnTo>
                      <a:pt x="58" y="69"/>
                    </a:lnTo>
                    <a:lnTo>
                      <a:pt x="56" y="71"/>
                    </a:lnTo>
                    <a:lnTo>
                      <a:pt x="46" y="69"/>
                    </a:lnTo>
                    <a:lnTo>
                      <a:pt x="46" y="71"/>
                    </a:lnTo>
                    <a:lnTo>
                      <a:pt x="46" y="73"/>
                    </a:lnTo>
                    <a:lnTo>
                      <a:pt x="44" y="73"/>
                    </a:lnTo>
                    <a:lnTo>
                      <a:pt x="42" y="73"/>
                    </a:lnTo>
                    <a:lnTo>
                      <a:pt x="38" y="75"/>
                    </a:lnTo>
                    <a:lnTo>
                      <a:pt x="32" y="78"/>
                    </a:lnTo>
                    <a:lnTo>
                      <a:pt x="28" y="82"/>
                    </a:lnTo>
                    <a:lnTo>
                      <a:pt x="26" y="84"/>
                    </a:lnTo>
                    <a:lnTo>
                      <a:pt x="20" y="88"/>
                    </a:lnTo>
                    <a:lnTo>
                      <a:pt x="20" y="92"/>
                    </a:lnTo>
                    <a:lnTo>
                      <a:pt x="18" y="94"/>
                    </a:lnTo>
                    <a:lnTo>
                      <a:pt x="14" y="100"/>
                    </a:lnTo>
                    <a:lnTo>
                      <a:pt x="14" y="108"/>
                    </a:lnTo>
                    <a:lnTo>
                      <a:pt x="16" y="112"/>
                    </a:lnTo>
                    <a:lnTo>
                      <a:pt x="18" y="122"/>
                    </a:lnTo>
                    <a:lnTo>
                      <a:pt x="20" y="130"/>
                    </a:lnTo>
                    <a:lnTo>
                      <a:pt x="20" y="138"/>
                    </a:lnTo>
                    <a:lnTo>
                      <a:pt x="24" y="140"/>
                    </a:lnTo>
                    <a:lnTo>
                      <a:pt x="24" y="147"/>
                    </a:lnTo>
                    <a:lnTo>
                      <a:pt x="24" y="151"/>
                    </a:lnTo>
                    <a:lnTo>
                      <a:pt x="20" y="155"/>
                    </a:lnTo>
                    <a:lnTo>
                      <a:pt x="20" y="159"/>
                    </a:lnTo>
                    <a:lnTo>
                      <a:pt x="18" y="161"/>
                    </a:lnTo>
                    <a:lnTo>
                      <a:pt x="16" y="165"/>
                    </a:lnTo>
                    <a:lnTo>
                      <a:pt x="10" y="167"/>
                    </a:lnTo>
                    <a:lnTo>
                      <a:pt x="10" y="171"/>
                    </a:lnTo>
                    <a:lnTo>
                      <a:pt x="10" y="175"/>
                    </a:lnTo>
                    <a:lnTo>
                      <a:pt x="10" y="177"/>
                    </a:lnTo>
                    <a:lnTo>
                      <a:pt x="4" y="185"/>
                    </a:lnTo>
                    <a:lnTo>
                      <a:pt x="4" y="187"/>
                    </a:lnTo>
                    <a:lnTo>
                      <a:pt x="4" y="191"/>
                    </a:lnTo>
                    <a:lnTo>
                      <a:pt x="0" y="197"/>
                    </a:lnTo>
                    <a:lnTo>
                      <a:pt x="0" y="210"/>
                    </a:lnTo>
                    <a:lnTo>
                      <a:pt x="6" y="226"/>
                    </a:lnTo>
                    <a:lnTo>
                      <a:pt x="10" y="228"/>
                    </a:lnTo>
                    <a:lnTo>
                      <a:pt x="10" y="230"/>
                    </a:lnTo>
                    <a:lnTo>
                      <a:pt x="8" y="234"/>
                    </a:lnTo>
                    <a:lnTo>
                      <a:pt x="10" y="236"/>
                    </a:lnTo>
                    <a:lnTo>
                      <a:pt x="16" y="250"/>
                    </a:lnTo>
                    <a:lnTo>
                      <a:pt x="16" y="258"/>
                    </a:lnTo>
                    <a:lnTo>
                      <a:pt x="20" y="264"/>
                    </a:lnTo>
                    <a:lnTo>
                      <a:pt x="26" y="266"/>
                    </a:lnTo>
                    <a:lnTo>
                      <a:pt x="34" y="268"/>
                    </a:lnTo>
                    <a:lnTo>
                      <a:pt x="38" y="274"/>
                    </a:lnTo>
                    <a:lnTo>
                      <a:pt x="44" y="274"/>
                    </a:lnTo>
                    <a:lnTo>
                      <a:pt x="46" y="274"/>
                    </a:lnTo>
                    <a:lnTo>
                      <a:pt x="52" y="268"/>
                    </a:lnTo>
                    <a:lnTo>
                      <a:pt x="58" y="266"/>
                    </a:lnTo>
                    <a:lnTo>
                      <a:pt x="63" y="264"/>
                    </a:lnTo>
                    <a:lnTo>
                      <a:pt x="65" y="260"/>
                    </a:lnTo>
                    <a:lnTo>
                      <a:pt x="65" y="256"/>
                    </a:lnTo>
                    <a:lnTo>
                      <a:pt x="67" y="256"/>
                    </a:lnTo>
                    <a:lnTo>
                      <a:pt x="73" y="238"/>
                    </a:lnTo>
                    <a:lnTo>
                      <a:pt x="75" y="226"/>
                    </a:lnTo>
                    <a:lnTo>
                      <a:pt x="83" y="216"/>
                    </a:lnTo>
                    <a:lnTo>
                      <a:pt x="83" y="208"/>
                    </a:lnTo>
                    <a:lnTo>
                      <a:pt x="85" y="199"/>
                    </a:lnTo>
                    <a:lnTo>
                      <a:pt x="89" y="197"/>
                    </a:lnTo>
                    <a:lnTo>
                      <a:pt x="89" y="191"/>
                    </a:lnTo>
                    <a:lnTo>
                      <a:pt x="89" y="187"/>
                    </a:lnTo>
                    <a:lnTo>
                      <a:pt x="93" y="181"/>
                    </a:lnTo>
                    <a:lnTo>
                      <a:pt x="93" y="175"/>
                    </a:lnTo>
                    <a:lnTo>
                      <a:pt x="95" y="161"/>
                    </a:lnTo>
                    <a:lnTo>
                      <a:pt x="95" y="157"/>
                    </a:lnTo>
                    <a:lnTo>
                      <a:pt x="95" y="151"/>
                    </a:lnTo>
                    <a:lnTo>
                      <a:pt x="101" y="145"/>
                    </a:lnTo>
                    <a:lnTo>
                      <a:pt x="101" y="138"/>
                    </a:lnTo>
                    <a:lnTo>
                      <a:pt x="107" y="132"/>
                    </a:lnTo>
                    <a:lnTo>
                      <a:pt x="107" y="126"/>
                    </a:lnTo>
                    <a:lnTo>
                      <a:pt x="111" y="120"/>
                    </a:lnTo>
                    <a:lnTo>
                      <a:pt x="111" y="110"/>
                    </a:lnTo>
                    <a:lnTo>
                      <a:pt x="111" y="104"/>
                    </a:lnTo>
                    <a:lnTo>
                      <a:pt x="111" y="100"/>
                    </a:lnTo>
                    <a:lnTo>
                      <a:pt x="117" y="98"/>
                    </a:lnTo>
                    <a:lnTo>
                      <a:pt x="117" y="94"/>
                    </a:lnTo>
                    <a:lnTo>
                      <a:pt x="117" y="92"/>
                    </a:lnTo>
                    <a:lnTo>
                      <a:pt x="117" y="90"/>
                    </a:lnTo>
                    <a:lnTo>
                      <a:pt x="119" y="90"/>
                    </a:lnTo>
                    <a:lnTo>
                      <a:pt x="119" y="82"/>
                    </a:lnTo>
                    <a:lnTo>
                      <a:pt x="113" y="78"/>
                    </a:lnTo>
                    <a:lnTo>
                      <a:pt x="111" y="63"/>
                    </a:lnTo>
                    <a:lnTo>
                      <a:pt x="113" y="63"/>
                    </a:lnTo>
                    <a:lnTo>
                      <a:pt x="117" y="63"/>
                    </a:lnTo>
                    <a:lnTo>
                      <a:pt x="121" y="73"/>
                    </a:lnTo>
                    <a:lnTo>
                      <a:pt x="123" y="73"/>
                    </a:lnTo>
                    <a:lnTo>
                      <a:pt x="127" y="61"/>
                    </a:lnTo>
                    <a:lnTo>
                      <a:pt x="128" y="55"/>
                    </a:lnTo>
                    <a:lnTo>
                      <a:pt x="128" y="49"/>
                    </a:lnTo>
                    <a:lnTo>
                      <a:pt x="123" y="41"/>
                    </a:lnTo>
                    <a:lnTo>
                      <a:pt x="123" y="33"/>
                    </a:lnTo>
                    <a:lnTo>
                      <a:pt x="123" y="31"/>
                    </a:lnTo>
                    <a:lnTo>
                      <a:pt x="121" y="21"/>
                    </a:lnTo>
                    <a:lnTo>
                      <a:pt x="119" y="11"/>
                    </a:lnTo>
                    <a:lnTo>
                      <a:pt x="117" y="10"/>
                    </a:lnTo>
                    <a:lnTo>
                      <a:pt x="111" y="10"/>
                    </a:lnTo>
                    <a:lnTo>
                      <a:pt x="109" y="4"/>
                    </a:lnTo>
                    <a:lnTo>
                      <a:pt x="107" y="4"/>
                    </a:lnTo>
                    <a:lnTo>
                      <a:pt x="107" y="2"/>
                    </a:lnTo>
                    <a:lnTo>
                      <a:pt x="107" y="0"/>
                    </a:lnTo>
                    <a:lnTo>
                      <a:pt x="103" y="0"/>
                    </a:lnTo>
                    <a:lnTo>
                      <a:pt x="103"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04" name="Freeform 756"/>
              <p:cNvSpPr>
                <a:spLocks/>
              </p:cNvSpPr>
              <p:nvPr/>
            </p:nvSpPr>
            <p:spPr bwMode="auto">
              <a:xfrm>
                <a:off x="5280025" y="3565525"/>
                <a:ext cx="450850" cy="463550"/>
              </a:xfrm>
              <a:custGeom>
                <a:avLst/>
                <a:gdLst/>
                <a:ahLst/>
                <a:cxnLst>
                  <a:cxn ang="0">
                    <a:pos x="45" y="10"/>
                  </a:cxn>
                  <a:cxn ang="0">
                    <a:pos x="45" y="14"/>
                  </a:cxn>
                  <a:cxn ang="0">
                    <a:pos x="38" y="24"/>
                  </a:cxn>
                  <a:cxn ang="0">
                    <a:pos x="30" y="26"/>
                  </a:cxn>
                  <a:cxn ang="0">
                    <a:pos x="24" y="30"/>
                  </a:cxn>
                  <a:cxn ang="0">
                    <a:pos x="24" y="44"/>
                  </a:cxn>
                  <a:cxn ang="0">
                    <a:pos x="22" y="49"/>
                  </a:cxn>
                  <a:cxn ang="0">
                    <a:pos x="20" y="55"/>
                  </a:cxn>
                  <a:cxn ang="0">
                    <a:pos x="14" y="59"/>
                  </a:cxn>
                  <a:cxn ang="0">
                    <a:pos x="8" y="61"/>
                  </a:cxn>
                  <a:cxn ang="0">
                    <a:pos x="10" y="65"/>
                  </a:cxn>
                  <a:cxn ang="0">
                    <a:pos x="10" y="103"/>
                  </a:cxn>
                  <a:cxn ang="0">
                    <a:pos x="12" y="112"/>
                  </a:cxn>
                  <a:cxn ang="0">
                    <a:pos x="10" y="118"/>
                  </a:cxn>
                  <a:cxn ang="0">
                    <a:pos x="10" y="122"/>
                  </a:cxn>
                  <a:cxn ang="0">
                    <a:pos x="10" y="142"/>
                  </a:cxn>
                  <a:cxn ang="0">
                    <a:pos x="4" y="150"/>
                  </a:cxn>
                  <a:cxn ang="0">
                    <a:pos x="4" y="160"/>
                  </a:cxn>
                  <a:cxn ang="0">
                    <a:pos x="12" y="172"/>
                  </a:cxn>
                  <a:cxn ang="0">
                    <a:pos x="14" y="181"/>
                  </a:cxn>
                  <a:cxn ang="0">
                    <a:pos x="20" y="191"/>
                  </a:cxn>
                  <a:cxn ang="0">
                    <a:pos x="34" y="193"/>
                  </a:cxn>
                  <a:cxn ang="0">
                    <a:pos x="40" y="201"/>
                  </a:cxn>
                  <a:cxn ang="0">
                    <a:pos x="45" y="201"/>
                  </a:cxn>
                  <a:cxn ang="0">
                    <a:pos x="53" y="209"/>
                  </a:cxn>
                  <a:cxn ang="0">
                    <a:pos x="93" y="229"/>
                  </a:cxn>
                  <a:cxn ang="0">
                    <a:pos x="124" y="207"/>
                  </a:cxn>
                  <a:cxn ang="0">
                    <a:pos x="268" y="278"/>
                  </a:cxn>
                  <a:cxn ang="0">
                    <a:pos x="284" y="239"/>
                  </a:cxn>
                  <a:cxn ang="0">
                    <a:pos x="278" y="83"/>
                  </a:cxn>
                  <a:cxn ang="0">
                    <a:pos x="276" y="73"/>
                  </a:cxn>
                  <a:cxn ang="0">
                    <a:pos x="278" y="61"/>
                  </a:cxn>
                  <a:cxn ang="0">
                    <a:pos x="280" y="53"/>
                  </a:cxn>
                  <a:cxn ang="0">
                    <a:pos x="276" y="40"/>
                  </a:cxn>
                  <a:cxn ang="0">
                    <a:pos x="268" y="32"/>
                  </a:cxn>
                  <a:cxn ang="0">
                    <a:pos x="258" y="26"/>
                  </a:cxn>
                  <a:cxn ang="0">
                    <a:pos x="250" y="24"/>
                  </a:cxn>
                  <a:cxn ang="0">
                    <a:pos x="246" y="22"/>
                  </a:cxn>
                  <a:cxn ang="0">
                    <a:pos x="246" y="16"/>
                  </a:cxn>
                  <a:cxn ang="0">
                    <a:pos x="225" y="12"/>
                  </a:cxn>
                  <a:cxn ang="0">
                    <a:pos x="219" y="12"/>
                  </a:cxn>
                  <a:cxn ang="0">
                    <a:pos x="209" y="20"/>
                  </a:cxn>
                  <a:cxn ang="0">
                    <a:pos x="201" y="24"/>
                  </a:cxn>
                  <a:cxn ang="0">
                    <a:pos x="193" y="32"/>
                  </a:cxn>
                  <a:cxn ang="0">
                    <a:pos x="201" y="46"/>
                  </a:cxn>
                  <a:cxn ang="0">
                    <a:pos x="191" y="59"/>
                  </a:cxn>
                  <a:cxn ang="0">
                    <a:pos x="177" y="63"/>
                  </a:cxn>
                  <a:cxn ang="0">
                    <a:pos x="150" y="53"/>
                  </a:cxn>
                  <a:cxn ang="0">
                    <a:pos x="144" y="51"/>
                  </a:cxn>
                  <a:cxn ang="0">
                    <a:pos x="134" y="51"/>
                  </a:cxn>
                  <a:cxn ang="0">
                    <a:pos x="120" y="42"/>
                  </a:cxn>
                  <a:cxn ang="0">
                    <a:pos x="112" y="30"/>
                  </a:cxn>
                  <a:cxn ang="0">
                    <a:pos x="109" y="26"/>
                  </a:cxn>
                  <a:cxn ang="0">
                    <a:pos x="101" y="22"/>
                  </a:cxn>
                  <a:cxn ang="0">
                    <a:pos x="97" y="20"/>
                  </a:cxn>
                  <a:cxn ang="0">
                    <a:pos x="83" y="14"/>
                  </a:cxn>
                  <a:cxn ang="0">
                    <a:pos x="71" y="14"/>
                  </a:cxn>
                  <a:cxn ang="0">
                    <a:pos x="63" y="12"/>
                  </a:cxn>
                  <a:cxn ang="0">
                    <a:pos x="53" y="6"/>
                  </a:cxn>
                  <a:cxn ang="0">
                    <a:pos x="51" y="2"/>
                  </a:cxn>
                  <a:cxn ang="0">
                    <a:pos x="51" y="0"/>
                  </a:cxn>
                </a:cxnLst>
                <a:rect l="0" t="0" r="r" b="b"/>
                <a:pathLst>
                  <a:path w="284" h="292">
                    <a:moveTo>
                      <a:pt x="51" y="0"/>
                    </a:moveTo>
                    <a:lnTo>
                      <a:pt x="45" y="10"/>
                    </a:lnTo>
                    <a:lnTo>
                      <a:pt x="45" y="12"/>
                    </a:lnTo>
                    <a:lnTo>
                      <a:pt x="45" y="14"/>
                    </a:lnTo>
                    <a:lnTo>
                      <a:pt x="44" y="20"/>
                    </a:lnTo>
                    <a:lnTo>
                      <a:pt x="38" y="24"/>
                    </a:lnTo>
                    <a:lnTo>
                      <a:pt x="34" y="24"/>
                    </a:lnTo>
                    <a:lnTo>
                      <a:pt x="30" y="26"/>
                    </a:lnTo>
                    <a:lnTo>
                      <a:pt x="24" y="26"/>
                    </a:lnTo>
                    <a:lnTo>
                      <a:pt x="24" y="30"/>
                    </a:lnTo>
                    <a:lnTo>
                      <a:pt x="22" y="34"/>
                    </a:lnTo>
                    <a:lnTo>
                      <a:pt x="24" y="44"/>
                    </a:lnTo>
                    <a:lnTo>
                      <a:pt x="24" y="46"/>
                    </a:lnTo>
                    <a:lnTo>
                      <a:pt x="22" y="49"/>
                    </a:lnTo>
                    <a:lnTo>
                      <a:pt x="20" y="51"/>
                    </a:lnTo>
                    <a:lnTo>
                      <a:pt x="20" y="55"/>
                    </a:lnTo>
                    <a:lnTo>
                      <a:pt x="18" y="55"/>
                    </a:lnTo>
                    <a:lnTo>
                      <a:pt x="14" y="59"/>
                    </a:lnTo>
                    <a:lnTo>
                      <a:pt x="12" y="59"/>
                    </a:lnTo>
                    <a:lnTo>
                      <a:pt x="8" y="61"/>
                    </a:lnTo>
                    <a:lnTo>
                      <a:pt x="8" y="63"/>
                    </a:lnTo>
                    <a:lnTo>
                      <a:pt x="10" y="65"/>
                    </a:lnTo>
                    <a:lnTo>
                      <a:pt x="10" y="69"/>
                    </a:lnTo>
                    <a:lnTo>
                      <a:pt x="10" y="103"/>
                    </a:lnTo>
                    <a:lnTo>
                      <a:pt x="14" y="111"/>
                    </a:lnTo>
                    <a:lnTo>
                      <a:pt x="12" y="112"/>
                    </a:lnTo>
                    <a:lnTo>
                      <a:pt x="10" y="114"/>
                    </a:lnTo>
                    <a:lnTo>
                      <a:pt x="10" y="118"/>
                    </a:lnTo>
                    <a:lnTo>
                      <a:pt x="12" y="118"/>
                    </a:lnTo>
                    <a:lnTo>
                      <a:pt x="10" y="122"/>
                    </a:lnTo>
                    <a:lnTo>
                      <a:pt x="12" y="130"/>
                    </a:lnTo>
                    <a:lnTo>
                      <a:pt x="10" y="142"/>
                    </a:lnTo>
                    <a:lnTo>
                      <a:pt x="8" y="148"/>
                    </a:lnTo>
                    <a:lnTo>
                      <a:pt x="4" y="150"/>
                    </a:lnTo>
                    <a:lnTo>
                      <a:pt x="0" y="152"/>
                    </a:lnTo>
                    <a:lnTo>
                      <a:pt x="4" y="160"/>
                    </a:lnTo>
                    <a:lnTo>
                      <a:pt x="8" y="164"/>
                    </a:lnTo>
                    <a:lnTo>
                      <a:pt x="12" y="172"/>
                    </a:lnTo>
                    <a:lnTo>
                      <a:pt x="14" y="178"/>
                    </a:lnTo>
                    <a:lnTo>
                      <a:pt x="14" y="181"/>
                    </a:lnTo>
                    <a:lnTo>
                      <a:pt x="18" y="189"/>
                    </a:lnTo>
                    <a:lnTo>
                      <a:pt x="20" y="191"/>
                    </a:lnTo>
                    <a:lnTo>
                      <a:pt x="22" y="191"/>
                    </a:lnTo>
                    <a:lnTo>
                      <a:pt x="34" y="193"/>
                    </a:lnTo>
                    <a:lnTo>
                      <a:pt x="38" y="199"/>
                    </a:lnTo>
                    <a:lnTo>
                      <a:pt x="40" y="201"/>
                    </a:lnTo>
                    <a:lnTo>
                      <a:pt x="44" y="201"/>
                    </a:lnTo>
                    <a:lnTo>
                      <a:pt x="45" y="201"/>
                    </a:lnTo>
                    <a:lnTo>
                      <a:pt x="47" y="203"/>
                    </a:lnTo>
                    <a:lnTo>
                      <a:pt x="53" y="209"/>
                    </a:lnTo>
                    <a:lnTo>
                      <a:pt x="93" y="231"/>
                    </a:lnTo>
                    <a:lnTo>
                      <a:pt x="93" y="229"/>
                    </a:lnTo>
                    <a:lnTo>
                      <a:pt x="107" y="219"/>
                    </a:lnTo>
                    <a:lnTo>
                      <a:pt x="124" y="207"/>
                    </a:lnTo>
                    <a:lnTo>
                      <a:pt x="268" y="292"/>
                    </a:lnTo>
                    <a:lnTo>
                      <a:pt x="268" y="278"/>
                    </a:lnTo>
                    <a:lnTo>
                      <a:pt x="284" y="278"/>
                    </a:lnTo>
                    <a:lnTo>
                      <a:pt x="284" y="239"/>
                    </a:lnTo>
                    <a:lnTo>
                      <a:pt x="284" y="91"/>
                    </a:lnTo>
                    <a:lnTo>
                      <a:pt x="278" y="83"/>
                    </a:lnTo>
                    <a:lnTo>
                      <a:pt x="276" y="81"/>
                    </a:lnTo>
                    <a:lnTo>
                      <a:pt x="276" y="73"/>
                    </a:lnTo>
                    <a:lnTo>
                      <a:pt x="276" y="65"/>
                    </a:lnTo>
                    <a:lnTo>
                      <a:pt x="278" y="61"/>
                    </a:lnTo>
                    <a:lnTo>
                      <a:pt x="280" y="59"/>
                    </a:lnTo>
                    <a:lnTo>
                      <a:pt x="280" y="53"/>
                    </a:lnTo>
                    <a:lnTo>
                      <a:pt x="276" y="46"/>
                    </a:lnTo>
                    <a:lnTo>
                      <a:pt x="276" y="40"/>
                    </a:lnTo>
                    <a:lnTo>
                      <a:pt x="276" y="34"/>
                    </a:lnTo>
                    <a:lnTo>
                      <a:pt x="268" y="32"/>
                    </a:lnTo>
                    <a:lnTo>
                      <a:pt x="268" y="30"/>
                    </a:lnTo>
                    <a:lnTo>
                      <a:pt x="258" y="26"/>
                    </a:lnTo>
                    <a:lnTo>
                      <a:pt x="250" y="30"/>
                    </a:lnTo>
                    <a:lnTo>
                      <a:pt x="250" y="24"/>
                    </a:lnTo>
                    <a:lnTo>
                      <a:pt x="250" y="22"/>
                    </a:lnTo>
                    <a:lnTo>
                      <a:pt x="246" y="22"/>
                    </a:lnTo>
                    <a:lnTo>
                      <a:pt x="246" y="20"/>
                    </a:lnTo>
                    <a:lnTo>
                      <a:pt x="246" y="16"/>
                    </a:lnTo>
                    <a:lnTo>
                      <a:pt x="239" y="16"/>
                    </a:lnTo>
                    <a:lnTo>
                      <a:pt x="225" y="12"/>
                    </a:lnTo>
                    <a:lnTo>
                      <a:pt x="221" y="10"/>
                    </a:lnTo>
                    <a:lnTo>
                      <a:pt x="219" y="12"/>
                    </a:lnTo>
                    <a:lnTo>
                      <a:pt x="213" y="14"/>
                    </a:lnTo>
                    <a:lnTo>
                      <a:pt x="209" y="20"/>
                    </a:lnTo>
                    <a:lnTo>
                      <a:pt x="203" y="20"/>
                    </a:lnTo>
                    <a:lnTo>
                      <a:pt x="201" y="24"/>
                    </a:lnTo>
                    <a:lnTo>
                      <a:pt x="199" y="30"/>
                    </a:lnTo>
                    <a:lnTo>
                      <a:pt x="193" y="32"/>
                    </a:lnTo>
                    <a:lnTo>
                      <a:pt x="199" y="40"/>
                    </a:lnTo>
                    <a:lnTo>
                      <a:pt x="201" y="46"/>
                    </a:lnTo>
                    <a:lnTo>
                      <a:pt x="199" y="51"/>
                    </a:lnTo>
                    <a:lnTo>
                      <a:pt x="191" y="59"/>
                    </a:lnTo>
                    <a:lnTo>
                      <a:pt x="187" y="63"/>
                    </a:lnTo>
                    <a:lnTo>
                      <a:pt x="177" y="63"/>
                    </a:lnTo>
                    <a:lnTo>
                      <a:pt x="168" y="61"/>
                    </a:lnTo>
                    <a:lnTo>
                      <a:pt x="150" y="53"/>
                    </a:lnTo>
                    <a:lnTo>
                      <a:pt x="146" y="53"/>
                    </a:lnTo>
                    <a:lnTo>
                      <a:pt x="144" y="51"/>
                    </a:lnTo>
                    <a:lnTo>
                      <a:pt x="136" y="51"/>
                    </a:lnTo>
                    <a:lnTo>
                      <a:pt x="134" y="51"/>
                    </a:lnTo>
                    <a:lnTo>
                      <a:pt x="128" y="49"/>
                    </a:lnTo>
                    <a:lnTo>
                      <a:pt x="120" y="42"/>
                    </a:lnTo>
                    <a:lnTo>
                      <a:pt x="112" y="34"/>
                    </a:lnTo>
                    <a:lnTo>
                      <a:pt x="112" y="30"/>
                    </a:lnTo>
                    <a:lnTo>
                      <a:pt x="110" y="26"/>
                    </a:lnTo>
                    <a:lnTo>
                      <a:pt x="109" y="26"/>
                    </a:lnTo>
                    <a:lnTo>
                      <a:pt x="107" y="24"/>
                    </a:lnTo>
                    <a:lnTo>
                      <a:pt x="101" y="22"/>
                    </a:lnTo>
                    <a:lnTo>
                      <a:pt x="97" y="22"/>
                    </a:lnTo>
                    <a:lnTo>
                      <a:pt x="97" y="20"/>
                    </a:lnTo>
                    <a:lnTo>
                      <a:pt x="89" y="16"/>
                    </a:lnTo>
                    <a:lnTo>
                      <a:pt x="83" y="14"/>
                    </a:lnTo>
                    <a:lnTo>
                      <a:pt x="73" y="14"/>
                    </a:lnTo>
                    <a:lnTo>
                      <a:pt x="71" y="14"/>
                    </a:lnTo>
                    <a:lnTo>
                      <a:pt x="65" y="14"/>
                    </a:lnTo>
                    <a:lnTo>
                      <a:pt x="63" y="12"/>
                    </a:lnTo>
                    <a:lnTo>
                      <a:pt x="61" y="10"/>
                    </a:lnTo>
                    <a:lnTo>
                      <a:pt x="53" y="6"/>
                    </a:lnTo>
                    <a:lnTo>
                      <a:pt x="51" y="4"/>
                    </a:lnTo>
                    <a:lnTo>
                      <a:pt x="51" y="2"/>
                    </a:lnTo>
                    <a:lnTo>
                      <a:pt x="51" y="0"/>
                    </a:lnTo>
                    <a:lnTo>
                      <a:pt x="51"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05" name="Freeform 758"/>
              <p:cNvSpPr>
                <a:spLocks/>
              </p:cNvSpPr>
              <p:nvPr/>
            </p:nvSpPr>
            <p:spPr bwMode="auto">
              <a:xfrm>
                <a:off x="5962650" y="4522788"/>
                <a:ext cx="227013" cy="303213"/>
              </a:xfrm>
              <a:custGeom>
                <a:avLst/>
                <a:gdLst/>
                <a:ahLst/>
                <a:cxnLst>
                  <a:cxn ang="0">
                    <a:pos x="4" y="106"/>
                  </a:cxn>
                  <a:cxn ang="0">
                    <a:pos x="10" y="112"/>
                  </a:cxn>
                  <a:cxn ang="0">
                    <a:pos x="13" y="110"/>
                  </a:cxn>
                  <a:cxn ang="0">
                    <a:pos x="19" y="110"/>
                  </a:cxn>
                  <a:cxn ang="0">
                    <a:pos x="13" y="116"/>
                  </a:cxn>
                  <a:cxn ang="0">
                    <a:pos x="10" y="124"/>
                  </a:cxn>
                  <a:cxn ang="0">
                    <a:pos x="10" y="134"/>
                  </a:cxn>
                  <a:cxn ang="0">
                    <a:pos x="61" y="162"/>
                  </a:cxn>
                  <a:cxn ang="0">
                    <a:pos x="65" y="173"/>
                  </a:cxn>
                  <a:cxn ang="0">
                    <a:pos x="69" y="179"/>
                  </a:cxn>
                  <a:cxn ang="0">
                    <a:pos x="92" y="191"/>
                  </a:cxn>
                  <a:cxn ang="0">
                    <a:pos x="94" y="181"/>
                  </a:cxn>
                  <a:cxn ang="0">
                    <a:pos x="96" y="171"/>
                  </a:cxn>
                  <a:cxn ang="0">
                    <a:pos x="102" y="164"/>
                  </a:cxn>
                  <a:cxn ang="0">
                    <a:pos x="108" y="156"/>
                  </a:cxn>
                  <a:cxn ang="0">
                    <a:pos x="120" y="150"/>
                  </a:cxn>
                  <a:cxn ang="0">
                    <a:pos x="124" y="142"/>
                  </a:cxn>
                  <a:cxn ang="0">
                    <a:pos x="130" y="134"/>
                  </a:cxn>
                  <a:cxn ang="0">
                    <a:pos x="140" y="122"/>
                  </a:cxn>
                  <a:cxn ang="0">
                    <a:pos x="136" y="116"/>
                  </a:cxn>
                  <a:cxn ang="0">
                    <a:pos x="126" y="103"/>
                  </a:cxn>
                  <a:cxn ang="0">
                    <a:pos x="134" y="26"/>
                  </a:cxn>
                  <a:cxn ang="0">
                    <a:pos x="136" y="6"/>
                  </a:cxn>
                  <a:cxn ang="0">
                    <a:pos x="126" y="6"/>
                  </a:cxn>
                  <a:cxn ang="0">
                    <a:pos x="122" y="0"/>
                  </a:cxn>
                  <a:cxn ang="0">
                    <a:pos x="114" y="6"/>
                  </a:cxn>
                  <a:cxn ang="0">
                    <a:pos x="106" y="6"/>
                  </a:cxn>
                  <a:cxn ang="0">
                    <a:pos x="104" y="10"/>
                  </a:cxn>
                  <a:cxn ang="0">
                    <a:pos x="88" y="10"/>
                  </a:cxn>
                  <a:cxn ang="0">
                    <a:pos x="76" y="8"/>
                  </a:cxn>
                  <a:cxn ang="0">
                    <a:pos x="67" y="8"/>
                  </a:cxn>
                  <a:cxn ang="0">
                    <a:pos x="59" y="8"/>
                  </a:cxn>
                  <a:cxn ang="0">
                    <a:pos x="55" y="8"/>
                  </a:cxn>
                  <a:cxn ang="0">
                    <a:pos x="33" y="8"/>
                  </a:cxn>
                  <a:cxn ang="0">
                    <a:pos x="19" y="0"/>
                  </a:cxn>
                  <a:cxn ang="0">
                    <a:pos x="6" y="6"/>
                  </a:cxn>
                  <a:cxn ang="0">
                    <a:pos x="0" y="14"/>
                  </a:cxn>
                  <a:cxn ang="0">
                    <a:pos x="6" y="18"/>
                  </a:cxn>
                  <a:cxn ang="0">
                    <a:pos x="10" y="24"/>
                  </a:cxn>
                  <a:cxn ang="0">
                    <a:pos x="6" y="30"/>
                  </a:cxn>
                  <a:cxn ang="0">
                    <a:pos x="10" y="43"/>
                  </a:cxn>
                  <a:cxn ang="0">
                    <a:pos x="11" y="55"/>
                  </a:cxn>
                  <a:cxn ang="0">
                    <a:pos x="6" y="65"/>
                  </a:cxn>
                  <a:cxn ang="0">
                    <a:pos x="4" y="69"/>
                  </a:cxn>
                  <a:cxn ang="0">
                    <a:pos x="2" y="83"/>
                  </a:cxn>
                  <a:cxn ang="0">
                    <a:pos x="2" y="93"/>
                  </a:cxn>
                  <a:cxn ang="0">
                    <a:pos x="4" y="101"/>
                  </a:cxn>
                  <a:cxn ang="0">
                    <a:pos x="4" y="104"/>
                  </a:cxn>
                  <a:cxn ang="0">
                    <a:pos x="4" y="106"/>
                  </a:cxn>
                </a:cxnLst>
                <a:rect l="0" t="0" r="r" b="b"/>
                <a:pathLst>
                  <a:path w="143" h="191">
                    <a:moveTo>
                      <a:pt x="4" y="106"/>
                    </a:moveTo>
                    <a:lnTo>
                      <a:pt x="4" y="106"/>
                    </a:lnTo>
                    <a:lnTo>
                      <a:pt x="6" y="110"/>
                    </a:lnTo>
                    <a:lnTo>
                      <a:pt x="10" y="112"/>
                    </a:lnTo>
                    <a:lnTo>
                      <a:pt x="11" y="112"/>
                    </a:lnTo>
                    <a:lnTo>
                      <a:pt x="13" y="110"/>
                    </a:lnTo>
                    <a:lnTo>
                      <a:pt x="17" y="110"/>
                    </a:lnTo>
                    <a:lnTo>
                      <a:pt x="19" y="110"/>
                    </a:lnTo>
                    <a:lnTo>
                      <a:pt x="13" y="112"/>
                    </a:lnTo>
                    <a:lnTo>
                      <a:pt x="13" y="116"/>
                    </a:lnTo>
                    <a:lnTo>
                      <a:pt x="13" y="122"/>
                    </a:lnTo>
                    <a:lnTo>
                      <a:pt x="10" y="124"/>
                    </a:lnTo>
                    <a:lnTo>
                      <a:pt x="10" y="130"/>
                    </a:lnTo>
                    <a:lnTo>
                      <a:pt x="10" y="134"/>
                    </a:lnTo>
                    <a:lnTo>
                      <a:pt x="59" y="160"/>
                    </a:lnTo>
                    <a:lnTo>
                      <a:pt x="61" y="162"/>
                    </a:lnTo>
                    <a:lnTo>
                      <a:pt x="65" y="166"/>
                    </a:lnTo>
                    <a:lnTo>
                      <a:pt x="65" y="173"/>
                    </a:lnTo>
                    <a:lnTo>
                      <a:pt x="67" y="175"/>
                    </a:lnTo>
                    <a:lnTo>
                      <a:pt x="69" y="179"/>
                    </a:lnTo>
                    <a:lnTo>
                      <a:pt x="71" y="179"/>
                    </a:lnTo>
                    <a:lnTo>
                      <a:pt x="92" y="191"/>
                    </a:lnTo>
                    <a:lnTo>
                      <a:pt x="96" y="189"/>
                    </a:lnTo>
                    <a:lnTo>
                      <a:pt x="94" y="181"/>
                    </a:lnTo>
                    <a:lnTo>
                      <a:pt x="94" y="175"/>
                    </a:lnTo>
                    <a:lnTo>
                      <a:pt x="96" y="171"/>
                    </a:lnTo>
                    <a:lnTo>
                      <a:pt x="98" y="171"/>
                    </a:lnTo>
                    <a:lnTo>
                      <a:pt x="102" y="164"/>
                    </a:lnTo>
                    <a:lnTo>
                      <a:pt x="106" y="156"/>
                    </a:lnTo>
                    <a:lnTo>
                      <a:pt x="108" y="156"/>
                    </a:lnTo>
                    <a:lnTo>
                      <a:pt x="114" y="154"/>
                    </a:lnTo>
                    <a:lnTo>
                      <a:pt x="120" y="150"/>
                    </a:lnTo>
                    <a:lnTo>
                      <a:pt x="122" y="142"/>
                    </a:lnTo>
                    <a:lnTo>
                      <a:pt x="124" y="142"/>
                    </a:lnTo>
                    <a:lnTo>
                      <a:pt x="130" y="140"/>
                    </a:lnTo>
                    <a:lnTo>
                      <a:pt x="130" y="134"/>
                    </a:lnTo>
                    <a:lnTo>
                      <a:pt x="132" y="126"/>
                    </a:lnTo>
                    <a:lnTo>
                      <a:pt x="140" y="122"/>
                    </a:lnTo>
                    <a:lnTo>
                      <a:pt x="136" y="120"/>
                    </a:lnTo>
                    <a:lnTo>
                      <a:pt x="136" y="116"/>
                    </a:lnTo>
                    <a:lnTo>
                      <a:pt x="140" y="114"/>
                    </a:lnTo>
                    <a:lnTo>
                      <a:pt x="126" y="103"/>
                    </a:lnTo>
                    <a:lnTo>
                      <a:pt x="126" y="34"/>
                    </a:lnTo>
                    <a:lnTo>
                      <a:pt x="134" y="26"/>
                    </a:lnTo>
                    <a:lnTo>
                      <a:pt x="143" y="6"/>
                    </a:lnTo>
                    <a:lnTo>
                      <a:pt x="136" y="6"/>
                    </a:lnTo>
                    <a:lnTo>
                      <a:pt x="132" y="8"/>
                    </a:lnTo>
                    <a:lnTo>
                      <a:pt x="126" y="6"/>
                    </a:lnTo>
                    <a:lnTo>
                      <a:pt x="122" y="4"/>
                    </a:lnTo>
                    <a:lnTo>
                      <a:pt x="122" y="0"/>
                    </a:lnTo>
                    <a:lnTo>
                      <a:pt x="116" y="4"/>
                    </a:lnTo>
                    <a:lnTo>
                      <a:pt x="114" y="6"/>
                    </a:lnTo>
                    <a:lnTo>
                      <a:pt x="108" y="6"/>
                    </a:lnTo>
                    <a:lnTo>
                      <a:pt x="106" y="6"/>
                    </a:lnTo>
                    <a:lnTo>
                      <a:pt x="104" y="6"/>
                    </a:lnTo>
                    <a:lnTo>
                      <a:pt x="104" y="10"/>
                    </a:lnTo>
                    <a:lnTo>
                      <a:pt x="94" y="10"/>
                    </a:lnTo>
                    <a:lnTo>
                      <a:pt x="88" y="10"/>
                    </a:lnTo>
                    <a:lnTo>
                      <a:pt x="84" y="10"/>
                    </a:lnTo>
                    <a:lnTo>
                      <a:pt x="76" y="8"/>
                    </a:lnTo>
                    <a:lnTo>
                      <a:pt x="71" y="8"/>
                    </a:lnTo>
                    <a:lnTo>
                      <a:pt x="67" y="8"/>
                    </a:lnTo>
                    <a:lnTo>
                      <a:pt x="61" y="10"/>
                    </a:lnTo>
                    <a:lnTo>
                      <a:pt x="59" y="8"/>
                    </a:lnTo>
                    <a:lnTo>
                      <a:pt x="57" y="8"/>
                    </a:lnTo>
                    <a:lnTo>
                      <a:pt x="55" y="8"/>
                    </a:lnTo>
                    <a:lnTo>
                      <a:pt x="49" y="10"/>
                    </a:lnTo>
                    <a:lnTo>
                      <a:pt x="33" y="8"/>
                    </a:lnTo>
                    <a:lnTo>
                      <a:pt x="27" y="0"/>
                    </a:lnTo>
                    <a:lnTo>
                      <a:pt x="19" y="0"/>
                    </a:lnTo>
                    <a:lnTo>
                      <a:pt x="11" y="0"/>
                    </a:lnTo>
                    <a:lnTo>
                      <a:pt x="6" y="6"/>
                    </a:lnTo>
                    <a:lnTo>
                      <a:pt x="0" y="8"/>
                    </a:lnTo>
                    <a:lnTo>
                      <a:pt x="0" y="14"/>
                    </a:lnTo>
                    <a:lnTo>
                      <a:pt x="4" y="18"/>
                    </a:lnTo>
                    <a:lnTo>
                      <a:pt x="6" y="18"/>
                    </a:lnTo>
                    <a:lnTo>
                      <a:pt x="6" y="20"/>
                    </a:lnTo>
                    <a:lnTo>
                      <a:pt x="10" y="24"/>
                    </a:lnTo>
                    <a:lnTo>
                      <a:pt x="10" y="26"/>
                    </a:lnTo>
                    <a:lnTo>
                      <a:pt x="6" y="30"/>
                    </a:lnTo>
                    <a:lnTo>
                      <a:pt x="4" y="37"/>
                    </a:lnTo>
                    <a:lnTo>
                      <a:pt x="10" y="43"/>
                    </a:lnTo>
                    <a:lnTo>
                      <a:pt x="11" y="47"/>
                    </a:lnTo>
                    <a:lnTo>
                      <a:pt x="11" y="55"/>
                    </a:lnTo>
                    <a:lnTo>
                      <a:pt x="10" y="63"/>
                    </a:lnTo>
                    <a:lnTo>
                      <a:pt x="6" y="65"/>
                    </a:lnTo>
                    <a:lnTo>
                      <a:pt x="4" y="67"/>
                    </a:lnTo>
                    <a:lnTo>
                      <a:pt x="4" y="69"/>
                    </a:lnTo>
                    <a:lnTo>
                      <a:pt x="4" y="77"/>
                    </a:lnTo>
                    <a:lnTo>
                      <a:pt x="2" y="83"/>
                    </a:lnTo>
                    <a:lnTo>
                      <a:pt x="2" y="87"/>
                    </a:lnTo>
                    <a:lnTo>
                      <a:pt x="2" y="93"/>
                    </a:lnTo>
                    <a:lnTo>
                      <a:pt x="4" y="97"/>
                    </a:lnTo>
                    <a:lnTo>
                      <a:pt x="4" y="101"/>
                    </a:lnTo>
                    <a:lnTo>
                      <a:pt x="2" y="103"/>
                    </a:lnTo>
                    <a:lnTo>
                      <a:pt x="4" y="104"/>
                    </a:lnTo>
                    <a:lnTo>
                      <a:pt x="4" y="106"/>
                    </a:lnTo>
                    <a:lnTo>
                      <a:pt x="4" y="10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06" name="Freeform 759"/>
              <p:cNvSpPr>
                <a:spLocks/>
              </p:cNvSpPr>
              <p:nvPr/>
            </p:nvSpPr>
            <p:spPr bwMode="auto">
              <a:xfrm>
                <a:off x="6015038" y="4535488"/>
                <a:ext cx="28575" cy="65088"/>
              </a:xfrm>
              <a:custGeom>
                <a:avLst/>
                <a:gdLst/>
                <a:ahLst/>
                <a:cxnLst>
                  <a:cxn ang="0">
                    <a:pos x="4" y="0"/>
                  </a:cxn>
                  <a:cxn ang="0">
                    <a:pos x="4" y="0"/>
                  </a:cxn>
                  <a:cxn ang="0">
                    <a:pos x="8" y="2"/>
                  </a:cxn>
                  <a:cxn ang="0">
                    <a:pos x="8" y="12"/>
                  </a:cxn>
                  <a:cxn ang="0">
                    <a:pos x="8" y="22"/>
                  </a:cxn>
                  <a:cxn ang="0">
                    <a:pos x="14" y="28"/>
                  </a:cxn>
                  <a:cxn ang="0">
                    <a:pos x="16" y="31"/>
                  </a:cxn>
                  <a:cxn ang="0">
                    <a:pos x="18" y="41"/>
                  </a:cxn>
                  <a:cxn ang="0">
                    <a:pos x="14" y="41"/>
                  </a:cxn>
                  <a:cxn ang="0">
                    <a:pos x="12" y="31"/>
                  </a:cxn>
                  <a:cxn ang="0">
                    <a:pos x="6" y="29"/>
                  </a:cxn>
                  <a:cxn ang="0">
                    <a:pos x="4" y="26"/>
                  </a:cxn>
                  <a:cxn ang="0">
                    <a:pos x="4" y="22"/>
                  </a:cxn>
                  <a:cxn ang="0">
                    <a:pos x="0" y="22"/>
                  </a:cxn>
                  <a:cxn ang="0">
                    <a:pos x="0" y="10"/>
                  </a:cxn>
                  <a:cxn ang="0">
                    <a:pos x="4" y="0"/>
                  </a:cxn>
                </a:cxnLst>
                <a:rect l="0" t="0" r="r" b="b"/>
                <a:pathLst>
                  <a:path w="18" h="41">
                    <a:moveTo>
                      <a:pt x="4" y="0"/>
                    </a:moveTo>
                    <a:lnTo>
                      <a:pt x="4" y="0"/>
                    </a:lnTo>
                    <a:lnTo>
                      <a:pt x="8" y="2"/>
                    </a:lnTo>
                    <a:lnTo>
                      <a:pt x="8" y="12"/>
                    </a:lnTo>
                    <a:lnTo>
                      <a:pt x="8" y="22"/>
                    </a:lnTo>
                    <a:lnTo>
                      <a:pt x="14" y="28"/>
                    </a:lnTo>
                    <a:lnTo>
                      <a:pt x="16" y="31"/>
                    </a:lnTo>
                    <a:lnTo>
                      <a:pt x="18" y="41"/>
                    </a:lnTo>
                    <a:lnTo>
                      <a:pt x="14" y="41"/>
                    </a:lnTo>
                    <a:lnTo>
                      <a:pt x="12" y="31"/>
                    </a:lnTo>
                    <a:lnTo>
                      <a:pt x="6" y="29"/>
                    </a:lnTo>
                    <a:lnTo>
                      <a:pt x="4" y="26"/>
                    </a:lnTo>
                    <a:lnTo>
                      <a:pt x="4" y="22"/>
                    </a:lnTo>
                    <a:lnTo>
                      <a:pt x="0" y="22"/>
                    </a:lnTo>
                    <a:lnTo>
                      <a:pt x="0" y="10"/>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007" name="Freeform 760"/>
              <p:cNvSpPr>
                <a:spLocks/>
              </p:cNvSpPr>
              <p:nvPr/>
            </p:nvSpPr>
            <p:spPr bwMode="auto">
              <a:xfrm>
                <a:off x="6015038" y="4535488"/>
                <a:ext cx="28575" cy="65088"/>
              </a:xfrm>
              <a:custGeom>
                <a:avLst/>
                <a:gdLst/>
                <a:ahLst/>
                <a:cxnLst>
                  <a:cxn ang="0">
                    <a:pos x="4" y="0"/>
                  </a:cxn>
                  <a:cxn ang="0">
                    <a:pos x="4" y="0"/>
                  </a:cxn>
                  <a:cxn ang="0">
                    <a:pos x="8" y="2"/>
                  </a:cxn>
                  <a:cxn ang="0">
                    <a:pos x="8" y="12"/>
                  </a:cxn>
                  <a:cxn ang="0">
                    <a:pos x="8" y="22"/>
                  </a:cxn>
                  <a:cxn ang="0">
                    <a:pos x="14" y="28"/>
                  </a:cxn>
                  <a:cxn ang="0">
                    <a:pos x="16" y="31"/>
                  </a:cxn>
                  <a:cxn ang="0">
                    <a:pos x="18" y="41"/>
                  </a:cxn>
                  <a:cxn ang="0">
                    <a:pos x="14" y="41"/>
                  </a:cxn>
                  <a:cxn ang="0">
                    <a:pos x="12" y="31"/>
                  </a:cxn>
                  <a:cxn ang="0">
                    <a:pos x="6" y="29"/>
                  </a:cxn>
                  <a:cxn ang="0">
                    <a:pos x="4" y="26"/>
                  </a:cxn>
                  <a:cxn ang="0">
                    <a:pos x="4" y="22"/>
                  </a:cxn>
                  <a:cxn ang="0">
                    <a:pos x="0" y="22"/>
                  </a:cxn>
                  <a:cxn ang="0">
                    <a:pos x="0" y="10"/>
                  </a:cxn>
                  <a:cxn ang="0">
                    <a:pos x="4" y="0"/>
                  </a:cxn>
                </a:cxnLst>
                <a:rect l="0" t="0" r="r" b="b"/>
                <a:pathLst>
                  <a:path w="18" h="41">
                    <a:moveTo>
                      <a:pt x="4" y="0"/>
                    </a:moveTo>
                    <a:lnTo>
                      <a:pt x="4" y="0"/>
                    </a:lnTo>
                    <a:lnTo>
                      <a:pt x="8" y="2"/>
                    </a:lnTo>
                    <a:lnTo>
                      <a:pt x="8" y="12"/>
                    </a:lnTo>
                    <a:lnTo>
                      <a:pt x="8" y="22"/>
                    </a:lnTo>
                    <a:lnTo>
                      <a:pt x="14" y="28"/>
                    </a:lnTo>
                    <a:lnTo>
                      <a:pt x="16" y="31"/>
                    </a:lnTo>
                    <a:lnTo>
                      <a:pt x="18" y="41"/>
                    </a:lnTo>
                    <a:lnTo>
                      <a:pt x="14" y="41"/>
                    </a:lnTo>
                    <a:lnTo>
                      <a:pt x="12" y="31"/>
                    </a:lnTo>
                    <a:lnTo>
                      <a:pt x="6" y="29"/>
                    </a:lnTo>
                    <a:lnTo>
                      <a:pt x="4" y="26"/>
                    </a:lnTo>
                    <a:lnTo>
                      <a:pt x="4" y="22"/>
                    </a:lnTo>
                    <a:lnTo>
                      <a:pt x="0" y="22"/>
                    </a:lnTo>
                    <a:lnTo>
                      <a:pt x="0" y="10"/>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08" name="Freeform 761"/>
              <p:cNvSpPr>
                <a:spLocks/>
              </p:cNvSpPr>
              <p:nvPr/>
            </p:nvSpPr>
            <p:spPr bwMode="auto">
              <a:xfrm>
                <a:off x="4821238" y="4322763"/>
                <a:ext cx="171450" cy="212725"/>
              </a:xfrm>
              <a:custGeom>
                <a:avLst/>
                <a:gdLst/>
                <a:ahLst/>
                <a:cxnLst>
                  <a:cxn ang="0">
                    <a:pos x="21" y="134"/>
                  </a:cxn>
                  <a:cxn ang="0">
                    <a:pos x="43" y="124"/>
                  </a:cxn>
                  <a:cxn ang="0">
                    <a:pos x="61" y="116"/>
                  </a:cxn>
                  <a:cxn ang="0">
                    <a:pos x="80" y="120"/>
                  </a:cxn>
                  <a:cxn ang="0">
                    <a:pos x="90" y="114"/>
                  </a:cxn>
                  <a:cxn ang="0">
                    <a:pos x="88" y="106"/>
                  </a:cxn>
                  <a:cxn ang="0">
                    <a:pos x="90" y="83"/>
                  </a:cxn>
                  <a:cxn ang="0">
                    <a:pos x="102" y="57"/>
                  </a:cxn>
                  <a:cxn ang="0">
                    <a:pos x="106" y="47"/>
                  </a:cxn>
                  <a:cxn ang="0">
                    <a:pos x="106" y="26"/>
                  </a:cxn>
                  <a:cxn ang="0">
                    <a:pos x="104" y="24"/>
                  </a:cxn>
                  <a:cxn ang="0">
                    <a:pos x="104" y="10"/>
                  </a:cxn>
                  <a:cxn ang="0">
                    <a:pos x="88" y="10"/>
                  </a:cxn>
                  <a:cxn ang="0">
                    <a:pos x="88" y="4"/>
                  </a:cxn>
                  <a:cxn ang="0">
                    <a:pos x="76" y="8"/>
                  </a:cxn>
                  <a:cxn ang="0">
                    <a:pos x="69" y="0"/>
                  </a:cxn>
                  <a:cxn ang="0">
                    <a:pos x="51" y="6"/>
                  </a:cxn>
                  <a:cxn ang="0">
                    <a:pos x="49" y="10"/>
                  </a:cxn>
                  <a:cxn ang="0">
                    <a:pos x="43" y="14"/>
                  </a:cxn>
                  <a:cxn ang="0">
                    <a:pos x="39" y="8"/>
                  </a:cxn>
                  <a:cxn ang="0">
                    <a:pos x="33" y="20"/>
                  </a:cxn>
                  <a:cxn ang="0">
                    <a:pos x="31" y="16"/>
                  </a:cxn>
                  <a:cxn ang="0">
                    <a:pos x="23" y="20"/>
                  </a:cxn>
                  <a:cxn ang="0">
                    <a:pos x="19" y="28"/>
                  </a:cxn>
                  <a:cxn ang="0">
                    <a:pos x="17" y="33"/>
                  </a:cxn>
                  <a:cxn ang="0">
                    <a:pos x="21" y="41"/>
                  </a:cxn>
                  <a:cxn ang="0">
                    <a:pos x="19" y="45"/>
                  </a:cxn>
                  <a:cxn ang="0">
                    <a:pos x="11" y="47"/>
                  </a:cxn>
                  <a:cxn ang="0">
                    <a:pos x="11" y="55"/>
                  </a:cxn>
                  <a:cxn ang="0">
                    <a:pos x="9" y="65"/>
                  </a:cxn>
                  <a:cxn ang="0">
                    <a:pos x="9" y="73"/>
                  </a:cxn>
                  <a:cxn ang="0">
                    <a:pos x="0" y="85"/>
                  </a:cxn>
                  <a:cxn ang="0">
                    <a:pos x="13" y="93"/>
                  </a:cxn>
                  <a:cxn ang="0">
                    <a:pos x="19" y="104"/>
                  </a:cxn>
                  <a:cxn ang="0">
                    <a:pos x="23" y="106"/>
                  </a:cxn>
                  <a:cxn ang="0">
                    <a:pos x="23" y="112"/>
                  </a:cxn>
                  <a:cxn ang="0">
                    <a:pos x="21" y="122"/>
                  </a:cxn>
                  <a:cxn ang="0">
                    <a:pos x="21" y="130"/>
                  </a:cxn>
                  <a:cxn ang="0">
                    <a:pos x="21" y="134"/>
                  </a:cxn>
                </a:cxnLst>
                <a:rect l="0" t="0" r="r" b="b"/>
                <a:pathLst>
                  <a:path w="108" h="134">
                    <a:moveTo>
                      <a:pt x="21" y="134"/>
                    </a:moveTo>
                    <a:lnTo>
                      <a:pt x="21" y="134"/>
                    </a:lnTo>
                    <a:lnTo>
                      <a:pt x="33" y="130"/>
                    </a:lnTo>
                    <a:lnTo>
                      <a:pt x="43" y="124"/>
                    </a:lnTo>
                    <a:lnTo>
                      <a:pt x="49" y="116"/>
                    </a:lnTo>
                    <a:lnTo>
                      <a:pt x="61" y="116"/>
                    </a:lnTo>
                    <a:lnTo>
                      <a:pt x="74" y="116"/>
                    </a:lnTo>
                    <a:lnTo>
                      <a:pt x="80" y="120"/>
                    </a:lnTo>
                    <a:lnTo>
                      <a:pt x="86" y="124"/>
                    </a:lnTo>
                    <a:lnTo>
                      <a:pt x="90" y="114"/>
                    </a:lnTo>
                    <a:lnTo>
                      <a:pt x="90" y="110"/>
                    </a:lnTo>
                    <a:lnTo>
                      <a:pt x="88" y="106"/>
                    </a:lnTo>
                    <a:lnTo>
                      <a:pt x="88" y="95"/>
                    </a:lnTo>
                    <a:lnTo>
                      <a:pt x="90" y="83"/>
                    </a:lnTo>
                    <a:lnTo>
                      <a:pt x="96" y="71"/>
                    </a:lnTo>
                    <a:lnTo>
                      <a:pt x="102" y="57"/>
                    </a:lnTo>
                    <a:lnTo>
                      <a:pt x="104" y="51"/>
                    </a:lnTo>
                    <a:lnTo>
                      <a:pt x="106" y="47"/>
                    </a:lnTo>
                    <a:lnTo>
                      <a:pt x="108" y="33"/>
                    </a:lnTo>
                    <a:lnTo>
                      <a:pt x="106" y="26"/>
                    </a:lnTo>
                    <a:lnTo>
                      <a:pt x="104" y="26"/>
                    </a:lnTo>
                    <a:lnTo>
                      <a:pt x="104" y="24"/>
                    </a:lnTo>
                    <a:lnTo>
                      <a:pt x="104" y="16"/>
                    </a:lnTo>
                    <a:lnTo>
                      <a:pt x="104" y="10"/>
                    </a:lnTo>
                    <a:lnTo>
                      <a:pt x="90" y="14"/>
                    </a:lnTo>
                    <a:lnTo>
                      <a:pt x="88" y="10"/>
                    </a:lnTo>
                    <a:lnTo>
                      <a:pt x="88" y="8"/>
                    </a:lnTo>
                    <a:lnTo>
                      <a:pt x="88" y="4"/>
                    </a:lnTo>
                    <a:lnTo>
                      <a:pt x="80" y="4"/>
                    </a:lnTo>
                    <a:lnTo>
                      <a:pt x="76" y="8"/>
                    </a:lnTo>
                    <a:lnTo>
                      <a:pt x="69" y="6"/>
                    </a:lnTo>
                    <a:lnTo>
                      <a:pt x="69" y="0"/>
                    </a:lnTo>
                    <a:lnTo>
                      <a:pt x="55" y="0"/>
                    </a:lnTo>
                    <a:lnTo>
                      <a:pt x="51" y="6"/>
                    </a:lnTo>
                    <a:lnTo>
                      <a:pt x="51" y="8"/>
                    </a:lnTo>
                    <a:lnTo>
                      <a:pt x="49" y="10"/>
                    </a:lnTo>
                    <a:lnTo>
                      <a:pt x="47" y="14"/>
                    </a:lnTo>
                    <a:lnTo>
                      <a:pt x="43" y="14"/>
                    </a:lnTo>
                    <a:lnTo>
                      <a:pt x="41" y="10"/>
                    </a:lnTo>
                    <a:lnTo>
                      <a:pt x="39" y="8"/>
                    </a:lnTo>
                    <a:lnTo>
                      <a:pt x="37" y="10"/>
                    </a:lnTo>
                    <a:lnTo>
                      <a:pt x="33" y="20"/>
                    </a:lnTo>
                    <a:lnTo>
                      <a:pt x="33" y="18"/>
                    </a:lnTo>
                    <a:lnTo>
                      <a:pt x="31" y="16"/>
                    </a:lnTo>
                    <a:lnTo>
                      <a:pt x="29" y="18"/>
                    </a:lnTo>
                    <a:lnTo>
                      <a:pt x="23" y="20"/>
                    </a:lnTo>
                    <a:lnTo>
                      <a:pt x="21" y="24"/>
                    </a:lnTo>
                    <a:lnTo>
                      <a:pt x="19" y="28"/>
                    </a:lnTo>
                    <a:lnTo>
                      <a:pt x="17" y="31"/>
                    </a:lnTo>
                    <a:lnTo>
                      <a:pt x="17" y="33"/>
                    </a:lnTo>
                    <a:lnTo>
                      <a:pt x="21" y="37"/>
                    </a:lnTo>
                    <a:lnTo>
                      <a:pt x="21" y="41"/>
                    </a:lnTo>
                    <a:lnTo>
                      <a:pt x="21" y="43"/>
                    </a:lnTo>
                    <a:lnTo>
                      <a:pt x="19" y="45"/>
                    </a:lnTo>
                    <a:lnTo>
                      <a:pt x="13" y="47"/>
                    </a:lnTo>
                    <a:lnTo>
                      <a:pt x="11" y="47"/>
                    </a:lnTo>
                    <a:lnTo>
                      <a:pt x="11" y="51"/>
                    </a:lnTo>
                    <a:lnTo>
                      <a:pt x="11" y="55"/>
                    </a:lnTo>
                    <a:lnTo>
                      <a:pt x="7" y="61"/>
                    </a:lnTo>
                    <a:lnTo>
                      <a:pt x="9" y="65"/>
                    </a:lnTo>
                    <a:lnTo>
                      <a:pt x="9" y="67"/>
                    </a:lnTo>
                    <a:lnTo>
                      <a:pt x="9" y="73"/>
                    </a:lnTo>
                    <a:lnTo>
                      <a:pt x="4" y="81"/>
                    </a:lnTo>
                    <a:lnTo>
                      <a:pt x="0" y="85"/>
                    </a:lnTo>
                    <a:lnTo>
                      <a:pt x="11" y="87"/>
                    </a:lnTo>
                    <a:lnTo>
                      <a:pt x="13" y="93"/>
                    </a:lnTo>
                    <a:lnTo>
                      <a:pt x="17" y="97"/>
                    </a:lnTo>
                    <a:lnTo>
                      <a:pt x="19" y="104"/>
                    </a:lnTo>
                    <a:lnTo>
                      <a:pt x="21" y="106"/>
                    </a:lnTo>
                    <a:lnTo>
                      <a:pt x="23" y="106"/>
                    </a:lnTo>
                    <a:lnTo>
                      <a:pt x="27" y="106"/>
                    </a:lnTo>
                    <a:lnTo>
                      <a:pt x="23" y="112"/>
                    </a:lnTo>
                    <a:lnTo>
                      <a:pt x="23" y="116"/>
                    </a:lnTo>
                    <a:lnTo>
                      <a:pt x="21" y="122"/>
                    </a:lnTo>
                    <a:lnTo>
                      <a:pt x="19" y="124"/>
                    </a:lnTo>
                    <a:lnTo>
                      <a:pt x="21" y="130"/>
                    </a:lnTo>
                    <a:lnTo>
                      <a:pt x="19" y="134"/>
                    </a:lnTo>
                    <a:lnTo>
                      <a:pt x="21" y="134"/>
                    </a:lnTo>
                    <a:lnTo>
                      <a:pt x="21" y="13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09" name="Freeform 763"/>
              <p:cNvSpPr>
                <a:spLocks/>
              </p:cNvSpPr>
              <p:nvPr/>
            </p:nvSpPr>
            <p:spPr bwMode="auto">
              <a:xfrm>
                <a:off x="4660900" y="4257675"/>
                <a:ext cx="193675" cy="174625"/>
              </a:xfrm>
              <a:custGeom>
                <a:avLst/>
                <a:gdLst/>
                <a:ahLst/>
                <a:cxnLst>
                  <a:cxn ang="0">
                    <a:pos x="26" y="74"/>
                  </a:cxn>
                  <a:cxn ang="0">
                    <a:pos x="30" y="74"/>
                  </a:cxn>
                  <a:cxn ang="0">
                    <a:pos x="32" y="69"/>
                  </a:cxn>
                  <a:cxn ang="0">
                    <a:pos x="38" y="65"/>
                  </a:cxn>
                  <a:cxn ang="0">
                    <a:pos x="40" y="53"/>
                  </a:cxn>
                  <a:cxn ang="0">
                    <a:pos x="49" y="55"/>
                  </a:cxn>
                  <a:cxn ang="0">
                    <a:pos x="57" y="55"/>
                  </a:cxn>
                  <a:cxn ang="0">
                    <a:pos x="65" y="57"/>
                  </a:cxn>
                  <a:cxn ang="0">
                    <a:pos x="65" y="67"/>
                  </a:cxn>
                  <a:cxn ang="0">
                    <a:pos x="69" y="69"/>
                  </a:cxn>
                  <a:cxn ang="0">
                    <a:pos x="75" y="78"/>
                  </a:cxn>
                  <a:cxn ang="0">
                    <a:pos x="73" y="88"/>
                  </a:cxn>
                  <a:cxn ang="0">
                    <a:pos x="83" y="88"/>
                  </a:cxn>
                  <a:cxn ang="0">
                    <a:pos x="91" y="84"/>
                  </a:cxn>
                  <a:cxn ang="0">
                    <a:pos x="95" y="94"/>
                  </a:cxn>
                  <a:cxn ang="0">
                    <a:pos x="93" y="102"/>
                  </a:cxn>
                  <a:cxn ang="0">
                    <a:pos x="95" y="110"/>
                  </a:cxn>
                  <a:cxn ang="0">
                    <a:pos x="105" y="96"/>
                  </a:cxn>
                  <a:cxn ang="0">
                    <a:pos x="108" y="102"/>
                  </a:cxn>
                  <a:cxn ang="0">
                    <a:pos x="112" y="92"/>
                  </a:cxn>
                  <a:cxn ang="0">
                    <a:pos x="114" y="88"/>
                  </a:cxn>
                  <a:cxn ang="0">
                    <a:pos x="122" y="84"/>
                  </a:cxn>
                  <a:cxn ang="0">
                    <a:pos x="122" y="78"/>
                  </a:cxn>
                  <a:cxn ang="0">
                    <a:pos x="118" y="72"/>
                  </a:cxn>
                  <a:cxn ang="0">
                    <a:pos x="122" y="65"/>
                  </a:cxn>
                  <a:cxn ang="0">
                    <a:pos x="112" y="59"/>
                  </a:cxn>
                  <a:cxn ang="0">
                    <a:pos x="108" y="53"/>
                  </a:cxn>
                  <a:cxn ang="0">
                    <a:pos x="103" y="53"/>
                  </a:cxn>
                  <a:cxn ang="0">
                    <a:pos x="101" y="47"/>
                  </a:cxn>
                  <a:cxn ang="0">
                    <a:pos x="95" y="49"/>
                  </a:cxn>
                  <a:cxn ang="0">
                    <a:pos x="91" y="47"/>
                  </a:cxn>
                  <a:cxn ang="0">
                    <a:pos x="101" y="39"/>
                  </a:cxn>
                  <a:cxn ang="0">
                    <a:pos x="97" y="37"/>
                  </a:cxn>
                  <a:cxn ang="0">
                    <a:pos x="93" y="29"/>
                  </a:cxn>
                  <a:cxn ang="0">
                    <a:pos x="93" y="25"/>
                  </a:cxn>
                  <a:cxn ang="0">
                    <a:pos x="95" y="17"/>
                  </a:cxn>
                  <a:cxn ang="0">
                    <a:pos x="93" y="7"/>
                  </a:cxn>
                  <a:cxn ang="0">
                    <a:pos x="83" y="7"/>
                  </a:cxn>
                  <a:cxn ang="0">
                    <a:pos x="77" y="6"/>
                  </a:cxn>
                  <a:cxn ang="0">
                    <a:pos x="73" y="9"/>
                  </a:cxn>
                  <a:cxn ang="0">
                    <a:pos x="65" y="7"/>
                  </a:cxn>
                  <a:cxn ang="0">
                    <a:pos x="59" y="9"/>
                  </a:cxn>
                  <a:cxn ang="0">
                    <a:pos x="55" y="2"/>
                  </a:cxn>
                  <a:cxn ang="0">
                    <a:pos x="41" y="6"/>
                  </a:cxn>
                  <a:cxn ang="0">
                    <a:pos x="36" y="2"/>
                  </a:cxn>
                  <a:cxn ang="0">
                    <a:pos x="22" y="2"/>
                  </a:cxn>
                  <a:cxn ang="0">
                    <a:pos x="18" y="6"/>
                  </a:cxn>
                  <a:cxn ang="0">
                    <a:pos x="12" y="11"/>
                  </a:cxn>
                  <a:cxn ang="0">
                    <a:pos x="14" y="17"/>
                  </a:cxn>
                  <a:cxn ang="0">
                    <a:pos x="14" y="25"/>
                  </a:cxn>
                  <a:cxn ang="0">
                    <a:pos x="8" y="29"/>
                  </a:cxn>
                  <a:cxn ang="0">
                    <a:pos x="0" y="35"/>
                  </a:cxn>
                  <a:cxn ang="0">
                    <a:pos x="4" y="41"/>
                  </a:cxn>
                  <a:cxn ang="0">
                    <a:pos x="4" y="47"/>
                  </a:cxn>
                  <a:cxn ang="0">
                    <a:pos x="8" y="53"/>
                  </a:cxn>
                  <a:cxn ang="0">
                    <a:pos x="14" y="55"/>
                  </a:cxn>
                  <a:cxn ang="0">
                    <a:pos x="14" y="69"/>
                  </a:cxn>
                  <a:cxn ang="0">
                    <a:pos x="26" y="74"/>
                  </a:cxn>
                </a:cxnLst>
                <a:rect l="0" t="0" r="r" b="b"/>
                <a:pathLst>
                  <a:path w="122" h="110">
                    <a:moveTo>
                      <a:pt x="26" y="74"/>
                    </a:moveTo>
                    <a:lnTo>
                      <a:pt x="26" y="74"/>
                    </a:lnTo>
                    <a:lnTo>
                      <a:pt x="28" y="76"/>
                    </a:lnTo>
                    <a:lnTo>
                      <a:pt x="30" y="74"/>
                    </a:lnTo>
                    <a:lnTo>
                      <a:pt x="30" y="72"/>
                    </a:lnTo>
                    <a:lnTo>
                      <a:pt x="32" y="69"/>
                    </a:lnTo>
                    <a:lnTo>
                      <a:pt x="36" y="67"/>
                    </a:lnTo>
                    <a:lnTo>
                      <a:pt x="38" y="65"/>
                    </a:lnTo>
                    <a:lnTo>
                      <a:pt x="38" y="57"/>
                    </a:lnTo>
                    <a:lnTo>
                      <a:pt x="40" y="53"/>
                    </a:lnTo>
                    <a:lnTo>
                      <a:pt x="41" y="53"/>
                    </a:lnTo>
                    <a:lnTo>
                      <a:pt x="49" y="55"/>
                    </a:lnTo>
                    <a:lnTo>
                      <a:pt x="55" y="55"/>
                    </a:lnTo>
                    <a:lnTo>
                      <a:pt x="57" y="55"/>
                    </a:lnTo>
                    <a:lnTo>
                      <a:pt x="59" y="55"/>
                    </a:lnTo>
                    <a:lnTo>
                      <a:pt x="65" y="57"/>
                    </a:lnTo>
                    <a:lnTo>
                      <a:pt x="65" y="65"/>
                    </a:lnTo>
                    <a:lnTo>
                      <a:pt x="65" y="67"/>
                    </a:lnTo>
                    <a:lnTo>
                      <a:pt x="67" y="67"/>
                    </a:lnTo>
                    <a:lnTo>
                      <a:pt x="69" y="69"/>
                    </a:lnTo>
                    <a:lnTo>
                      <a:pt x="69" y="72"/>
                    </a:lnTo>
                    <a:lnTo>
                      <a:pt x="75" y="78"/>
                    </a:lnTo>
                    <a:lnTo>
                      <a:pt x="73" y="84"/>
                    </a:lnTo>
                    <a:lnTo>
                      <a:pt x="73" y="88"/>
                    </a:lnTo>
                    <a:lnTo>
                      <a:pt x="81" y="88"/>
                    </a:lnTo>
                    <a:lnTo>
                      <a:pt x="83" y="88"/>
                    </a:lnTo>
                    <a:lnTo>
                      <a:pt x="87" y="88"/>
                    </a:lnTo>
                    <a:lnTo>
                      <a:pt x="91" y="84"/>
                    </a:lnTo>
                    <a:lnTo>
                      <a:pt x="91" y="82"/>
                    </a:lnTo>
                    <a:lnTo>
                      <a:pt x="95" y="94"/>
                    </a:lnTo>
                    <a:lnTo>
                      <a:pt x="95" y="96"/>
                    </a:lnTo>
                    <a:lnTo>
                      <a:pt x="93" y="102"/>
                    </a:lnTo>
                    <a:lnTo>
                      <a:pt x="91" y="106"/>
                    </a:lnTo>
                    <a:lnTo>
                      <a:pt x="95" y="110"/>
                    </a:lnTo>
                    <a:lnTo>
                      <a:pt x="103" y="98"/>
                    </a:lnTo>
                    <a:lnTo>
                      <a:pt x="105" y="96"/>
                    </a:lnTo>
                    <a:lnTo>
                      <a:pt x="108" y="98"/>
                    </a:lnTo>
                    <a:lnTo>
                      <a:pt x="108" y="102"/>
                    </a:lnTo>
                    <a:lnTo>
                      <a:pt x="112" y="96"/>
                    </a:lnTo>
                    <a:lnTo>
                      <a:pt x="112" y="92"/>
                    </a:lnTo>
                    <a:lnTo>
                      <a:pt x="112" y="88"/>
                    </a:lnTo>
                    <a:lnTo>
                      <a:pt x="114" y="88"/>
                    </a:lnTo>
                    <a:lnTo>
                      <a:pt x="120" y="86"/>
                    </a:lnTo>
                    <a:lnTo>
                      <a:pt x="122" y="84"/>
                    </a:lnTo>
                    <a:lnTo>
                      <a:pt x="122" y="82"/>
                    </a:lnTo>
                    <a:lnTo>
                      <a:pt x="122" y="78"/>
                    </a:lnTo>
                    <a:lnTo>
                      <a:pt x="118" y="74"/>
                    </a:lnTo>
                    <a:lnTo>
                      <a:pt x="118" y="72"/>
                    </a:lnTo>
                    <a:lnTo>
                      <a:pt x="120" y="69"/>
                    </a:lnTo>
                    <a:lnTo>
                      <a:pt x="122" y="65"/>
                    </a:lnTo>
                    <a:lnTo>
                      <a:pt x="118" y="63"/>
                    </a:lnTo>
                    <a:lnTo>
                      <a:pt x="112" y="59"/>
                    </a:lnTo>
                    <a:lnTo>
                      <a:pt x="110" y="55"/>
                    </a:lnTo>
                    <a:lnTo>
                      <a:pt x="108" y="53"/>
                    </a:lnTo>
                    <a:lnTo>
                      <a:pt x="105" y="53"/>
                    </a:lnTo>
                    <a:lnTo>
                      <a:pt x="103" y="53"/>
                    </a:lnTo>
                    <a:lnTo>
                      <a:pt x="101" y="49"/>
                    </a:lnTo>
                    <a:lnTo>
                      <a:pt x="101" y="47"/>
                    </a:lnTo>
                    <a:lnTo>
                      <a:pt x="97" y="47"/>
                    </a:lnTo>
                    <a:lnTo>
                      <a:pt x="95" y="49"/>
                    </a:lnTo>
                    <a:lnTo>
                      <a:pt x="93" y="47"/>
                    </a:lnTo>
                    <a:lnTo>
                      <a:pt x="91" y="47"/>
                    </a:lnTo>
                    <a:lnTo>
                      <a:pt x="105" y="39"/>
                    </a:lnTo>
                    <a:lnTo>
                      <a:pt x="101" y="39"/>
                    </a:lnTo>
                    <a:lnTo>
                      <a:pt x="97" y="39"/>
                    </a:lnTo>
                    <a:lnTo>
                      <a:pt x="97" y="37"/>
                    </a:lnTo>
                    <a:lnTo>
                      <a:pt x="95" y="31"/>
                    </a:lnTo>
                    <a:lnTo>
                      <a:pt x="93" y="29"/>
                    </a:lnTo>
                    <a:lnTo>
                      <a:pt x="93" y="27"/>
                    </a:lnTo>
                    <a:lnTo>
                      <a:pt x="93" y="25"/>
                    </a:lnTo>
                    <a:lnTo>
                      <a:pt x="95" y="21"/>
                    </a:lnTo>
                    <a:lnTo>
                      <a:pt x="95" y="17"/>
                    </a:lnTo>
                    <a:lnTo>
                      <a:pt x="93" y="9"/>
                    </a:lnTo>
                    <a:lnTo>
                      <a:pt x="93" y="7"/>
                    </a:lnTo>
                    <a:lnTo>
                      <a:pt x="85" y="7"/>
                    </a:lnTo>
                    <a:lnTo>
                      <a:pt x="83" y="7"/>
                    </a:lnTo>
                    <a:lnTo>
                      <a:pt x="81" y="7"/>
                    </a:lnTo>
                    <a:lnTo>
                      <a:pt x="77" y="6"/>
                    </a:lnTo>
                    <a:lnTo>
                      <a:pt x="75" y="7"/>
                    </a:lnTo>
                    <a:lnTo>
                      <a:pt x="73" y="9"/>
                    </a:lnTo>
                    <a:lnTo>
                      <a:pt x="69" y="9"/>
                    </a:lnTo>
                    <a:lnTo>
                      <a:pt x="65" y="7"/>
                    </a:lnTo>
                    <a:lnTo>
                      <a:pt x="59" y="7"/>
                    </a:lnTo>
                    <a:lnTo>
                      <a:pt x="59" y="9"/>
                    </a:lnTo>
                    <a:lnTo>
                      <a:pt x="55" y="9"/>
                    </a:lnTo>
                    <a:lnTo>
                      <a:pt x="55" y="2"/>
                    </a:lnTo>
                    <a:lnTo>
                      <a:pt x="47" y="6"/>
                    </a:lnTo>
                    <a:lnTo>
                      <a:pt x="41" y="6"/>
                    </a:lnTo>
                    <a:lnTo>
                      <a:pt x="40" y="6"/>
                    </a:lnTo>
                    <a:lnTo>
                      <a:pt x="36" y="2"/>
                    </a:lnTo>
                    <a:lnTo>
                      <a:pt x="30" y="2"/>
                    </a:lnTo>
                    <a:lnTo>
                      <a:pt x="22" y="2"/>
                    </a:lnTo>
                    <a:lnTo>
                      <a:pt x="18" y="0"/>
                    </a:lnTo>
                    <a:lnTo>
                      <a:pt x="18" y="6"/>
                    </a:lnTo>
                    <a:lnTo>
                      <a:pt x="18" y="9"/>
                    </a:lnTo>
                    <a:lnTo>
                      <a:pt x="12" y="11"/>
                    </a:lnTo>
                    <a:lnTo>
                      <a:pt x="12" y="15"/>
                    </a:lnTo>
                    <a:lnTo>
                      <a:pt x="14" y="17"/>
                    </a:lnTo>
                    <a:lnTo>
                      <a:pt x="14" y="21"/>
                    </a:lnTo>
                    <a:lnTo>
                      <a:pt x="14" y="25"/>
                    </a:lnTo>
                    <a:lnTo>
                      <a:pt x="12" y="27"/>
                    </a:lnTo>
                    <a:lnTo>
                      <a:pt x="8" y="29"/>
                    </a:lnTo>
                    <a:lnTo>
                      <a:pt x="0" y="29"/>
                    </a:lnTo>
                    <a:lnTo>
                      <a:pt x="0" y="35"/>
                    </a:lnTo>
                    <a:lnTo>
                      <a:pt x="0" y="37"/>
                    </a:lnTo>
                    <a:lnTo>
                      <a:pt x="4" y="41"/>
                    </a:lnTo>
                    <a:lnTo>
                      <a:pt x="4" y="45"/>
                    </a:lnTo>
                    <a:lnTo>
                      <a:pt x="4" y="47"/>
                    </a:lnTo>
                    <a:lnTo>
                      <a:pt x="8" y="49"/>
                    </a:lnTo>
                    <a:lnTo>
                      <a:pt x="8" y="53"/>
                    </a:lnTo>
                    <a:lnTo>
                      <a:pt x="12" y="55"/>
                    </a:lnTo>
                    <a:lnTo>
                      <a:pt x="14" y="55"/>
                    </a:lnTo>
                    <a:lnTo>
                      <a:pt x="14" y="65"/>
                    </a:lnTo>
                    <a:lnTo>
                      <a:pt x="14" y="69"/>
                    </a:lnTo>
                    <a:lnTo>
                      <a:pt x="18" y="72"/>
                    </a:lnTo>
                    <a:lnTo>
                      <a:pt x="26" y="74"/>
                    </a:lnTo>
                    <a:lnTo>
                      <a:pt x="26" y="7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10" name="Freeform 764"/>
              <p:cNvSpPr>
                <a:spLocks/>
              </p:cNvSpPr>
              <p:nvPr/>
            </p:nvSpPr>
            <p:spPr bwMode="auto">
              <a:xfrm>
                <a:off x="4957763" y="4287838"/>
                <a:ext cx="128588" cy="231775"/>
              </a:xfrm>
              <a:custGeom>
                <a:avLst/>
                <a:gdLst/>
                <a:ahLst/>
                <a:cxnLst>
                  <a:cxn ang="0">
                    <a:pos x="81" y="124"/>
                  </a:cxn>
                  <a:cxn ang="0">
                    <a:pos x="71" y="103"/>
                  </a:cxn>
                  <a:cxn ang="0">
                    <a:pos x="67" y="97"/>
                  </a:cxn>
                  <a:cxn ang="0">
                    <a:pos x="73" y="75"/>
                  </a:cxn>
                  <a:cxn ang="0">
                    <a:pos x="65" y="65"/>
                  </a:cxn>
                  <a:cxn ang="0">
                    <a:pos x="65" y="57"/>
                  </a:cxn>
                  <a:cxn ang="0">
                    <a:pos x="67" y="48"/>
                  </a:cxn>
                  <a:cxn ang="0">
                    <a:pos x="65" y="46"/>
                  </a:cxn>
                  <a:cxn ang="0">
                    <a:pos x="67" y="36"/>
                  </a:cxn>
                  <a:cxn ang="0">
                    <a:pos x="65" y="20"/>
                  </a:cxn>
                  <a:cxn ang="0">
                    <a:pos x="61" y="16"/>
                  </a:cxn>
                  <a:cxn ang="0">
                    <a:pos x="61" y="0"/>
                  </a:cxn>
                  <a:cxn ang="0">
                    <a:pos x="48" y="4"/>
                  </a:cxn>
                  <a:cxn ang="0">
                    <a:pos x="24" y="4"/>
                  </a:cxn>
                  <a:cxn ang="0">
                    <a:pos x="18" y="10"/>
                  </a:cxn>
                  <a:cxn ang="0">
                    <a:pos x="20" y="24"/>
                  </a:cxn>
                  <a:cxn ang="0">
                    <a:pos x="18" y="38"/>
                  </a:cxn>
                  <a:cxn ang="0">
                    <a:pos x="18" y="48"/>
                  </a:cxn>
                  <a:cxn ang="0">
                    <a:pos x="24" y="55"/>
                  </a:cxn>
                  <a:cxn ang="0">
                    <a:pos x="18" y="73"/>
                  </a:cxn>
                  <a:cxn ang="0">
                    <a:pos x="10" y="93"/>
                  </a:cxn>
                  <a:cxn ang="0">
                    <a:pos x="4" y="117"/>
                  </a:cxn>
                  <a:cxn ang="0">
                    <a:pos x="6" y="132"/>
                  </a:cxn>
                  <a:cxn ang="0">
                    <a:pos x="0" y="146"/>
                  </a:cxn>
                  <a:cxn ang="0">
                    <a:pos x="14" y="146"/>
                  </a:cxn>
                  <a:cxn ang="0">
                    <a:pos x="24" y="138"/>
                  </a:cxn>
                  <a:cxn ang="0">
                    <a:pos x="42" y="134"/>
                  </a:cxn>
                  <a:cxn ang="0">
                    <a:pos x="57" y="132"/>
                  </a:cxn>
                  <a:cxn ang="0">
                    <a:pos x="73" y="128"/>
                  </a:cxn>
                  <a:cxn ang="0">
                    <a:pos x="67" y="117"/>
                  </a:cxn>
                  <a:cxn ang="0">
                    <a:pos x="75" y="124"/>
                  </a:cxn>
                  <a:cxn ang="0">
                    <a:pos x="81" y="124"/>
                  </a:cxn>
                </a:cxnLst>
                <a:rect l="0" t="0" r="r" b="b"/>
                <a:pathLst>
                  <a:path w="81" h="146">
                    <a:moveTo>
                      <a:pt x="81" y="124"/>
                    </a:moveTo>
                    <a:lnTo>
                      <a:pt x="81" y="124"/>
                    </a:lnTo>
                    <a:lnTo>
                      <a:pt x="71" y="105"/>
                    </a:lnTo>
                    <a:lnTo>
                      <a:pt x="71" y="103"/>
                    </a:lnTo>
                    <a:lnTo>
                      <a:pt x="71" y="99"/>
                    </a:lnTo>
                    <a:lnTo>
                      <a:pt x="67" y="97"/>
                    </a:lnTo>
                    <a:lnTo>
                      <a:pt x="71" y="93"/>
                    </a:lnTo>
                    <a:lnTo>
                      <a:pt x="73" y="75"/>
                    </a:lnTo>
                    <a:lnTo>
                      <a:pt x="71" y="69"/>
                    </a:lnTo>
                    <a:lnTo>
                      <a:pt x="65" y="65"/>
                    </a:lnTo>
                    <a:lnTo>
                      <a:pt x="65" y="59"/>
                    </a:lnTo>
                    <a:lnTo>
                      <a:pt x="65" y="57"/>
                    </a:lnTo>
                    <a:lnTo>
                      <a:pt x="67" y="50"/>
                    </a:lnTo>
                    <a:lnTo>
                      <a:pt x="67" y="48"/>
                    </a:lnTo>
                    <a:lnTo>
                      <a:pt x="65" y="48"/>
                    </a:lnTo>
                    <a:lnTo>
                      <a:pt x="65" y="46"/>
                    </a:lnTo>
                    <a:lnTo>
                      <a:pt x="65" y="44"/>
                    </a:lnTo>
                    <a:lnTo>
                      <a:pt x="67" y="36"/>
                    </a:lnTo>
                    <a:lnTo>
                      <a:pt x="65" y="28"/>
                    </a:lnTo>
                    <a:lnTo>
                      <a:pt x="65" y="20"/>
                    </a:lnTo>
                    <a:lnTo>
                      <a:pt x="61" y="18"/>
                    </a:lnTo>
                    <a:lnTo>
                      <a:pt x="61" y="16"/>
                    </a:lnTo>
                    <a:lnTo>
                      <a:pt x="61" y="8"/>
                    </a:lnTo>
                    <a:lnTo>
                      <a:pt x="61" y="0"/>
                    </a:lnTo>
                    <a:lnTo>
                      <a:pt x="48" y="0"/>
                    </a:lnTo>
                    <a:lnTo>
                      <a:pt x="48" y="4"/>
                    </a:lnTo>
                    <a:lnTo>
                      <a:pt x="36" y="4"/>
                    </a:lnTo>
                    <a:lnTo>
                      <a:pt x="24" y="4"/>
                    </a:lnTo>
                    <a:lnTo>
                      <a:pt x="18" y="6"/>
                    </a:lnTo>
                    <a:lnTo>
                      <a:pt x="18" y="10"/>
                    </a:lnTo>
                    <a:lnTo>
                      <a:pt x="18" y="18"/>
                    </a:lnTo>
                    <a:lnTo>
                      <a:pt x="20" y="24"/>
                    </a:lnTo>
                    <a:lnTo>
                      <a:pt x="18" y="34"/>
                    </a:lnTo>
                    <a:lnTo>
                      <a:pt x="18" y="38"/>
                    </a:lnTo>
                    <a:lnTo>
                      <a:pt x="18" y="46"/>
                    </a:lnTo>
                    <a:lnTo>
                      <a:pt x="18" y="48"/>
                    </a:lnTo>
                    <a:lnTo>
                      <a:pt x="20" y="48"/>
                    </a:lnTo>
                    <a:lnTo>
                      <a:pt x="24" y="55"/>
                    </a:lnTo>
                    <a:lnTo>
                      <a:pt x="20" y="69"/>
                    </a:lnTo>
                    <a:lnTo>
                      <a:pt x="18" y="73"/>
                    </a:lnTo>
                    <a:lnTo>
                      <a:pt x="16" y="79"/>
                    </a:lnTo>
                    <a:lnTo>
                      <a:pt x="10" y="93"/>
                    </a:lnTo>
                    <a:lnTo>
                      <a:pt x="6" y="105"/>
                    </a:lnTo>
                    <a:lnTo>
                      <a:pt x="4" y="117"/>
                    </a:lnTo>
                    <a:lnTo>
                      <a:pt x="4" y="128"/>
                    </a:lnTo>
                    <a:lnTo>
                      <a:pt x="6" y="132"/>
                    </a:lnTo>
                    <a:lnTo>
                      <a:pt x="6" y="136"/>
                    </a:lnTo>
                    <a:lnTo>
                      <a:pt x="0" y="146"/>
                    </a:lnTo>
                    <a:lnTo>
                      <a:pt x="6" y="146"/>
                    </a:lnTo>
                    <a:lnTo>
                      <a:pt x="14" y="146"/>
                    </a:lnTo>
                    <a:lnTo>
                      <a:pt x="18" y="144"/>
                    </a:lnTo>
                    <a:lnTo>
                      <a:pt x="24" y="138"/>
                    </a:lnTo>
                    <a:lnTo>
                      <a:pt x="36" y="138"/>
                    </a:lnTo>
                    <a:lnTo>
                      <a:pt x="42" y="134"/>
                    </a:lnTo>
                    <a:lnTo>
                      <a:pt x="46" y="132"/>
                    </a:lnTo>
                    <a:lnTo>
                      <a:pt x="57" y="132"/>
                    </a:lnTo>
                    <a:lnTo>
                      <a:pt x="65" y="128"/>
                    </a:lnTo>
                    <a:lnTo>
                      <a:pt x="73" y="128"/>
                    </a:lnTo>
                    <a:lnTo>
                      <a:pt x="73" y="122"/>
                    </a:lnTo>
                    <a:lnTo>
                      <a:pt x="67" y="117"/>
                    </a:lnTo>
                    <a:lnTo>
                      <a:pt x="73" y="117"/>
                    </a:lnTo>
                    <a:lnTo>
                      <a:pt x="75" y="124"/>
                    </a:lnTo>
                    <a:lnTo>
                      <a:pt x="81" y="124"/>
                    </a:lnTo>
                    <a:lnTo>
                      <a:pt x="81" y="12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11" name="Freeform 766"/>
              <p:cNvSpPr>
                <a:spLocks/>
              </p:cNvSpPr>
              <p:nvPr/>
            </p:nvSpPr>
            <p:spPr bwMode="auto">
              <a:xfrm>
                <a:off x="5924550" y="4191000"/>
                <a:ext cx="412750" cy="347663"/>
              </a:xfrm>
              <a:custGeom>
                <a:avLst/>
                <a:gdLst/>
                <a:ahLst/>
                <a:cxnLst>
                  <a:cxn ang="0">
                    <a:pos x="167" y="91"/>
                  </a:cxn>
                  <a:cxn ang="0">
                    <a:pos x="177" y="105"/>
                  </a:cxn>
                  <a:cxn ang="0">
                    <a:pos x="185" y="114"/>
                  </a:cxn>
                  <a:cxn ang="0">
                    <a:pos x="238" y="138"/>
                  </a:cxn>
                  <a:cxn ang="0">
                    <a:pos x="215" y="205"/>
                  </a:cxn>
                  <a:cxn ang="0">
                    <a:pos x="187" y="209"/>
                  </a:cxn>
                  <a:cxn ang="0">
                    <a:pos x="167" y="215"/>
                  </a:cxn>
                  <a:cxn ang="0">
                    <a:pos x="156" y="217"/>
                  </a:cxn>
                  <a:cxn ang="0">
                    <a:pos x="146" y="213"/>
                  </a:cxn>
                  <a:cxn ang="0">
                    <a:pos x="140" y="213"/>
                  </a:cxn>
                  <a:cxn ang="0">
                    <a:pos x="132" y="215"/>
                  </a:cxn>
                  <a:cxn ang="0">
                    <a:pos x="128" y="215"/>
                  </a:cxn>
                  <a:cxn ang="0">
                    <a:pos x="118" y="219"/>
                  </a:cxn>
                  <a:cxn ang="0">
                    <a:pos x="108" y="219"/>
                  </a:cxn>
                  <a:cxn ang="0">
                    <a:pos x="95" y="217"/>
                  </a:cxn>
                  <a:cxn ang="0">
                    <a:pos x="85" y="219"/>
                  </a:cxn>
                  <a:cxn ang="0">
                    <a:pos x="81" y="217"/>
                  </a:cxn>
                  <a:cxn ang="0">
                    <a:pos x="73" y="219"/>
                  </a:cxn>
                  <a:cxn ang="0">
                    <a:pos x="57" y="213"/>
                  </a:cxn>
                  <a:cxn ang="0">
                    <a:pos x="57" y="205"/>
                  </a:cxn>
                  <a:cxn ang="0">
                    <a:pos x="51" y="201"/>
                  </a:cxn>
                  <a:cxn ang="0">
                    <a:pos x="41" y="199"/>
                  </a:cxn>
                  <a:cxn ang="0">
                    <a:pos x="35" y="187"/>
                  </a:cxn>
                  <a:cxn ang="0">
                    <a:pos x="34" y="172"/>
                  </a:cxn>
                  <a:cxn ang="0">
                    <a:pos x="26" y="166"/>
                  </a:cxn>
                  <a:cxn ang="0">
                    <a:pos x="18" y="156"/>
                  </a:cxn>
                  <a:cxn ang="0">
                    <a:pos x="6" y="154"/>
                  </a:cxn>
                  <a:cxn ang="0">
                    <a:pos x="0" y="150"/>
                  </a:cxn>
                  <a:cxn ang="0">
                    <a:pos x="10" y="140"/>
                  </a:cxn>
                  <a:cxn ang="0">
                    <a:pos x="18" y="134"/>
                  </a:cxn>
                  <a:cxn ang="0">
                    <a:pos x="20" y="109"/>
                  </a:cxn>
                  <a:cxn ang="0">
                    <a:pos x="26" y="101"/>
                  </a:cxn>
                  <a:cxn ang="0">
                    <a:pos x="28" y="89"/>
                  </a:cxn>
                  <a:cxn ang="0">
                    <a:pos x="35" y="75"/>
                  </a:cxn>
                  <a:cxn ang="0">
                    <a:pos x="43" y="67"/>
                  </a:cxn>
                  <a:cxn ang="0">
                    <a:pos x="51" y="49"/>
                  </a:cxn>
                  <a:cxn ang="0">
                    <a:pos x="55" y="38"/>
                  </a:cxn>
                  <a:cxn ang="0">
                    <a:pos x="63" y="28"/>
                  </a:cxn>
                  <a:cxn ang="0">
                    <a:pos x="81" y="10"/>
                  </a:cxn>
                  <a:cxn ang="0">
                    <a:pos x="85" y="10"/>
                  </a:cxn>
                  <a:cxn ang="0">
                    <a:pos x="91" y="16"/>
                  </a:cxn>
                  <a:cxn ang="0">
                    <a:pos x="100" y="0"/>
                  </a:cxn>
                  <a:cxn ang="0">
                    <a:pos x="108" y="8"/>
                  </a:cxn>
                  <a:cxn ang="0">
                    <a:pos x="114" y="8"/>
                  </a:cxn>
                  <a:cxn ang="0">
                    <a:pos x="118" y="10"/>
                  </a:cxn>
                  <a:cxn ang="0">
                    <a:pos x="128" y="16"/>
                  </a:cxn>
                  <a:cxn ang="0">
                    <a:pos x="142" y="22"/>
                  </a:cxn>
                  <a:cxn ang="0">
                    <a:pos x="154" y="38"/>
                  </a:cxn>
                  <a:cxn ang="0">
                    <a:pos x="164" y="48"/>
                  </a:cxn>
                  <a:cxn ang="0">
                    <a:pos x="156" y="59"/>
                  </a:cxn>
                  <a:cxn ang="0">
                    <a:pos x="154" y="69"/>
                  </a:cxn>
                  <a:cxn ang="0">
                    <a:pos x="150" y="77"/>
                  </a:cxn>
                  <a:cxn ang="0">
                    <a:pos x="156" y="85"/>
                  </a:cxn>
                  <a:cxn ang="0">
                    <a:pos x="165" y="81"/>
                  </a:cxn>
                  <a:cxn ang="0">
                    <a:pos x="173" y="85"/>
                  </a:cxn>
                </a:cxnLst>
                <a:rect l="0" t="0" r="r" b="b"/>
                <a:pathLst>
                  <a:path w="260" h="219">
                    <a:moveTo>
                      <a:pt x="173" y="85"/>
                    </a:moveTo>
                    <a:lnTo>
                      <a:pt x="167" y="91"/>
                    </a:lnTo>
                    <a:lnTo>
                      <a:pt x="175" y="99"/>
                    </a:lnTo>
                    <a:lnTo>
                      <a:pt x="177" y="105"/>
                    </a:lnTo>
                    <a:lnTo>
                      <a:pt x="179" y="109"/>
                    </a:lnTo>
                    <a:lnTo>
                      <a:pt x="185" y="114"/>
                    </a:lnTo>
                    <a:lnTo>
                      <a:pt x="193" y="118"/>
                    </a:lnTo>
                    <a:lnTo>
                      <a:pt x="238" y="138"/>
                    </a:lnTo>
                    <a:lnTo>
                      <a:pt x="260" y="138"/>
                    </a:lnTo>
                    <a:lnTo>
                      <a:pt x="215" y="205"/>
                    </a:lnTo>
                    <a:lnTo>
                      <a:pt x="195" y="205"/>
                    </a:lnTo>
                    <a:lnTo>
                      <a:pt x="187" y="209"/>
                    </a:lnTo>
                    <a:lnTo>
                      <a:pt x="173" y="209"/>
                    </a:lnTo>
                    <a:lnTo>
                      <a:pt x="167" y="215"/>
                    </a:lnTo>
                    <a:lnTo>
                      <a:pt x="160" y="215"/>
                    </a:lnTo>
                    <a:lnTo>
                      <a:pt x="156" y="217"/>
                    </a:lnTo>
                    <a:lnTo>
                      <a:pt x="150" y="215"/>
                    </a:lnTo>
                    <a:lnTo>
                      <a:pt x="146" y="213"/>
                    </a:lnTo>
                    <a:lnTo>
                      <a:pt x="146" y="209"/>
                    </a:lnTo>
                    <a:lnTo>
                      <a:pt x="140" y="213"/>
                    </a:lnTo>
                    <a:lnTo>
                      <a:pt x="138" y="215"/>
                    </a:lnTo>
                    <a:lnTo>
                      <a:pt x="132" y="215"/>
                    </a:lnTo>
                    <a:lnTo>
                      <a:pt x="130" y="215"/>
                    </a:lnTo>
                    <a:lnTo>
                      <a:pt x="128" y="215"/>
                    </a:lnTo>
                    <a:lnTo>
                      <a:pt x="128" y="219"/>
                    </a:lnTo>
                    <a:lnTo>
                      <a:pt x="118" y="219"/>
                    </a:lnTo>
                    <a:lnTo>
                      <a:pt x="112" y="219"/>
                    </a:lnTo>
                    <a:lnTo>
                      <a:pt x="108" y="219"/>
                    </a:lnTo>
                    <a:lnTo>
                      <a:pt x="100" y="217"/>
                    </a:lnTo>
                    <a:lnTo>
                      <a:pt x="95" y="217"/>
                    </a:lnTo>
                    <a:lnTo>
                      <a:pt x="91" y="217"/>
                    </a:lnTo>
                    <a:lnTo>
                      <a:pt x="85" y="219"/>
                    </a:lnTo>
                    <a:lnTo>
                      <a:pt x="83" y="217"/>
                    </a:lnTo>
                    <a:lnTo>
                      <a:pt x="81" y="217"/>
                    </a:lnTo>
                    <a:lnTo>
                      <a:pt x="77" y="217"/>
                    </a:lnTo>
                    <a:lnTo>
                      <a:pt x="73" y="219"/>
                    </a:lnTo>
                    <a:lnTo>
                      <a:pt x="61" y="217"/>
                    </a:lnTo>
                    <a:lnTo>
                      <a:pt x="57" y="213"/>
                    </a:lnTo>
                    <a:lnTo>
                      <a:pt x="57" y="207"/>
                    </a:lnTo>
                    <a:lnTo>
                      <a:pt x="57" y="205"/>
                    </a:lnTo>
                    <a:lnTo>
                      <a:pt x="55" y="201"/>
                    </a:lnTo>
                    <a:lnTo>
                      <a:pt x="51" y="201"/>
                    </a:lnTo>
                    <a:lnTo>
                      <a:pt x="43" y="199"/>
                    </a:lnTo>
                    <a:lnTo>
                      <a:pt x="41" y="199"/>
                    </a:lnTo>
                    <a:lnTo>
                      <a:pt x="41" y="195"/>
                    </a:lnTo>
                    <a:lnTo>
                      <a:pt x="35" y="187"/>
                    </a:lnTo>
                    <a:lnTo>
                      <a:pt x="34" y="178"/>
                    </a:lnTo>
                    <a:lnTo>
                      <a:pt x="34" y="172"/>
                    </a:lnTo>
                    <a:lnTo>
                      <a:pt x="28" y="170"/>
                    </a:lnTo>
                    <a:lnTo>
                      <a:pt x="26" y="166"/>
                    </a:lnTo>
                    <a:lnTo>
                      <a:pt x="20" y="160"/>
                    </a:lnTo>
                    <a:lnTo>
                      <a:pt x="18" y="156"/>
                    </a:lnTo>
                    <a:lnTo>
                      <a:pt x="14" y="154"/>
                    </a:lnTo>
                    <a:lnTo>
                      <a:pt x="6" y="154"/>
                    </a:lnTo>
                    <a:lnTo>
                      <a:pt x="2" y="154"/>
                    </a:lnTo>
                    <a:lnTo>
                      <a:pt x="0" y="150"/>
                    </a:lnTo>
                    <a:lnTo>
                      <a:pt x="2" y="140"/>
                    </a:lnTo>
                    <a:lnTo>
                      <a:pt x="10" y="140"/>
                    </a:lnTo>
                    <a:lnTo>
                      <a:pt x="16" y="138"/>
                    </a:lnTo>
                    <a:lnTo>
                      <a:pt x="18" y="134"/>
                    </a:lnTo>
                    <a:lnTo>
                      <a:pt x="20" y="128"/>
                    </a:lnTo>
                    <a:lnTo>
                      <a:pt x="20" y="109"/>
                    </a:lnTo>
                    <a:lnTo>
                      <a:pt x="20" y="107"/>
                    </a:lnTo>
                    <a:lnTo>
                      <a:pt x="26" y="101"/>
                    </a:lnTo>
                    <a:lnTo>
                      <a:pt x="28" y="95"/>
                    </a:lnTo>
                    <a:lnTo>
                      <a:pt x="28" y="89"/>
                    </a:lnTo>
                    <a:lnTo>
                      <a:pt x="28" y="79"/>
                    </a:lnTo>
                    <a:lnTo>
                      <a:pt x="35" y="75"/>
                    </a:lnTo>
                    <a:lnTo>
                      <a:pt x="41" y="71"/>
                    </a:lnTo>
                    <a:lnTo>
                      <a:pt x="43" y="67"/>
                    </a:lnTo>
                    <a:lnTo>
                      <a:pt x="47" y="57"/>
                    </a:lnTo>
                    <a:lnTo>
                      <a:pt x="51" y="49"/>
                    </a:lnTo>
                    <a:lnTo>
                      <a:pt x="53" y="42"/>
                    </a:lnTo>
                    <a:lnTo>
                      <a:pt x="55" y="38"/>
                    </a:lnTo>
                    <a:lnTo>
                      <a:pt x="57" y="32"/>
                    </a:lnTo>
                    <a:lnTo>
                      <a:pt x="63" y="28"/>
                    </a:lnTo>
                    <a:lnTo>
                      <a:pt x="71" y="12"/>
                    </a:lnTo>
                    <a:lnTo>
                      <a:pt x="81" y="10"/>
                    </a:lnTo>
                    <a:lnTo>
                      <a:pt x="83" y="10"/>
                    </a:lnTo>
                    <a:lnTo>
                      <a:pt x="85" y="10"/>
                    </a:lnTo>
                    <a:lnTo>
                      <a:pt x="89" y="10"/>
                    </a:lnTo>
                    <a:lnTo>
                      <a:pt x="91" y="16"/>
                    </a:lnTo>
                    <a:lnTo>
                      <a:pt x="95" y="0"/>
                    </a:lnTo>
                    <a:lnTo>
                      <a:pt x="100" y="0"/>
                    </a:lnTo>
                    <a:lnTo>
                      <a:pt x="104" y="6"/>
                    </a:lnTo>
                    <a:lnTo>
                      <a:pt x="108" y="8"/>
                    </a:lnTo>
                    <a:lnTo>
                      <a:pt x="110" y="10"/>
                    </a:lnTo>
                    <a:lnTo>
                      <a:pt x="114" y="8"/>
                    </a:lnTo>
                    <a:lnTo>
                      <a:pt x="118" y="8"/>
                    </a:lnTo>
                    <a:lnTo>
                      <a:pt x="118" y="10"/>
                    </a:lnTo>
                    <a:lnTo>
                      <a:pt x="122" y="12"/>
                    </a:lnTo>
                    <a:lnTo>
                      <a:pt x="128" y="16"/>
                    </a:lnTo>
                    <a:lnTo>
                      <a:pt x="138" y="18"/>
                    </a:lnTo>
                    <a:lnTo>
                      <a:pt x="142" y="22"/>
                    </a:lnTo>
                    <a:lnTo>
                      <a:pt x="148" y="28"/>
                    </a:lnTo>
                    <a:lnTo>
                      <a:pt x="154" y="38"/>
                    </a:lnTo>
                    <a:lnTo>
                      <a:pt x="156" y="42"/>
                    </a:lnTo>
                    <a:lnTo>
                      <a:pt x="164" y="48"/>
                    </a:lnTo>
                    <a:lnTo>
                      <a:pt x="158" y="55"/>
                    </a:lnTo>
                    <a:lnTo>
                      <a:pt x="156" y="59"/>
                    </a:lnTo>
                    <a:lnTo>
                      <a:pt x="156" y="65"/>
                    </a:lnTo>
                    <a:lnTo>
                      <a:pt x="154" y="69"/>
                    </a:lnTo>
                    <a:lnTo>
                      <a:pt x="154" y="71"/>
                    </a:lnTo>
                    <a:lnTo>
                      <a:pt x="150" y="77"/>
                    </a:lnTo>
                    <a:lnTo>
                      <a:pt x="150" y="79"/>
                    </a:lnTo>
                    <a:lnTo>
                      <a:pt x="156" y="85"/>
                    </a:lnTo>
                    <a:lnTo>
                      <a:pt x="160" y="85"/>
                    </a:lnTo>
                    <a:lnTo>
                      <a:pt x="165" y="81"/>
                    </a:lnTo>
                    <a:lnTo>
                      <a:pt x="173" y="85"/>
                    </a:lnTo>
                    <a:lnTo>
                      <a:pt x="173" y="8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12" name="Freeform 768"/>
              <p:cNvSpPr>
                <a:spLocks/>
              </p:cNvSpPr>
              <p:nvPr/>
            </p:nvSpPr>
            <p:spPr bwMode="auto">
              <a:xfrm>
                <a:off x="5311775" y="4591050"/>
                <a:ext cx="58738" cy="38100"/>
              </a:xfrm>
              <a:custGeom>
                <a:avLst/>
                <a:gdLst/>
                <a:ahLst/>
                <a:cxnLst>
                  <a:cxn ang="0">
                    <a:pos x="6" y="0"/>
                  </a:cxn>
                  <a:cxn ang="0">
                    <a:pos x="6" y="0"/>
                  </a:cxn>
                  <a:cxn ang="0">
                    <a:pos x="6" y="4"/>
                  </a:cxn>
                  <a:cxn ang="0">
                    <a:pos x="4" y="4"/>
                  </a:cxn>
                  <a:cxn ang="0">
                    <a:pos x="4" y="10"/>
                  </a:cxn>
                  <a:cxn ang="0">
                    <a:pos x="4" y="18"/>
                  </a:cxn>
                  <a:cxn ang="0">
                    <a:pos x="0" y="22"/>
                  </a:cxn>
                  <a:cxn ang="0">
                    <a:pos x="33" y="24"/>
                  </a:cxn>
                  <a:cxn ang="0">
                    <a:pos x="37" y="0"/>
                  </a:cxn>
                  <a:cxn ang="0">
                    <a:pos x="6" y="0"/>
                  </a:cxn>
                  <a:cxn ang="0">
                    <a:pos x="6" y="0"/>
                  </a:cxn>
                </a:cxnLst>
                <a:rect l="0" t="0" r="r" b="b"/>
                <a:pathLst>
                  <a:path w="37" h="24">
                    <a:moveTo>
                      <a:pt x="6" y="0"/>
                    </a:moveTo>
                    <a:lnTo>
                      <a:pt x="6" y="0"/>
                    </a:lnTo>
                    <a:lnTo>
                      <a:pt x="6" y="4"/>
                    </a:lnTo>
                    <a:lnTo>
                      <a:pt x="4" y="4"/>
                    </a:lnTo>
                    <a:lnTo>
                      <a:pt x="4" y="10"/>
                    </a:lnTo>
                    <a:lnTo>
                      <a:pt x="4" y="18"/>
                    </a:lnTo>
                    <a:lnTo>
                      <a:pt x="0" y="22"/>
                    </a:lnTo>
                    <a:lnTo>
                      <a:pt x="33" y="24"/>
                    </a:lnTo>
                    <a:lnTo>
                      <a:pt x="37" y="0"/>
                    </a:lnTo>
                    <a:lnTo>
                      <a:pt x="6" y="0"/>
                    </a:lnTo>
                    <a:lnTo>
                      <a:pt x="6"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13" name="Freeform 769"/>
              <p:cNvSpPr>
                <a:spLocks/>
              </p:cNvSpPr>
              <p:nvPr/>
            </p:nvSpPr>
            <p:spPr bwMode="auto">
              <a:xfrm>
                <a:off x="5718175" y="3616325"/>
                <a:ext cx="293688" cy="336550"/>
              </a:xfrm>
              <a:custGeom>
                <a:avLst/>
                <a:gdLst/>
                <a:ahLst/>
                <a:cxnLst>
                  <a:cxn ang="0">
                    <a:pos x="185" y="183"/>
                  </a:cxn>
                  <a:cxn ang="0">
                    <a:pos x="179" y="167"/>
                  </a:cxn>
                  <a:cxn ang="0">
                    <a:pos x="179" y="159"/>
                  </a:cxn>
                  <a:cxn ang="0">
                    <a:pos x="169" y="136"/>
                  </a:cxn>
                  <a:cxn ang="0">
                    <a:pos x="160" y="126"/>
                  </a:cxn>
                  <a:cxn ang="0">
                    <a:pos x="156" y="108"/>
                  </a:cxn>
                  <a:cxn ang="0">
                    <a:pos x="152" y="98"/>
                  </a:cxn>
                  <a:cxn ang="0">
                    <a:pos x="148" y="88"/>
                  </a:cxn>
                  <a:cxn ang="0">
                    <a:pos x="142" y="79"/>
                  </a:cxn>
                  <a:cxn ang="0">
                    <a:pos x="132" y="61"/>
                  </a:cxn>
                  <a:cxn ang="0">
                    <a:pos x="140" y="59"/>
                  </a:cxn>
                  <a:cxn ang="0">
                    <a:pos x="146" y="71"/>
                  </a:cxn>
                  <a:cxn ang="0">
                    <a:pos x="156" y="86"/>
                  </a:cxn>
                  <a:cxn ang="0">
                    <a:pos x="169" y="71"/>
                  </a:cxn>
                  <a:cxn ang="0">
                    <a:pos x="169" y="55"/>
                  </a:cxn>
                  <a:cxn ang="0">
                    <a:pos x="165" y="17"/>
                  </a:cxn>
                  <a:cxn ang="0">
                    <a:pos x="158" y="15"/>
                  </a:cxn>
                  <a:cxn ang="0">
                    <a:pos x="148" y="17"/>
                  </a:cxn>
                  <a:cxn ang="0">
                    <a:pos x="140" y="17"/>
                  </a:cxn>
                  <a:cxn ang="0">
                    <a:pos x="136" y="15"/>
                  </a:cxn>
                  <a:cxn ang="0">
                    <a:pos x="128" y="19"/>
                  </a:cxn>
                  <a:cxn ang="0">
                    <a:pos x="120" y="17"/>
                  </a:cxn>
                  <a:cxn ang="0">
                    <a:pos x="120" y="15"/>
                  </a:cxn>
                  <a:cxn ang="0">
                    <a:pos x="114" y="12"/>
                  </a:cxn>
                  <a:cxn ang="0">
                    <a:pos x="110" y="15"/>
                  </a:cxn>
                  <a:cxn ang="0">
                    <a:pos x="112" y="17"/>
                  </a:cxn>
                  <a:cxn ang="0">
                    <a:pos x="112" y="21"/>
                  </a:cxn>
                  <a:cxn ang="0">
                    <a:pos x="108" y="17"/>
                  </a:cxn>
                  <a:cxn ang="0">
                    <a:pos x="102" y="17"/>
                  </a:cxn>
                  <a:cxn ang="0">
                    <a:pos x="93" y="21"/>
                  </a:cxn>
                  <a:cxn ang="0">
                    <a:pos x="85" y="19"/>
                  </a:cxn>
                  <a:cxn ang="0">
                    <a:pos x="73" y="21"/>
                  </a:cxn>
                  <a:cxn ang="0">
                    <a:pos x="57" y="19"/>
                  </a:cxn>
                  <a:cxn ang="0">
                    <a:pos x="47" y="17"/>
                  </a:cxn>
                  <a:cxn ang="0">
                    <a:pos x="35" y="10"/>
                  </a:cxn>
                  <a:cxn ang="0">
                    <a:pos x="22" y="8"/>
                  </a:cxn>
                  <a:cxn ang="0">
                    <a:pos x="8" y="2"/>
                  </a:cxn>
                  <a:cxn ang="0">
                    <a:pos x="0" y="2"/>
                  </a:cxn>
                  <a:cxn ang="0">
                    <a:pos x="0" y="15"/>
                  </a:cxn>
                  <a:cxn ang="0">
                    <a:pos x="6" y="27"/>
                  </a:cxn>
                  <a:cxn ang="0">
                    <a:pos x="0" y="35"/>
                  </a:cxn>
                  <a:cxn ang="0">
                    <a:pos x="0" y="49"/>
                  </a:cxn>
                  <a:cxn ang="0">
                    <a:pos x="8" y="59"/>
                  </a:cxn>
                  <a:cxn ang="0">
                    <a:pos x="128" y="207"/>
                  </a:cxn>
                  <a:cxn ang="0">
                    <a:pos x="132" y="207"/>
                  </a:cxn>
                  <a:cxn ang="0">
                    <a:pos x="150" y="212"/>
                  </a:cxn>
                  <a:cxn ang="0">
                    <a:pos x="158" y="199"/>
                  </a:cxn>
                  <a:cxn ang="0">
                    <a:pos x="169" y="187"/>
                  </a:cxn>
                  <a:cxn ang="0">
                    <a:pos x="185" y="183"/>
                  </a:cxn>
                </a:cxnLst>
                <a:rect l="0" t="0" r="r" b="b"/>
                <a:pathLst>
                  <a:path w="185" h="212">
                    <a:moveTo>
                      <a:pt x="185" y="183"/>
                    </a:moveTo>
                    <a:lnTo>
                      <a:pt x="185" y="183"/>
                    </a:lnTo>
                    <a:lnTo>
                      <a:pt x="183" y="179"/>
                    </a:lnTo>
                    <a:lnTo>
                      <a:pt x="179" y="167"/>
                    </a:lnTo>
                    <a:lnTo>
                      <a:pt x="185" y="165"/>
                    </a:lnTo>
                    <a:lnTo>
                      <a:pt x="179" y="159"/>
                    </a:lnTo>
                    <a:lnTo>
                      <a:pt x="179" y="155"/>
                    </a:lnTo>
                    <a:lnTo>
                      <a:pt x="169" y="136"/>
                    </a:lnTo>
                    <a:lnTo>
                      <a:pt x="165" y="134"/>
                    </a:lnTo>
                    <a:lnTo>
                      <a:pt x="160" y="126"/>
                    </a:lnTo>
                    <a:lnTo>
                      <a:pt x="158" y="116"/>
                    </a:lnTo>
                    <a:lnTo>
                      <a:pt x="156" y="108"/>
                    </a:lnTo>
                    <a:lnTo>
                      <a:pt x="152" y="100"/>
                    </a:lnTo>
                    <a:lnTo>
                      <a:pt x="152" y="98"/>
                    </a:lnTo>
                    <a:lnTo>
                      <a:pt x="148" y="96"/>
                    </a:lnTo>
                    <a:lnTo>
                      <a:pt x="148" y="88"/>
                    </a:lnTo>
                    <a:lnTo>
                      <a:pt x="148" y="84"/>
                    </a:lnTo>
                    <a:lnTo>
                      <a:pt x="142" y="79"/>
                    </a:lnTo>
                    <a:lnTo>
                      <a:pt x="138" y="71"/>
                    </a:lnTo>
                    <a:lnTo>
                      <a:pt x="132" y="61"/>
                    </a:lnTo>
                    <a:lnTo>
                      <a:pt x="136" y="57"/>
                    </a:lnTo>
                    <a:lnTo>
                      <a:pt x="140" y="59"/>
                    </a:lnTo>
                    <a:lnTo>
                      <a:pt x="142" y="65"/>
                    </a:lnTo>
                    <a:lnTo>
                      <a:pt x="146" y="71"/>
                    </a:lnTo>
                    <a:lnTo>
                      <a:pt x="146" y="77"/>
                    </a:lnTo>
                    <a:lnTo>
                      <a:pt x="156" y="86"/>
                    </a:lnTo>
                    <a:lnTo>
                      <a:pt x="164" y="86"/>
                    </a:lnTo>
                    <a:lnTo>
                      <a:pt x="169" y="71"/>
                    </a:lnTo>
                    <a:lnTo>
                      <a:pt x="173" y="61"/>
                    </a:lnTo>
                    <a:lnTo>
                      <a:pt x="169" y="55"/>
                    </a:lnTo>
                    <a:lnTo>
                      <a:pt x="167" y="27"/>
                    </a:lnTo>
                    <a:lnTo>
                      <a:pt x="165" y="17"/>
                    </a:lnTo>
                    <a:lnTo>
                      <a:pt x="164" y="15"/>
                    </a:lnTo>
                    <a:lnTo>
                      <a:pt x="158" y="15"/>
                    </a:lnTo>
                    <a:lnTo>
                      <a:pt x="152" y="15"/>
                    </a:lnTo>
                    <a:lnTo>
                      <a:pt x="148" y="17"/>
                    </a:lnTo>
                    <a:lnTo>
                      <a:pt x="140" y="19"/>
                    </a:lnTo>
                    <a:lnTo>
                      <a:pt x="140" y="17"/>
                    </a:lnTo>
                    <a:lnTo>
                      <a:pt x="140" y="15"/>
                    </a:lnTo>
                    <a:lnTo>
                      <a:pt x="136" y="15"/>
                    </a:lnTo>
                    <a:lnTo>
                      <a:pt x="130" y="17"/>
                    </a:lnTo>
                    <a:lnTo>
                      <a:pt x="128" y="19"/>
                    </a:lnTo>
                    <a:lnTo>
                      <a:pt x="126" y="17"/>
                    </a:lnTo>
                    <a:lnTo>
                      <a:pt x="120" y="17"/>
                    </a:lnTo>
                    <a:lnTo>
                      <a:pt x="118" y="15"/>
                    </a:lnTo>
                    <a:lnTo>
                      <a:pt x="120" y="15"/>
                    </a:lnTo>
                    <a:lnTo>
                      <a:pt x="120" y="12"/>
                    </a:lnTo>
                    <a:lnTo>
                      <a:pt x="114" y="12"/>
                    </a:lnTo>
                    <a:lnTo>
                      <a:pt x="112" y="12"/>
                    </a:lnTo>
                    <a:lnTo>
                      <a:pt x="110" y="15"/>
                    </a:lnTo>
                    <a:lnTo>
                      <a:pt x="112" y="15"/>
                    </a:lnTo>
                    <a:lnTo>
                      <a:pt x="112" y="17"/>
                    </a:lnTo>
                    <a:lnTo>
                      <a:pt x="112" y="19"/>
                    </a:lnTo>
                    <a:lnTo>
                      <a:pt x="112" y="21"/>
                    </a:lnTo>
                    <a:lnTo>
                      <a:pt x="108" y="19"/>
                    </a:lnTo>
                    <a:lnTo>
                      <a:pt x="108" y="17"/>
                    </a:lnTo>
                    <a:lnTo>
                      <a:pt x="110" y="15"/>
                    </a:lnTo>
                    <a:lnTo>
                      <a:pt x="102" y="17"/>
                    </a:lnTo>
                    <a:lnTo>
                      <a:pt x="95" y="15"/>
                    </a:lnTo>
                    <a:lnTo>
                      <a:pt x="93" y="21"/>
                    </a:lnTo>
                    <a:lnTo>
                      <a:pt x="91" y="21"/>
                    </a:lnTo>
                    <a:lnTo>
                      <a:pt x="85" y="19"/>
                    </a:lnTo>
                    <a:lnTo>
                      <a:pt x="81" y="21"/>
                    </a:lnTo>
                    <a:lnTo>
                      <a:pt x="73" y="21"/>
                    </a:lnTo>
                    <a:lnTo>
                      <a:pt x="67" y="17"/>
                    </a:lnTo>
                    <a:lnTo>
                      <a:pt x="57" y="19"/>
                    </a:lnTo>
                    <a:lnTo>
                      <a:pt x="47" y="19"/>
                    </a:lnTo>
                    <a:lnTo>
                      <a:pt x="47" y="17"/>
                    </a:lnTo>
                    <a:lnTo>
                      <a:pt x="37" y="15"/>
                    </a:lnTo>
                    <a:lnTo>
                      <a:pt x="35" y="10"/>
                    </a:lnTo>
                    <a:lnTo>
                      <a:pt x="28" y="8"/>
                    </a:lnTo>
                    <a:lnTo>
                      <a:pt x="22" y="8"/>
                    </a:lnTo>
                    <a:lnTo>
                      <a:pt x="12" y="10"/>
                    </a:lnTo>
                    <a:lnTo>
                      <a:pt x="8" y="2"/>
                    </a:lnTo>
                    <a:lnTo>
                      <a:pt x="6" y="0"/>
                    </a:lnTo>
                    <a:lnTo>
                      <a:pt x="0" y="2"/>
                    </a:lnTo>
                    <a:lnTo>
                      <a:pt x="0" y="8"/>
                    </a:lnTo>
                    <a:lnTo>
                      <a:pt x="0" y="15"/>
                    </a:lnTo>
                    <a:lnTo>
                      <a:pt x="6" y="21"/>
                    </a:lnTo>
                    <a:lnTo>
                      <a:pt x="6" y="27"/>
                    </a:lnTo>
                    <a:lnTo>
                      <a:pt x="2" y="29"/>
                    </a:lnTo>
                    <a:lnTo>
                      <a:pt x="0" y="35"/>
                    </a:lnTo>
                    <a:lnTo>
                      <a:pt x="0" y="41"/>
                    </a:lnTo>
                    <a:lnTo>
                      <a:pt x="0" y="49"/>
                    </a:lnTo>
                    <a:lnTo>
                      <a:pt x="2" y="51"/>
                    </a:lnTo>
                    <a:lnTo>
                      <a:pt x="8" y="59"/>
                    </a:lnTo>
                    <a:lnTo>
                      <a:pt x="8" y="207"/>
                    </a:lnTo>
                    <a:lnTo>
                      <a:pt x="128" y="207"/>
                    </a:lnTo>
                    <a:lnTo>
                      <a:pt x="132" y="205"/>
                    </a:lnTo>
                    <a:lnTo>
                      <a:pt x="132" y="207"/>
                    </a:lnTo>
                    <a:lnTo>
                      <a:pt x="148" y="207"/>
                    </a:lnTo>
                    <a:lnTo>
                      <a:pt x="150" y="212"/>
                    </a:lnTo>
                    <a:lnTo>
                      <a:pt x="158" y="209"/>
                    </a:lnTo>
                    <a:lnTo>
                      <a:pt x="158" y="199"/>
                    </a:lnTo>
                    <a:lnTo>
                      <a:pt x="165" y="197"/>
                    </a:lnTo>
                    <a:lnTo>
                      <a:pt x="169" y="187"/>
                    </a:lnTo>
                    <a:lnTo>
                      <a:pt x="175" y="187"/>
                    </a:lnTo>
                    <a:lnTo>
                      <a:pt x="185" y="183"/>
                    </a:lnTo>
                    <a:lnTo>
                      <a:pt x="185" y="18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14" name="Freeform 771"/>
              <p:cNvSpPr>
                <a:spLocks/>
              </p:cNvSpPr>
              <p:nvPr/>
            </p:nvSpPr>
            <p:spPr bwMode="auto">
              <a:xfrm>
                <a:off x="5351463" y="4548188"/>
                <a:ext cx="201613" cy="274638"/>
              </a:xfrm>
              <a:custGeom>
                <a:avLst/>
                <a:gdLst/>
                <a:ahLst/>
                <a:cxnLst>
                  <a:cxn ang="0">
                    <a:pos x="16" y="167"/>
                  </a:cxn>
                  <a:cxn ang="0">
                    <a:pos x="22" y="165"/>
                  </a:cxn>
                  <a:cxn ang="0">
                    <a:pos x="30" y="163"/>
                  </a:cxn>
                  <a:cxn ang="0">
                    <a:pos x="38" y="165"/>
                  </a:cxn>
                  <a:cxn ang="0">
                    <a:pos x="48" y="165"/>
                  </a:cxn>
                  <a:cxn ang="0">
                    <a:pos x="50" y="155"/>
                  </a:cxn>
                  <a:cxn ang="0">
                    <a:pos x="64" y="155"/>
                  </a:cxn>
                  <a:cxn ang="0">
                    <a:pos x="71" y="171"/>
                  </a:cxn>
                  <a:cxn ang="0">
                    <a:pos x="89" y="155"/>
                  </a:cxn>
                  <a:cxn ang="0">
                    <a:pos x="97" y="136"/>
                  </a:cxn>
                  <a:cxn ang="0">
                    <a:pos x="99" y="118"/>
                  </a:cxn>
                  <a:cxn ang="0">
                    <a:pos x="107" y="98"/>
                  </a:cxn>
                  <a:cxn ang="0">
                    <a:pos x="109" y="85"/>
                  </a:cxn>
                  <a:cxn ang="0">
                    <a:pos x="117" y="59"/>
                  </a:cxn>
                  <a:cxn ang="0">
                    <a:pos x="117" y="37"/>
                  </a:cxn>
                  <a:cxn ang="0">
                    <a:pos x="125" y="20"/>
                  </a:cxn>
                  <a:cxn ang="0">
                    <a:pos x="113" y="4"/>
                  </a:cxn>
                  <a:cxn ang="0">
                    <a:pos x="101" y="4"/>
                  </a:cxn>
                  <a:cxn ang="0">
                    <a:pos x="97" y="14"/>
                  </a:cxn>
                  <a:cxn ang="0">
                    <a:pos x="89" y="25"/>
                  </a:cxn>
                  <a:cxn ang="0">
                    <a:pos x="73" y="29"/>
                  </a:cxn>
                  <a:cxn ang="0">
                    <a:pos x="62" y="25"/>
                  </a:cxn>
                  <a:cxn ang="0">
                    <a:pos x="40" y="37"/>
                  </a:cxn>
                  <a:cxn ang="0">
                    <a:pos x="44" y="45"/>
                  </a:cxn>
                  <a:cxn ang="0">
                    <a:pos x="64" y="45"/>
                  </a:cxn>
                  <a:cxn ang="0">
                    <a:pos x="54" y="57"/>
                  </a:cxn>
                  <a:cxn ang="0">
                    <a:pos x="48" y="71"/>
                  </a:cxn>
                  <a:cxn ang="0">
                    <a:pos x="50" y="77"/>
                  </a:cxn>
                  <a:cxn ang="0">
                    <a:pos x="54" y="90"/>
                  </a:cxn>
                  <a:cxn ang="0">
                    <a:pos x="56" y="104"/>
                  </a:cxn>
                  <a:cxn ang="0">
                    <a:pos x="58" y="112"/>
                  </a:cxn>
                  <a:cxn ang="0">
                    <a:pos x="56" y="128"/>
                  </a:cxn>
                  <a:cxn ang="0">
                    <a:pos x="48" y="118"/>
                  </a:cxn>
                  <a:cxn ang="0">
                    <a:pos x="34" y="122"/>
                  </a:cxn>
                  <a:cxn ang="0">
                    <a:pos x="26" y="116"/>
                  </a:cxn>
                  <a:cxn ang="0">
                    <a:pos x="18" y="122"/>
                  </a:cxn>
                  <a:cxn ang="0">
                    <a:pos x="18" y="128"/>
                  </a:cxn>
                  <a:cxn ang="0">
                    <a:pos x="16" y="136"/>
                  </a:cxn>
                  <a:cxn ang="0">
                    <a:pos x="18" y="152"/>
                  </a:cxn>
                  <a:cxn ang="0">
                    <a:pos x="4" y="146"/>
                  </a:cxn>
                  <a:cxn ang="0">
                    <a:pos x="0" y="157"/>
                  </a:cxn>
                  <a:cxn ang="0">
                    <a:pos x="8" y="165"/>
                  </a:cxn>
                  <a:cxn ang="0">
                    <a:pos x="16" y="171"/>
                  </a:cxn>
                </a:cxnLst>
                <a:rect l="0" t="0" r="r" b="b"/>
                <a:pathLst>
                  <a:path w="127" h="173">
                    <a:moveTo>
                      <a:pt x="16" y="171"/>
                    </a:moveTo>
                    <a:lnTo>
                      <a:pt x="16" y="171"/>
                    </a:lnTo>
                    <a:lnTo>
                      <a:pt x="16" y="167"/>
                    </a:lnTo>
                    <a:lnTo>
                      <a:pt x="20" y="167"/>
                    </a:lnTo>
                    <a:lnTo>
                      <a:pt x="26" y="167"/>
                    </a:lnTo>
                    <a:lnTo>
                      <a:pt x="22" y="165"/>
                    </a:lnTo>
                    <a:lnTo>
                      <a:pt x="26" y="163"/>
                    </a:lnTo>
                    <a:lnTo>
                      <a:pt x="28" y="163"/>
                    </a:lnTo>
                    <a:lnTo>
                      <a:pt x="30" y="163"/>
                    </a:lnTo>
                    <a:lnTo>
                      <a:pt x="34" y="165"/>
                    </a:lnTo>
                    <a:lnTo>
                      <a:pt x="36" y="165"/>
                    </a:lnTo>
                    <a:lnTo>
                      <a:pt x="38" y="165"/>
                    </a:lnTo>
                    <a:lnTo>
                      <a:pt x="40" y="163"/>
                    </a:lnTo>
                    <a:lnTo>
                      <a:pt x="44" y="163"/>
                    </a:lnTo>
                    <a:lnTo>
                      <a:pt x="48" y="165"/>
                    </a:lnTo>
                    <a:lnTo>
                      <a:pt x="50" y="163"/>
                    </a:lnTo>
                    <a:lnTo>
                      <a:pt x="50" y="161"/>
                    </a:lnTo>
                    <a:lnTo>
                      <a:pt x="50" y="155"/>
                    </a:lnTo>
                    <a:lnTo>
                      <a:pt x="56" y="157"/>
                    </a:lnTo>
                    <a:lnTo>
                      <a:pt x="62" y="157"/>
                    </a:lnTo>
                    <a:lnTo>
                      <a:pt x="64" y="155"/>
                    </a:lnTo>
                    <a:lnTo>
                      <a:pt x="64" y="167"/>
                    </a:lnTo>
                    <a:lnTo>
                      <a:pt x="65" y="173"/>
                    </a:lnTo>
                    <a:lnTo>
                      <a:pt x="71" y="171"/>
                    </a:lnTo>
                    <a:lnTo>
                      <a:pt x="81" y="167"/>
                    </a:lnTo>
                    <a:lnTo>
                      <a:pt x="89" y="161"/>
                    </a:lnTo>
                    <a:lnTo>
                      <a:pt x="89" y="155"/>
                    </a:lnTo>
                    <a:lnTo>
                      <a:pt x="93" y="148"/>
                    </a:lnTo>
                    <a:lnTo>
                      <a:pt x="93" y="142"/>
                    </a:lnTo>
                    <a:lnTo>
                      <a:pt x="97" y="136"/>
                    </a:lnTo>
                    <a:lnTo>
                      <a:pt x="97" y="132"/>
                    </a:lnTo>
                    <a:lnTo>
                      <a:pt x="97" y="124"/>
                    </a:lnTo>
                    <a:lnTo>
                      <a:pt x="99" y="118"/>
                    </a:lnTo>
                    <a:lnTo>
                      <a:pt x="101" y="112"/>
                    </a:lnTo>
                    <a:lnTo>
                      <a:pt x="101" y="104"/>
                    </a:lnTo>
                    <a:lnTo>
                      <a:pt x="107" y="98"/>
                    </a:lnTo>
                    <a:lnTo>
                      <a:pt x="107" y="100"/>
                    </a:lnTo>
                    <a:lnTo>
                      <a:pt x="109" y="90"/>
                    </a:lnTo>
                    <a:lnTo>
                      <a:pt x="109" y="85"/>
                    </a:lnTo>
                    <a:lnTo>
                      <a:pt x="113" y="77"/>
                    </a:lnTo>
                    <a:lnTo>
                      <a:pt x="117" y="69"/>
                    </a:lnTo>
                    <a:lnTo>
                      <a:pt x="117" y="59"/>
                    </a:lnTo>
                    <a:lnTo>
                      <a:pt x="117" y="51"/>
                    </a:lnTo>
                    <a:lnTo>
                      <a:pt x="117" y="45"/>
                    </a:lnTo>
                    <a:lnTo>
                      <a:pt x="117" y="37"/>
                    </a:lnTo>
                    <a:lnTo>
                      <a:pt x="119" y="29"/>
                    </a:lnTo>
                    <a:lnTo>
                      <a:pt x="119" y="25"/>
                    </a:lnTo>
                    <a:lnTo>
                      <a:pt x="125" y="20"/>
                    </a:lnTo>
                    <a:lnTo>
                      <a:pt x="127" y="12"/>
                    </a:lnTo>
                    <a:lnTo>
                      <a:pt x="127" y="0"/>
                    </a:lnTo>
                    <a:lnTo>
                      <a:pt x="113" y="4"/>
                    </a:lnTo>
                    <a:lnTo>
                      <a:pt x="111" y="4"/>
                    </a:lnTo>
                    <a:lnTo>
                      <a:pt x="107" y="2"/>
                    </a:lnTo>
                    <a:lnTo>
                      <a:pt x="101" y="4"/>
                    </a:lnTo>
                    <a:lnTo>
                      <a:pt x="101" y="10"/>
                    </a:lnTo>
                    <a:lnTo>
                      <a:pt x="99" y="12"/>
                    </a:lnTo>
                    <a:lnTo>
                      <a:pt x="97" y="14"/>
                    </a:lnTo>
                    <a:lnTo>
                      <a:pt x="93" y="14"/>
                    </a:lnTo>
                    <a:lnTo>
                      <a:pt x="91" y="18"/>
                    </a:lnTo>
                    <a:lnTo>
                      <a:pt x="89" y="25"/>
                    </a:lnTo>
                    <a:lnTo>
                      <a:pt x="91" y="31"/>
                    </a:lnTo>
                    <a:lnTo>
                      <a:pt x="83" y="29"/>
                    </a:lnTo>
                    <a:lnTo>
                      <a:pt x="73" y="29"/>
                    </a:lnTo>
                    <a:lnTo>
                      <a:pt x="67" y="29"/>
                    </a:lnTo>
                    <a:lnTo>
                      <a:pt x="65" y="27"/>
                    </a:lnTo>
                    <a:lnTo>
                      <a:pt x="62" y="25"/>
                    </a:lnTo>
                    <a:lnTo>
                      <a:pt x="54" y="25"/>
                    </a:lnTo>
                    <a:lnTo>
                      <a:pt x="40" y="25"/>
                    </a:lnTo>
                    <a:lnTo>
                      <a:pt x="40" y="37"/>
                    </a:lnTo>
                    <a:lnTo>
                      <a:pt x="40" y="41"/>
                    </a:lnTo>
                    <a:lnTo>
                      <a:pt x="40" y="45"/>
                    </a:lnTo>
                    <a:lnTo>
                      <a:pt x="44" y="45"/>
                    </a:lnTo>
                    <a:lnTo>
                      <a:pt x="48" y="41"/>
                    </a:lnTo>
                    <a:lnTo>
                      <a:pt x="54" y="41"/>
                    </a:lnTo>
                    <a:lnTo>
                      <a:pt x="64" y="45"/>
                    </a:lnTo>
                    <a:lnTo>
                      <a:pt x="62" y="57"/>
                    </a:lnTo>
                    <a:lnTo>
                      <a:pt x="58" y="57"/>
                    </a:lnTo>
                    <a:lnTo>
                      <a:pt x="54" y="57"/>
                    </a:lnTo>
                    <a:lnTo>
                      <a:pt x="48" y="59"/>
                    </a:lnTo>
                    <a:lnTo>
                      <a:pt x="46" y="65"/>
                    </a:lnTo>
                    <a:lnTo>
                      <a:pt x="48" y="71"/>
                    </a:lnTo>
                    <a:lnTo>
                      <a:pt x="46" y="71"/>
                    </a:lnTo>
                    <a:lnTo>
                      <a:pt x="46" y="75"/>
                    </a:lnTo>
                    <a:lnTo>
                      <a:pt x="50" y="77"/>
                    </a:lnTo>
                    <a:lnTo>
                      <a:pt x="54" y="81"/>
                    </a:lnTo>
                    <a:lnTo>
                      <a:pt x="54" y="87"/>
                    </a:lnTo>
                    <a:lnTo>
                      <a:pt x="54" y="90"/>
                    </a:lnTo>
                    <a:lnTo>
                      <a:pt x="54" y="96"/>
                    </a:lnTo>
                    <a:lnTo>
                      <a:pt x="56" y="98"/>
                    </a:lnTo>
                    <a:lnTo>
                      <a:pt x="56" y="104"/>
                    </a:lnTo>
                    <a:lnTo>
                      <a:pt x="54" y="106"/>
                    </a:lnTo>
                    <a:lnTo>
                      <a:pt x="54" y="108"/>
                    </a:lnTo>
                    <a:lnTo>
                      <a:pt x="58" y="112"/>
                    </a:lnTo>
                    <a:lnTo>
                      <a:pt x="58" y="118"/>
                    </a:lnTo>
                    <a:lnTo>
                      <a:pt x="56" y="126"/>
                    </a:lnTo>
                    <a:lnTo>
                      <a:pt x="56" y="128"/>
                    </a:lnTo>
                    <a:lnTo>
                      <a:pt x="54" y="126"/>
                    </a:lnTo>
                    <a:lnTo>
                      <a:pt x="48" y="122"/>
                    </a:lnTo>
                    <a:lnTo>
                      <a:pt x="48" y="118"/>
                    </a:lnTo>
                    <a:lnTo>
                      <a:pt x="46" y="118"/>
                    </a:lnTo>
                    <a:lnTo>
                      <a:pt x="38" y="118"/>
                    </a:lnTo>
                    <a:lnTo>
                      <a:pt x="34" y="122"/>
                    </a:lnTo>
                    <a:lnTo>
                      <a:pt x="34" y="118"/>
                    </a:lnTo>
                    <a:lnTo>
                      <a:pt x="28" y="116"/>
                    </a:lnTo>
                    <a:lnTo>
                      <a:pt x="26" y="116"/>
                    </a:lnTo>
                    <a:lnTo>
                      <a:pt x="28" y="122"/>
                    </a:lnTo>
                    <a:lnTo>
                      <a:pt x="26" y="122"/>
                    </a:lnTo>
                    <a:lnTo>
                      <a:pt x="18" y="122"/>
                    </a:lnTo>
                    <a:lnTo>
                      <a:pt x="16" y="122"/>
                    </a:lnTo>
                    <a:lnTo>
                      <a:pt x="16" y="126"/>
                    </a:lnTo>
                    <a:lnTo>
                      <a:pt x="18" y="128"/>
                    </a:lnTo>
                    <a:lnTo>
                      <a:pt x="16" y="132"/>
                    </a:lnTo>
                    <a:lnTo>
                      <a:pt x="16" y="134"/>
                    </a:lnTo>
                    <a:lnTo>
                      <a:pt x="16" y="136"/>
                    </a:lnTo>
                    <a:lnTo>
                      <a:pt x="18" y="144"/>
                    </a:lnTo>
                    <a:lnTo>
                      <a:pt x="20" y="148"/>
                    </a:lnTo>
                    <a:lnTo>
                      <a:pt x="18" y="152"/>
                    </a:lnTo>
                    <a:lnTo>
                      <a:pt x="16" y="152"/>
                    </a:lnTo>
                    <a:lnTo>
                      <a:pt x="10" y="148"/>
                    </a:lnTo>
                    <a:lnTo>
                      <a:pt x="4" y="146"/>
                    </a:lnTo>
                    <a:lnTo>
                      <a:pt x="2" y="148"/>
                    </a:lnTo>
                    <a:lnTo>
                      <a:pt x="0" y="153"/>
                    </a:lnTo>
                    <a:lnTo>
                      <a:pt x="0" y="157"/>
                    </a:lnTo>
                    <a:lnTo>
                      <a:pt x="2" y="161"/>
                    </a:lnTo>
                    <a:lnTo>
                      <a:pt x="8" y="163"/>
                    </a:lnTo>
                    <a:lnTo>
                      <a:pt x="8" y="165"/>
                    </a:lnTo>
                    <a:lnTo>
                      <a:pt x="10" y="165"/>
                    </a:lnTo>
                    <a:lnTo>
                      <a:pt x="10" y="171"/>
                    </a:lnTo>
                    <a:lnTo>
                      <a:pt x="16" y="171"/>
                    </a:lnTo>
                    <a:lnTo>
                      <a:pt x="16" y="17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15" name="Freeform 773"/>
              <p:cNvSpPr>
                <a:spLocks/>
              </p:cNvSpPr>
              <p:nvPr/>
            </p:nvSpPr>
            <p:spPr bwMode="auto">
              <a:xfrm>
                <a:off x="5427663" y="4206875"/>
                <a:ext cx="42863" cy="28575"/>
              </a:xfrm>
              <a:custGeom>
                <a:avLst/>
                <a:gdLst/>
                <a:ahLst/>
                <a:cxnLst>
                  <a:cxn ang="0">
                    <a:pos x="0" y="0"/>
                  </a:cxn>
                  <a:cxn ang="0">
                    <a:pos x="0" y="0"/>
                  </a:cxn>
                  <a:cxn ang="0">
                    <a:pos x="6" y="0"/>
                  </a:cxn>
                  <a:cxn ang="0">
                    <a:pos x="6" y="6"/>
                  </a:cxn>
                  <a:cxn ang="0">
                    <a:pos x="16" y="10"/>
                  </a:cxn>
                  <a:cxn ang="0">
                    <a:pos x="27" y="10"/>
                  </a:cxn>
                  <a:cxn ang="0">
                    <a:pos x="27" y="18"/>
                  </a:cxn>
                  <a:cxn ang="0">
                    <a:pos x="25" y="18"/>
                  </a:cxn>
                  <a:cxn ang="0">
                    <a:pos x="23" y="16"/>
                  </a:cxn>
                  <a:cxn ang="0">
                    <a:pos x="16" y="16"/>
                  </a:cxn>
                  <a:cxn ang="0">
                    <a:pos x="10" y="18"/>
                  </a:cxn>
                  <a:cxn ang="0">
                    <a:pos x="0" y="0"/>
                  </a:cxn>
                </a:cxnLst>
                <a:rect l="0" t="0" r="r" b="b"/>
                <a:pathLst>
                  <a:path w="27" h="18">
                    <a:moveTo>
                      <a:pt x="0" y="0"/>
                    </a:moveTo>
                    <a:lnTo>
                      <a:pt x="0" y="0"/>
                    </a:lnTo>
                    <a:lnTo>
                      <a:pt x="6" y="0"/>
                    </a:lnTo>
                    <a:lnTo>
                      <a:pt x="6" y="6"/>
                    </a:lnTo>
                    <a:lnTo>
                      <a:pt x="16" y="10"/>
                    </a:lnTo>
                    <a:lnTo>
                      <a:pt x="27" y="10"/>
                    </a:lnTo>
                    <a:lnTo>
                      <a:pt x="27" y="18"/>
                    </a:lnTo>
                    <a:lnTo>
                      <a:pt x="25" y="18"/>
                    </a:lnTo>
                    <a:lnTo>
                      <a:pt x="23" y="16"/>
                    </a:lnTo>
                    <a:lnTo>
                      <a:pt x="16" y="16"/>
                    </a:lnTo>
                    <a:lnTo>
                      <a:pt x="10" y="18"/>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016" name="Freeform 774"/>
              <p:cNvSpPr>
                <a:spLocks/>
              </p:cNvSpPr>
              <p:nvPr/>
            </p:nvSpPr>
            <p:spPr bwMode="auto">
              <a:xfrm>
                <a:off x="5427663" y="4206875"/>
                <a:ext cx="42863" cy="28575"/>
              </a:xfrm>
              <a:custGeom>
                <a:avLst/>
                <a:gdLst/>
                <a:ahLst/>
                <a:cxnLst>
                  <a:cxn ang="0">
                    <a:pos x="0" y="0"/>
                  </a:cxn>
                  <a:cxn ang="0">
                    <a:pos x="0" y="0"/>
                  </a:cxn>
                  <a:cxn ang="0">
                    <a:pos x="6" y="0"/>
                  </a:cxn>
                  <a:cxn ang="0">
                    <a:pos x="6" y="6"/>
                  </a:cxn>
                  <a:cxn ang="0">
                    <a:pos x="16" y="10"/>
                  </a:cxn>
                  <a:cxn ang="0">
                    <a:pos x="27" y="10"/>
                  </a:cxn>
                  <a:cxn ang="0">
                    <a:pos x="27" y="18"/>
                  </a:cxn>
                  <a:cxn ang="0">
                    <a:pos x="25" y="18"/>
                  </a:cxn>
                  <a:cxn ang="0">
                    <a:pos x="23" y="16"/>
                  </a:cxn>
                  <a:cxn ang="0">
                    <a:pos x="16" y="16"/>
                  </a:cxn>
                  <a:cxn ang="0">
                    <a:pos x="10" y="18"/>
                  </a:cxn>
                  <a:cxn ang="0">
                    <a:pos x="0" y="0"/>
                  </a:cxn>
                </a:cxnLst>
                <a:rect l="0" t="0" r="r" b="b"/>
                <a:pathLst>
                  <a:path w="27" h="18">
                    <a:moveTo>
                      <a:pt x="0" y="0"/>
                    </a:moveTo>
                    <a:lnTo>
                      <a:pt x="0" y="0"/>
                    </a:lnTo>
                    <a:lnTo>
                      <a:pt x="6" y="0"/>
                    </a:lnTo>
                    <a:lnTo>
                      <a:pt x="6" y="6"/>
                    </a:lnTo>
                    <a:lnTo>
                      <a:pt x="16" y="10"/>
                    </a:lnTo>
                    <a:lnTo>
                      <a:pt x="27" y="10"/>
                    </a:lnTo>
                    <a:lnTo>
                      <a:pt x="27" y="18"/>
                    </a:lnTo>
                    <a:lnTo>
                      <a:pt x="25" y="18"/>
                    </a:lnTo>
                    <a:lnTo>
                      <a:pt x="23" y="16"/>
                    </a:lnTo>
                    <a:lnTo>
                      <a:pt x="16" y="16"/>
                    </a:lnTo>
                    <a:lnTo>
                      <a:pt x="10" y="18"/>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17" name="Freeform 779"/>
              <p:cNvSpPr>
                <a:spLocks/>
              </p:cNvSpPr>
              <p:nvPr/>
            </p:nvSpPr>
            <p:spPr bwMode="auto">
              <a:xfrm>
                <a:off x="5580063" y="5264150"/>
                <a:ext cx="260350" cy="303213"/>
              </a:xfrm>
              <a:custGeom>
                <a:avLst/>
                <a:gdLst/>
                <a:ahLst/>
                <a:cxnLst>
                  <a:cxn ang="0">
                    <a:pos x="0" y="156"/>
                  </a:cxn>
                  <a:cxn ang="0">
                    <a:pos x="8" y="162"/>
                  </a:cxn>
                  <a:cxn ang="0">
                    <a:pos x="14" y="175"/>
                  </a:cxn>
                  <a:cxn ang="0">
                    <a:pos x="12" y="189"/>
                  </a:cxn>
                  <a:cxn ang="0">
                    <a:pos x="18" y="191"/>
                  </a:cxn>
                  <a:cxn ang="0">
                    <a:pos x="22" y="189"/>
                  </a:cxn>
                  <a:cxn ang="0">
                    <a:pos x="36" y="183"/>
                  </a:cxn>
                  <a:cxn ang="0">
                    <a:pos x="50" y="175"/>
                  </a:cxn>
                  <a:cxn ang="0">
                    <a:pos x="57" y="169"/>
                  </a:cxn>
                  <a:cxn ang="0">
                    <a:pos x="59" y="162"/>
                  </a:cxn>
                  <a:cxn ang="0">
                    <a:pos x="67" y="160"/>
                  </a:cxn>
                  <a:cxn ang="0">
                    <a:pos x="73" y="164"/>
                  </a:cxn>
                  <a:cxn ang="0">
                    <a:pos x="77" y="162"/>
                  </a:cxn>
                  <a:cxn ang="0">
                    <a:pos x="83" y="164"/>
                  </a:cxn>
                  <a:cxn ang="0">
                    <a:pos x="93" y="164"/>
                  </a:cxn>
                  <a:cxn ang="0">
                    <a:pos x="99" y="165"/>
                  </a:cxn>
                  <a:cxn ang="0">
                    <a:pos x="103" y="140"/>
                  </a:cxn>
                  <a:cxn ang="0">
                    <a:pos x="113" y="136"/>
                  </a:cxn>
                  <a:cxn ang="0">
                    <a:pos x="115" y="128"/>
                  </a:cxn>
                  <a:cxn ang="0">
                    <a:pos x="117" y="118"/>
                  </a:cxn>
                  <a:cxn ang="0">
                    <a:pos x="124" y="112"/>
                  </a:cxn>
                  <a:cxn ang="0">
                    <a:pos x="132" y="106"/>
                  </a:cxn>
                  <a:cxn ang="0">
                    <a:pos x="146" y="98"/>
                  </a:cxn>
                  <a:cxn ang="0">
                    <a:pos x="150" y="97"/>
                  </a:cxn>
                  <a:cxn ang="0">
                    <a:pos x="154" y="97"/>
                  </a:cxn>
                  <a:cxn ang="0">
                    <a:pos x="162" y="93"/>
                  </a:cxn>
                  <a:cxn ang="0">
                    <a:pos x="162" y="87"/>
                  </a:cxn>
                  <a:cxn ang="0">
                    <a:pos x="154" y="83"/>
                  </a:cxn>
                  <a:cxn ang="0">
                    <a:pos x="150" y="83"/>
                  </a:cxn>
                  <a:cxn ang="0">
                    <a:pos x="144" y="77"/>
                  </a:cxn>
                  <a:cxn ang="0">
                    <a:pos x="144" y="65"/>
                  </a:cxn>
                  <a:cxn ang="0">
                    <a:pos x="142" y="63"/>
                  </a:cxn>
                  <a:cxn ang="0">
                    <a:pos x="136" y="55"/>
                  </a:cxn>
                  <a:cxn ang="0">
                    <a:pos x="132" y="45"/>
                  </a:cxn>
                  <a:cxn ang="0">
                    <a:pos x="124" y="39"/>
                  </a:cxn>
                  <a:cxn ang="0">
                    <a:pos x="122" y="35"/>
                  </a:cxn>
                  <a:cxn ang="0">
                    <a:pos x="120" y="37"/>
                  </a:cxn>
                  <a:cxn ang="0">
                    <a:pos x="115" y="37"/>
                  </a:cxn>
                  <a:cxn ang="0">
                    <a:pos x="113" y="32"/>
                  </a:cxn>
                  <a:cxn ang="0">
                    <a:pos x="103" y="20"/>
                  </a:cxn>
                  <a:cxn ang="0">
                    <a:pos x="99" y="12"/>
                  </a:cxn>
                  <a:cxn ang="0">
                    <a:pos x="95" y="8"/>
                  </a:cxn>
                  <a:cxn ang="0">
                    <a:pos x="93" y="0"/>
                  </a:cxn>
                  <a:cxn ang="0">
                    <a:pos x="87" y="0"/>
                  </a:cxn>
                  <a:cxn ang="0">
                    <a:pos x="83" y="6"/>
                  </a:cxn>
                  <a:cxn ang="0">
                    <a:pos x="77" y="2"/>
                  </a:cxn>
                  <a:cxn ang="0">
                    <a:pos x="75" y="8"/>
                  </a:cxn>
                  <a:cxn ang="0">
                    <a:pos x="69" y="8"/>
                  </a:cxn>
                  <a:cxn ang="0">
                    <a:pos x="20" y="10"/>
                  </a:cxn>
                  <a:cxn ang="0">
                    <a:pos x="0" y="83"/>
                  </a:cxn>
                  <a:cxn ang="0">
                    <a:pos x="0" y="156"/>
                  </a:cxn>
                </a:cxnLst>
                <a:rect l="0" t="0" r="r" b="b"/>
                <a:pathLst>
                  <a:path w="164" h="191">
                    <a:moveTo>
                      <a:pt x="0" y="156"/>
                    </a:moveTo>
                    <a:lnTo>
                      <a:pt x="0" y="156"/>
                    </a:lnTo>
                    <a:lnTo>
                      <a:pt x="4" y="160"/>
                    </a:lnTo>
                    <a:lnTo>
                      <a:pt x="8" y="162"/>
                    </a:lnTo>
                    <a:lnTo>
                      <a:pt x="12" y="165"/>
                    </a:lnTo>
                    <a:lnTo>
                      <a:pt x="14" y="175"/>
                    </a:lnTo>
                    <a:lnTo>
                      <a:pt x="12" y="181"/>
                    </a:lnTo>
                    <a:lnTo>
                      <a:pt x="12" y="189"/>
                    </a:lnTo>
                    <a:lnTo>
                      <a:pt x="14" y="191"/>
                    </a:lnTo>
                    <a:lnTo>
                      <a:pt x="18" y="191"/>
                    </a:lnTo>
                    <a:lnTo>
                      <a:pt x="20" y="191"/>
                    </a:lnTo>
                    <a:lnTo>
                      <a:pt x="22" y="189"/>
                    </a:lnTo>
                    <a:lnTo>
                      <a:pt x="26" y="189"/>
                    </a:lnTo>
                    <a:lnTo>
                      <a:pt x="36" y="183"/>
                    </a:lnTo>
                    <a:lnTo>
                      <a:pt x="40" y="181"/>
                    </a:lnTo>
                    <a:lnTo>
                      <a:pt x="50" y="175"/>
                    </a:lnTo>
                    <a:lnTo>
                      <a:pt x="55" y="171"/>
                    </a:lnTo>
                    <a:lnTo>
                      <a:pt x="57" y="169"/>
                    </a:lnTo>
                    <a:lnTo>
                      <a:pt x="57" y="164"/>
                    </a:lnTo>
                    <a:lnTo>
                      <a:pt x="59" y="162"/>
                    </a:lnTo>
                    <a:lnTo>
                      <a:pt x="63" y="160"/>
                    </a:lnTo>
                    <a:lnTo>
                      <a:pt x="67" y="160"/>
                    </a:lnTo>
                    <a:lnTo>
                      <a:pt x="69" y="164"/>
                    </a:lnTo>
                    <a:lnTo>
                      <a:pt x="73" y="164"/>
                    </a:lnTo>
                    <a:lnTo>
                      <a:pt x="75" y="162"/>
                    </a:lnTo>
                    <a:lnTo>
                      <a:pt x="77" y="162"/>
                    </a:lnTo>
                    <a:lnTo>
                      <a:pt x="79" y="164"/>
                    </a:lnTo>
                    <a:lnTo>
                      <a:pt x="83" y="164"/>
                    </a:lnTo>
                    <a:lnTo>
                      <a:pt x="87" y="164"/>
                    </a:lnTo>
                    <a:lnTo>
                      <a:pt x="93" y="164"/>
                    </a:lnTo>
                    <a:lnTo>
                      <a:pt x="97" y="165"/>
                    </a:lnTo>
                    <a:lnTo>
                      <a:pt x="99" y="165"/>
                    </a:lnTo>
                    <a:lnTo>
                      <a:pt x="103" y="164"/>
                    </a:lnTo>
                    <a:lnTo>
                      <a:pt x="103" y="140"/>
                    </a:lnTo>
                    <a:lnTo>
                      <a:pt x="105" y="140"/>
                    </a:lnTo>
                    <a:lnTo>
                      <a:pt x="113" y="136"/>
                    </a:lnTo>
                    <a:lnTo>
                      <a:pt x="113" y="134"/>
                    </a:lnTo>
                    <a:lnTo>
                      <a:pt x="115" y="128"/>
                    </a:lnTo>
                    <a:lnTo>
                      <a:pt x="115" y="122"/>
                    </a:lnTo>
                    <a:lnTo>
                      <a:pt x="117" y="118"/>
                    </a:lnTo>
                    <a:lnTo>
                      <a:pt x="122" y="116"/>
                    </a:lnTo>
                    <a:lnTo>
                      <a:pt x="124" y="112"/>
                    </a:lnTo>
                    <a:lnTo>
                      <a:pt x="126" y="108"/>
                    </a:lnTo>
                    <a:lnTo>
                      <a:pt x="132" y="106"/>
                    </a:lnTo>
                    <a:lnTo>
                      <a:pt x="140" y="104"/>
                    </a:lnTo>
                    <a:lnTo>
                      <a:pt x="146" y="98"/>
                    </a:lnTo>
                    <a:lnTo>
                      <a:pt x="150" y="98"/>
                    </a:lnTo>
                    <a:lnTo>
                      <a:pt x="150" y="97"/>
                    </a:lnTo>
                    <a:lnTo>
                      <a:pt x="152" y="97"/>
                    </a:lnTo>
                    <a:lnTo>
                      <a:pt x="154" y="97"/>
                    </a:lnTo>
                    <a:lnTo>
                      <a:pt x="160" y="95"/>
                    </a:lnTo>
                    <a:lnTo>
                      <a:pt x="162" y="93"/>
                    </a:lnTo>
                    <a:lnTo>
                      <a:pt x="164" y="89"/>
                    </a:lnTo>
                    <a:lnTo>
                      <a:pt x="162" y="87"/>
                    </a:lnTo>
                    <a:lnTo>
                      <a:pt x="158" y="85"/>
                    </a:lnTo>
                    <a:lnTo>
                      <a:pt x="154" y="83"/>
                    </a:lnTo>
                    <a:lnTo>
                      <a:pt x="152" y="83"/>
                    </a:lnTo>
                    <a:lnTo>
                      <a:pt x="150" y="83"/>
                    </a:lnTo>
                    <a:lnTo>
                      <a:pt x="144" y="79"/>
                    </a:lnTo>
                    <a:lnTo>
                      <a:pt x="144" y="77"/>
                    </a:lnTo>
                    <a:lnTo>
                      <a:pt x="142" y="69"/>
                    </a:lnTo>
                    <a:lnTo>
                      <a:pt x="144" y="65"/>
                    </a:lnTo>
                    <a:lnTo>
                      <a:pt x="144" y="63"/>
                    </a:lnTo>
                    <a:lnTo>
                      <a:pt x="142" y="63"/>
                    </a:lnTo>
                    <a:lnTo>
                      <a:pt x="140" y="59"/>
                    </a:lnTo>
                    <a:lnTo>
                      <a:pt x="136" y="55"/>
                    </a:lnTo>
                    <a:lnTo>
                      <a:pt x="134" y="53"/>
                    </a:lnTo>
                    <a:lnTo>
                      <a:pt x="132" y="45"/>
                    </a:lnTo>
                    <a:lnTo>
                      <a:pt x="126" y="41"/>
                    </a:lnTo>
                    <a:lnTo>
                      <a:pt x="124" y="39"/>
                    </a:lnTo>
                    <a:lnTo>
                      <a:pt x="122" y="37"/>
                    </a:lnTo>
                    <a:lnTo>
                      <a:pt x="122" y="35"/>
                    </a:lnTo>
                    <a:lnTo>
                      <a:pt x="122" y="37"/>
                    </a:lnTo>
                    <a:lnTo>
                      <a:pt x="120" y="37"/>
                    </a:lnTo>
                    <a:lnTo>
                      <a:pt x="117" y="37"/>
                    </a:lnTo>
                    <a:lnTo>
                      <a:pt x="115" y="37"/>
                    </a:lnTo>
                    <a:lnTo>
                      <a:pt x="115" y="35"/>
                    </a:lnTo>
                    <a:lnTo>
                      <a:pt x="113" y="32"/>
                    </a:lnTo>
                    <a:lnTo>
                      <a:pt x="105" y="26"/>
                    </a:lnTo>
                    <a:lnTo>
                      <a:pt x="103" y="20"/>
                    </a:lnTo>
                    <a:lnTo>
                      <a:pt x="103" y="16"/>
                    </a:lnTo>
                    <a:lnTo>
                      <a:pt x="99" y="12"/>
                    </a:lnTo>
                    <a:lnTo>
                      <a:pt x="97" y="10"/>
                    </a:lnTo>
                    <a:lnTo>
                      <a:pt x="95" y="8"/>
                    </a:lnTo>
                    <a:lnTo>
                      <a:pt x="95" y="6"/>
                    </a:lnTo>
                    <a:lnTo>
                      <a:pt x="93" y="0"/>
                    </a:lnTo>
                    <a:lnTo>
                      <a:pt x="89" y="0"/>
                    </a:lnTo>
                    <a:lnTo>
                      <a:pt x="87" y="0"/>
                    </a:lnTo>
                    <a:lnTo>
                      <a:pt x="85" y="2"/>
                    </a:lnTo>
                    <a:lnTo>
                      <a:pt x="83" y="6"/>
                    </a:lnTo>
                    <a:lnTo>
                      <a:pt x="79" y="6"/>
                    </a:lnTo>
                    <a:lnTo>
                      <a:pt x="77" y="2"/>
                    </a:lnTo>
                    <a:lnTo>
                      <a:pt x="75" y="6"/>
                    </a:lnTo>
                    <a:lnTo>
                      <a:pt x="75" y="8"/>
                    </a:lnTo>
                    <a:lnTo>
                      <a:pt x="73" y="8"/>
                    </a:lnTo>
                    <a:lnTo>
                      <a:pt x="69" y="8"/>
                    </a:lnTo>
                    <a:lnTo>
                      <a:pt x="32" y="10"/>
                    </a:lnTo>
                    <a:lnTo>
                      <a:pt x="20" y="10"/>
                    </a:lnTo>
                    <a:lnTo>
                      <a:pt x="20" y="83"/>
                    </a:lnTo>
                    <a:lnTo>
                      <a:pt x="0" y="83"/>
                    </a:lnTo>
                    <a:lnTo>
                      <a:pt x="0" y="156"/>
                    </a:lnTo>
                    <a:lnTo>
                      <a:pt x="0" y="15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18" name="Freeform 781"/>
              <p:cNvSpPr>
                <a:spLocks/>
              </p:cNvSpPr>
              <p:nvPr/>
            </p:nvSpPr>
            <p:spPr bwMode="auto">
              <a:xfrm>
                <a:off x="5376863" y="4806950"/>
                <a:ext cx="28575" cy="31750"/>
              </a:xfrm>
              <a:custGeom>
                <a:avLst/>
                <a:gdLst/>
                <a:ahLst/>
                <a:cxnLst>
                  <a:cxn ang="0">
                    <a:pos x="4" y="20"/>
                  </a:cxn>
                  <a:cxn ang="0">
                    <a:pos x="12" y="14"/>
                  </a:cxn>
                  <a:cxn ang="0">
                    <a:pos x="12" y="10"/>
                  </a:cxn>
                  <a:cxn ang="0">
                    <a:pos x="12" y="8"/>
                  </a:cxn>
                  <a:cxn ang="0">
                    <a:pos x="16" y="4"/>
                  </a:cxn>
                  <a:cxn ang="0">
                    <a:pos x="18" y="2"/>
                  </a:cxn>
                  <a:cxn ang="0">
                    <a:pos x="16" y="0"/>
                  </a:cxn>
                  <a:cxn ang="0">
                    <a:pos x="12" y="0"/>
                  </a:cxn>
                  <a:cxn ang="0">
                    <a:pos x="10" y="0"/>
                  </a:cxn>
                  <a:cxn ang="0">
                    <a:pos x="8" y="4"/>
                  </a:cxn>
                  <a:cxn ang="0">
                    <a:pos x="10" y="4"/>
                  </a:cxn>
                  <a:cxn ang="0">
                    <a:pos x="4" y="4"/>
                  </a:cxn>
                  <a:cxn ang="0">
                    <a:pos x="0" y="4"/>
                  </a:cxn>
                  <a:cxn ang="0">
                    <a:pos x="0" y="8"/>
                  </a:cxn>
                  <a:cxn ang="0">
                    <a:pos x="0" y="12"/>
                  </a:cxn>
                  <a:cxn ang="0">
                    <a:pos x="0" y="18"/>
                  </a:cxn>
                  <a:cxn ang="0">
                    <a:pos x="4" y="20"/>
                  </a:cxn>
                  <a:cxn ang="0">
                    <a:pos x="4" y="20"/>
                  </a:cxn>
                </a:cxnLst>
                <a:rect l="0" t="0" r="r" b="b"/>
                <a:pathLst>
                  <a:path w="18" h="20">
                    <a:moveTo>
                      <a:pt x="4" y="20"/>
                    </a:moveTo>
                    <a:lnTo>
                      <a:pt x="12" y="14"/>
                    </a:lnTo>
                    <a:lnTo>
                      <a:pt x="12" y="10"/>
                    </a:lnTo>
                    <a:lnTo>
                      <a:pt x="12" y="8"/>
                    </a:lnTo>
                    <a:lnTo>
                      <a:pt x="16" y="4"/>
                    </a:lnTo>
                    <a:lnTo>
                      <a:pt x="18" y="2"/>
                    </a:lnTo>
                    <a:lnTo>
                      <a:pt x="16" y="0"/>
                    </a:lnTo>
                    <a:lnTo>
                      <a:pt x="12" y="0"/>
                    </a:lnTo>
                    <a:lnTo>
                      <a:pt x="10" y="0"/>
                    </a:lnTo>
                    <a:lnTo>
                      <a:pt x="8" y="4"/>
                    </a:lnTo>
                    <a:lnTo>
                      <a:pt x="10" y="4"/>
                    </a:lnTo>
                    <a:lnTo>
                      <a:pt x="4" y="4"/>
                    </a:lnTo>
                    <a:lnTo>
                      <a:pt x="0" y="4"/>
                    </a:lnTo>
                    <a:lnTo>
                      <a:pt x="0" y="8"/>
                    </a:lnTo>
                    <a:lnTo>
                      <a:pt x="0" y="12"/>
                    </a:lnTo>
                    <a:lnTo>
                      <a:pt x="0" y="18"/>
                    </a:lnTo>
                    <a:lnTo>
                      <a:pt x="4" y="20"/>
                    </a:lnTo>
                    <a:lnTo>
                      <a:pt x="4" y="2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19" name="Freeform 782"/>
              <p:cNvSpPr>
                <a:spLocks/>
              </p:cNvSpPr>
              <p:nvPr/>
            </p:nvSpPr>
            <p:spPr bwMode="auto">
              <a:xfrm>
                <a:off x="5373688" y="4854575"/>
                <a:ext cx="331788" cy="412750"/>
              </a:xfrm>
              <a:custGeom>
                <a:avLst/>
                <a:gdLst/>
                <a:ahLst/>
                <a:cxnLst>
                  <a:cxn ang="0">
                    <a:pos x="12" y="18"/>
                  </a:cxn>
                  <a:cxn ang="0">
                    <a:pos x="22" y="39"/>
                  </a:cxn>
                  <a:cxn ang="0">
                    <a:pos x="28" y="51"/>
                  </a:cxn>
                  <a:cxn ang="0">
                    <a:pos x="30" y="63"/>
                  </a:cxn>
                  <a:cxn ang="0">
                    <a:pos x="28" y="69"/>
                  </a:cxn>
                  <a:cxn ang="0">
                    <a:pos x="28" y="89"/>
                  </a:cxn>
                  <a:cxn ang="0">
                    <a:pos x="32" y="106"/>
                  </a:cxn>
                  <a:cxn ang="0">
                    <a:pos x="32" y="140"/>
                  </a:cxn>
                  <a:cxn ang="0">
                    <a:pos x="22" y="156"/>
                  </a:cxn>
                  <a:cxn ang="0">
                    <a:pos x="14" y="165"/>
                  </a:cxn>
                  <a:cxn ang="0">
                    <a:pos x="12" y="189"/>
                  </a:cxn>
                  <a:cxn ang="0">
                    <a:pos x="6" y="199"/>
                  </a:cxn>
                  <a:cxn ang="0">
                    <a:pos x="0" y="221"/>
                  </a:cxn>
                  <a:cxn ang="0">
                    <a:pos x="0" y="234"/>
                  </a:cxn>
                  <a:cxn ang="0">
                    <a:pos x="12" y="240"/>
                  </a:cxn>
                  <a:cxn ang="0">
                    <a:pos x="20" y="238"/>
                  </a:cxn>
                  <a:cxn ang="0">
                    <a:pos x="32" y="240"/>
                  </a:cxn>
                  <a:cxn ang="0">
                    <a:pos x="111" y="248"/>
                  </a:cxn>
                  <a:cxn ang="0">
                    <a:pos x="115" y="252"/>
                  </a:cxn>
                  <a:cxn ang="0">
                    <a:pos x="124" y="252"/>
                  </a:cxn>
                  <a:cxn ang="0">
                    <a:pos x="132" y="256"/>
                  </a:cxn>
                  <a:cxn ang="0">
                    <a:pos x="148" y="258"/>
                  </a:cxn>
                  <a:cxn ang="0">
                    <a:pos x="189" y="252"/>
                  </a:cxn>
                  <a:cxn ang="0">
                    <a:pos x="182" y="240"/>
                  </a:cxn>
                  <a:cxn ang="0">
                    <a:pos x="172" y="221"/>
                  </a:cxn>
                  <a:cxn ang="0">
                    <a:pos x="207" y="146"/>
                  </a:cxn>
                  <a:cxn ang="0">
                    <a:pos x="207" y="126"/>
                  </a:cxn>
                  <a:cxn ang="0">
                    <a:pos x="207" y="108"/>
                  </a:cxn>
                  <a:cxn ang="0">
                    <a:pos x="187" y="110"/>
                  </a:cxn>
                  <a:cxn ang="0">
                    <a:pos x="178" y="102"/>
                  </a:cxn>
                  <a:cxn ang="0">
                    <a:pos x="178" y="89"/>
                  </a:cxn>
                  <a:cxn ang="0">
                    <a:pos x="176" y="77"/>
                  </a:cxn>
                  <a:cxn ang="0">
                    <a:pos x="170" y="63"/>
                  </a:cxn>
                  <a:cxn ang="0">
                    <a:pos x="170" y="49"/>
                  </a:cxn>
                  <a:cxn ang="0">
                    <a:pos x="168" y="37"/>
                  </a:cxn>
                  <a:cxn ang="0">
                    <a:pos x="152" y="31"/>
                  </a:cxn>
                  <a:cxn ang="0">
                    <a:pos x="142" y="27"/>
                  </a:cxn>
                  <a:cxn ang="0">
                    <a:pos x="130" y="29"/>
                  </a:cxn>
                  <a:cxn ang="0">
                    <a:pos x="132" y="41"/>
                  </a:cxn>
                  <a:cxn ang="0">
                    <a:pos x="124" y="41"/>
                  </a:cxn>
                  <a:cxn ang="0">
                    <a:pos x="117" y="47"/>
                  </a:cxn>
                  <a:cxn ang="0">
                    <a:pos x="103" y="41"/>
                  </a:cxn>
                  <a:cxn ang="0">
                    <a:pos x="97" y="22"/>
                  </a:cxn>
                  <a:cxn ang="0">
                    <a:pos x="95" y="0"/>
                  </a:cxn>
                  <a:cxn ang="0">
                    <a:pos x="32" y="0"/>
                  </a:cxn>
                  <a:cxn ang="0">
                    <a:pos x="14" y="10"/>
                  </a:cxn>
                </a:cxnLst>
                <a:rect l="0" t="0" r="r" b="b"/>
                <a:pathLst>
                  <a:path w="209" h="260">
                    <a:moveTo>
                      <a:pt x="12" y="10"/>
                    </a:moveTo>
                    <a:lnTo>
                      <a:pt x="12" y="10"/>
                    </a:lnTo>
                    <a:lnTo>
                      <a:pt x="12" y="18"/>
                    </a:lnTo>
                    <a:lnTo>
                      <a:pt x="18" y="29"/>
                    </a:lnTo>
                    <a:lnTo>
                      <a:pt x="22" y="33"/>
                    </a:lnTo>
                    <a:lnTo>
                      <a:pt x="22" y="39"/>
                    </a:lnTo>
                    <a:lnTo>
                      <a:pt x="22" y="43"/>
                    </a:lnTo>
                    <a:lnTo>
                      <a:pt x="28" y="49"/>
                    </a:lnTo>
                    <a:lnTo>
                      <a:pt x="28" y="51"/>
                    </a:lnTo>
                    <a:lnTo>
                      <a:pt x="24" y="57"/>
                    </a:lnTo>
                    <a:lnTo>
                      <a:pt x="30" y="61"/>
                    </a:lnTo>
                    <a:lnTo>
                      <a:pt x="30" y="63"/>
                    </a:lnTo>
                    <a:lnTo>
                      <a:pt x="28" y="63"/>
                    </a:lnTo>
                    <a:lnTo>
                      <a:pt x="28" y="67"/>
                    </a:lnTo>
                    <a:lnTo>
                      <a:pt x="28" y="69"/>
                    </a:lnTo>
                    <a:lnTo>
                      <a:pt x="24" y="71"/>
                    </a:lnTo>
                    <a:lnTo>
                      <a:pt x="24" y="83"/>
                    </a:lnTo>
                    <a:lnTo>
                      <a:pt x="28" y="89"/>
                    </a:lnTo>
                    <a:lnTo>
                      <a:pt x="28" y="92"/>
                    </a:lnTo>
                    <a:lnTo>
                      <a:pt x="24" y="96"/>
                    </a:lnTo>
                    <a:lnTo>
                      <a:pt x="32" y="106"/>
                    </a:lnTo>
                    <a:lnTo>
                      <a:pt x="34" y="112"/>
                    </a:lnTo>
                    <a:lnTo>
                      <a:pt x="34" y="122"/>
                    </a:lnTo>
                    <a:lnTo>
                      <a:pt x="32" y="140"/>
                    </a:lnTo>
                    <a:lnTo>
                      <a:pt x="28" y="148"/>
                    </a:lnTo>
                    <a:lnTo>
                      <a:pt x="22" y="150"/>
                    </a:lnTo>
                    <a:lnTo>
                      <a:pt x="22" y="156"/>
                    </a:lnTo>
                    <a:lnTo>
                      <a:pt x="22" y="158"/>
                    </a:lnTo>
                    <a:lnTo>
                      <a:pt x="20" y="161"/>
                    </a:lnTo>
                    <a:lnTo>
                      <a:pt x="14" y="165"/>
                    </a:lnTo>
                    <a:lnTo>
                      <a:pt x="12" y="171"/>
                    </a:lnTo>
                    <a:lnTo>
                      <a:pt x="12" y="177"/>
                    </a:lnTo>
                    <a:lnTo>
                      <a:pt x="12" y="189"/>
                    </a:lnTo>
                    <a:lnTo>
                      <a:pt x="10" y="191"/>
                    </a:lnTo>
                    <a:lnTo>
                      <a:pt x="6" y="195"/>
                    </a:lnTo>
                    <a:lnTo>
                      <a:pt x="6" y="199"/>
                    </a:lnTo>
                    <a:lnTo>
                      <a:pt x="2" y="207"/>
                    </a:lnTo>
                    <a:lnTo>
                      <a:pt x="0" y="215"/>
                    </a:lnTo>
                    <a:lnTo>
                      <a:pt x="0" y="221"/>
                    </a:lnTo>
                    <a:lnTo>
                      <a:pt x="2" y="228"/>
                    </a:lnTo>
                    <a:lnTo>
                      <a:pt x="0" y="230"/>
                    </a:lnTo>
                    <a:lnTo>
                      <a:pt x="0" y="234"/>
                    </a:lnTo>
                    <a:lnTo>
                      <a:pt x="0" y="240"/>
                    </a:lnTo>
                    <a:lnTo>
                      <a:pt x="4" y="240"/>
                    </a:lnTo>
                    <a:lnTo>
                      <a:pt x="12" y="240"/>
                    </a:lnTo>
                    <a:lnTo>
                      <a:pt x="14" y="240"/>
                    </a:lnTo>
                    <a:lnTo>
                      <a:pt x="18" y="238"/>
                    </a:lnTo>
                    <a:lnTo>
                      <a:pt x="20" y="238"/>
                    </a:lnTo>
                    <a:lnTo>
                      <a:pt x="22" y="236"/>
                    </a:lnTo>
                    <a:lnTo>
                      <a:pt x="28" y="238"/>
                    </a:lnTo>
                    <a:lnTo>
                      <a:pt x="32" y="240"/>
                    </a:lnTo>
                    <a:lnTo>
                      <a:pt x="105" y="244"/>
                    </a:lnTo>
                    <a:lnTo>
                      <a:pt x="107" y="246"/>
                    </a:lnTo>
                    <a:lnTo>
                      <a:pt x="111" y="248"/>
                    </a:lnTo>
                    <a:lnTo>
                      <a:pt x="113" y="250"/>
                    </a:lnTo>
                    <a:lnTo>
                      <a:pt x="115" y="250"/>
                    </a:lnTo>
                    <a:lnTo>
                      <a:pt x="115" y="252"/>
                    </a:lnTo>
                    <a:lnTo>
                      <a:pt x="117" y="252"/>
                    </a:lnTo>
                    <a:lnTo>
                      <a:pt x="120" y="252"/>
                    </a:lnTo>
                    <a:lnTo>
                      <a:pt x="124" y="252"/>
                    </a:lnTo>
                    <a:lnTo>
                      <a:pt x="126" y="256"/>
                    </a:lnTo>
                    <a:lnTo>
                      <a:pt x="130" y="256"/>
                    </a:lnTo>
                    <a:lnTo>
                      <a:pt x="132" y="256"/>
                    </a:lnTo>
                    <a:lnTo>
                      <a:pt x="136" y="256"/>
                    </a:lnTo>
                    <a:lnTo>
                      <a:pt x="140" y="256"/>
                    </a:lnTo>
                    <a:lnTo>
                      <a:pt x="148" y="258"/>
                    </a:lnTo>
                    <a:lnTo>
                      <a:pt x="152" y="260"/>
                    </a:lnTo>
                    <a:lnTo>
                      <a:pt x="191" y="252"/>
                    </a:lnTo>
                    <a:lnTo>
                      <a:pt x="189" y="252"/>
                    </a:lnTo>
                    <a:lnTo>
                      <a:pt x="187" y="248"/>
                    </a:lnTo>
                    <a:lnTo>
                      <a:pt x="187" y="246"/>
                    </a:lnTo>
                    <a:lnTo>
                      <a:pt x="182" y="240"/>
                    </a:lnTo>
                    <a:lnTo>
                      <a:pt x="178" y="234"/>
                    </a:lnTo>
                    <a:lnTo>
                      <a:pt x="176" y="228"/>
                    </a:lnTo>
                    <a:lnTo>
                      <a:pt x="172" y="221"/>
                    </a:lnTo>
                    <a:lnTo>
                      <a:pt x="170" y="219"/>
                    </a:lnTo>
                    <a:lnTo>
                      <a:pt x="170" y="146"/>
                    </a:lnTo>
                    <a:lnTo>
                      <a:pt x="207" y="146"/>
                    </a:lnTo>
                    <a:lnTo>
                      <a:pt x="207" y="140"/>
                    </a:lnTo>
                    <a:lnTo>
                      <a:pt x="207" y="130"/>
                    </a:lnTo>
                    <a:lnTo>
                      <a:pt x="207" y="126"/>
                    </a:lnTo>
                    <a:lnTo>
                      <a:pt x="209" y="120"/>
                    </a:lnTo>
                    <a:lnTo>
                      <a:pt x="209" y="112"/>
                    </a:lnTo>
                    <a:lnTo>
                      <a:pt x="207" y="108"/>
                    </a:lnTo>
                    <a:lnTo>
                      <a:pt x="195" y="108"/>
                    </a:lnTo>
                    <a:lnTo>
                      <a:pt x="191" y="108"/>
                    </a:lnTo>
                    <a:lnTo>
                      <a:pt x="187" y="110"/>
                    </a:lnTo>
                    <a:lnTo>
                      <a:pt x="185" y="112"/>
                    </a:lnTo>
                    <a:lnTo>
                      <a:pt x="180" y="108"/>
                    </a:lnTo>
                    <a:lnTo>
                      <a:pt x="178" y="102"/>
                    </a:lnTo>
                    <a:lnTo>
                      <a:pt x="178" y="98"/>
                    </a:lnTo>
                    <a:lnTo>
                      <a:pt x="178" y="92"/>
                    </a:lnTo>
                    <a:lnTo>
                      <a:pt x="178" y="89"/>
                    </a:lnTo>
                    <a:lnTo>
                      <a:pt x="180" y="83"/>
                    </a:lnTo>
                    <a:lnTo>
                      <a:pt x="178" y="79"/>
                    </a:lnTo>
                    <a:lnTo>
                      <a:pt x="176" y="77"/>
                    </a:lnTo>
                    <a:lnTo>
                      <a:pt x="176" y="73"/>
                    </a:lnTo>
                    <a:lnTo>
                      <a:pt x="172" y="69"/>
                    </a:lnTo>
                    <a:lnTo>
                      <a:pt x="170" y="63"/>
                    </a:lnTo>
                    <a:lnTo>
                      <a:pt x="170" y="59"/>
                    </a:lnTo>
                    <a:lnTo>
                      <a:pt x="170" y="51"/>
                    </a:lnTo>
                    <a:lnTo>
                      <a:pt x="170" y="49"/>
                    </a:lnTo>
                    <a:lnTo>
                      <a:pt x="168" y="47"/>
                    </a:lnTo>
                    <a:lnTo>
                      <a:pt x="168" y="43"/>
                    </a:lnTo>
                    <a:lnTo>
                      <a:pt x="168" y="37"/>
                    </a:lnTo>
                    <a:lnTo>
                      <a:pt x="164" y="31"/>
                    </a:lnTo>
                    <a:lnTo>
                      <a:pt x="160" y="31"/>
                    </a:lnTo>
                    <a:lnTo>
                      <a:pt x="152" y="31"/>
                    </a:lnTo>
                    <a:lnTo>
                      <a:pt x="152" y="27"/>
                    </a:lnTo>
                    <a:lnTo>
                      <a:pt x="150" y="27"/>
                    </a:lnTo>
                    <a:lnTo>
                      <a:pt x="142" y="27"/>
                    </a:lnTo>
                    <a:lnTo>
                      <a:pt x="134" y="24"/>
                    </a:lnTo>
                    <a:lnTo>
                      <a:pt x="132" y="27"/>
                    </a:lnTo>
                    <a:lnTo>
                      <a:pt x="130" y="29"/>
                    </a:lnTo>
                    <a:lnTo>
                      <a:pt x="130" y="33"/>
                    </a:lnTo>
                    <a:lnTo>
                      <a:pt x="132" y="39"/>
                    </a:lnTo>
                    <a:lnTo>
                      <a:pt x="132" y="41"/>
                    </a:lnTo>
                    <a:lnTo>
                      <a:pt x="130" y="43"/>
                    </a:lnTo>
                    <a:lnTo>
                      <a:pt x="126" y="43"/>
                    </a:lnTo>
                    <a:lnTo>
                      <a:pt x="124" y="41"/>
                    </a:lnTo>
                    <a:lnTo>
                      <a:pt x="122" y="43"/>
                    </a:lnTo>
                    <a:lnTo>
                      <a:pt x="120" y="47"/>
                    </a:lnTo>
                    <a:lnTo>
                      <a:pt x="117" y="47"/>
                    </a:lnTo>
                    <a:lnTo>
                      <a:pt x="111" y="47"/>
                    </a:lnTo>
                    <a:lnTo>
                      <a:pt x="105" y="43"/>
                    </a:lnTo>
                    <a:lnTo>
                      <a:pt x="103" y="41"/>
                    </a:lnTo>
                    <a:lnTo>
                      <a:pt x="99" y="33"/>
                    </a:lnTo>
                    <a:lnTo>
                      <a:pt x="99" y="27"/>
                    </a:lnTo>
                    <a:lnTo>
                      <a:pt x="97" y="22"/>
                    </a:lnTo>
                    <a:lnTo>
                      <a:pt x="97" y="18"/>
                    </a:lnTo>
                    <a:lnTo>
                      <a:pt x="97" y="12"/>
                    </a:lnTo>
                    <a:lnTo>
                      <a:pt x="95" y="0"/>
                    </a:lnTo>
                    <a:lnTo>
                      <a:pt x="59" y="2"/>
                    </a:lnTo>
                    <a:lnTo>
                      <a:pt x="40" y="0"/>
                    </a:lnTo>
                    <a:lnTo>
                      <a:pt x="32" y="0"/>
                    </a:lnTo>
                    <a:lnTo>
                      <a:pt x="28" y="2"/>
                    </a:lnTo>
                    <a:lnTo>
                      <a:pt x="22" y="4"/>
                    </a:lnTo>
                    <a:lnTo>
                      <a:pt x="14" y="10"/>
                    </a:lnTo>
                    <a:lnTo>
                      <a:pt x="12" y="10"/>
                    </a:lnTo>
                    <a:close/>
                  </a:path>
                </a:pathLst>
              </a:custGeom>
              <a:grpFill/>
              <a:ln w="9525">
                <a:solidFill>
                  <a:schemeClr val="bg1">
                    <a:lumMod val="50000"/>
                  </a:schemeClr>
                </a:solidFill>
                <a:round/>
                <a:headEnd/>
                <a:tailEnd/>
              </a:ln>
            </p:spPr>
            <p:txBody>
              <a:bodyPr/>
              <a:lstStyle/>
              <a:p>
                <a:pPr>
                  <a:defRPr/>
                </a:pPr>
                <a:endParaRPr lang="en-GB" dirty="0"/>
              </a:p>
            </p:txBody>
          </p:sp>
          <p:sp>
            <p:nvSpPr>
              <p:cNvPr id="1020" name="Freeform 783"/>
              <p:cNvSpPr>
                <a:spLocks/>
              </p:cNvSpPr>
              <p:nvPr/>
            </p:nvSpPr>
            <p:spPr bwMode="auto">
              <a:xfrm>
                <a:off x="5373688" y="4854575"/>
                <a:ext cx="331788" cy="412750"/>
              </a:xfrm>
              <a:custGeom>
                <a:avLst/>
                <a:gdLst/>
                <a:ahLst/>
                <a:cxnLst>
                  <a:cxn ang="0">
                    <a:pos x="12" y="18"/>
                  </a:cxn>
                  <a:cxn ang="0">
                    <a:pos x="22" y="39"/>
                  </a:cxn>
                  <a:cxn ang="0">
                    <a:pos x="28" y="51"/>
                  </a:cxn>
                  <a:cxn ang="0">
                    <a:pos x="30" y="63"/>
                  </a:cxn>
                  <a:cxn ang="0">
                    <a:pos x="28" y="69"/>
                  </a:cxn>
                  <a:cxn ang="0">
                    <a:pos x="28" y="89"/>
                  </a:cxn>
                  <a:cxn ang="0">
                    <a:pos x="32" y="106"/>
                  </a:cxn>
                  <a:cxn ang="0">
                    <a:pos x="32" y="140"/>
                  </a:cxn>
                  <a:cxn ang="0">
                    <a:pos x="22" y="156"/>
                  </a:cxn>
                  <a:cxn ang="0">
                    <a:pos x="14" y="165"/>
                  </a:cxn>
                  <a:cxn ang="0">
                    <a:pos x="12" y="189"/>
                  </a:cxn>
                  <a:cxn ang="0">
                    <a:pos x="6" y="199"/>
                  </a:cxn>
                  <a:cxn ang="0">
                    <a:pos x="0" y="221"/>
                  </a:cxn>
                  <a:cxn ang="0">
                    <a:pos x="0" y="234"/>
                  </a:cxn>
                  <a:cxn ang="0">
                    <a:pos x="12" y="240"/>
                  </a:cxn>
                  <a:cxn ang="0">
                    <a:pos x="20" y="238"/>
                  </a:cxn>
                  <a:cxn ang="0">
                    <a:pos x="32" y="240"/>
                  </a:cxn>
                  <a:cxn ang="0">
                    <a:pos x="111" y="248"/>
                  </a:cxn>
                  <a:cxn ang="0">
                    <a:pos x="115" y="252"/>
                  </a:cxn>
                  <a:cxn ang="0">
                    <a:pos x="124" y="252"/>
                  </a:cxn>
                  <a:cxn ang="0">
                    <a:pos x="132" y="256"/>
                  </a:cxn>
                  <a:cxn ang="0">
                    <a:pos x="148" y="258"/>
                  </a:cxn>
                  <a:cxn ang="0">
                    <a:pos x="189" y="252"/>
                  </a:cxn>
                  <a:cxn ang="0">
                    <a:pos x="182" y="240"/>
                  </a:cxn>
                  <a:cxn ang="0">
                    <a:pos x="172" y="221"/>
                  </a:cxn>
                  <a:cxn ang="0">
                    <a:pos x="207" y="146"/>
                  </a:cxn>
                  <a:cxn ang="0">
                    <a:pos x="207" y="126"/>
                  </a:cxn>
                  <a:cxn ang="0">
                    <a:pos x="207" y="108"/>
                  </a:cxn>
                  <a:cxn ang="0">
                    <a:pos x="187" y="110"/>
                  </a:cxn>
                  <a:cxn ang="0">
                    <a:pos x="178" y="102"/>
                  </a:cxn>
                  <a:cxn ang="0">
                    <a:pos x="178" y="89"/>
                  </a:cxn>
                  <a:cxn ang="0">
                    <a:pos x="176" y="77"/>
                  </a:cxn>
                  <a:cxn ang="0">
                    <a:pos x="170" y="63"/>
                  </a:cxn>
                  <a:cxn ang="0">
                    <a:pos x="170" y="49"/>
                  </a:cxn>
                  <a:cxn ang="0">
                    <a:pos x="168" y="37"/>
                  </a:cxn>
                  <a:cxn ang="0">
                    <a:pos x="152" y="31"/>
                  </a:cxn>
                  <a:cxn ang="0">
                    <a:pos x="142" y="27"/>
                  </a:cxn>
                  <a:cxn ang="0">
                    <a:pos x="130" y="29"/>
                  </a:cxn>
                  <a:cxn ang="0">
                    <a:pos x="132" y="41"/>
                  </a:cxn>
                  <a:cxn ang="0">
                    <a:pos x="124" y="41"/>
                  </a:cxn>
                  <a:cxn ang="0">
                    <a:pos x="117" y="47"/>
                  </a:cxn>
                  <a:cxn ang="0">
                    <a:pos x="103" y="41"/>
                  </a:cxn>
                  <a:cxn ang="0">
                    <a:pos x="97" y="22"/>
                  </a:cxn>
                  <a:cxn ang="0">
                    <a:pos x="95" y="0"/>
                  </a:cxn>
                  <a:cxn ang="0">
                    <a:pos x="32" y="0"/>
                  </a:cxn>
                  <a:cxn ang="0">
                    <a:pos x="14" y="10"/>
                  </a:cxn>
                </a:cxnLst>
                <a:rect l="0" t="0" r="r" b="b"/>
                <a:pathLst>
                  <a:path w="209" h="260">
                    <a:moveTo>
                      <a:pt x="12" y="10"/>
                    </a:moveTo>
                    <a:lnTo>
                      <a:pt x="12" y="10"/>
                    </a:lnTo>
                    <a:lnTo>
                      <a:pt x="12" y="18"/>
                    </a:lnTo>
                    <a:lnTo>
                      <a:pt x="18" y="29"/>
                    </a:lnTo>
                    <a:lnTo>
                      <a:pt x="22" y="33"/>
                    </a:lnTo>
                    <a:lnTo>
                      <a:pt x="22" y="39"/>
                    </a:lnTo>
                    <a:lnTo>
                      <a:pt x="22" y="43"/>
                    </a:lnTo>
                    <a:lnTo>
                      <a:pt x="28" y="49"/>
                    </a:lnTo>
                    <a:lnTo>
                      <a:pt x="28" y="51"/>
                    </a:lnTo>
                    <a:lnTo>
                      <a:pt x="24" y="57"/>
                    </a:lnTo>
                    <a:lnTo>
                      <a:pt x="30" y="61"/>
                    </a:lnTo>
                    <a:lnTo>
                      <a:pt x="30" y="63"/>
                    </a:lnTo>
                    <a:lnTo>
                      <a:pt x="28" y="63"/>
                    </a:lnTo>
                    <a:lnTo>
                      <a:pt x="28" y="67"/>
                    </a:lnTo>
                    <a:lnTo>
                      <a:pt x="28" y="69"/>
                    </a:lnTo>
                    <a:lnTo>
                      <a:pt x="24" y="71"/>
                    </a:lnTo>
                    <a:lnTo>
                      <a:pt x="24" y="83"/>
                    </a:lnTo>
                    <a:lnTo>
                      <a:pt x="28" y="89"/>
                    </a:lnTo>
                    <a:lnTo>
                      <a:pt x="28" y="92"/>
                    </a:lnTo>
                    <a:lnTo>
                      <a:pt x="24" y="96"/>
                    </a:lnTo>
                    <a:lnTo>
                      <a:pt x="32" y="106"/>
                    </a:lnTo>
                    <a:lnTo>
                      <a:pt x="34" y="112"/>
                    </a:lnTo>
                    <a:lnTo>
                      <a:pt x="34" y="122"/>
                    </a:lnTo>
                    <a:lnTo>
                      <a:pt x="32" y="140"/>
                    </a:lnTo>
                    <a:lnTo>
                      <a:pt x="28" y="148"/>
                    </a:lnTo>
                    <a:lnTo>
                      <a:pt x="22" y="150"/>
                    </a:lnTo>
                    <a:lnTo>
                      <a:pt x="22" y="156"/>
                    </a:lnTo>
                    <a:lnTo>
                      <a:pt x="22" y="158"/>
                    </a:lnTo>
                    <a:lnTo>
                      <a:pt x="20" y="161"/>
                    </a:lnTo>
                    <a:lnTo>
                      <a:pt x="14" y="165"/>
                    </a:lnTo>
                    <a:lnTo>
                      <a:pt x="12" y="171"/>
                    </a:lnTo>
                    <a:lnTo>
                      <a:pt x="12" y="177"/>
                    </a:lnTo>
                    <a:lnTo>
                      <a:pt x="12" y="189"/>
                    </a:lnTo>
                    <a:lnTo>
                      <a:pt x="10" y="191"/>
                    </a:lnTo>
                    <a:lnTo>
                      <a:pt x="6" y="195"/>
                    </a:lnTo>
                    <a:lnTo>
                      <a:pt x="6" y="199"/>
                    </a:lnTo>
                    <a:lnTo>
                      <a:pt x="2" y="207"/>
                    </a:lnTo>
                    <a:lnTo>
                      <a:pt x="0" y="215"/>
                    </a:lnTo>
                    <a:lnTo>
                      <a:pt x="0" y="221"/>
                    </a:lnTo>
                    <a:lnTo>
                      <a:pt x="2" y="228"/>
                    </a:lnTo>
                    <a:lnTo>
                      <a:pt x="0" y="230"/>
                    </a:lnTo>
                    <a:lnTo>
                      <a:pt x="0" y="234"/>
                    </a:lnTo>
                    <a:lnTo>
                      <a:pt x="0" y="240"/>
                    </a:lnTo>
                    <a:lnTo>
                      <a:pt x="4" y="240"/>
                    </a:lnTo>
                    <a:lnTo>
                      <a:pt x="12" y="240"/>
                    </a:lnTo>
                    <a:lnTo>
                      <a:pt x="14" y="240"/>
                    </a:lnTo>
                    <a:lnTo>
                      <a:pt x="18" y="238"/>
                    </a:lnTo>
                    <a:lnTo>
                      <a:pt x="20" y="238"/>
                    </a:lnTo>
                    <a:lnTo>
                      <a:pt x="22" y="236"/>
                    </a:lnTo>
                    <a:lnTo>
                      <a:pt x="28" y="238"/>
                    </a:lnTo>
                    <a:lnTo>
                      <a:pt x="32" y="240"/>
                    </a:lnTo>
                    <a:lnTo>
                      <a:pt x="105" y="244"/>
                    </a:lnTo>
                    <a:lnTo>
                      <a:pt x="107" y="246"/>
                    </a:lnTo>
                    <a:lnTo>
                      <a:pt x="111" y="248"/>
                    </a:lnTo>
                    <a:lnTo>
                      <a:pt x="113" y="250"/>
                    </a:lnTo>
                    <a:lnTo>
                      <a:pt x="115" y="250"/>
                    </a:lnTo>
                    <a:lnTo>
                      <a:pt x="115" y="252"/>
                    </a:lnTo>
                    <a:lnTo>
                      <a:pt x="117" y="252"/>
                    </a:lnTo>
                    <a:lnTo>
                      <a:pt x="120" y="252"/>
                    </a:lnTo>
                    <a:lnTo>
                      <a:pt x="124" y="252"/>
                    </a:lnTo>
                    <a:lnTo>
                      <a:pt x="126" y="256"/>
                    </a:lnTo>
                    <a:lnTo>
                      <a:pt x="130" y="256"/>
                    </a:lnTo>
                    <a:lnTo>
                      <a:pt x="132" y="256"/>
                    </a:lnTo>
                    <a:lnTo>
                      <a:pt x="136" y="256"/>
                    </a:lnTo>
                    <a:lnTo>
                      <a:pt x="140" y="256"/>
                    </a:lnTo>
                    <a:lnTo>
                      <a:pt x="148" y="258"/>
                    </a:lnTo>
                    <a:lnTo>
                      <a:pt x="152" y="260"/>
                    </a:lnTo>
                    <a:lnTo>
                      <a:pt x="191" y="252"/>
                    </a:lnTo>
                    <a:lnTo>
                      <a:pt x="189" y="252"/>
                    </a:lnTo>
                    <a:lnTo>
                      <a:pt x="187" y="248"/>
                    </a:lnTo>
                    <a:lnTo>
                      <a:pt x="187" y="246"/>
                    </a:lnTo>
                    <a:lnTo>
                      <a:pt x="182" y="240"/>
                    </a:lnTo>
                    <a:lnTo>
                      <a:pt x="178" y="234"/>
                    </a:lnTo>
                    <a:lnTo>
                      <a:pt x="176" y="228"/>
                    </a:lnTo>
                    <a:lnTo>
                      <a:pt x="172" y="221"/>
                    </a:lnTo>
                    <a:lnTo>
                      <a:pt x="170" y="219"/>
                    </a:lnTo>
                    <a:lnTo>
                      <a:pt x="170" y="146"/>
                    </a:lnTo>
                    <a:lnTo>
                      <a:pt x="207" y="146"/>
                    </a:lnTo>
                    <a:lnTo>
                      <a:pt x="207" y="140"/>
                    </a:lnTo>
                    <a:lnTo>
                      <a:pt x="207" y="130"/>
                    </a:lnTo>
                    <a:lnTo>
                      <a:pt x="207" y="126"/>
                    </a:lnTo>
                    <a:lnTo>
                      <a:pt x="209" y="120"/>
                    </a:lnTo>
                    <a:lnTo>
                      <a:pt x="209" y="112"/>
                    </a:lnTo>
                    <a:lnTo>
                      <a:pt x="207" y="108"/>
                    </a:lnTo>
                    <a:lnTo>
                      <a:pt x="195" y="108"/>
                    </a:lnTo>
                    <a:lnTo>
                      <a:pt x="191" y="108"/>
                    </a:lnTo>
                    <a:lnTo>
                      <a:pt x="187" y="110"/>
                    </a:lnTo>
                    <a:lnTo>
                      <a:pt x="185" y="112"/>
                    </a:lnTo>
                    <a:lnTo>
                      <a:pt x="180" y="108"/>
                    </a:lnTo>
                    <a:lnTo>
                      <a:pt x="178" y="102"/>
                    </a:lnTo>
                    <a:lnTo>
                      <a:pt x="178" y="98"/>
                    </a:lnTo>
                    <a:lnTo>
                      <a:pt x="178" y="92"/>
                    </a:lnTo>
                    <a:lnTo>
                      <a:pt x="178" y="89"/>
                    </a:lnTo>
                    <a:lnTo>
                      <a:pt x="180" y="83"/>
                    </a:lnTo>
                    <a:lnTo>
                      <a:pt x="178" y="79"/>
                    </a:lnTo>
                    <a:lnTo>
                      <a:pt x="176" y="77"/>
                    </a:lnTo>
                    <a:lnTo>
                      <a:pt x="176" y="73"/>
                    </a:lnTo>
                    <a:lnTo>
                      <a:pt x="172" y="69"/>
                    </a:lnTo>
                    <a:lnTo>
                      <a:pt x="170" y="63"/>
                    </a:lnTo>
                    <a:lnTo>
                      <a:pt x="170" y="59"/>
                    </a:lnTo>
                    <a:lnTo>
                      <a:pt x="170" y="51"/>
                    </a:lnTo>
                    <a:lnTo>
                      <a:pt x="170" y="49"/>
                    </a:lnTo>
                    <a:lnTo>
                      <a:pt x="168" y="47"/>
                    </a:lnTo>
                    <a:lnTo>
                      <a:pt x="168" y="43"/>
                    </a:lnTo>
                    <a:lnTo>
                      <a:pt x="168" y="37"/>
                    </a:lnTo>
                    <a:lnTo>
                      <a:pt x="164" y="31"/>
                    </a:lnTo>
                    <a:lnTo>
                      <a:pt x="160" y="31"/>
                    </a:lnTo>
                    <a:lnTo>
                      <a:pt x="152" y="31"/>
                    </a:lnTo>
                    <a:lnTo>
                      <a:pt x="152" y="27"/>
                    </a:lnTo>
                    <a:lnTo>
                      <a:pt x="150" y="27"/>
                    </a:lnTo>
                    <a:lnTo>
                      <a:pt x="142" y="27"/>
                    </a:lnTo>
                    <a:lnTo>
                      <a:pt x="134" y="24"/>
                    </a:lnTo>
                    <a:lnTo>
                      <a:pt x="132" y="27"/>
                    </a:lnTo>
                    <a:lnTo>
                      <a:pt x="130" y="29"/>
                    </a:lnTo>
                    <a:lnTo>
                      <a:pt x="130" y="33"/>
                    </a:lnTo>
                    <a:lnTo>
                      <a:pt x="132" y="39"/>
                    </a:lnTo>
                    <a:lnTo>
                      <a:pt x="132" y="41"/>
                    </a:lnTo>
                    <a:lnTo>
                      <a:pt x="130" y="43"/>
                    </a:lnTo>
                    <a:lnTo>
                      <a:pt x="126" y="43"/>
                    </a:lnTo>
                    <a:lnTo>
                      <a:pt x="124" y="41"/>
                    </a:lnTo>
                    <a:lnTo>
                      <a:pt x="122" y="43"/>
                    </a:lnTo>
                    <a:lnTo>
                      <a:pt x="120" y="47"/>
                    </a:lnTo>
                    <a:lnTo>
                      <a:pt x="117" y="47"/>
                    </a:lnTo>
                    <a:lnTo>
                      <a:pt x="111" y="47"/>
                    </a:lnTo>
                    <a:lnTo>
                      <a:pt x="105" y="43"/>
                    </a:lnTo>
                    <a:lnTo>
                      <a:pt x="103" y="41"/>
                    </a:lnTo>
                    <a:lnTo>
                      <a:pt x="99" y="33"/>
                    </a:lnTo>
                    <a:lnTo>
                      <a:pt x="99" y="27"/>
                    </a:lnTo>
                    <a:lnTo>
                      <a:pt x="97" y="22"/>
                    </a:lnTo>
                    <a:lnTo>
                      <a:pt x="97" y="18"/>
                    </a:lnTo>
                    <a:lnTo>
                      <a:pt x="97" y="12"/>
                    </a:lnTo>
                    <a:lnTo>
                      <a:pt x="95" y="0"/>
                    </a:lnTo>
                    <a:lnTo>
                      <a:pt x="59" y="2"/>
                    </a:lnTo>
                    <a:lnTo>
                      <a:pt x="40" y="0"/>
                    </a:lnTo>
                    <a:lnTo>
                      <a:pt x="32" y="0"/>
                    </a:lnTo>
                    <a:lnTo>
                      <a:pt x="28" y="2"/>
                    </a:lnTo>
                    <a:lnTo>
                      <a:pt x="22" y="4"/>
                    </a:lnTo>
                    <a:lnTo>
                      <a:pt x="14" y="10"/>
                    </a:lnTo>
                    <a:lnTo>
                      <a:pt x="12" y="1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21" name="Freeform 784"/>
              <p:cNvSpPr>
                <a:spLocks/>
              </p:cNvSpPr>
              <p:nvPr/>
            </p:nvSpPr>
            <p:spPr bwMode="auto">
              <a:xfrm>
                <a:off x="4841875" y="3430588"/>
                <a:ext cx="522288" cy="611188"/>
              </a:xfrm>
              <a:custGeom>
                <a:avLst/>
                <a:gdLst/>
                <a:ahLst/>
                <a:cxnLst>
                  <a:cxn ang="0">
                    <a:pos x="229" y="379"/>
                  </a:cxn>
                  <a:cxn ang="0">
                    <a:pos x="188" y="385"/>
                  </a:cxn>
                  <a:cxn ang="0">
                    <a:pos x="186" y="373"/>
                  </a:cxn>
                  <a:cxn ang="0">
                    <a:pos x="186" y="361"/>
                  </a:cxn>
                  <a:cxn ang="0">
                    <a:pos x="168" y="351"/>
                  </a:cxn>
                  <a:cxn ang="0">
                    <a:pos x="57" y="264"/>
                  </a:cxn>
                  <a:cxn ang="0">
                    <a:pos x="0" y="190"/>
                  </a:cxn>
                  <a:cxn ang="0">
                    <a:pos x="18" y="174"/>
                  </a:cxn>
                  <a:cxn ang="0">
                    <a:pos x="40" y="166"/>
                  </a:cxn>
                  <a:cxn ang="0">
                    <a:pos x="54" y="158"/>
                  </a:cxn>
                  <a:cxn ang="0">
                    <a:pos x="71" y="148"/>
                  </a:cxn>
                  <a:cxn ang="0">
                    <a:pos x="81" y="134"/>
                  </a:cxn>
                  <a:cxn ang="0">
                    <a:pos x="93" y="119"/>
                  </a:cxn>
                  <a:cxn ang="0">
                    <a:pos x="99" y="113"/>
                  </a:cxn>
                  <a:cxn ang="0">
                    <a:pos x="105" y="105"/>
                  </a:cxn>
                  <a:cxn ang="0">
                    <a:pos x="113" y="95"/>
                  </a:cxn>
                  <a:cxn ang="0">
                    <a:pos x="109" y="77"/>
                  </a:cxn>
                  <a:cxn ang="0">
                    <a:pos x="101" y="67"/>
                  </a:cxn>
                  <a:cxn ang="0">
                    <a:pos x="103" y="50"/>
                  </a:cxn>
                  <a:cxn ang="0">
                    <a:pos x="103" y="40"/>
                  </a:cxn>
                  <a:cxn ang="0">
                    <a:pos x="115" y="32"/>
                  </a:cxn>
                  <a:cxn ang="0">
                    <a:pos x="130" y="26"/>
                  </a:cxn>
                  <a:cxn ang="0">
                    <a:pos x="142" y="18"/>
                  </a:cxn>
                  <a:cxn ang="0">
                    <a:pos x="156" y="12"/>
                  </a:cxn>
                  <a:cxn ang="0">
                    <a:pos x="168" y="6"/>
                  </a:cxn>
                  <a:cxn ang="0">
                    <a:pos x="188" y="8"/>
                  </a:cxn>
                  <a:cxn ang="0">
                    <a:pos x="213" y="2"/>
                  </a:cxn>
                  <a:cxn ang="0">
                    <a:pos x="229" y="6"/>
                  </a:cxn>
                  <a:cxn ang="0">
                    <a:pos x="241" y="6"/>
                  </a:cxn>
                  <a:cxn ang="0">
                    <a:pos x="253" y="2"/>
                  </a:cxn>
                  <a:cxn ang="0">
                    <a:pos x="260" y="0"/>
                  </a:cxn>
                  <a:cxn ang="0">
                    <a:pos x="268" y="16"/>
                  </a:cxn>
                  <a:cxn ang="0">
                    <a:pos x="272" y="28"/>
                  </a:cxn>
                  <a:cxn ang="0">
                    <a:pos x="276" y="48"/>
                  </a:cxn>
                  <a:cxn ang="0">
                    <a:pos x="270" y="52"/>
                  </a:cxn>
                  <a:cxn ang="0">
                    <a:pos x="258" y="65"/>
                  </a:cxn>
                  <a:cxn ang="0">
                    <a:pos x="262" y="87"/>
                  </a:cxn>
                  <a:cxn ang="0">
                    <a:pos x="270" y="105"/>
                  </a:cxn>
                  <a:cxn ang="0">
                    <a:pos x="284" y="146"/>
                  </a:cxn>
                  <a:cxn ang="0">
                    <a:pos x="286" y="154"/>
                  </a:cxn>
                  <a:cxn ang="0">
                    <a:pos x="288" y="197"/>
                  </a:cxn>
                  <a:cxn ang="0">
                    <a:pos x="288" y="203"/>
                  </a:cxn>
                  <a:cxn ang="0">
                    <a:pos x="286" y="227"/>
                  </a:cxn>
                  <a:cxn ang="0">
                    <a:pos x="276" y="237"/>
                  </a:cxn>
                  <a:cxn ang="0">
                    <a:pos x="288" y="257"/>
                  </a:cxn>
                  <a:cxn ang="0">
                    <a:pos x="294" y="274"/>
                  </a:cxn>
                  <a:cxn ang="0">
                    <a:pos x="312" y="280"/>
                  </a:cxn>
                  <a:cxn ang="0">
                    <a:pos x="320" y="286"/>
                  </a:cxn>
                  <a:cxn ang="0">
                    <a:pos x="329" y="294"/>
                  </a:cxn>
                </a:cxnLst>
                <a:rect l="0" t="0" r="r" b="b"/>
                <a:pathLst>
                  <a:path w="329" h="385">
                    <a:moveTo>
                      <a:pt x="329" y="294"/>
                    </a:moveTo>
                    <a:lnTo>
                      <a:pt x="239" y="361"/>
                    </a:lnTo>
                    <a:lnTo>
                      <a:pt x="229" y="379"/>
                    </a:lnTo>
                    <a:lnTo>
                      <a:pt x="203" y="383"/>
                    </a:lnTo>
                    <a:lnTo>
                      <a:pt x="195" y="385"/>
                    </a:lnTo>
                    <a:lnTo>
                      <a:pt x="188" y="385"/>
                    </a:lnTo>
                    <a:lnTo>
                      <a:pt x="188" y="383"/>
                    </a:lnTo>
                    <a:lnTo>
                      <a:pt x="186" y="375"/>
                    </a:lnTo>
                    <a:lnTo>
                      <a:pt x="186" y="373"/>
                    </a:lnTo>
                    <a:lnTo>
                      <a:pt x="186" y="369"/>
                    </a:lnTo>
                    <a:lnTo>
                      <a:pt x="186" y="363"/>
                    </a:lnTo>
                    <a:lnTo>
                      <a:pt x="186" y="361"/>
                    </a:lnTo>
                    <a:lnTo>
                      <a:pt x="180" y="359"/>
                    </a:lnTo>
                    <a:lnTo>
                      <a:pt x="176" y="355"/>
                    </a:lnTo>
                    <a:lnTo>
                      <a:pt x="168" y="351"/>
                    </a:lnTo>
                    <a:lnTo>
                      <a:pt x="164" y="345"/>
                    </a:lnTo>
                    <a:lnTo>
                      <a:pt x="164" y="343"/>
                    </a:lnTo>
                    <a:lnTo>
                      <a:pt x="57" y="264"/>
                    </a:lnTo>
                    <a:lnTo>
                      <a:pt x="0" y="223"/>
                    </a:lnTo>
                    <a:lnTo>
                      <a:pt x="0" y="207"/>
                    </a:lnTo>
                    <a:lnTo>
                      <a:pt x="0" y="190"/>
                    </a:lnTo>
                    <a:lnTo>
                      <a:pt x="6" y="186"/>
                    </a:lnTo>
                    <a:lnTo>
                      <a:pt x="12" y="176"/>
                    </a:lnTo>
                    <a:lnTo>
                      <a:pt x="18" y="174"/>
                    </a:lnTo>
                    <a:lnTo>
                      <a:pt x="26" y="172"/>
                    </a:lnTo>
                    <a:lnTo>
                      <a:pt x="36" y="168"/>
                    </a:lnTo>
                    <a:lnTo>
                      <a:pt x="40" y="166"/>
                    </a:lnTo>
                    <a:lnTo>
                      <a:pt x="44" y="164"/>
                    </a:lnTo>
                    <a:lnTo>
                      <a:pt x="48" y="158"/>
                    </a:lnTo>
                    <a:lnTo>
                      <a:pt x="54" y="158"/>
                    </a:lnTo>
                    <a:lnTo>
                      <a:pt x="61" y="156"/>
                    </a:lnTo>
                    <a:lnTo>
                      <a:pt x="65" y="154"/>
                    </a:lnTo>
                    <a:lnTo>
                      <a:pt x="71" y="148"/>
                    </a:lnTo>
                    <a:lnTo>
                      <a:pt x="73" y="140"/>
                    </a:lnTo>
                    <a:lnTo>
                      <a:pt x="77" y="134"/>
                    </a:lnTo>
                    <a:lnTo>
                      <a:pt x="81" y="134"/>
                    </a:lnTo>
                    <a:lnTo>
                      <a:pt x="87" y="129"/>
                    </a:lnTo>
                    <a:lnTo>
                      <a:pt x="93" y="125"/>
                    </a:lnTo>
                    <a:lnTo>
                      <a:pt x="93" y="119"/>
                    </a:lnTo>
                    <a:lnTo>
                      <a:pt x="93" y="117"/>
                    </a:lnTo>
                    <a:lnTo>
                      <a:pt x="95" y="115"/>
                    </a:lnTo>
                    <a:lnTo>
                      <a:pt x="99" y="113"/>
                    </a:lnTo>
                    <a:lnTo>
                      <a:pt x="101" y="109"/>
                    </a:lnTo>
                    <a:lnTo>
                      <a:pt x="103" y="107"/>
                    </a:lnTo>
                    <a:lnTo>
                      <a:pt x="105" y="105"/>
                    </a:lnTo>
                    <a:lnTo>
                      <a:pt x="113" y="99"/>
                    </a:lnTo>
                    <a:lnTo>
                      <a:pt x="115" y="97"/>
                    </a:lnTo>
                    <a:lnTo>
                      <a:pt x="113" y="95"/>
                    </a:lnTo>
                    <a:lnTo>
                      <a:pt x="111" y="89"/>
                    </a:lnTo>
                    <a:lnTo>
                      <a:pt x="109" y="85"/>
                    </a:lnTo>
                    <a:lnTo>
                      <a:pt x="109" y="77"/>
                    </a:lnTo>
                    <a:lnTo>
                      <a:pt x="105" y="75"/>
                    </a:lnTo>
                    <a:lnTo>
                      <a:pt x="103" y="71"/>
                    </a:lnTo>
                    <a:lnTo>
                      <a:pt x="101" y="67"/>
                    </a:lnTo>
                    <a:lnTo>
                      <a:pt x="103" y="60"/>
                    </a:lnTo>
                    <a:lnTo>
                      <a:pt x="103" y="56"/>
                    </a:lnTo>
                    <a:lnTo>
                      <a:pt x="103" y="50"/>
                    </a:lnTo>
                    <a:lnTo>
                      <a:pt x="101" y="48"/>
                    </a:lnTo>
                    <a:lnTo>
                      <a:pt x="99" y="42"/>
                    </a:lnTo>
                    <a:lnTo>
                      <a:pt x="103" y="40"/>
                    </a:lnTo>
                    <a:lnTo>
                      <a:pt x="111" y="40"/>
                    </a:lnTo>
                    <a:lnTo>
                      <a:pt x="113" y="38"/>
                    </a:lnTo>
                    <a:lnTo>
                      <a:pt x="115" y="32"/>
                    </a:lnTo>
                    <a:lnTo>
                      <a:pt x="119" y="30"/>
                    </a:lnTo>
                    <a:lnTo>
                      <a:pt x="123" y="26"/>
                    </a:lnTo>
                    <a:lnTo>
                      <a:pt x="130" y="26"/>
                    </a:lnTo>
                    <a:lnTo>
                      <a:pt x="136" y="26"/>
                    </a:lnTo>
                    <a:lnTo>
                      <a:pt x="140" y="20"/>
                    </a:lnTo>
                    <a:lnTo>
                      <a:pt x="142" y="18"/>
                    </a:lnTo>
                    <a:lnTo>
                      <a:pt x="148" y="18"/>
                    </a:lnTo>
                    <a:lnTo>
                      <a:pt x="152" y="18"/>
                    </a:lnTo>
                    <a:lnTo>
                      <a:pt x="156" y="12"/>
                    </a:lnTo>
                    <a:lnTo>
                      <a:pt x="160" y="12"/>
                    </a:lnTo>
                    <a:lnTo>
                      <a:pt x="166" y="10"/>
                    </a:lnTo>
                    <a:lnTo>
                      <a:pt x="168" y="6"/>
                    </a:lnTo>
                    <a:lnTo>
                      <a:pt x="176" y="8"/>
                    </a:lnTo>
                    <a:lnTo>
                      <a:pt x="184" y="8"/>
                    </a:lnTo>
                    <a:lnTo>
                      <a:pt x="188" y="8"/>
                    </a:lnTo>
                    <a:lnTo>
                      <a:pt x="193" y="6"/>
                    </a:lnTo>
                    <a:lnTo>
                      <a:pt x="203" y="2"/>
                    </a:lnTo>
                    <a:lnTo>
                      <a:pt x="213" y="2"/>
                    </a:lnTo>
                    <a:lnTo>
                      <a:pt x="223" y="2"/>
                    </a:lnTo>
                    <a:lnTo>
                      <a:pt x="223" y="6"/>
                    </a:lnTo>
                    <a:lnTo>
                      <a:pt x="229" y="6"/>
                    </a:lnTo>
                    <a:lnTo>
                      <a:pt x="231" y="2"/>
                    </a:lnTo>
                    <a:lnTo>
                      <a:pt x="235" y="6"/>
                    </a:lnTo>
                    <a:lnTo>
                      <a:pt x="241" y="6"/>
                    </a:lnTo>
                    <a:lnTo>
                      <a:pt x="241" y="2"/>
                    </a:lnTo>
                    <a:lnTo>
                      <a:pt x="249" y="0"/>
                    </a:lnTo>
                    <a:lnTo>
                      <a:pt x="253" y="2"/>
                    </a:lnTo>
                    <a:lnTo>
                      <a:pt x="256" y="8"/>
                    </a:lnTo>
                    <a:lnTo>
                      <a:pt x="258" y="8"/>
                    </a:lnTo>
                    <a:lnTo>
                      <a:pt x="260" y="0"/>
                    </a:lnTo>
                    <a:lnTo>
                      <a:pt x="268" y="2"/>
                    </a:lnTo>
                    <a:lnTo>
                      <a:pt x="268" y="10"/>
                    </a:lnTo>
                    <a:lnTo>
                      <a:pt x="268" y="16"/>
                    </a:lnTo>
                    <a:lnTo>
                      <a:pt x="270" y="18"/>
                    </a:lnTo>
                    <a:lnTo>
                      <a:pt x="272" y="22"/>
                    </a:lnTo>
                    <a:lnTo>
                      <a:pt x="272" y="28"/>
                    </a:lnTo>
                    <a:lnTo>
                      <a:pt x="272" y="36"/>
                    </a:lnTo>
                    <a:lnTo>
                      <a:pt x="276" y="46"/>
                    </a:lnTo>
                    <a:lnTo>
                      <a:pt x="276" y="48"/>
                    </a:lnTo>
                    <a:lnTo>
                      <a:pt x="272" y="50"/>
                    </a:lnTo>
                    <a:lnTo>
                      <a:pt x="272" y="52"/>
                    </a:lnTo>
                    <a:lnTo>
                      <a:pt x="270" y="52"/>
                    </a:lnTo>
                    <a:lnTo>
                      <a:pt x="268" y="60"/>
                    </a:lnTo>
                    <a:lnTo>
                      <a:pt x="262" y="65"/>
                    </a:lnTo>
                    <a:lnTo>
                      <a:pt x="258" y="65"/>
                    </a:lnTo>
                    <a:lnTo>
                      <a:pt x="258" y="69"/>
                    </a:lnTo>
                    <a:lnTo>
                      <a:pt x="260" y="87"/>
                    </a:lnTo>
                    <a:lnTo>
                      <a:pt x="262" y="87"/>
                    </a:lnTo>
                    <a:lnTo>
                      <a:pt x="266" y="87"/>
                    </a:lnTo>
                    <a:lnTo>
                      <a:pt x="268" y="89"/>
                    </a:lnTo>
                    <a:lnTo>
                      <a:pt x="270" y="105"/>
                    </a:lnTo>
                    <a:lnTo>
                      <a:pt x="280" y="107"/>
                    </a:lnTo>
                    <a:lnTo>
                      <a:pt x="286" y="144"/>
                    </a:lnTo>
                    <a:lnTo>
                      <a:pt x="284" y="146"/>
                    </a:lnTo>
                    <a:lnTo>
                      <a:pt x="284" y="148"/>
                    </a:lnTo>
                    <a:lnTo>
                      <a:pt x="286" y="152"/>
                    </a:lnTo>
                    <a:lnTo>
                      <a:pt x="286" y="154"/>
                    </a:lnTo>
                    <a:lnTo>
                      <a:pt x="286" y="188"/>
                    </a:lnTo>
                    <a:lnTo>
                      <a:pt x="290" y="196"/>
                    </a:lnTo>
                    <a:lnTo>
                      <a:pt x="288" y="197"/>
                    </a:lnTo>
                    <a:lnTo>
                      <a:pt x="286" y="199"/>
                    </a:lnTo>
                    <a:lnTo>
                      <a:pt x="286" y="203"/>
                    </a:lnTo>
                    <a:lnTo>
                      <a:pt x="288" y="203"/>
                    </a:lnTo>
                    <a:lnTo>
                      <a:pt x="286" y="207"/>
                    </a:lnTo>
                    <a:lnTo>
                      <a:pt x="288" y="215"/>
                    </a:lnTo>
                    <a:lnTo>
                      <a:pt x="286" y="227"/>
                    </a:lnTo>
                    <a:lnTo>
                      <a:pt x="284" y="233"/>
                    </a:lnTo>
                    <a:lnTo>
                      <a:pt x="280" y="235"/>
                    </a:lnTo>
                    <a:lnTo>
                      <a:pt x="276" y="237"/>
                    </a:lnTo>
                    <a:lnTo>
                      <a:pt x="280" y="245"/>
                    </a:lnTo>
                    <a:lnTo>
                      <a:pt x="284" y="249"/>
                    </a:lnTo>
                    <a:lnTo>
                      <a:pt x="288" y="257"/>
                    </a:lnTo>
                    <a:lnTo>
                      <a:pt x="290" y="263"/>
                    </a:lnTo>
                    <a:lnTo>
                      <a:pt x="290" y="266"/>
                    </a:lnTo>
                    <a:lnTo>
                      <a:pt x="294" y="274"/>
                    </a:lnTo>
                    <a:lnTo>
                      <a:pt x="296" y="276"/>
                    </a:lnTo>
                    <a:lnTo>
                      <a:pt x="298" y="276"/>
                    </a:lnTo>
                    <a:lnTo>
                      <a:pt x="312" y="280"/>
                    </a:lnTo>
                    <a:lnTo>
                      <a:pt x="314" y="284"/>
                    </a:lnTo>
                    <a:lnTo>
                      <a:pt x="316" y="286"/>
                    </a:lnTo>
                    <a:lnTo>
                      <a:pt x="320" y="286"/>
                    </a:lnTo>
                    <a:lnTo>
                      <a:pt x="321" y="286"/>
                    </a:lnTo>
                    <a:lnTo>
                      <a:pt x="325" y="290"/>
                    </a:lnTo>
                    <a:lnTo>
                      <a:pt x="329" y="294"/>
                    </a:lnTo>
                    <a:lnTo>
                      <a:pt x="329" y="29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22" name="Freeform 786"/>
              <p:cNvSpPr>
                <a:spLocks/>
              </p:cNvSpPr>
              <p:nvPr/>
            </p:nvSpPr>
            <p:spPr bwMode="auto">
              <a:xfrm>
                <a:off x="6411913" y="3829050"/>
                <a:ext cx="144463" cy="93663"/>
              </a:xfrm>
              <a:custGeom>
                <a:avLst/>
                <a:gdLst/>
                <a:ahLst/>
                <a:cxnLst>
                  <a:cxn ang="0">
                    <a:pos x="91" y="15"/>
                  </a:cxn>
                  <a:cxn ang="0">
                    <a:pos x="91" y="15"/>
                  </a:cxn>
                  <a:cxn ang="0">
                    <a:pos x="89" y="6"/>
                  </a:cxn>
                  <a:cxn ang="0">
                    <a:pos x="83" y="6"/>
                  </a:cxn>
                  <a:cxn ang="0">
                    <a:pos x="85" y="0"/>
                  </a:cxn>
                  <a:cxn ang="0">
                    <a:pos x="83" y="0"/>
                  </a:cxn>
                  <a:cxn ang="0">
                    <a:pos x="77" y="4"/>
                  </a:cxn>
                  <a:cxn ang="0">
                    <a:pos x="73" y="6"/>
                  </a:cxn>
                  <a:cxn ang="0">
                    <a:pos x="67" y="13"/>
                  </a:cxn>
                  <a:cxn ang="0">
                    <a:pos x="63" y="19"/>
                  </a:cxn>
                  <a:cxn ang="0">
                    <a:pos x="54" y="25"/>
                  </a:cxn>
                  <a:cxn ang="0">
                    <a:pos x="52" y="29"/>
                  </a:cxn>
                  <a:cxn ang="0">
                    <a:pos x="48" y="29"/>
                  </a:cxn>
                  <a:cxn ang="0">
                    <a:pos x="48" y="33"/>
                  </a:cxn>
                  <a:cxn ang="0">
                    <a:pos x="44" y="31"/>
                  </a:cxn>
                  <a:cxn ang="0">
                    <a:pos x="38" y="29"/>
                  </a:cxn>
                  <a:cxn ang="0">
                    <a:pos x="30" y="25"/>
                  </a:cxn>
                  <a:cxn ang="0">
                    <a:pos x="26" y="25"/>
                  </a:cxn>
                  <a:cxn ang="0">
                    <a:pos x="26" y="29"/>
                  </a:cxn>
                  <a:cxn ang="0">
                    <a:pos x="24" y="31"/>
                  </a:cxn>
                  <a:cxn ang="0">
                    <a:pos x="18" y="31"/>
                  </a:cxn>
                  <a:cxn ang="0">
                    <a:pos x="12" y="29"/>
                  </a:cxn>
                  <a:cxn ang="0">
                    <a:pos x="10" y="25"/>
                  </a:cxn>
                  <a:cxn ang="0">
                    <a:pos x="6" y="23"/>
                  </a:cxn>
                  <a:cxn ang="0">
                    <a:pos x="8" y="15"/>
                  </a:cxn>
                  <a:cxn ang="0">
                    <a:pos x="0" y="13"/>
                  </a:cxn>
                  <a:cxn ang="0">
                    <a:pos x="0" y="21"/>
                  </a:cxn>
                  <a:cxn ang="0">
                    <a:pos x="10" y="31"/>
                  </a:cxn>
                  <a:cxn ang="0">
                    <a:pos x="10" y="49"/>
                  </a:cxn>
                  <a:cxn ang="0">
                    <a:pos x="65" y="59"/>
                  </a:cxn>
                  <a:cxn ang="0">
                    <a:pos x="71" y="59"/>
                  </a:cxn>
                  <a:cxn ang="0">
                    <a:pos x="73" y="53"/>
                  </a:cxn>
                  <a:cxn ang="0">
                    <a:pos x="75" y="47"/>
                  </a:cxn>
                  <a:cxn ang="0">
                    <a:pos x="77" y="41"/>
                  </a:cxn>
                  <a:cxn ang="0">
                    <a:pos x="77" y="35"/>
                  </a:cxn>
                  <a:cxn ang="0">
                    <a:pos x="77" y="31"/>
                  </a:cxn>
                  <a:cxn ang="0">
                    <a:pos x="75" y="31"/>
                  </a:cxn>
                  <a:cxn ang="0">
                    <a:pos x="77" y="25"/>
                  </a:cxn>
                  <a:cxn ang="0">
                    <a:pos x="83" y="23"/>
                  </a:cxn>
                  <a:cxn ang="0">
                    <a:pos x="81" y="21"/>
                  </a:cxn>
                  <a:cxn ang="0">
                    <a:pos x="77" y="19"/>
                  </a:cxn>
                  <a:cxn ang="0">
                    <a:pos x="77" y="13"/>
                  </a:cxn>
                  <a:cxn ang="0">
                    <a:pos x="81" y="13"/>
                  </a:cxn>
                  <a:cxn ang="0">
                    <a:pos x="83" y="19"/>
                  </a:cxn>
                  <a:cxn ang="0">
                    <a:pos x="85" y="19"/>
                  </a:cxn>
                  <a:cxn ang="0">
                    <a:pos x="89" y="15"/>
                  </a:cxn>
                  <a:cxn ang="0">
                    <a:pos x="91" y="13"/>
                  </a:cxn>
                  <a:cxn ang="0">
                    <a:pos x="91" y="15"/>
                  </a:cxn>
                  <a:cxn ang="0">
                    <a:pos x="91" y="15"/>
                  </a:cxn>
                </a:cxnLst>
                <a:rect l="0" t="0" r="r" b="b"/>
                <a:pathLst>
                  <a:path w="91" h="59">
                    <a:moveTo>
                      <a:pt x="91" y="15"/>
                    </a:moveTo>
                    <a:lnTo>
                      <a:pt x="91" y="15"/>
                    </a:lnTo>
                    <a:lnTo>
                      <a:pt x="89" y="6"/>
                    </a:lnTo>
                    <a:lnTo>
                      <a:pt x="83" y="6"/>
                    </a:lnTo>
                    <a:lnTo>
                      <a:pt x="85" y="0"/>
                    </a:lnTo>
                    <a:lnTo>
                      <a:pt x="83" y="0"/>
                    </a:lnTo>
                    <a:lnTo>
                      <a:pt x="77" y="4"/>
                    </a:lnTo>
                    <a:lnTo>
                      <a:pt x="73" y="6"/>
                    </a:lnTo>
                    <a:lnTo>
                      <a:pt x="67" y="13"/>
                    </a:lnTo>
                    <a:lnTo>
                      <a:pt x="63" y="19"/>
                    </a:lnTo>
                    <a:lnTo>
                      <a:pt x="54" y="25"/>
                    </a:lnTo>
                    <a:lnTo>
                      <a:pt x="52" y="29"/>
                    </a:lnTo>
                    <a:lnTo>
                      <a:pt x="48" y="29"/>
                    </a:lnTo>
                    <a:lnTo>
                      <a:pt x="48" y="33"/>
                    </a:lnTo>
                    <a:lnTo>
                      <a:pt x="44" y="31"/>
                    </a:lnTo>
                    <a:lnTo>
                      <a:pt x="38" y="29"/>
                    </a:lnTo>
                    <a:lnTo>
                      <a:pt x="30" y="25"/>
                    </a:lnTo>
                    <a:lnTo>
                      <a:pt x="26" y="25"/>
                    </a:lnTo>
                    <a:lnTo>
                      <a:pt x="26" y="29"/>
                    </a:lnTo>
                    <a:lnTo>
                      <a:pt x="24" y="31"/>
                    </a:lnTo>
                    <a:lnTo>
                      <a:pt x="18" y="31"/>
                    </a:lnTo>
                    <a:lnTo>
                      <a:pt x="12" y="29"/>
                    </a:lnTo>
                    <a:lnTo>
                      <a:pt x="10" y="25"/>
                    </a:lnTo>
                    <a:lnTo>
                      <a:pt x="6" y="23"/>
                    </a:lnTo>
                    <a:lnTo>
                      <a:pt x="8" y="15"/>
                    </a:lnTo>
                    <a:lnTo>
                      <a:pt x="0" y="13"/>
                    </a:lnTo>
                    <a:lnTo>
                      <a:pt x="0" y="21"/>
                    </a:lnTo>
                    <a:lnTo>
                      <a:pt x="10" y="31"/>
                    </a:lnTo>
                    <a:lnTo>
                      <a:pt x="10" y="49"/>
                    </a:lnTo>
                    <a:lnTo>
                      <a:pt x="65" y="59"/>
                    </a:lnTo>
                    <a:lnTo>
                      <a:pt x="71" y="59"/>
                    </a:lnTo>
                    <a:lnTo>
                      <a:pt x="73" y="53"/>
                    </a:lnTo>
                    <a:lnTo>
                      <a:pt x="75" y="47"/>
                    </a:lnTo>
                    <a:lnTo>
                      <a:pt x="77" y="41"/>
                    </a:lnTo>
                    <a:lnTo>
                      <a:pt x="77" y="35"/>
                    </a:lnTo>
                    <a:lnTo>
                      <a:pt x="77" y="31"/>
                    </a:lnTo>
                    <a:lnTo>
                      <a:pt x="75" y="31"/>
                    </a:lnTo>
                    <a:lnTo>
                      <a:pt x="77" y="25"/>
                    </a:lnTo>
                    <a:lnTo>
                      <a:pt x="83" y="23"/>
                    </a:lnTo>
                    <a:lnTo>
                      <a:pt x="81" y="21"/>
                    </a:lnTo>
                    <a:lnTo>
                      <a:pt x="77" y="19"/>
                    </a:lnTo>
                    <a:lnTo>
                      <a:pt x="77" y="13"/>
                    </a:lnTo>
                    <a:lnTo>
                      <a:pt x="81" y="13"/>
                    </a:lnTo>
                    <a:lnTo>
                      <a:pt x="83" y="19"/>
                    </a:lnTo>
                    <a:lnTo>
                      <a:pt x="85" y="19"/>
                    </a:lnTo>
                    <a:lnTo>
                      <a:pt x="89" y="15"/>
                    </a:lnTo>
                    <a:lnTo>
                      <a:pt x="91" y="13"/>
                    </a:lnTo>
                    <a:lnTo>
                      <a:pt x="91" y="15"/>
                    </a:lnTo>
                    <a:lnTo>
                      <a:pt x="91" y="1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23" name="Freeform 787"/>
              <p:cNvSpPr>
                <a:spLocks/>
              </p:cNvSpPr>
              <p:nvPr/>
            </p:nvSpPr>
            <p:spPr bwMode="auto">
              <a:xfrm>
                <a:off x="6011863" y="3419475"/>
                <a:ext cx="174625" cy="184150"/>
              </a:xfrm>
              <a:custGeom>
                <a:avLst/>
                <a:gdLst/>
                <a:ahLst/>
                <a:cxnLst>
                  <a:cxn ang="0">
                    <a:pos x="2" y="39"/>
                  </a:cxn>
                  <a:cxn ang="0">
                    <a:pos x="0" y="49"/>
                  </a:cxn>
                  <a:cxn ang="0">
                    <a:pos x="6" y="59"/>
                  </a:cxn>
                  <a:cxn ang="0">
                    <a:pos x="2" y="63"/>
                  </a:cxn>
                  <a:cxn ang="0">
                    <a:pos x="8" y="69"/>
                  </a:cxn>
                  <a:cxn ang="0">
                    <a:pos x="12" y="65"/>
                  </a:cxn>
                  <a:cxn ang="0">
                    <a:pos x="20" y="67"/>
                  </a:cxn>
                  <a:cxn ang="0">
                    <a:pos x="22" y="69"/>
                  </a:cxn>
                  <a:cxn ang="0">
                    <a:pos x="16" y="86"/>
                  </a:cxn>
                  <a:cxn ang="0">
                    <a:pos x="12" y="96"/>
                  </a:cxn>
                  <a:cxn ang="0">
                    <a:pos x="8" y="102"/>
                  </a:cxn>
                  <a:cxn ang="0">
                    <a:pos x="6" y="116"/>
                  </a:cxn>
                  <a:cxn ang="0">
                    <a:pos x="12" y="112"/>
                  </a:cxn>
                  <a:cxn ang="0">
                    <a:pos x="22" y="114"/>
                  </a:cxn>
                  <a:cxn ang="0">
                    <a:pos x="53" y="96"/>
                  </a:cxn>
                  <a:cxn ang="0">
                    <a:pos x="93" y="65"/>
                  </a:cxn>
                  <a:cxn ang="0">
                    <a:pos x="97" y="53"/>
                  </a:cxn>
                  <a:cxn ang="0">
                    <a:pos x="95" y="43"/>
                  </a:cxn>
                  <a:cxn ang="0">
                    <a:pos x="101" y="37"/>
                  </a:cxn>
                  <a:cxn ang="0">
                    <a:pos x="97" y="27"/>
                  </a:cxn>
                  <a:cxn ang="0">
                    <a:pos x="101" y="23"/>
                  </a:cxn>
                  <a:cxn ang="0">
                    <a:pos x="107" y="15"/>
                  </a:cxn>
                  <a:cxn ang="0">
                    <a:pos x="110" y="7"/>
                  </a:cxn>
                  <a:cxn ang="0">
                    <a:pos x="105" y="0"/>
                  </a:cxn>
                  <a:cxn ang="0">
                    <a:pos x="91" y="7"/>
                  </a:cxn>
                  <a:cxn ang="0">
                    <a:pos x="77" y="9"/>
                  </a:cxn>
                  <a:cxn ang="0">
                    <a:pos x="67" y="9"/>
                  </a:cxn>
                  <a:cxn ang="0">
                    <a:pos x="55" y="15"/>
                  </a:cxn>
                  <a:cxn ang="0">
                    <a:pos x="44" y="17"/>
                  </a:cxn>
                  <a:cxn ang="0">
                    <a:pos x="36" y="17"/>
                  </a:cxn>
                  <a:cxn ang="0">
                    <a:pos x="28" y="23"/>
                  </a:cxn>
                  <a:cxn ang="0">
                    <a:pos x="22" y="19"/>
                  </a:cxn>
                  <a:cxn ang="0">
                    <a:pos x="18" y="19"/>
                  </a:cxn>
                  <a:cxn ang="0">
                    <a:pos x="18" y="25"/>
                  </a:cxn>
                  <a:cxn ang="0">
                    <a:pos x="18" y="33"/>
                  </a:cxn>
                  <a:cxn ang="0">
                    <a:pos x="12" y="35"/>
                  </a:cxn>
                  <a:cxn ang="0">
                    <a:pos x="10" y="39"/>
                  </a:cxn>
                  <a:cxn ang="0">
                    <a:pos x="2" y="39"/>
                  </a:cxn>
                </a:cxnLst>
                <a:rect l="0" t="0" r="r" b="b"/>
                <a:pathLst>
                  <a:path w="110" h="116">
                    <a:moveTo>
                      <a:pt x="2" y="39"/>
                    </a:moveTo>
                    <a:lnTo>
                      <a:pt x="2" y="39"/>
                    </a:lnTo>
                    <a:lnTo>
                      <a:pt x="0" y="45"/>
                    </a:lnTo>
                    <a:lnTo>
                      <a:pt x="0" y="49"/>
                    </a:lnTo>
                    <a:lnTo>
                      <a:pt x="6" y="49"/>
                    </a:lnTo>
                    <a:lnTo>
                      <a:pt x="6" y="59"/>
                    </a:lnTo>
                    <a:lnTo>
                      <a:pt x="2" y="59"/>
                    </a:lnTo>
                    <a:lnTo>
                      <a:pt x="2" y="63"/>
                    </a:lnTo>
                    <a:lnTo>
                      <a:pt x="6" y="65"/>
                    </a:lnTo>
                    <a:lnTo>
                      <a:pt x="8" y="69"/>
                    </a:lnTo>
                    <a:lnTo>
                      <a:pt x="10" y="65"/>
                    </a:lnTo>
                    <a:lnTo>
                      <a:pt x="12" y="65"/>
                    </a:lnTo>
                    <a:lnTo>
                      <a:pt x="16" y="65"/>
                    </a:lnTo>
                    <a:lnTo>
                      <a:pt x="20" y="67"/>
                    </a:lnTo>
                    <a:lnTo>
                      <a:pt x="22" y="67"/>
                    </a:lnTo>
                    <a:lnTo>
                      <a:pt x="22" y="69"/>
                    </a:lnTo>
                    <a:lnTo>
                      <a:pt x="20" y="78"/>
                    </a:lnTo>
                    <a:lnTo>
                      <a:pt x="16" y="86"/>
                    </a:lnTo>
                    <a:lnTo>
                      <a:pt x="12" y="92"/>
                    </a:lnTo>
                    <a:lnTo>
                      <a:pt x="12" y="96"/>
                    </a:lnTo>
                    <a:lnTo>
                      <a:pt x="10" y="98"/>
                    </a:lnTo>
                    <a:lnTo>
                      <a:pt x="8" y="102"/>
                    </a:lnTo>
                    <a:lnTo>
                      <a:pt x="2" y="108"/>
                    </a:lnTo>
                    <a:lnTo>
                      <a:pt x="6" y="116"/>
                    </a:lnTo>
                    <a:lnTo>
                      <a:pt x="8" y="114"/>
                    </a:lnTo>
                    <a:lnTo>
                      <a:pt x="12" y="112"/>
                    </a:lnTo>
                    <a:lnTo>
                      <a:pt x="16" y="112"/>
                    </a:lnTo>
                    <a:lnTo>
                      <a:pt x="22" y="114"/>
                    </a:lnTo>
                    <a:lnTo>
                      <a:pt x="28" y="116"/>
                    </a:lnTo>
                    <a:lnTo>
                      <a:pt x="53" y="96"/>
                    </a:lnTo>
                    <a:lnTo>
                      <a:pt x="87" y="69"/>
                    </a:lnTo>
                    <a:lnTo>
                      <a:pt x="93" y="65"/>
                    </a:lnTo>
                    <a:lnTo>
                      <a:pt x="95" y="55"/>
                    </a:lnTo>
                    <a:lnTo>
                      <a:pt x="97" y="53"/>
                    </a:lnTo>
                    <a:lnTo>
                      <a:pt x="95" y="47"/>
                    </a:lnTo>
                    <a:lnTo>
                      <a:pt x="95" y="43"/>
                    </a:lnTo>
                    <a:lnTo>
                      <a:pt x="95" y="39"/>
                    </a:lnTo>
                    <a:lnTo>
                      <a:pt x="101" y="37"/>
                    </a:lnTo>
                    <a:lnTo>
                      <a:pt x="97" y="33"/>
                    </a:lnTo>
                    <a:lnTo>
                      <a:pt x="97" y="27"/>
                    </a:lnTo>
                    <a:lnTo>
                      <a:pt x="97" y="25"/>
                    </a:lnTo>
                    <a:lnTo>
                      <a:pt x="101" y="23"/>
                    </a:lnTo>
                    <a:lnTo>
                      <a:pt x="105" y="17"/>
                    </a:lnTo>
                    <a:lnTo>
                      <a:pt x="107" y="15"/>
                    </a:lnTo>
                    <a:lnTo>
                      <a:pt x="110" y="9"/>
                    </a:lnTo>
                    <a:lnTo>
                      <a:pt x="110" y="7"/>
                    </a:lnTo>
                    <a:lnTo>
                      <a:pt x="105" y="5"/>
                    </a:lnTo>
                    <a:lnTo>
                      <a:pt x="105" y="0"/>
                    </a:lnTo>
                    <a:lnTo>
                      <a:pt x="97" y="4"/>
                    </a:lnTo>
                    <a:lnTo>
                      <a:pt x="91" y="7"/>
                    </a:lnTo>
                    <a:lnTo>
                      <a:pt x="85" y="9"/>
                    </a:lnTo>
                    <a:lnTo>
                      <a:pt x="77" y="9"/>
                    </a:lnTo>
                    <a:lnTo>
                      <a:pt x="73" y="9"/>
                    </a:lnTo>
                    <a:lnTo>
                      <a:pt x="67" y="9"/>
                    </a:lnTo>
                    <a:lnTo>
                      <a:pt x="59" y="15"/>
                    </a:lnTo>
                    <a:lnTo>
                      <a:pt x="55" y="15"/>
                    </a:lnTo>
                    <a:lnTo>
                      <a:pt x="45" y="17"/>
                    </a:lnTo>
                    <a:lnTo>
                      <a:pt x="44" y="17"/>
                    </a:lnTo>
                    <a:lnTo>
                      <a:pt x="40" y="17"/>
                    </a:lnTo>
                    <a:lnTo>
                      <a:pt x="36" y="17"/>
                    </a:lnTo>
                    <a:lnTo>
                      <a:pt x="30" y="17"/>
                    </a:lnTo>
                    <a:lnTo>
                      <a:pt x="28" y="23"/>
                    </a:lnTo>
                    <a:lnTo>
                      <a:pt x="26" y="23"/>
                    </a:lnTo>
                    <a:lnTo>
                      <a:pt x="22" y="19"/>
                    </a:lnTo>
                    <a:lnTo>
                      <a:pt x="20" y="19"/>
                    </a:lnTo>
                    <a:lnTo>
                      <a:pt x="18" y="19"/>
                    </a:lnTo>
                    <a:lnTo>
                      <a:pt x="18" y="23"/>
                    </a:lnTo>
                    <a:lnTo>
                      <a:pt x="18" y="25"/>
                    </a:lnTo>
                    <a:lnTo>
                      <a:pt x="18" y="29"/>
                    </a:lnTo>
                    <a:lnTo>
                      <a:pt x="18" y="33"/>
                    </a:lnTo>
                    <a:lnTo>
                      <a:pt x="16" y="33"/>
                    </a:lnTo>
                    <a:lnTo>
                      <a:pt x="12" y="35"/>
                    </a:lnTo>
                    <a:lnTo>
                      <a:pt x="10" y="37"/>
                    </a:lnTo>
                    <a:lnTo>
                      <a:pt x="10" y="39"/>
                    </a:lnTo>
                    <a:lnTo>
                      <a:pt x="8" y="39"/>
                    </a:lnTo>
                    <a:lnTo>
                      <a:pt x="2" y="39"/>
                    </a:lnTo>
                    <a:lnTo>
                      <a:pt x="2" y="3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24" name="Freeform 788"/>
              <p:cNvSpPr>
                <a:spLocks/>
              </p:cNvSpPr>
              <p:nvPr/>
            </p:nvSpPr>
            <p:spPr bwMode="auto">
              <a:xfrm>
                <a:off x="5983288" y="3619500"/>
                <a:ext cx="560388" cy="534988"/>
              </a:xfrm>
              <a:custGeom>
                <a:avLst/>
                <a:gdLst/>
                <a:ahLst/>
                <a:cxnLst>
                  <a:cxn ang="0">
                    <a:pos x="132" y="319"/>
                  </a:cxn>
                  <a:cxn ang="0">
                    <a:pos x="138" y="313"/>
                  </a:cxn>
                  <a:cxn ang="0">
                    <a:pos x="140" y="309"/>
                  </a:cxn>
                  <a:cxn ang="0">
                    <a:pos x="142" y="303"/>
                  </a:cxn>
                  <a:cxn ang="0">
                    <a:pos x="148" y="301"/>
                  </a:cxn>
                  <a:cxn ang="0">
                    <a:pos x="154" y="301"/>
                  </a:cxn>
                  <a:cxn ang="0">
                    <a:pos x="154" y="307"/>
                  </a:cxn>
                  <a:cxn ang="0">
                    <a:pos x="164" y="307"/>
                  </a:cxn>
                  <a:cxn ang="0">
                    <a:pos x="194" y="313"/>
                  </a:cxn>
                  <a:cxn ang="0">
                    <a:pos x="205" y="323"/>
                  </a:cxn>
                  <a:cxn ang="0">
                    <a:pos x="286" y="277"/>
                  </a:cxn>
                  <a:cxn ang="0">
                    <a:pos x="345" y="244"/>
                  </a:cxn>
                  <a:cxn ang="0">
                    <a:pos x="353" y="203"/>
                  </a:cxn>
                  <a:cxn ang="0">
                    <a:pos x="335" y="191"/>
                  </a:cxn>
                  <a:cxn ang="0">
                    <a:pos x="280" y="163"/>
                  </a:cxn>
                  <a:cxn ang="0">
                    <a:pos x="270" y="145"/>
                  </a:cxn>
                  <a:cxn ang="0">
                    <a:pos x="260" y="142"/>
                  </a:cxn>
                  <a:cxn ang="0">
                    <a:pos x="259" y="136"/>
                  </a:cxn>
                  <a:cxn ang="0">
                    <a:pos x="259" y="118"/>
                  </a:cxn>
                  <a:cxn ang="0">
                    <a:pos x="257" y="110"/>
                  </a:cxn>
                  <a:cxn ang="0">
                    <a:pos x="249" y="104"/>
                  </a:cxn>
                  <a:cxn ang="0">
                    <a:pos x="243" y="100"/>
                  </a:cxn>
                  <a:cxn ang="0">
                    <a:pos x="243" y="90"/>
                  </a:cxn>
                  <a:cxn ang="0">
                    <a:pos x="239" y="86"/>
                  </a:cxn>
                  <a:cxn ang="0">
                    <a:pos x="233" y="80"/>
                  </a:cxn>
                  <a:cxn ang="0">
                    <a:pos x="229" y="65"/>
                  </a:cxn>
                  <a:cxn ang="0">
                    <a:pos x="211" y="65"/>
                  </a:cxn>
                  <a:cxn ang="0">
                    <a:pos x="186" y="51"/>
                  </a:cxn>
                  <a:cxn ang="0">
                    <a:pos x="142" y="41"/>
                  </a:cxn>
                  <a:cxn ang="0">
                    <a:pos x="128" y="31"/>
                  </a:cxn>
                  <a:cxn ang="0">
                    <a:pos x="81" y="0"/>
                  </a:cxn>
                  <a:cxn ang="0">
                    <a:pos x="46" y="12"/>
                  </a:cxn>
                  <a:cxn ang="0">
                    <a:pos x="54" y="31"/>
                  </a:cxn>
                  <a:cxn ang="0">
                    <a:pos x="48" y="37"/>
                  </a:cxn>
                  <a:cxn ang="0">
                    <a:pos x="40" y="45"/>
                  </a:cxn>
                  <a:cxn ang="0">
                    <a:pos x="36" y="49"/>
                  </a:cxn>
                  <a:cxn ang="0">
                    <a:pos x="6" y="59"/>
                  </a:cxn>
                  <a:cxn ang="0">
                    <a:pos x="2" y="69"/>
                  </a:cxn>
                  <a:cxn ang="0">
                    <a:pos x="0" y="75"/>
                  </a:cxn>
                  <a:cxn ang="0">
                    <a:pos x="0" y="78"/>
                  </a:cxn>
                  <a:cxn ang="0">
                    <a:pos x="10" y="80"/>
                  </a:cxn>
                  <a:cxn ang="0">
                    <a:pos x="16" y="88"/>
                  </a:cxn>
                  <a:cxn ang="0">
                    <a:pos x="26" y="106"/>
                  </a:cxn>
                  <a:cxn ang="0">
                    <a:pos x="28" y="114"/>
                  </a:cxn>
                  <a:cxn ang="0">
                    <a:pos x="34" y="120"/>
                  </a:cxn>
                  <a:cxn ang="0">
                    <a:pos x="40" y="126"/>
                  </a:cxn>
                  <a:cxn ang="0">
                    <a:pos x="44" y="128"/>
                  </a:cxn>
                  <a:cxn ang="0">
                    <a:pos x="46" y="142"/>
                  </a:cxn>
                  <a:cxn ang="0">
                    <a:pos x="50" y="153"/>
                  </a:cxn>
                  <a:cxn ang="0">
                    <a:pos x="62" y="163"/>
                  </a:cxn>
                  <a:cxn ang="0">
                    <a:pos x="71" y="187"/>
                  </a:cxn>
                  <a:cxn ang="0">
                    <a:pos x="67" y="207"/>
                  </a:cxn>
                  <a:cxn ang="0">
                    <a:pos x="67" y="214"/>
                  </a:cxn>
                  <a:cxn ang="0">
                    <a:pos x="73" y="224"/>
                  </a:cxn>
                  <a:cxn ang="0">
                    <a:pos x="81" y="242"/>
                  </a:cxn>
                  <a:cxn ang="0">
                    <a:pos x="83" y="250"/>
                  </a:cxn>
                  <a:cxn ang="0">
                    <a:pos x="89" y="256"/>
                  </a:cxn>
                  <a:cxn ang="0">
                    <a:pos x="93" y="254"/>
                  </a:cxn>
                  <a:cxn ang="0">
                    <a:pos x="109" y="272"/>
                  </a:cxn>
                  <a:cxn ang="0">
                    <a:pos x="111" y="281"/>
                  </a:cxn>
                  <a:cxn ang="0">
                    <a:pos x="113" y="291"/>
                  </a:cxn>
                  <a:cxn ang="0">
                    <a:pos x="123" y="301"/>
                  </a:cxn>
                  <a:cxn ang="0">
                    <a:pos x="132" y="319"/>
                  </a:cxn>
                </a:cxnLst>
                <a:rect l="0" t="0" r="r" b="b"/>
                <a:pathLst>
                  <a:path w="353" h="337">
                    <a:moveTo>
                      <a:pt x="132" y="319"/>
                    </a:moveTo>
                    <a:lnTo>
                      <a:pt x="132" y="319"/>
                    </a:lnTo>
                    <a:lnTo>
                      <a:pt x="136" y="319"/>
                    </a:lnTo>
                    <a:lnTo>
                      <a:pt x="138" y="313"/>
                    </a:lnTo>
                    <a:lnTo>
                      <a:pt x="140" y="311"/>
                    </a:lnTo>
                    <a:lnTo>
                      <a:pt x="140" y="309"/>
                    </a:lnTo>
                    <a:lnTo>
                      <a:pt x="142" y="307"/>
                    </a:lnTo>
                    <a:lnTo>
                      <a:pt x="142" y="303"/>
                    </a:lnTo>
                    <a:lnTo>
                      <a:pt x="146" y="301"/>
                    </a:lnTo>
                    <a:lnTo>
                      <a:pt x="148" y="301"/>
                    </a:lnTo>
                    <a:lnTo>
                      <a:pt x="150" y="301"/>
                    </a:lnTo>
                    <a:lnTo>
                      <a:pt x="154" y="301"/>
                    </a:lnTo>
                    <a:lnTo>
                      <a:pt x="154" y="303"/>
                    </a:lnTo>
                    <a:lnTo>
                      <a:pt x="154" y="307"/>
                    </a:lnTo>
                    <a:lnTo>
                      <a:pt x="158" y="307"/>
                    </a:lnTo>
                    <a:lnTo>
                      <a:pt x="164" y="307"/>
                    </a:lnTo>
                    <a:lnTo>
                      <a:pt x="182" y="309"/>
                    </a:lnTo>
                    <a:lnTo>
                      <a:pt x="194" y="313"/>
                    </a:lnTo>
                    <a:lnTo>
                      <a:pt x="195" y="337"/>
                    </a:lnTo>
                    <a:lnTo>
                      <a:pt x="205" y="323"/>
                    </a:lnTo>
                    <a:lnTo>
                      <a:pt x="229" y="297"/>
                    </a:lnTo>
                    <a:lnTo>
                      <a:pt x="286" y="277"/>
                    </a:lnTo>
                    <a:lnTo>
                      <a:pt x="341" y="252"/>
                    </a:lnTo>
                    <a:lnTo>
                      <a:pt x="345" y="244"/>
                    </a:lnTo>
                    <a:lnTo>
                      <a:pt x="349" y="226"/>
                    </a:lnTo>
                    <a:lnTo>
                      <a:pt x="353" y="203"/>
                    </a:lnTo>
                    <a:lnTo>
                      <a:pt x="341" y="191"/>
                    </a:lnTo>
                    <a:lnTo>
                      <a:pt x="335" y="191"/>
                    </a:lnTo>
                    <a:lnTo>
                      <a:pt x="280" y="181"/>
                    </a:lnTo>
                    <a:lnTo>
                      <a:pt x="280" y="163"/>
                    </a:lnTo>
                    <a:lnTo>
                      <a:pt x="270" y="153"/>
                    </a:lnTo>
                    <a:lnTo>
                      <a:pt x="270" y="145"/>
                    </a:lnTo>
                    <a:lnTo>
                      <a:pt x="262" y="142"/>
                    </a:lnTo>
                    <a:lnTo>
                      <a:pt x="260" y="142"/>
                    </a:lnTo>
                    <a:lnTo>
                      <a:pt x="259" y="138"/>
                    </a:lnTo>
                    <a:lnTo>
                      <a:pt x="259" y="136"/>
                    </a:lnTo>
                    <a:lnTo>
                      <a:pt x="259" y="124"/>
                    </a:lnTo>
                    <a:lnTo>
                      <a:pt x="259" y="118"/>
                    </a:lnTo>
                    <a:lnTo>
                      <a:pt x="259" y="110"/>
                    </a:lnTo>
                    <a:lnTo>
                      <a:pt x="257" y="110"/>
                    </a:lnTo>
                    <a:lnTo>
                      <a:pt x="251" y="108"/>
                    </a:lnTo>
                    <a:lnTo>
                      <a:pt x="249" y="104"/>
                    </a:lnTo>
                    <a:lnTo>
                      <a:pt x="247" y="104"/>
                    </a:lnTo>
                    <a:lnTo>
                      <a:pt x="243" y="100"/>
                    </a:lnTo>
                    <a:lnTo>
                      <a:pt x="243" y="96"/>
                    </a:lnTo>
                    <a:lnTo>
                      <a:pt x="243" y="90"/>
                    </a:lnTo>
                    <a:lnTo>
                      <a:pt x="239" y="90"/>
                    </a:lnTo>
                    <a:lnTo>
                      <a:pt x="239" y="86"/>
                    </a:lnTo>
                    <a:lnTo>
                      <a:pt x="233" y="86"/>
                    </a:lnTo>
                    <a:lnTo>
                      <a:pt x="233" y="80"/>
                    </a:lnTo>
                    <a:lnTo>
                      <a:pt x="229" y="69"/>
                    </a:lnTo>
                    <a:lnTo>
                      <a:pt x="229" y="65"/>
                    </a:lnTo>
                    <a:lnTo>
                      <a:pt x="225" y="65"/>
                    </a:lnTo>
                    <a:lnTo>
                      <a:pt x="211" y="65"/>
                    </a:lnTo>
                    <a:lnTo>
                      <a:pt x="209" y="57"/>
                    </a:lnTo>
                    <a:lnTo>
                      <a:pt x="186" y="51"/>
                    </a:lnTo>
                    <a:lnTo>
                      <a:pt x="156" y="49"/>
                    </a:lnTo>
                    <a:lnTo>
                      <a:pt x="142" y="41"/>
                    </a:lnTo>
                    <a:lnTo>
                      <a:pt x="140" y="31"/>
                    </a:lnTo>
                    <a:lnTo>
                      <a:pt x="128" y="31"/>
                    </a:lnTo>
                    <a:lnTo>
                      <a:pt x="128" y="25"/>
                    </a:lnTo>
                    <a:lnTo>
                      <a:pt x="81" y="0"/>
                    </a:lnTo>
                    <a:lnTo>
                      <a:pt x="81" y="2"/>
                    </a:lnTo>
                    <a:lnTo>
                      <a:pt x="46" y="12"/>
                    </a:lnTo>
                    <a:lnTo>
                      <a:pt x="58" y="29"/>
                    </a:lnTo>
                    <a:lnTo>
                      <a:pt x="54" y="31"/>
                    </a:lnTo>
                    <a:lnTo>
                      <a:pt x="50" y="35"/>
                    </a:lnTo>
                    <a:lnTo>
                      <a:pt x="48" y="37"/>
                    </a:lnTo>
                    <a:lnTo>
                      <a:pt x="46" y="39"/>
                    </a:lnTo>
                    <a:lnTo>
                      <a:pt x="40" y="45"/>
                    </a:lnTo>
                    <a:lnTo>
                      <a:pt x="38" y="49"/>
                    </a:lnTo>
                    <a:lnTo>
                      <a:pt x="36" y="49"/>
                    </a:lnTo>
                    <a:lnTo>
                      <a:pt x="22" y="59"/>
                    </a:lnTo>
                    <a:lnTo>
                      <a:pt x="6" y="59"/>
                    </a:lnTo>
                    <a:lnTo>
                      <a:pt x="0" y="69"/>
                    </a:lnTo>
                    <a:lnTo>
                      <a:pt x="2" y="69"/>
                    </a:lnTo>
                    <a:lnTo>
                      <a:pt x="2" y="75"/>
                    </a:lnTo>
                    <a:lnTo>
                      <a:pt x="0" y="75"/>
                    </a:lnTo>
                    <a:lnTo>
                      <a:pt x="0" y="77"/>
                    </a:lnTo>
                    <a:lnTo>
                      <a:pt x="0" y="78"/>
                    </a:lnTo>
                    <a:lnTo>
                      <a:pt x="8" y="80"/>
                    </a:lnTo>
                    <a:lnTo>
                      <a:pt x="10" y="80"/>
                    </a:lnTo>
                    <a:lnTo>
                      <a:pt x="12" y="84"/>
                    </a:lnTo>
                    <a:lnTo>
                      <a:pt x="16" y="88"/>
                    </a:lnTo>
                    <a:lnTo>
                      <a:pt x="20" y="104"/>
                    </a:lnTo>
                    <a:lnTo>
                      <a:pt x="26" y="106"/>
                    </a:lnTo>
                    <a:lnTo>
                      <a:pt x="28" y="108"/>
                    </a:lnTo>
                    <a:lnTo>
                      <a:pt x="28" y="114"/>
                    </a:lnTo>
                    <a:lnTo>
                      <a:pt x="34" y="116"/>
                    </a:lnTo>
                    <a:lnTo>
                      <a:pt x="34" y="120"/>
                    </a:lnTo>
                    <a:lnTo>
                      <a:pt x="38" y="124"/>
                    </a:lnTo>
                    <a:lnTo>
                      <a:pt x="40" y="126"/>
                    </a:lnTo>
                    <a:lnTo>
                      <a:pt x="40" y="128"/>
                    </a:lnTo>
                    <a:lnTo>
                      <a:pt x="44" y="128"/>
                    </a:lnTo>
                    <a:lnTo>
                      <a:pt x="46" y="134"/>
                    </a:lnTo>
                    <a:lnTo>
                      <a:pt x="46" y="142"/>
                    </a:lnTo>
                    <a:lnTo>
                      <a:pt x="48" y="147"/>
                    </a:lnTo>
                    <a:lnTo>
                      <a:pt x="50" y="153"/>
                    </a:lnTo>
                    <a:lnTo>
                      <a:pt x="54" y="153"/>
                    </a:lnTo>
                    <a:lnTo>
                      <a:pt x="62" y="163"/>
                    </a:lnTo>
                    <a:lnTo>
                      <a:pt x="67" y="173"/>
                    </a:lnTo>
                    <a:lnTo>
                      <a:pt x="71" y="187"/>
                    </a:lnTo>
                    <a:lnTo>
                      <a:pt x="73" y="203"/>
                    </a:lnTo>
                    <a:lnTo>
                      <a:pt x="67" y="207"/>
                    </a:lnTo>
                    <a:lnTo>
                      <a:pt x="67" y="210"/>
                    </a:lnTo>
                    <a:lnTo>
                      <a:pt x="67" y="214"/>
                    </a:lnTo>
                    <a:lnTo>
                      <a:pt x="73" y="214"/>
                    </a:lnTo>
                    <a:lnTo>
                      <a:pt x="73" y="224"/>
                    </a:lnTo>
                    <a:lnTo>
                      <a:pt x="75" y="236"/>
                    </a:lnTo>
                    <a:lnTo>
                      <a:pt x="81" y="242"/>
                    </a:lnTo>
                    <a:lnTo>
                      <a:pt x="81" y="246"/>
                    </a:lnTo>
                    <a:lnTo>
                      <a:pt x="83" y="250"/>
                    </a:lnTo>
                    <a:lnTo>
                      <a:pt x="85" y="252"/>
                    </a:lnTo>
                    <a:lnTo>
                      <a:pt x="89" y="256"/>
                    </a:lnTo>
                    <a:lnTo>
                      <a:pt x="91" y="256"/>
                    </a:lnTo>
                    <a:lnTo>
                      <a:pt x="93" y="254"/>
                    </a:lnTo>
                    <a:lnTo>
                      <a:pt x="103" y="264"/>
                    </a:lnTo>
                    <a:lnTo>
                      <a:pt x="109" y="272"/>
                    </a:lnTo>
                    <a:lnTo>
                      <a:pt x="109" y="277"/>
                    </a:lnTo>
                    <a:lnTo>
                      <a:pt x="111" y="281"/>
                    </a:lnTo>
                    <a:lnTo>
                      <a:pt x="113" y="287"/>
                    </a:lnTo>
                    <a:lnTo>
                      <a:pt x="113" y="291"/>
                    </a:lnTo>
                    <a:lnTo>
                      <a:pt x="113" y="297"/>
                    </a:lnTo>
                    <a:lnTo>
                      <a:pt x="123" y="301"/>
                    </a:lnTo>
                    <a:lnTo>
                      <a:pt x="127" y="311"/>
                    </a:lnTo>
                    <a:lnTo>
                      <a:pt x="132" y="319"/>
                    </a:lnTo>
                    <a:lnTo>
                      <a:pt x="132" y="31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25" name="Freeform 789"/>
              <p:cNvSpPr>
                <a:spLocks/>
              </p:cNvSpPr>
              <p:nvPr/>
            </p:nvSpPr>
            <p:spPr bwMode="auto">
              <a:xfrm>
                <a:off x="6434138" y="3849688"/>
                <a:ext cx="212725" cy="279400"/>
              </a:xfrm>
              <a:custGeom>
                <a:avLst/>
                <a:gdLst/>
                <a:ahLst/>
                <a:cxnLst>
                  <a:cxn ang="0">
                    <a:pos x="77" y="0"/>
                  </a:cxn>
                  <a:cxn ang="0">
                    <a:pos x="87" y="12"/>
                  </a:cxn>
                  <a:cxn ang="0">
                    <a:pos x="97" y="26"/>
                  </a:cxn>
                  <a:cxn ang="0">
                    <a:pos x="112" y="30"/>
                  </a:cxn>
                  <a:cxn ang="0">
                    <a:pos x="120" y="38"/>
                  </a:cxn>
                  <a:cxn ang="0">
                    <a:pos x="126" y="46"/>
                  </a:cxn>
                  <a:cxn ang="0">
                    <a:pos x="126" y="50"/>
                  </a:cxn>
                  <a:cxn ang="0">
                    <a:pos x="134" y="56"/>
                  </a:cxn>
                  <a:cxn ang="0">
                    <a:pos x="130" y="67"/>
                  </a:cxn>
                  <a:cxn ang="0">
                    <a:pos x="126" y="77"/>
                  </a:cxn>
                  <a:cxn ang="0">
                    <a:pos x="122" y="85"/>
                  </a:cxn>
                  <a:cxn ang="0">
                    <a:pos x="114" y="97"/>
                  </a:cxn>
                  <a:cxn ang="0">
                    <a:pos x="114" y="107"/>
                  </a:cxn>
                  <a:cxn ang="0">
                    <a:pos x="105" y="117"/>
                  </a:cxn>
                  <a:cxn ang="0">
                    <a:pos x="97" y="134"/>
                  </a:cxn>
                  <a:cxn ang="0">
                    <a:pos x="87" y="138"/>
                  </a:cxn>
                  <a:cxn ang="0">
                    <a:pos x="81" y="150"/>
                  </a:cxn>
                  <a:cxn ang="0">
                    <a:pos x="61" y="154"/>
                  </a:cxn>
                  <a:cxn ang="0">
                    <a:pos x="57" y="168"/>
                  </a:cxn>
                  <a:cxn ang="0">
                    <a:pos x="43" y="170"/>
                  </a:cxn>
                  <a:cxn ang="0">
                    <a:pos x="36" y="176"/>
                  </a:cxn>
                  <a:cxn ang="0">
                    <a:pos x="22" y="170"/>
                  </a:cxn>
                  <a:cxn ang="0">
                    <a:pos x="0" y="131"/>
                  </a:cxn>
                  <a:cxn ang="0">
                    <a:pos x="61" y="99"/>
                  </a:cxn>
                  <a:cxn ang="0">
                    <a:pos x="69" y="58"/>
                  </a:cxn>
                  <a:cxn ang="0">
                    <a:pos x="59" y="40"/>
                  </a:cxn>
                  <a:cxn ang="0">
                    <a:pos x="63" y="28"/>
                  </a:cxn>
                  <a:cxn ang="0">
                    <a:pos x="63" y="18"/>
                  </a:cxn>
                  <a:cxn ang="0">
                    <a:pos x="63" y="12"/>
                  </a:cxn>
                  <a:cxn ang="0">
                    <a:pos x="67" y="8"/>
                  </a:cxn>
                  <a:cxn ang="0">
                    <a:pos x="63" y="0"/>
                  </a:cxn>
                  <a:cxn ang="0">
                    <a:pos x="69" y="6"/>
                  </a:cxn>
                  <a:cxn ang="0">
                    <a:pos x="75" y="2"/>
                  </a:cxn>
                </a:cxnLst>
                <a:rect l="0" t="0" r="r" b="b"/>
                <a:pathLst>
                  <a:path w="134" h="176">
                    <a:moveTo>
                      <a:pt x="77" y="0"/>
                    </a:moveTo>
                    <a:lnTo>
                      <a:pt x="77" y="0"/>
                    </a:lnTo>
                    <a:lnTo>
                      <a:pt x="79" y="8"/>
                    </a:lnTo>
                    <a:lnTo>
                      <a:pt x="87" y="12"/>
                    </a:lnTo>
                    <a:lnTo>
                      <a:pt x="93" y="20"/>
                    </a:lnTo>
                    <a:lnTo>
                      <a:pt x="97" y="26"/>
                    </a:lnTo>
                    <a:lnTo>
                      <a:pt x="103" y="26"/>
                    </a:lnTo>
                    <a:lnTo>
                      <a:pt x="112" y="30"/>
                    </a:lnTo>
                    <a:lnTo>
                      <a:pt x="114" y="32"/>
                    </a:lnTo>
                    <a:lnTo>
                      <a:pt x="120" y="38"/>
                    </a:lnTo>
                    <a:lnTo>
                      <a:pt x="122" y="38"/>
                    </a:lnTo>
                    <a:lnTo>
                      <a:pt x="126" y="46"/>
                    </a:lnTo>
                    <a:lnTo>
                      <a:pt x="126" y="48"/>
                    </a:lnTo>
                    <a:lnTo>
                      <a:pt x="126" y="50"/>
                    </a:lnTo>
                    <a:lnTo>
                      <a:pt x="132" y="52"/>
                    </a:lnTo>
                    <a:lnTo>
                      <a:pt x="134" y="56"/>
                    </a:lnTo>
                    <a:lnTo>
                      <a:pt x="134" y="60"/>
                    </a:lnTo>
                    <a:lnTo>
                      <a:pt x="130" y="67"/>
                    </a:lnTo>
                    <a:lnTo>
                      <a:pt x="130" y="71"/>
                    </a:lnTo>
                    <a:lnTo>
                      <a:pt x="126" y="77"/>
                    </a:lnTo>
                    <a:lnTo>
                      <a:pt x="126" y="79"/>
                    </a:lnTo>
                    <a:lnTo>
                      <a:pt x="122" y="85"/>
                    </a:lnTo>
                    <a:lnTo>
                      <a:pt x="120" y="95"/>
                    </a:lnTo>
                    <a:lnTo>
                      <a:pt x="114" y="97"/>
                    </a:lnTo>
                    <a:lnTo>
                      <a:pt x="114" y="101"/>
                    </a:lnTo>
                    <a:lnTo>
                      <a:pt x="114" y="107"/>
                    </a:lnTo>
                    <a:lnTo>
                      <a:pt x="110" y="105"/>
                    </a:lnTo>
                    <a:lnTo>
                      <a:pt x="105" y="117"/>
                    </a:lnTo>
                    <a:lnTo>
                      <a:pt x="105" y="131"/>
                    </a:lnTo>
                    <a:lnTo>
                      <a:pt x="97" y="134"/>
                    </a:lnTo>
                    <a:lnTo>
                      <a:pt x="87" y="136"/>
                    </a:lnTo>
                    <a:lnTo>
                      <a:pt x="87" y="138"/>
                    </a:lnTo>
                    <a:lnTo>
                      <a:pt x="81" y="146"/>
                    </a:lnTo>
                    <a:lnTo>
                      <a:pt x="81" y="150"/>
                    </a:lnTo>
                    <a:lnTo>
                      <a:pt x="75" y="154"/>
                    </a:lnTo>
                    <a:lnTo>
                      <a:pt x="61" y="154"/>
                    </a:lnTo>
                    <a:lnTo>
                      <a:pt x="59" y="160"/>
                    </a:lnTo>
                    <a:lnTo>
                      <a:pt x="57" y="168"/>
                    </a:lnTo>
                    <a:lnTo>
                      <a:pt x="49" y="168"/>
                    </a:lnTo>
                    <a:lnTo>
                      <a:pt x="43" y="170"/>
                    </a:lnTo>
                    <a:lnTo>
                      <a:pt x="36" y="174"/>
                    </a:lnTo>
                    <a:lnTo>
                      <a:pt x="36" y="176"/>
                    </a:lnTo>
                    <a:lnTo>
                      <a:pt x="32" y="176"/>
                    </a:lnTo>
                    <a:lnTo>
                      <a:pt x="22" y="170"/>
                    </a:lnTo>
                    <a:lnTo>
                      <a:pt x="0" y="136"/>
                    </a:lnTo>
                    <a:lnTo>
                      <a:pt x="0" y="131"/>
                    </a:lnTo>
                    <a:lnTo>
                      <a:pt x="57" y="107"/>
                    </a:lnTo>
                    <a:lnTo>
                      <a:pt x="61" y="99"/>
                    </a:lnTo>
                    <a:lnTo>
                      <a:pt x="63" y="81"/>
                    </a:lnTo>
                    <a:lnTo>
                      <a:pt x="69" y="58"/>
                    </a:lnTo>
                    <a:lnTo>
                      <a:pt x="57" y="46"/>
                    </a:lnTo>
                    <a:lnTo>
                      <a:pt x="59" y="40"/>
                    </a:lnTo>
                    <a:lnTo>
                      <a:pt x="61" y="32"/>
                    </a:lnTo>
                    <a:lnTo>
                      <a:pt x="63" y="28"/>
                    </a:lnTo>
                    <a:lnTo>
                      <a:pt x="63" y="22"/>
                    </a:lnTo>
                    <a:lnTo>
                      <a:pt x="63" y="18"/>
                    </a:lnTo>
                    <a:lnTo>
                      <a:pt x="61" y="18"/>
                    </a:lnTo>
                    <a:lnTo>
                      <a:pt x="63" y="12"/>
                    </a:lnTo>
                    <a:lnTo>
                      <a:pt x="69" y="10"/>
                    </a:lnTo>
                    <a:lnTo>
                      <a:pt x="67" y="8"/>
                    </a:lnTo>
                    <a:lnTo>
                      <a:pt x="63" y="6"/>
                    </a:lnTo>
                    <a:lnTo>
                      <a:pt x="63" y="0"/>
                    </a:lnTo>
                    <a:lnTo>
                      <a:pt x="67" y="0"/>
                    </a:lnTo>
                    <a:lnTo>
                      <a:pt x="69" y="6"/>
                    </a:lnTo>
                    <a:lnTo>
                      <a:pt x="71" y="6"/>
                    </a:lnTo>
                    <a:lnTo>
                      <a:pt x="75" y="2"/>
                    </a:lnTo>
                    <a:lnTo>
                      <a:pt x="77" y="0"/>
                    </a:lnTo>
                    <a:close/>
                  </a:path>
                </a:pathLst>
              </a:custGeom>
              <a:grpFill/>
              <a:ln w="9525">
                <a:solidFill>
                  <a:schemeClr val="bg1">
                    <a:lumMod val="50000"/>
                  </a:schemeClr>
                </a:solidFill>
                <a:round/>
                <a:headEnd/>
                <a:tailEnd/>
              </a:ln>
            </p:spPr>
            <p:txBody>
              <a:bodyPr/>
              <a:lstStyle/>
              <a:p>
                <a:pPr>
                  <a:defRPr/>
                </a:pPr>
                <a:endParaRPr lang="en-GB" dirty="0"/>
              </a:p>
            </p:txBody>
          </p:sp>
          <p:sp>
            <p:nvSpPr>
              <p:cNvPr id="1026" name="Freeform 790"/>
              <p:cNvSpPr>
                <a:spLocks/>
              </p:cNvSpPr>
              <p:nvPr/>
            </p:nvSpPr>
            <p:spPr bwMode="auto">
              <a:xfrm>
                <a:off x="6434138" y="3849688"/>
                <a:ext cx="212725" cy="279400"/>
              </a:xfrm>
              <a:custGeom>
                <a:avLst/>
                <a:gdLst/>
                <a:ahLst/>
                <a:cxnLst>
                  <a:cxn ang="0">
                    <a:pos x="77" y="0"/>
                  </a:cxn>
                  <a:cxn ang="0">
                    <a:pos x="87" y="12"/>
                  </a:cxn>
                  <a:cxn ang="0">
                    <a:pos x="97" y="26"/>
                  </a:cxn>
                  <a:cxn ang="0">
                    <a:pos x="112" y="30"/>
                  </a:cxn>
                  <a:cxn ang="0">
                    <a:pos x="120" y="38"/>
                  </a:cxn>
                  <a:cxn ang="0">
                    <a:pos x="126" y="46"/>
                  </a:cxn>
                  <a:cxn ang="0">
                    <a:pos x="126" y="50"/>
                  </a:cxn>
                  <a:cxn ang="0">
                    <a:pos x="134" y="56"/>
                  </a:cxn>
                  <a:cxn ang="0">
                    <a:pos x="130" y="67"/>
                  </a:cxn>
                  <a:cxn ang="0">
                    <a:pos x="126" y="77"/>
                  </a:cxn>
                  <a:cxn ang="0">
                    <a:pos x="122" y="85"/>
                  </a:cxn>
                  <a:cxn ang="0">
                    <a:pos x="114" y="97"/>
                  </a:cxn>
                  <a:cxn ang="0">
                    <a:pos x="114" y="107"/>
                  </a:cxn>
                  <a:cxn ang="0">
                    <a:pos x="105" y="117"/>
                  </a:cxn>
                  <a:cxn ang="0">
                    <a:pos x="97" y="134"/>
                  </a:cxn>
                  <a:cxn ang="0">
                    <a:pos x="87" y="138"/>
                  </a:cxn>
                  <a:cxn ang="0">
                    <a:pos x="81" y="150"/>
                  </a:cxn>
                  <a:cxn ang="0">
                    <a:pos x="61" y="154"/>
                  </a:cxn>
                  <a:cxn ang="0">
                    <a:pos x="57" y="168"/>
                  </a:cxn>
                  <a:cxn ang="0">
                    <a:pos x="43" y="170"/>
                  </a:cxn>
                  <a:cxn ang="0">
                    <a:pos x="36" y="176"/>
                  </a:cxn>
                  <a:cxn ang="0">
                    <a:pos x="22" y="170"/>
                  </a:cxn>
                  <a:cxn ang="0">
                    <a:pos x="0" y="131"/>
                  </a:cxn>
                  <a:cxn ang="0">
                    <a:pos x="61" y="99"/>
                  </a:cxn>
                  <a:cxn ang="0">
                    <a:pos x="69" y="58"/>
                  </a:cxn>
                  <a:cxn ang="0">
                    <a:pos x="59" y="40"/>
                  </a:cxn>
                  <a:cxn ang="0">
                    <a:pos x="63" y="28"/>
                  </a:cxn>
                  <a:cxn ang="0">
                    <a:pos x="63" y="18"/>
                  </a:cxn>
                  <a:cxn ang="0">
                    <a:pos x="63" y="12"/>
                  </a:cxn>
                  <a:cxn ang="0">
                    <a:pos x="67" y="8"/>
                  </a:cxn>
                  <a:cxn ang="0">
                    <a:pos x="63" y="0"/>
                  </a:cxn>
                  <a:cxn ang="0">
                    <a:pos x="69" y="6"/>
                  </a:cxn>
                  <a:cxn ang="0">
                    <a:pos x="75" y="2"/>
                  </a:cxn>
                </a:cxnLst>
                <a:rect l="0" t="0" r="r" b="b"/>
                <a:pathLst>
                  <a:path w="134" h="176">
                    <a:moveTo>
                      <a:pt x="77" y="0"/>
                    </a:moveTo>
                    <a:lnTo>
                      <a:pt x="77" y="0"/>
                    </a:lnTo>
                    <a:lnTo>
                      <a:pt x="79" y="8"/>
                    </a:lnTo>
                    <a:lnTo>
                      <a:pt x="87" y="12"/>
                    </a:lnTo>
                    <a:lnTo>
                      <a:pt x="93" y="20"/>
                    </a:lnTo>
                    <a:lnTo>
                      <a:pt x="97" y="26"/>
                    </a:lnTo>
                    <a:lnTo>
                      <a:pt x="103" y="26"/>
                    </a:lnTo>
                    <a:lnTo>
                      <a:pt x="112" y="30"/>
                    </a:lnTo>
                    <a:lnTo>
                      <a:pt x="114" y="32"/>
                    </a:lnTo>
                    <a:lnTo>
                      <a:pt x="120" y="38"/>
                    </a:lnTo>
                    <a:lnTo>
                      <a:pt x="122" y="38"/>
                    </a:lnTo>
                    <a:lnTo>
                      <a:pt x="126" y="46"/>
                    </a:lnTo>
                    <a:lnTo>
                      <a:pt x="126" y="48"/>
                    </a:lnTo>
                    <a:lnTo>
                      <a:pt x="126" y="50"/>
                    </a:lnTo>
                    <a:lnTo>
                      <a:pt x="132" y="52"/>
                    </a:lnTo>
                    <a:lnTo>
                      <a:pt x="134" y="56"/>
                    </a:lnTo>
                    <a:lnTo>
                      <a:pt x="134" y="60"/>
                    </a:lnTo>
                    <a:lnTo>
                      <a:pt x="130" y="67"/>
                    </a:lnTo>
                    <a:lnTo>
                      <a:pt x="130" y="71"/>
                    </a:lnTo>
                    <a:lnTo>
                      <a:pt x="126" y="77"/>
                    </a:lnTo>
                    <a:lnTo>
                      <a:pt x="126" y="79"/>
                    </a:lnTo>
                    <a:lnTo>
                      <a:pt x="122" y="85"/>
                    </a:lnTo>
                    <a:lnTo>
                      <a:pt x="120" y="95"/>
                    </a:lnTo>
                    <a:lnTo>
                      <a:pt x="114" y="97"/>
                    </a:lnTo>
                    <a:lnTo>
                      <a:pt x="114" y="101"/>
                    </a:lnTo>
                    <a:lnTo>
                      <a:pt x="114" y="107"/>
                    </a:lnTo>
                    <a:lnTo>
                      <a:pt x="110" y="105"/>
                    </a:lnTo>
                    <a:lnTo>
                      <a:pt x="105" y="117"/>
                    </a:lnTo>
                    <a:lnTo>
                      <a:pt x="105" y="131"/>
                    </a:lnTo>
                    <a:lnTo>
                      <a:pt x="97" y="134"/>
                    </a:lnTo>
                    <a:lnTo>
                      <a:pt x="87" y="136"/>
                    </a:lnTo>
                    <a:lnTo>
                      <a:pt x="87" y="138"/>
                    </a:lnTo>
                    <a:lnTo>
                      <a:pt x="81" y="146"/>
                    </a:lnTo>
                    <a:lnTo>
                      <a:pt x="81" y="150"/>
                    </a:lnTo>
                    <a:lnTo>
                      <a:pt x="75" y="154"/>
                    </a:lnTo>
                    <a:lnTo>
                      <a:pt x="61" y="154"/>
                    </a:lnTo>
                    <a:lnTo>
                      <a:pt x="59" y="160"/>
                    </a:lnTo>
                    <a:lnTo>
                      <a:pt x="57" y="168"/>
                    </a:lnTo>
                    <a:lnTo>
                      <a:pt x="49" y="168"/>
                    </a:lnTo>
                    <a:lnTo>
                      <a:pt x="43" y="170"/>
                    </a:lnTo>
                    <a:lnTo>
                      <a:pt x="36" y="174"/>
                    </a:lnTo>
                    <a:lnTo>
                      <a:pt x="36" y="176"/>
                    </a:lnTo>
                    <a:lnTo>
                      <a:pt x="32" y="176"/>
                    </a:lnTo>
                    <a:lnTo>
                      <a:pt x="22" y="170"/>
                    </a:lnTo>
                    <a:lnTo>
                      <a:pt x="0" y="136"/>
                    </a:lnTo>
                    <a:lnTo>
                      <a:pt x="0" y="131"/>
                    </a:lnTo>
                    <a:lnTo>
                      <a:pt x="57" y="107"/>
                    </a:lnTo>
                    <a:lnTo>
                      <a:pt x="61" y="99"/>
                    </a:lnTo>
                    <a:lnTo>
                      <a:pt x="63" y="81"/>
                    </a:lnTo>
                    <a:lnTo>
                      <a:pt x="69" y="58"/>
                    </a:lnTo>
                    <a:lnTo>
                      <a:pt x="57" y="46"/>
                    </a:lnTo>
                    <a:lnTo>
                      <a:pt x="59" y="40"/>
                    </a:lnTo>
                    <a:lnTo>
                      <a:pt x="61" y="32"/>
                    </a:lnTo>
                    <a:lnTo>
                      <a:pt x="63" y="28"/>
                    </a:lnTo>
                    <a:lnTo>
                      <a:pt x="63" y="22"/>
                    </a:lnTo>
                    <a:lnTo>
                      <a:pt x="63" y="18"/>
                    </a:lnTo>
                    <a:lnTo>
                      <a:pt x="61" y="18"/>
                    </a:lnTo>
                    <a:lnTo>
                      <a:pt x="63" y="12"/>
                    </a:lnTo>
                    <a:lnTo>
                      <a:pt x="69" y="10"/>
                    </a:lnTo>
                    <a:lnTo>
                      <a:pt x="67" y="8"/>
                    </a:lnTo>
                    <a:lnTo>
                      <a:pt x="63" y="6"/>
                    </a:lnTo>
                    <a:lnTo>
                      <a:pt x="63" y="0"/>
                    </a:lnTo>
                    <a:lnTo>
                      <a:pt x="67" y="0"/>
                    </a:lnTo>
                    <a:lnTo>
                      <a:pt x="69" y="6"/>
                    </a:lnTo>
                    <a:lnTo>
                      <a:pt x="71" y="6"/>
                    </a:lnTo>
                    <a:lnTo>
                      <a:pt x="75" y="2"/>
                    </a:lnTo>
                    <a:lnTo>
                      <a:pt x="77"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27" name="Freeform 791"/>
              <p:cNvSpPr>
                <a:spLocks/>
              </p:cNvSpPr>
              <p:nvPr/>
            </p:nvSpPr>
            <p:spPr bwMode="auto">
              <a:xfrm>
                <a:off x="5992813" y="3571875"/>
                <a:ext cx="115888" cy="141288"/>
              </a:xfrm>
              <a:custGeom>
                <a:avLst/>
                <a:gdLst/>
                <a:ahLst/>
                <a:cxnLst>
                  <a:cxn ang="0">
                    <a:pos x="12" y="30"/>
                  </a:cxn>
                  <a:cxn ang="0">
                    <a:pos x="12" y="30"/>
                  </a:cxn>
                  <a:cxn ang="0">
                    <a:pos x="14" y="28"/>
                  </a:cxn>
                  <a:cxn ang="0">
                    <a:pos x="14" y="26"/>
                  </a:cxn>
                  <a:cxn ang="0">
                    <a:pos x="16" y="20"/>
                  </a:cxn>
                  <a:cxn ang="0">
                    <a:pos x="22" y="16"/>
                  </a:cxn>
                  <a:cxn ang="0">
                    <a:pos x="24" y="16"/>
                  </a:cxn>
                  <a:cxn ang="0">
                    <a:pos x="28" y="16"/>
                  </a:cxn>
                  <a:cxn ang="0">
                    <a:pos x="34" y="18"/>
                  </a:cxn>
                  <a:cxn ang="0">
                    <a:pos x="40" y="20"/>
                  </a:cxn>
                  <a:cxn ang="0">
                    <a:pos x="63" y="0"/>
                  </a:cxn>
                  <a:cxn ang="0">
                    <a:pos x="73" y="30"/>
                  </a:cxn>
                  <a:cxn ang="0">
                    <a:pos x="73" y="34"/>
                  </a:cxn>
                  <a:cxn ang="0">
                    <a:pos x="40" y="43"/>
                  </a:cxn>
                  <a:cxn ang="0">
                    <a:pos x="52" y="59"/>
                  </a:cxn>
                  <a:cxn ang="0">
                    <a:pos x="48" y="63"/>
                  </a:cxn>
                  <a:cxn ang="0">
                    <a:pos x="44" y="65"/>
                  </a:cxn>
                  <a:cxn ang="0">
                    <a:pos x="42" y="67"/>
                  </a:cxn>
                  <a:cxn ang="0">
                    <a:pos x="40" y="69"/>
                  </a:cxn>
                  <a:cxn ang="0">
                    <a:pos x="34" y="75"/>
                  </a:cxn>
                  <a:cxn ang="0">
                    <a:pos x="32" y="79"/>
                  </a:cxn>
                  <a:cxn ang="0">
                    <a:pos x="30" y="79"/>
                  </a:cxn>
                  <a:cxn ang="0">
                    <a:pos x="16" y="89"/>
                  </a:cxn>
                  <a:cxn ang="0">
                    <a:pos x="0" y="89"/>
                  </a:cxn>
                  <a:cxn ang="0">
                    <a:pos x="0" y="87"/>
                  </a:cxn>
                  <a:cxn ang="0">
                    <a:pos x="4" y="79"/>
                  </a:cxn>
                  <a:cxn ang="0">
                    <a:pos x="10" y="73"/>
                  </a:cxn>
                  <a:cxn ang="0">
                    <a:pos x="10" y="67"/>
                  </a:cxn>
                  <a:cxn ang="0">
                    <a:pos x="10" y="59"/>
                  </a:cxn>
                  <a:cxn ang="0">
                    <a:pos x="12" y="55"/>
                  </a:cxn>
                  <a:cxn ang="0">
                    <a:pos x="14" y="47"/>
                  </a:cxn>
                  <a:cxn ang="0">
                    <a:pos x="14" y="40"/>
                  </a:cxn>
                  <a:cxn ang="0">
                    <a:pos x="14" y="38"/>
                  </a:cxn>
                  <a:cxn ang="0">
                    <a:pos x="12" y="30"/>
                  </a:cxn>
                  <a:cxn ang="0">
                    <a:pos x="12" y="30"/>
                  </a:cxn>
                </a:cxnLst>
                <a:rect l="0" t="0" r="r" b="b"/>
                <a:pathLst>
                  <a:path w="73" h="89">
                    <a:moveTo>
                      <a:pt x="12" y="30"/>
                    </a:moveTo>
                    <a:lnTo>
                      <a:pt x="12" y="30"/>
                    </a:lnTo>
                    <a:lnTo>
                      <a:pt x="14" y="28"/>
                    </a:lnTo>
                    <a:lnTo>
                      <a:pt x="14" y="26"/>
                    </a:lnTo>
                    <a:lnTo>
                      <a:pt x="16" y="20"/>
                    </a:lnTo>
                    <a:lnTo>
                      <a:pt x="22" y="16"/>
                    </a:lnTo>
                    <a:lnTo>
                      <a:pt x="24" y="16"/>
                    </a:lnTo>
                    <a:lnTo>
                      <a:pt x="28" y="16"/>
                    </a:lnTo>
                    <a:lnTo>
                      <a:pt x="34" y="18"/>
                    </a:lnTo>
                    <a:lnTo>
                      <a:pt x="40" y="20"/>
                    </a:lnTo>
                    <a:lnTo>
                      <a:pt x="63" y="0"/>
                    </a:lnTo>
                    <a:lnTo>
                      <a:pt x="73" y="30"/>
                    </a:lnTo>
                    <a:lnTo>
                      <a:pt x="73" y="34"/>
                    </a:lnTo>
                    <a:lnTo>
                      <a:pt x="40" y="43"/>
                    </a:lnTo>
                    <a:lnTo>
                      <a:pt x="52" y="59"/>
                    </a:lnTo>
                    <a:lnTo>
                      <a:pt x="48" y="63"/>
                    </a:lnTo>
                    <a:lnTo>
                      <a:pt x="44" y="65"/>
                    </a:lnTo>
                    <a:lnTo>
                      <a:pt x="42" y="67"/>
                    </a:lnTo>
                    <a:lnTo>
                      <a:pt x="40" y="69"/>
                    </a:lnTo>
                    <a:lnTo>
                      <a:pt x="34" y="75"/>
                    </a:lnTo>
                    <a:lnTo>
                      <a:pt x="32" y="79"/>
                    </a:lnTo>
                    <a:lnTo>
                      <a:pt x="30" y="79"/>
                    </a:lnTo>
                    <a:lnTo>
                      <a:pt x="16" y="89"/>
                    </a:lnTo>
                    <a:lnTo>
                      <a:pt x="0" y="89"/>
                    </a:lnTo>
                    <a:lnTo>
                      <a:pt x="0" y="87"/>
                    </a:lnTo>
                    <a:lnTo>
                      <a:pt x="4" y="79"/>
                    </a:lnTo>
                    <a:lnTo>
                      <a:pt x="10" y="73"/>
                    </a:lnTo>
                    <a:lnTo>
                      <a:pt x="10" y="67"/>
                    </a:lnTo>
                    <a:lnTo>
                      <a:pt x="10" y="59"/>
                    </a:lnTo>
                    <a:lnTo>
                      <a:pt x="12" y="55"/>
                    </a:lnTo>
                    <a:lnTo>
                      <a:pt x="14" y="47"/>
                    </a:lnTo>
                    <a:lnTo>
                      <a:pt x="14" y="40"/>
                    </a:lnTo>
                    <a:lnTo>
                      <a:pt x="14" y="38"/>
                    </a:lnTo>
                    <a:lnTo>
                      <a:pt x="12" y="30"/>
                    </a:lnTo>
                    <a:lnTo>
                      <a:pt x="12" y="3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28" name="Freeform 792"/>
              <p:cNvSpPr>
                <a:spLocks/>
              </p:cNvSpPr>
              <p:nvPr/>
            </p:nvSpPr>
            <p:spPr bwMode="auto">
              <a:xfrm>
                <a:off x="6096000" y="3422650"/>
                <a:ext cx="273050" cy="280988"/>
              </a:xfrm>
              <a:custGeom>
                <a:avLst/>
                <a:gdLst/>
                <a:ahLst/>
                <a:cxnLst>
                  <a:cxn ang="0">
                    <a:pos x="170" y="159"/>
                  </a:cxn>
                  <a:cxn ang="0">
                    <a:pos x="164" y="151"/>
                  </a:cxn>
                  <a:cxn ang="0">
                    <a:pos x="162" y="141"/>
                  </a:cxn>
                  <a:cxn ang="0">
                    <a:pos x="154" y="134"/>
                  </a:cxn>
                  <a:cxn ang="0">
                    <a:pos x="154" y="122"/>
                  </a:cxn>
                  <a:cxn ang="0">
                    <a:pos x="144" y="106"/>
                  </a:cxn>
                  <a:cxn ang="0">
                    <a:pos x="136" y="104"/>
                  </a:cxn>
                  <a:cxn ang="0">
                    <a:pos x="136" y="102"/>
                  </a:cxn>
                  <a:cxn ang="0">
                    <a:pos x="132" y="92"/>
                  </a:cxn>
                  <a:cxn ang="0">
                    <a:pos x="119" y="84"/>
                  </a:cxn>
                  <a:cxn ang="0">
                    <a:pos x="117" y="76"/>
                  </a:cxn>
                  <a:cxn ang="0">
                    <a:pos x="113" y="70"/>
                  </a:cxn>
                  <a:cxn ang="0">
                    <a:pos x="113" y="63"/>
                  </a:cxn>
                  <a:cxn ang="0">
                    <a:pos x="113" y="57"/>
                  </a:cxn>
                  <a:cxn ang="0">
                    <a:pos x="115" y="55"/>
                  </a:cxn>
                  <a:cxn ang="0">
                    <a:pos x="119" y="55"/>
                  </a:cxn>
                  <a:cxn ang="0">
                    <a:pos x="117" y="45"/>
                  </a:cxn>
                  <a:cxn ang="0">
                    <a:pos x="119" y="43"/>
                  </a:cxn>
                  <a:cxn ang="0">
                    <a:pos x="124" y="43"/>
                  </a:cxn>
                  <a:cxn ang="0">
                    <a:pos x="126" y="37"/>
                  </a:cxn>
                  <a:cxn ang="0">
                    <a:pos x="123" y="37"/>
                  </a:cxn>
                  <a:cxn ang="0">
                    <a:pos x="113" y="35"/>
                  </a:cxn>
                  <a:cxn ang="0">
                    <a:pos x="107" y="35"/>
                  </a:cxn>
                  <a:cxn ang="0">
                    <a:pos x="103" y="33"/>
                  </a:cxn>
                  <a:cxn ang="0">
                    <a:pos x="99" y="27"/>
                  </a:cxn>
                  <a:cxn ang="0">
                    <a:pos x="97" y="25"/>
                  </a:cxn>
                  <a:cxn ang="0">
                    <a:pos x="99" y="21"/>
                  </a:cxn>
                  <a:cxn ang="0">
                    <a:pos x="95" y="21"/>
                  </a:cxn>
                  <a:cxn ang="0">
                    <a:pos x="97" y="15"/>
                  </a:cxn>
                  <a:cxn ang="0">
                    <a:pos x="95" y="5"/>
                  </a:cxn>
                  <a:cxn ang="0">
                    <a:pos x="83" y="7"/>
                  </a:cxn>
                  <a:cxn ang="0">
                    <a:pos x="77" y="0"/>
                  </a:cxn>
                  <a:cxn ang="0">
                    <a:pos x="69" y="5"/>
                  </a:cxn>
                  <a:cxn ang="0">
                    <a:pos x="65" y="3"/>
                  </a:cxn>
                  <a:cxn ang="0">
                    <a:pos x="57" y="5"/>
                  </a:cxn>
                  <a:cxn ang="0">
                    <a:pos x="56" y="13"/>
                  </a:cxn>
                  <a:cxn ang="0">
                    <a:pos x="48" y="21"/>
                  </a:cxn>
                  <a:cxn ang="0">
                    <a:pos x="46" y="25"/>
                  </a:cxn>
                  <a:cxn ang="0">
                    <a:pos x="48" y="35"/>
                  </a:cxn>
                  <a:cxn ang="0">
                    <a:pos x="42" y="41"/>
                  </a:cxn>
                  <a:cxn ang="0">
                    <a:pos x="46" y="51"/>
                  </a:cxn>
                  <a:cxn ang="0">
                    <a:pos x="40" y="63"/>
                  </a:cxn>
                  <a:cxn ang="0">
                    <a:pos x="0" y="94"/>
                  </a:cxn>
                  <a:cxn ang="0">
                    <a:pos x="57" y="149"/>
                  </a:cxn>
                  <a:cxn ang="0">
                    <a:pos x="69" y="157"/>
                  </a:cxn>
                  <a:cxn ang="0">
                    <a:pos x="85" y="173"/>
                  </a:cxn>
                  <a:cxn ang="0">
                    <a:pos x="123" y="173"/>
                  </a:cxn>
                  <a:cxn ang="0">
                    <a:pos x="136" y="157"/>
                  </a:cxn>
                  <a:cxn ang="0">
                    <a:pos x="142" y="151"/>
                  </a:cxn>
                  <a:cxn ang="0">
                    <a:pos x="154" y="153"/>
                  </a:cxn>
                  <a:cxn ang="0">
                    <a:pos x="164" y="159"/>
                  </a:cxn>
                  <a:cxn ang="0">
                    <a:pos x="170" y="159"/>
                  </a:cxn>
                  <a:cxn ang="0">
                    <a:pos x="172" y="161"/>
                  </a:cxn>
                </a:cxnLst>
                <a:rect l="0" t="0" r="r" b="b"/>
                <a:pathLst>
                  <a:path w="172" h="177">
                    <a:moveTo>
                      <a:pt x="172" y="161"/>
                    </a:moveTo>
                    <a:lnTo>
                      <a:pt x="170" y="159"/>
                    </a:lnTo>
                    <a:lnTo>
                      <a:pt x="168" y="153"/>
                    </a:lnTo>
                    <a:lnTo>
                      <a:pt x="164" y="151"/>
                    </a:lnTo>
                    <a:lnTo>
                      <a:pt x="162" y="149"/>
                    </a:lnTo>
                    <a:lnTo>
                      <a:pt x="162" y="141"/>
                    </a:lnTo>
                    <a:lnTo>
                      <a:pt x="156" y="141"/>
                    </a:lnTo>
                    <a:lnTo>
                      <a:pt x="154" y="134"/>
                    </a:lnTo>
                    <a:lnTo>
                      <a:pt x="154" y="126"/>
                    </a:lnTo>
                    <a:lnTo>
                      <a:pt x="154" y="122"/>
                    </a:lnTo>
                    <a:lnTo>
                      <a:pt x="152" y="116"/>
                    </a:lnTo>
                    <a:lnTo>
                      <a:pt x="144" y="106"/>
                    </a:lnTo>
                    <a:lnTo>
                      <a:pt x="142" y="104"/>
                    </a:lnTo>
                    <a:lnTo>
                      <a:pt x="136" y="104"/>
                    </a:lnTo>
                    <a:lnTo>
                      <a:pt x="134" y="104"/>
                    </a:lnTo>
                    <a:lnTo>
                      <a:pt x="136" y="102"/>
                    </a:lnTo>
                    <a:lnTo>
                      <a:pt x="136" y="100"/>
                    </a:lnTo>
                    <a:lnTo>
                      <a:pt x="132" y="92"/>
                    </a:lnTo>
                    <a:lnTo>
                      <a:pt x="124" y="86"/>
                    </a:lnTo>
                    <a:lnTo>
                      <a:pt x="119" y="84"/>
                    </a:lnTo>
                    <a:lnTo>
                      <a:pt x="119" y="80"/>
                    </a:lnTo>
                    <a:lnTo>
                      <a:pt x="117" y="76"/>
                    </a:lnTo>
                    <a:lnTo>
                      <a:pt x="115" y="72"/>
                    </a:lnTo>
                    <a:lnTo>
                      <a:pt x="113" y="70"/>
                    </a:lnTo>
                    <a:lnTo>
                      <a:pt x="109" y="65"/>
                    </a:lnTo>
                    <a:lnTo>
                      <a:pt x="113" y="63"/>
                    </a:lnTo>
                    <a:lnTo>
                      <a:pt x="115" y="61"/>
                    </a:lnTo>
                    <a:lnTo>
                      <a:pt x="113" y="57"/>
                    </a:lnTo>
                    <a:lnTo>
                      <a:pt x="113" y="55"/>
                    </a:lnTo>
                    <a:lnTo>
                      <a:pt x="115" y="55"/>
                    </a:lnTo>
                    <a:lnTo>
                      <a:pt x="117" y="55"/>
                    </a:lnTo>
                    <a:lnTo>
                      <a:pt x="119" y="55"/>
                    </a:lnTo>
                    <a:lnTo>
                      <a:pt x="119" y="51"/>
                    </a:lnTo>
                    <a:lnTo>
                      <a:pt x="117" y="45"/>
                    </a:lnTo>
                    <a:lnTo>
                      <a:pt x="117" y="43"/>
                    </a:lnTo>
                    <a:lnTo>
                      <a:pt x="119" y="43"/>
                    </a:lnTo>
                    <a:lnTo>
                      <a:pt x="123" y="43"/>
                    </a:lnTo>
                    <a:lnTo>
                      <a:pt x="124" y="43"/>
                    </a:lnTo>
                    <a:lnTo>
                      <a:pt x="126" y="41"/>
                    </a:lnTo>
                    <a:lnTo>
                      <a:pt x="126" y="37"/>
                    </a:lnTo>
                    <a:lnTo>
                      <a:pt x="124" y="37"/>
                    </a:lnTo>
                    <a:lnTo>
                      <a:pt x="123" y="37"/>
                    </a:lnTo>
                    <a:lnTo>
                      <a:pt x="117" y="37"/>
                    </a:lnTo>
                    <a:lnTo>
                      <a:pt x="113" y="35"/>
                    </a:lnTo>
                    <a:lnTo>
                      <a:pt x="109" y="35"/>
                    </a:lnTo>
                    <a:lnTo>
                      <a:pt x="107" y="35"/>
                    </a:lnTo>
                    <a:lnTo>
                      <a:pt x="107" y="33"/>
                    </a:lnTo>
                    <a:lnTo>
                      <a:pt x="103" y="33"/>
                    </a:lnTo>
                    <a:lnTo>
                      <a:pt x="103" y="31"/>
                    </a:lnTo>
                    <a:lnTo>
                      <a:pt x="99" y="27"/>
                    </a:lnTo>
                    <a:lnTo>
                      <a:pt x="99" y="25"/>
                    </a:lnTo>
                    <a:lnTo>
                      <a:pt x="97" y="25"/>
                    </a:lnTo>
                    <a:lnTo>
                      <a:pt x="99" y="23"/>
                    </a:lnTo>
                    <a:lnTo>
                      <a:pt x="99" y="21"/>
                    </a:lnTo>
                    <a:lnTo>
                      <a:pt x="97" y="21"/>
                    </a:lnTo>
                    <a:lnTo>
                      <a:pt x="95" y="21"/>
                    </a:lnTo>
                    <a:lnTo>
                      <a:pt x="97" y="17"/>
                    </a:lnTo>
                    <a:lnTo>
                      <a:pt x="97" y="15"/>
                    </a:lnTo>
                    <a:lnTo>
                      <a:pt x="97" y="13"/>
                    </a:lnTo>
                    <a:lnTo>
                      <a:pt x="95" y="5"/>
                    </a:lnTo>
                    <a:lnTo>
                      <a:pt x="87" y="3"/>
                    </a:lnTo>
                    <a:lnTo>
                      <a:pt x="83" y="7"/>
                    </a:lnTo>
                    <a:lnTo>
                      <a:pt x="79" y="3"/>
                    </a:lnTo>
                    <a:lnTo>
                      <a:pt x="77" y="0"/>
                    </a:lnTo>
                    <a:lnTo>
                      <a:pt x="71" y="5"/>
                    </a:lnTo>
                    <a:lnTo>
                      <a:pt x="69" y="5"/>
                    </a:lnTo>
                    <a:lnTo>
                      <a:pt x="67" y="5"/>
                    </a:lnTo>
                    <a:lnTo>
                      <a:pt x="65" y="3"/>
                    </a:lnTo>
                    <a:lnTo>
                      <a:pt x="61" y="3"/>
                    </a:lnTo>
                    <a:lnTo>
                      <a:pt x="57" y="5"/>
                    </a:lnTo>
                    <a:lnTo>
                      <a:pt x="57" y="7"/>
                    </a:lnTo>
                    <a:lnTo>
                      <a:pt x="56" y="13"/>
                    </a:lnTo>
                    <a:lnTo>
                      <a:pt x="52" y="15"/>
                    </a:lnTo>
                    <a:lnTo>
                      <a:pt x="48" y="21"/>
                    </a:lnTo>
                    <a:lnTo>
                      <a:pt x="46" y="23"/>
                    </a:lnTo>
                    <a:lnTo>
                      <a:pt x="46" y="25"/>
                    </a:lnTo>
                    <a:lnTo>
                      <a:pt x="46" y="31"/>
                    </a:lnTo>
                    <a:lnTo>
                      <a:pt x="48" y="35"/>
                    </a:lnTo>
                    <a:lnTo>
                      <a:pt x="42" y="37"/>
                    </a:lnTo>
                    <a:lnTo>
                      <a:pt x="42" y="41"/>
                    </a:lnTo>
                    <a:lnTo>
                      <a:pt x="42" y="45"/>
                    </a:lnTo>
                    <a:lnTo>
                      <a:pt x="46" y="51"/>
                    </a:lnTo>
                    <a:lnTo>
                      <a:pt x="42" y="53"/>
                    </a:lnTo>
                    <a:lnTo>
                      <a:pt x="40" y="63"/>
                    </a:lnTo>
                    <a:lnTo>
                      <a:pt x="34" y="67"/>
                    </a:lnTo>
                    <a:lnTo>
                      <a:pt x="0" y="94"/>
                    </a:lnTo>
                    <a:lnTo>
                      <a:pt x="10" y="124"/>
                    </a:lnTo>
                    <a:lnTo>
                      <a:pt x="57" y="149"/>
                    </a:lnTo>
                    <a:lnTo>
                      <a:pt x="57" y="157"/>
                    </a:lnTo>
                    <a:lnTo>
                      <a:pt x="69" y="157"/>
                    </a:lnTo>
                    <a:lnTo>
                      <a:pt x="71" y="167"/>
                    </a:lnTo>
                    <a:lnTo>
                      <a:pt x="85" y="173"/>
                    </a:lnTo>
                    <a:lnTo>
                      <a:pt x="115" y="177"/>
                    </a:lnTo>
                    <a:lnTo>
                      <a:pt x="123" y="173"/>
                    </a:lnTo>
                    <a:lnTo>
                      <a:pt x="128" y="163"/>
                    </a:lnTo>
                    <a:lnTo>
                      <a:pt x="136" y="157"/>
                    </a:lnTo>
                    <a:lnTo>
                      <a:pt x="140" y="153"/>
                    </a:lnTo>
                    <a:lnTo>
                      <a:pt x="142" y="151"/>
                    </a:lnTo>
                    <a:lnTo>
                      <a:pt x="152" y="153"/>
                    </a:lnTo>
                    <a:lnTo>
                      <a:pt x="154" y="153"/>
                    </a:lnTo>
                    <a:lnTo>
                      <a:pt x="156" y="159"/>
                    </a:lnTo>
                    <a:lnTo>
                      <a:pt x="164" y="159"/>
                    </a:lnTo>
                    <a:lnTo>
                      <a:pt x="168" y="157"/>
                    </a:lnTo>
                    <a:lnTo>
                      <a:pt x="170" y="159"/>
                    </a:lnTo>
                    <a:lnTo>
                      <a:pt x="172" y="161"/>
                    </a:lnTo>
                    <a:lnTo>
                      <a:pt x="172" y="161"/>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29" name="Freeform 793"/>
              <p:cNvSpPr>
                <a:spLocks/>
              </p:cNvSpPr>
              <p:nvPr/>
            </p:nvSpPr>
            <p:spPr bwMode="auto">
              <a:xfrm>
                <a:off x="7404100" y="2868613"/>
                <a:ext cx="838200" cy="396875"/>
              </a:xfrm>
              <a:custGeom>
                <a:avLst/>
                <a:gdLst/>
                <a:ahLst/>
                <a:cxnLst>
                  <a:cxn ang="0">
                    <a:pos x="18" y="63"/>
                  </a:cxn>
                  <a:cxn ang="0">
                    <a:pos x="25" y="49"/>
                  </a:cxn>
                  <a:cxn ang="0">
                    <a:pos x="51" y="37"/>
                  </a:cxn>
                  <a:cxn ang="0">
                    <a:pos x="79" y="31"/>
                  </a:cxn>
                  <a:cxn ang="0">
                    <a:pos x="102" y="39"/>
                  </a:cxn>
                  <a:cxn ang="0">
                    <a:pos x="136" y="47"/>
                  </a:cxn>
                  <a:cxn ang="0">
                    <a:pos x="167" y="41"/>
                  </a:cxn>
                  <a:cxn ang="0">
                    <a:pos x="154" y="20"/>
                  </a:cxn>
                  <a:cxn ang="0">
                    <a:pos x="163" y="0"/>
                  </a:cxn>
                  <a:cxn ang="0">
                    <a:pos x="195" y="2"/>
                  </a:cxn>
                  <a:cxn ang="0">
                    <a:pos x="228" y="22"/>
                  </a:cxn>
                  <a:cxn ang="0">
                    <a:pos x="248" y="43"/>
                  </a:cxn>
                  <a:cxn ang="0">
                    <a:pos x="276" y="51"/>
                  </a:cxn>
                  <a:cxn ang="0">
                    <a:pos x="301" y="47"/>
                  </a:cxn>
                  <a:cxn ang="0">
                    <a:pos x="323" y="59"/>
                  </a:cxn>
                  <a:cxn ang="0">
                    <a:pos x="347" y="69"/>
                  </a:cxn>
                  <a:cxn ang="0">
                    <a:pos x="368" y="69"/>
                  </a:cxn>
                  <a:cxn ang="0">
                    <a:pos x="400" y="63"/>
                  </a:cxn>
                  <a:cxn ang="0">
                    <a:pos x="435" y="49"/>
                  </a:cxn>
                  <a:cxn ang="0">
                    <a:pos x="469" y="59"/>
                  </a:cxn>
                  <a:cxn ang="0">
                    <a:pos x="463" y="90"/>
                  </a:cxn>
                  <a:cxn ang="0">
                    <a:pos x="459" y="106"/>
                  </a:cxn>
                  <a:cxn ang="0">
                    <a:pos x="490" y="100"/>
                  </a:cxn>
                  <a:cxn ang="0">
                    <a:pos x="508" y="112"/>
                  </a:cxn>
                  <a:cxn ang="0">
                    <a:pos x="524" y="132"/>
                  </a:cxn>
                  <a:cxn ang="0">
                    <a:pos x="510" y="132"/>
                  </a:cxn>
                  <a:cxn ang="0">
                    <a:pos x="498" y="142"/>
                  </a:cxn>
                  <a:cxn ang="0">
                    <a:pos x="469" y="146"/>
                  </a:cxn>
                  <a:cxn ang="0">
                    <a:pos x="455" y="159"/>
                  </a:cxn>
                  <a:cxn ang="0">
                    <a:pos x="416" y="185"/>
                  </a:cxn>
                  <a:cxn ang="0">
                    <a:pos x="390" y="169"/>
                  </a:cxn>
                  <a:cxn ang="0">
                    <a:pos x="378" y="191"/>
                  </a:cxn>
                  <a:cxn ang="0">
                    <a:pos x="378" y="219"/>
                  </a:cxn>
                  <a:cxn ang="0">
                    <a:pos x="341" y="230"/>
                  </a:cxn>
                  <a:cxn ang="0">
                    <a:pos x="311" y="234"/>
                  </a:cxn>
                  <a:cxn ang="0">
                    <a:pos x="278" y="248"/>
                  </a:cxn>
                  <a:cxn ang="0">
                    <a:pos x="240" y="246"/>
                  </a:cxn>
                  <a:cxn ang="0">
                    <a:pos x="203" y="234"/>
                  </a:cxn>
                  <a:cxn ang="0">
                    <a:pos x="161" y="230"/>
                  </a:cxn>
                  <a:cxn ang="0">
                    <a:pos x="134" y="217"/>
                  </a:cxn>
                  <a:cxn ang="0">
                    <a:pos x="116" y="195"/>
                  </a:cxn>
                  <a:cxn ang="0">
                    <a:pos x="92" y="179"/>
                  </a:cxn>
                  <a:cxn ang="0">
                    <a:pos x="63" y="169"/>
                  </a:cxn>
                  <a:cxn ang="0">
                    <a:pos x="65" y="146"/>
                  </a:cxn>
                  <a:cxn ang="0">
                    <a:pos x="51" y="126"/>
                  </a:cxn>
                  <a:cxn ang="0">
                    <a:pos x="22" y="110"/>
                  </a:cxn>
                  <a:cxn ang="0">
                    <a:pos x="4" y="98"/>
                  </a:cxn>
                  <a:cxn ang="0">
                    <a:pos x="4" y="69"/>
                  </a:cxn>
                </a:cxnLst>
                <a:rect l="0" t="0" r="r" b="b"/>
                <a:pathLst>
                  <a:path w="528" h="250">
                    <a:moveTo>
                      <a:pt x="4" y="69"/>
                    </a:moveTo>
                    <a:lnTo>
                      <a:pt x="10" y="67"/>
                    </a:lnTo>
                    <a:lnTo>
                      <a:pt x="18" y="63"/>
                    </a:lnTo>
                    <a:lnTo>
                      <a:pt x="22" y="59"/>
                    </a:lnTo>
                    <a:lnTo>
                      <a:pt x="22" y="53"/>
                    </a:lnTo>
                    <a:lnTo>
                      <a:pt x="25" y="49"/>
                    </a:lnTo>
                    <a:lnTo>
                      <a:pt x="31" y="43"/>
                    </a:lnTo>
                    <a:lnTo>
                      <a:pt x="41" y="41"/>
                    </a:lnTo>
                    <a:lnTo>
                      <a:pt x="51" y="37"/>
                    </a:lnTo>
                    <a:lnTo>
                      <a:pt x="55" y="31"/>
                    </a:lnTo>
                    <a:lnTo>
                      <a:pt x="69" y="31"/>
                    </a:lnTo>
                    <a:lnTo>
                      <a:pt x="79" y="31"/>
                    </a:lnTo>
                    <a:lnTo>
                      <a:pt x="81" y="37"/>
                    </a:lnTo>
                    <a:lnTo>
                      <a:pt x="90" y="33"/>
                    </a:lnTo>
                    <a:lnTo>
                      <a:pt x="102" y="39"/>
                    </a:lnTo>
                    <a:lnTo>
                      <a:pt x="114" y="43"/>
                    </a:lnTo>
                    <a:lnTo>
                      <a:pt x="124" y="47"/>
                    </a:lnTo>
                    <a:lnTo>
                      <a:pt x="136" y="47"/>
                    </a:lnTo>
                    <a:lnTo>
                      <a:pt x="152" y="47"/>
                    </a:lnTo>
                    <a:lnTo>
                      <a:pt x="163" y="47"/>
                    </a:lnTo>
                    <a:lnTo>
                      <a:pt x="167" y="41"/>
                    </a:lnTo>
                    <a:lnTo>
                      <a:pt x="165" y="31"/>
                    </a:lnTo>
                    <a:lnTo>
                      <a:pt x="161" y="23"/>
                    </a:lnTo>
                    <a:lnTo>
                      <a:pt x="154" y="20"/>
                    </a:lnTo>
                    <a:lnTo>
                      <a:pt x="155" y="12"/>
                    </a:lnTo>
                    <a:lnTo>
                      <a:pt x="161" y="4"/>
                    </a:lnTo>
                    <a:lnTo>
                      <a:pt x="163" y="0"/>
                    </a:lnTo>
                    <a:lnTo>
                      <a:pt x="175" y="0"/>
                    </a:lnTo>
                    <a:lnTo>
                      <a:pt x="183" y="2"/>
                    </a:lnTo>
                    <a:lnTo>
                      <a:pt x="195" y="2"/>
                    </a:lnTo>
                    <a:lnTo>
                      <a:pt x="201" y="8"/>
                    </a:lnTo>
                    <a:lnTo>
                      <a:pt x="213" y="10"/>
                    </a:lnTo>
                    <a:lnTo>
                      <a:pt x="228" y="22"/>
                    </a:lnTo>
                    <a:lnTo>
                      <a:pt x="238" y="29"/>
                    </a:lnTo>
                    <a:lnTo>
                      <a:pt x="244" y="41"/>
                    </a:lnTo>
                    <a:lnTo>
                      <a:pt x="248" y="43"/>
                    </a:lnTo>
                    <a:lnTo>
                      <a:pt x="260" y="51"/>
                    </a:lnTo>
                    <a:lnTo>
                      <a:pt x="268" y="51"/>
                    </a:lnTo>
                    <a:lnTo>
                      <a:pt x="276" y="51"/>
                    </a:lnTo>
                    <a:lnTo>
                      <a:pt x="284" y="49"/>
                    </a:lnTo>
                    <a:lnTo>
                      <a:pt x="291" y="43"/>
                    </a:lnTo>
                    <a:lnTo>
                      <a:pt x="301" y="47"/>
                    </a:lnTo>
                    <a:lnTo>
                      <a:pt x="315" y="51"/>
                    </a:lnTo>
                    <a:lnTo>
                      <a:pt x="323" y="51"/>
                    </a:lnTo>
                    <a:lnTo>
                      <a:pt x="323" y="59"/>
                    </a:lnTo>
                    <a:lnTo>
                      <a:pt x="331" y="63"/>
                    </a:lnTo>
                    <a:lnTo>
                      <a:pt x="339" y="63"/>
                    </a:lnTo>
                    <a:lnTo>
                      <a:pt x="347" y="69"/>
                    </a:lnTo>
                    <a:lnTo>
                      <a:pt x="352" y="69"/>
                    </a:lnTo>
                    <a:lnTo>
                      <a:pt x="360" y="67"/>
                    </a:lnTo>
                    <a:lnTo>
                      <a:pt x="368" y="69"/>
                    </a:lnTo>
                    <a:lnTo>
                      <a:pt x="380" y="71"/>
                    </a:lnTo>
                    <a:lnTo>
                      <a:pt x="394" y="69"/>
                    </a:lnTo>
                    <a:lnTo>
                      <a:pt x="400" y="63"/>
                    </a:lnTo>
                    <a:lnTo>
                      <a:pt x="416" y="61"/>
                    </a:lnTo>
                    <a:lnTo>
                      <a:pt x="431" y="51"/>
                    </a:lnTo>
                    <a:lnTo>
                      <a:pt x="435" y="49"/>
                    </a:lnTo>
                    <a:lnTo>
                      <a:pt x="449" y="57"/>
                    </a:lnTo>
                    <a:lnTo>
                      <a:pt x="455" y="57"/>
                    </a:lnTo>
                    <a:lnTo>
                      <a:pt x="469" y="59"/>
                    </a:lnTo>
                    <a:lnTo>
                      <a:pt x="461" y="79"/>
                    </a:lnTo>
                    <a:lnTo>
                      <a:pt x="463" y="87"/>
                    </a:lnTo>
                    <a:lnTo>
                      <a:pt x="463" y="90"/>
                    </a:lnTo>
                    <a:lnTo>
                      <a:pt x="461" y="92"/>
                    </a:lnTo>
                    <a:lnTo>
                      <a:pt x="459" y="98"/>
                    </a:lnTo>
                    <a:lnTo>
                      <a:pt x="459" y="106"/>
                    </a:lnTo>
                    <a:lnTo>
                      <a:pt x="471" y="110"/>
                    </a:lnTo>
                    <a:lnTo>
                      <a:pt x="483" y="108"/>
                    </a:lnTo>
                    <a:lnTo>
                      <a:pt x="490" y="100"/>
                    </a:lnTo>
                    <a:lnTo>
                      <a:pt x="496" y="100"/>
                    </a:lnTo>
                    <a:lnTo>
                      <a:pt x="500" y="106"/>
                    </a:lnTo>
                    <a:lnTo>
                      <a:pt x="508" y="112"/>
                    </a:lnTo>
                    <a:lnTo>
                      <a:pt x="520" y="118"/>
                    </a:lnTo>
                    <a:lnTo>
                      <a:pt x="528" y="126"/>
                    </a:lnTo>
                    <a:lnTo>
                      <a:pt x="524" y="132"/>
                    </a:lnTo>
                    <a:lnTo>
                      <a:pt x="518" y="130"/>
                    </a:lnTo>
                    <a:lnTo>
                      <a:pt x="514" y="130"/>
                    </a:lnTo>
                    <a:lnTo>
                      <a:pt x="510" y="132"/>
                    </a:lnTo>
                    <a:lnTo>
                      <a:pt x="506" y="136"/>
                    </a:lnTo>
                    <a:lnTo>
                      <a:pt x="500" y="138"/>
                    </a:lnTo>
                    <a:lnTo>
                      <a:pt x="498" y="142"/>
                    </a:lnTo>
                    <a:lnTo>
                      <a:pt x="488" y="140"/>
                    </a:lnTo>
                    <a:lnTo>
                      <a:pt x="477" y="150"/>
                    </a:lnTo>
                    <a:lnTo>
                      <a:pt x="469" y="146"/>
                    </a:lnTo>
                    <a:lnTo>
                      <a:pt x="463" y="146"/>
                    </a:lnTo>
                    <a:lnTo>
                      <a:pt x="461" y="155"/>
                    </a:lnTo>
                    <a:lnTo>
                      <a:pt x="455" y="159"/>
                    </a:lnTo>
                    <a:lnTo>
                      <a:pt x="433" y="165"/>
                    </a:lnTo>
                    <a:lnTo>
                      <a:pt x="431" y="177"/>
                    </a:lnTo>
                    <a:lnTo>
                      <a:pt x="416" y="185"/>
                    </a:lnTo>
                    <a:lnTo>
                      <a:pt x="406" y="179"/>
                    </a:lnTo>
                    <a:lnTo>
                      <a:pt x="398" y="173"/>
                    </a:lnTo>
                    <a:lnTo>
                      <a:pt x="390" y="169"/>
                    </a:lnTo>
                    <a:lnTo>
                      <a:pt x="384" y="175"/>
                    </a:lnTo>
                    <a:lnTo>
                      <a:pt x="380" y="185"/>
                    </a:lnTo>
                    <a:lnTo>
                      <a:pt x="378" y="191"/>
                    </a:lnTo>
                    <a:lnTo>
                      <a:pt x="380" y="205"/>
                    </a:lnTo>
                    <a:lnTo>
                      <a:pt x="384" y="211"/>
                    </a:lnTo>
                    <a:lnTo>
                      <a:pt x="378" y="219"/>
                    </a:lnTo>
                    <a:lnTo>
                      <a:pt x="370" y="224"/>
                    </a:lnTo>
                    <a:lnTo>
                      <a:pt x="358" y="226"/>
                    </a:lnTo>
                    <a:lnTo>
                      <a:pt x="341" y="230"/>
                    </a:lnTo>
                    <a:lnTo>
                      <a:pt x="325" y="230"/>
                    </a:lnTo>
                    <a:lnTo>
                      <a:pt x="315" y="234"/>
                    </a:lnTo>
                    <a:lnTo>
                      <a:pt x="311" y="234"/>
                    </a:lnTo>
                    <a:lnTo>
                      <a:pt x="301" y="244"/>
                    </a:lnTo>
                    <a:lnTo>
                      <a:pt x="291" y="248"/>
                    </a:lnTo>
                    <a:lnTo>
                      <a:pt x="278" y="248"/>
                    </a:lnTo>
                    <a:lnTo>
                      <a:pt x="266" y="250"/>
                    </a:lnTo>
                    <a:lnTo>
                      <a:pt x="250" y="250"/>
                    </a:lnTo>
                    <a:lnTo>
                      <a:pt x="240" y="246"/>
                    </a:lnTo>
                    <a:lnTo>
                      <a:pt x="232" y="236"/>
                    </a:lnTo>
                    <a:lnTo>
                      <a:pt x="228" y="234"/>
                    </a:lnTo>
                    <a:lnTo>
                      <a:pt x="203" y="234"/>
                    </a:lnTo>
                    <a:lnTo>
                      <a:pt x="189" y="230"/>
                    </a:lnTo>
                    <a:lnTo>
                      <a:pt x="173" y="230"/>
                    </a:lnTo>
                    <a:lnTo>
                      <a:pt x="161" y="230"/>
                    </a:lnTo>
                    <a:lnTo>
                      <a:pt x="152" y="230"/>
                    </a:lnTo>
                    <a:lnTo>
                      <a:pt x="144" y="224"/>
                    </a:lnTo>
                    <a:lnTo>
                      <a:pt x="134" y="217"/>
                    </a:lnTo>
                    <a:lnTo>
                      <a:pt x="124" y="209"/>
                    </a:lnTo>
                    <a:lnTo>
                      <a:pt x="118" y="205"/>
                    </a:lnTo>
                    <a:lnTo>
                      <a:pt x="116" y="195"/>
                    </a:lnTo>
                    <a:lnTo>
                      <a:pt x="108" y="187"/>
                    </a:lnTo>
                    <a:lnTo>
                      <a:pt x="98" y="185"/>
                    </a:lnTo>
                    <a:lnTo>
                      <a:pt x="92" y="179"/>
                    </a:lnTo>
                    <a:lnTo>
                      <a:pt x="83" y="175"/>
                    </a:lnTo>
                    <a:lnTo>
                      <a:pt x="73" y="173"/>
                    </a:lnTo>
                    <a:lnTo>
                      <a:pt x="63" y="169"/>
                    </a:lnTo>
                    <a:lnTo>
                      <a:pt x="61" y="161"/>
                    </a:lnTo>
                    <a:lnTo>
                      <a:pt x="63" y="152"/>
                    </a:lnTo>
                    <a:lnTo>
                      <a:pt x="65" y="146"/>
                    </a:lnTo>
                    <a:lnTo>
                      <a:pt x="61" y="136"/>
                    </a:lnTo>
                    <a:lnTo>
                      <a:pt x="51" y="132"/>
                    </a:lnTo>
                    <a:lnTo>
                      <a:pt x="51" y="126"/>
                    </a:lnTo>
                    <a:lnTo>
                      <a:pt x="41" y="116"/>
                    </a:lnTo>
                    <a:lnTo>
                      <a:pt x="31" y="108"/>
                    </a:lnTo>
                    <a:lnTo>
                      <a:pt x="22" y="110"/>
                    </a:lnTo>
                    <a:lnTo>
                      <a:pt x="10" y="108"/>
                    </a:lnTo>
                    <a:lnTo>
                      <a:pt x="6" y="102"/>
                    </a:lnTo>
                    <a:lnTo>
                      <a:pt x="4" y="98"/>
                    </a:lnTo>
                    <a:lnTo>
                      <a:pt x="0" y="87"/>
                    </a:lnTo>
                    <a:lnTo>
                      <a:pt x="4" y="69"/>
                    </a:lnTo>
                    <a:lnTo>
                      <a:pt x="4" y="6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30" name="Freeform 794"/>
              <p:cNvSpPr>
                <a:spLocks noEditPoints="1"/>
              </p:cNvSpPr>
              <p:nvPr/>
            </p:nvSpPr>
            <p:spPr bwMode="auto">
              <a:xfrm>
                <a:off x="9409113" y="6002338"/>
                <a:ext cx="328613" cy="477838"/>
              </a:xfrm>
              <a:custGeom>
                <a:avLst/>
                <a:gdLst/>
                <a:ahLst/>
                <a:cxnLst>
                  <a:cxn ang="0">
                    <a:pos x="29" y="297"/>
                  </a:cxn>
                  <a:cxn ang="0">
                    <a:pos x="19" y="284"/>
                  </a:cxn>
                  <a:cxn ang="0">
                    <a:pos x="98" y="144"/>
                  </a:cxn>
                  <a:cxn ang="0">
                    <a:pos x="90" y="165"/>
                  </a:cxn>
                  <a:cxn ang="0">
                    <a:pos x="78" y="187"/>
                  </a:cxn>
                  <a:cxn ang="0">
                    <a:pos x="67" y="205"/>
                  </a:cxn>
                  <a:cxn ang="0">
                    <a:pos x="47" y="223"/>
                  </a:cxn>
                  <a:cxn ang="0">
                    <a:pos x="23" y="236"/>
                  </a:cxn>
                  <a:cxn ang="0">
                    <a:pos x="11" y="244"/>
                  </a:cxn>
                  <a:cxn ang="0">
                    <a:pos x="4" y="252"/>
                  </a:cxn>
                  <a:cxn ang="0">
                    <a:pos x="4" y="264"/>
                  </a:cxn>
                  <a:cxn ang="0">
                    <a:pos x="6" y="274"/>
                  </a:cxn>
                  <a:cxn ang="0">
                    <a:pos x="19" y="274"/>
                  </a:cxn>
                  <a:cxn ang="0">
                    <a:pos x="47" y="286"/>
                  </a:cxn>
                  <a:cxn ang="0">
                    <a:pos x="59" y="272"/>
                  </a:cxn>
                  <a:cxn ang="0">
                    <a:pos x="69" y="256"/>
                  </a:cxn>
                  <a:cxn ang="0">
                    <a:pos x="86" y="227"/>
                  </a:cxn>
                  <a:cxn ang="0">
                    <a:pos x="104" y="219"/>
                  </a:cxn>
                  <a:cxn ang="0">
                    <a:pos x="106" y="205"/>
                  </a:cxn>
                  <a:cxn ang="0">
                    <a:pos x="118" y="189"/>
                  </a:cxn>
                  <a:cxn ang="0">
                    <a:pos x="128" y="169"/>
                  </a:cxn>
                  <a:cxn ang="0">
                    <a:pos x="132" y="154"/>
                  </a:cxn>
                  <a:cxn ang="0">
                    <a:pos x="124" y="154"/>
                  </a:cxn>
                  <a:cxn ang="0">
                    <a:pos x="118" y="158"/>
                  </a:cxn>
                  <a:cxn ang="0">
                    <a:pos x="106" y="146"/>
                  </a:cxn>
                  <a:cxn ang="0">
                    <a:pos x="108" y="138"/>
                  </a:cxn>
                  <a:cxn ang="0">
                    <a:pos x="104" y="0"/>
                  </a:cxn>
                  <a:cxn ang="0">
                    <a:pos x="114" y="14"/>
                  </a:cxn>
                  <a:cxn ang="0">
                    <a:pos x="134" y="47"/>
                  </a:cxn>
                  <a:cxn ang="0">
                    <a:pos x="134" y="61"/>
                  </a:cxn>
                  <a:cxn ang="0">
                    <a:pos x="142" y="87"/>
                  </a:cxn>
                  <a:cxn ang="0">
                    <a:pos x="124" y="108"/>
                  </a:cxn>
                  <a:cxn ang="0">
                    <a:pos x="128" y="118"/>
                  </a:cxn>
                  <a:cxn ang="0">
                    <a:pos x="145" y="146"/>
                  </a:cxn>
                  <a:cxn ang="0">
                    <a:pos x="147" y="160"/>
                  </a:cxn>
                  <a:cxn ang="0">
                    <a:pos x="169" y="148"/>
                  </a:cxn>
                  <a:cxn ang="0">
                    <a:pos x="179" y="134"/>
                  </a:cxn>
                  <a:cxn ang="0">
                    <a:pos x="185" y="112"/>
                  </a:cxn>
                  <a:cxn ang="0">
                    <a:pos x="193" y="106"/>
                  </a:cxn>
                  <a:cxn ang="0">
                    <a:pos x="197" y="79"/>
                  </a:cxn>
                  <a:cxn ang="0">
                    <a:pos x="165" y="81"/>
                  </a:cxn>
                  <a:cxn ang="0">
                    <a:pos x="155" y="61"/>
                  </a:cxn>
                  <a:cxn ang="0">
                    <a:pos x="151" y="67"/>
                  </a:cxn>
                  <a:cxn ang="0">
                    <a:pos x="143" y="47"/>
                  </a:cxn>
                  <a:cxn ang="0">
                    <a:pos x="142" y="29"/>
                  </a:cxn>
                  <a:cxn ang="0">
                    <a:pos x="134" y="20"/>
                  </a:cxn>
                  <a:cxn ang="0">
                    <a:pos x="122" y="10"/>
                  </a:cxn>
                  <a:cxn ang="0">
                    <a:pos x="108" y="4"/>
                  </a:cxn>
                  <a:cxn ang="0">
                    <a:pos x="104" y="0"/>
                  </a:cxn>
                </a:cxnLst>
                <a:rect l="0" t="0" r="r" b="b"/>
                <a:pathLst>
                  <a:path w="207" h="301">
                    <a:moveTo>
                      <a:pt x="19" y="284"/>
                    </a:moveTo>
                    <a:lnTo>
                      <a:pt x="19" y="284"/>
                    </a:lnTo>
                    <a:lnTo>
                      <a:pt x="15" y="301"/>
                    </a:lnTo>
                    <a:lnTo>
                      <a:pt x="29" y="297"/>
                    </a:lnTo>
                    <a:lnTo>
                      <a:pt x="31" y="293"/>
                    </a:lnTo>
                    <a:lnTo>
                      <a:pt x="25" y="293"/>
                    </a:lnTo>
                    <a:lnTo>
                      <a:pt x="25" y="288"/>
                    </a:lnTo>
                    <a:lnTo>
                      <a:pt x="19" y="284"/>
                    </a:lnTo>
                    <a:lnTo>
                      <a:pt x="19" y="284"/>
                    </a:lnTo>
                    <a:close/>
                    <a:moveTo>
                      <a:pt x="100" y="138"/>
                    </a:moveTo>
                    <a:lnTo>
                      <a:pt x="100" y="138"/>
                    </a:lnTo>
                    <a:lnTo>
                      <a:pt x="98" y="144"/>
                    </a:lnTo>
                    <a:lnTo>
                      <a:pt x="94" y="150"/>
                    </a:lnTo>
                    <a:lnTo>
                      <a:pt x="94" y="154"/>
                    </a:lnTo>
                    <a:lnTo>
                      <a:pt x="94" y="158"/>
                    </a:lnTo>
                    <a:lnTo>
                      <a:pt x="90" y="165"/>
                    </a:lnTo>
                    <a:lnTo>
                      <a:pt x="86" y="169"/>
                    </a:lnTo>
                    <a:lnTo>
                      <a:pt x="86" y="175"/>
                    </a:lnTo>
                    <a:lnTo>
                      <a:pt x="80" y="177"/>
                    </a:lnTo>
                    <a:lnTo>
                      <a:pt x="78" y="187"/>
                    </a:lnTo>
                    <a:lnTo>
                      <a:pt x="77" y="187"/>
                    </a:lnTo>
                    <a:lnTo>
                      <a:pt x="73" y="197"/>
                    </a:lnTo>
                    <a:lnTo>
                      <a:pt x="69" y="205"/>
                    </a:lnTo>
                    <a:lnTo>
                      <a:pt x="67" y="205"/>
                    </a:lnTo>
                    <a:lnTo>
                      <a:pt x="61" y="207"/>
                    </a:lnTo>
                    <a:lnTo>
                      <a:pt x="61" y="209"/>
                    </a:lnTo>
                    <a:lnTo>
                      <a:pt x="49" y="217"/>
                    </a:lnTo>
                    <a:lnTo>
                      <a:pt x="47" y="223"/>
                    </a:lnTo>
                    <a:lnTo>
                      <a:pt x="39" y="223"/>
                    </a:lnTo>
                    <a:lnTo>
                      <a:pt x="33" y="225"/>
                    </a:lnTo>
                    <a:lnTo>
                      <a:pt x="29" y="228"/>
                    </a:lnTo>
                    <a:lnTo>
                      <a:pt x="23" y="236"/>
                    </a:lnTo>
                    <a:lnTo>
                      <a:pt x="21" y="236"/>
                    </a:lnTo>
                    <a:lnTo>
                      <a:pt x="15" y="236"/>
                    </a:lnTo>
                    <a:lnTo>
                      <a:pt x="15" y="242"/>
                    </a:lnTo>
                    <a:lnTo>
                      <a:pt x="11" y="244"/>
                    </a:lnTo>
                    <a:lnTo>
                      <a:pt x="10" y="246"/>
                    </a:lnTo>
                    <a:lnTo>
                      <a:pt x="10" y="248"/>
                    </a:lnTo>
                    <a:lnTo>
                      <a:pt x="4" y="248"/>
                    </a:lnTo>
                    <a:lnTo>
                      <a:pt x="4" y="252"/>
                    </a:lnTo>
                    <a:lnTo>
                      <a:pt x="6" y="252"/>
                    </a:lnTo>
                    <a:lnTo>
                      <a:pt x="6" y="254"/>
                    </a:lnTo>
                    <a:lnTo>
                      <a:pt x="4" y="260"/>
                    </a:lnTo>
                    <a:lnTo>
                      <a:pt x="4" y="264"/>
                    </a:lnTo>
                    <a:lnTo>
                      <a:pt x="0" y="264"/>
                    </a:lnTo>
                    <a:lnTo>
                      <a:pt x="0" y="270"/>
                    </a:lnTo>
                    <a:lnTo>
                      <a:pt x="2" y="272"/>
                    </a:lnTo>
                    <a:lnTo>
                      <a:pt x="6" y="274"/>
                    </a:lnTo>
                    <a:lnTo>
                      <a:pt x="10" y="276"/>
                    </a:lnTo>
                    <a:lnTo>
                      <a:pt x="11" y="276"/>
                    </a:lnTo>
                    <a:lnTo>
                      <a:pt x="13" y="274"/>
                    </a:lnTo>
                    <a:lnTo>
                      <a:pt x="19" y="274"/>
                    </a:lnTo>
                    <a:lnTo>
                      <a:pt x="21" y="282"/>
                    </a:lnTo>
                    <a:lnTo>
                      <a:pt x="29" y="282"/>
                    </a:lnTo>
                    <a:lnTo>
                      <a:pt x="31" y="284"/>
                    </a:lnTo>
                    <a:lnTo>
                      <a:pt x="47" y="286"/>
                    </a:lnTo>
                    <a:lnTo>
                      <a:pt x="53" y="280"/>
                    </a:lnTo>
                    <a:lnTo>
                      <a:pt x="53" y="276"/>
                    </a:lnTo>
                    <a:lnTo>
                      <a:pt x="59" y="274"/>
                    </a:lnTo>
                    <a:lnTo>
                      <a:pt x="59" y="272"/>
                    </a:lnTo>
                    <a:lnTo>
                      <a:pt x="63" y="270"/>
                    </a:lnTo>
                    <a:lnTo>
                      <a:pt x="67" y="266"/>
                    </a:lnTo>
                    <a:lnTo>
                      <a:pt x="69" y="262"/>
                    </a:lnTo>
                    <a:lnTo>
                      <a:pt x="69" y="256"/>
                    </a:lnTo>
                    <a:lnTo>
                      <a:pt x="73" y="244"/>
                    </a:lnTo>
                    <a:lnTo>
                      <a:pt x="78" y="228"/>
                    </a:lnTo>
                    <a:lnTo>
                      <a:pt x="80" y="227"/>
                    </a:lnTo>
                    <a:lnTo>
                      <a:pt x="86" y="227"/>
                    </a:lnTo>
                    <a:lnTo>
                      <a:pt x="88" y="227"/>
                    </a:lnTo>
                    <a:lnTo>
                      <a:pt x="94" y="225"/>
                    </a:lnTo>
                    <a:lnTo>
                      <a:pt x="96" y="219"/>
                    </a:lnTo>
                    <a:lnTo>
                      <a:pt x="104" y="219"/>
                    </a:lnTo>
                    <a:lnTo>
                      <a:pt x="112" y="219"/>
                    </a:lnTo>
                    <a:lnTo>
                      <a:pt x="104" y="219"/>
                    </a:lnTo>
                    <a:lnTo>
                      <a:pt x="106" y="207"/>
                    </a:lnTo>
                    <a:lnTo>
                      <a:pt x="106" y="205"/>
                    </a:lnTo>
                    <a:lnTo>
                      <a:pt x="112" y="203"/>
                    </a:lnTo>
                    <a:lnTo>
                      <a:pt x="114" y="199"/>
                    </a:lnTo>
                    <a:lnTo>
                      <a:pt x="116" y="195"/>
                    </a:lnTo>
                    <a:lnTo>
                      <a:pt x="118" y="189"/>
                    </a:lnTo>
                    <a:lnTo>
                      <a:pt x="124" y="185"/>
                    </a:lnTo>
                    <a:lnTo>
                      <a:pt x="128" y="175"/>
                    </a:lnTo>
                    <a:lnTo>
                      <a:pt x="132" y="175"/>
                    </a:lnTo>
                    <a:lnTo>
                      <a:pt x="128" y="169"/>
                    </a:lnTo>
                    <a:lnTo>
                      <a:pt x="128" y="165"/>
                    </a:lnTo>
                    <a:lnTo>
                      <a:pt x="132" y="163"/>
                    </a:lnTo>
                    <a:lnTo>
                      <a:pt x="134" y="158"/>
                    </a:lnTo>
                    <a:lnTo>
                      <a:pt x="132" y="154"/>
                    </a:lnTo>
                    <a:lnTo>
                      <a:pt x="126" y="156"/>
                    </a:lnTo>
                    <a:lnTo>
                      <a:pt x="124" y="158"/>
                    </a:lnTo>
                    <a:lnTo>
                      <a:pt x="124" y="156"/>
                    </a:lnTo>
                    <a:lnTo>
                      <a:pt x="124" y="154"/>
                    </a:lnTo>
                    <a:lnTo>
                      <a:pt x="118" y="154"/>
                    </a:lnTo>
                    <a:lnTo>
                      <a:pt x="118" y="156"/>
                    </a:lnTo>
                    <a:lnTo>
                      <a:pt x="116" y="156"/>
                    </a:lnTo>
                    <a:lnTo>
                      <a:pt x="118" y="158"/>
                    </a:lnTo>
                    <a:lnTo>
                      <a:pt x="112" y="158"/>
                    </a:lnTo>
                    <a:lnTo>
                      <a:pt x="112" y="148"/>
                    </a:lnTo>
                    <a:lnTo>
                      <a:pt x="108" y="148"/>
                    </a:lnTo>
                    <a:lnTo>
                      <a:pt x="106" y="146"/>
                    </a:lnTo>
                    <a:lnTo>
                      <a:pt x="104" y="146"/>
                    </a:lnTo>
                    <a:lnTo>
                      <a:pt x="104" y="144"/>
                    </a:lnTo>
                    <a:lnTo>
                      <a:pt x="106" y="140"/>
                    </a:lnTo>
                    <a:lnTo>
                      <a:pt x="108" y="138"/>
                    </a:lnTo>
                    <a:lnTo>
                      <a:pt x="100" y="138"/>
                    </a:lnTo>
                    <a:lnTo>
                      <a:pt x="100" y="138"/>
                    </a:lnTo>
                    <a:close/>
                    <a:moveTo>
                      <a:pt x="104" y="0"/>
                    </a:moveTo>
                    <a:lnTo>
                      <a:pt x="104" y="0"/>
                    </a:lnTo>
                    <a:lnTo>
                      <a:pt x="104" y="2"/>
                    </a:lnTo>
                    <a:lnTo>
                      <a:pt x="104" y="4"/>
                    </a:lnTo>
                    <a:lnTo>
                      <a:pt x="108" y="10"/>
                    </a:lnTo>
                    <a:lnTo>
                      <a:pt x="114" y="14"/>
                    </a:lnTo>
                    <a:lnTo>
                      <a:pt x="118" y="29"/>
                    </a:lnTo>
                    <a:lnTo>
                      <a:pt x="128" y="41"/>
                    </a:lnTo>
                    <a:lnTo>
                      <a:pt x="128" y="45"/>
                    </a:lnTo>
                    <a:lnTo>
                      <a:pt x="134" y="47"/>
                    </a:lnTo>
                    <a:lnTo>
                      <a:pt x="136" y="51"/>
                    </a:lnTo>
                    <a:lnTo>
                      <a:pt x="134" y="55"/>
                    </a:lnTo>
                    <a:lnTo>
                      <a:pt x="134" y="57"/>
                    </a:lnTo>
                    <a:lnTo>
                      <a:pt x="134" y="61"/>
                    </a:lnTo>
                    <a:lnTo>
                      <a:pt x="142" y="63"/>
                    </a:lnTo>
                    <a:lnTo>
                      <a:pt x="138" y="67"/>
                    </a:lnTo>
                    <a:lnTo>
                      <a:pt x="142" y="79"/>
                    </a:lnTo>
                    <a:lnTo>
                      <a:pt x="142" y="87"/>
                    </a:lnTo>
                    <a:lnTo>
                      <a:pt x="138" y="91"/>
                    </a:lnTo>
                    <a:lnTo>
                      <a:pt x="136" y="96"/>
                    </a:lnTo>
                    <a:lnTo>
                      <a:pt x="134" y="106"/>
                    </a:lnTo>
                    <a:lnTo>
                      <a:pt x="124" y="108"/>
                    </a:lnTo>
                    <a:lnTo>
                      <a:pt x="124" y="110"/>
                    </a:lnTo>
                    <a:lnTo>
                      <a:pt x="122" y="110"/>
                    </a:lnTo>
                    <a:lnTo>
                      <a:pt x="122" y="116"/>
                    </a:lnTo>
                    <a:lnTo>
                      <a:pt x="128" y="118"/>
                    </a:lnTo>
                    <a:lnTo>
                      <a:pt x="138" y="126"/>
                    </a:lnTo>
                    <a:lnTo>
                      <a:pt x="143" y="134"/>
                    </a:lnTo>
                    <a:lnTo>
                      <a:pt x="145" y="138"/>
                    </a:lnTo>
                    <a:lnTo>
                      <a:pt x="145" y="146"/>
                    </a:lnTo>
                    <a:lnTo>
                      <a:pt x="143" y="150"/>
                    </a:lnTo>
                    <a:lnTo>
                      <a:pt x="138" y="156"/>
                    </a:lnTo>
                    <a:lnTo>
                      <a:pt x="138" y="158"/>
                    </a:lnTo>
                    <a:lnTo>
                      <a:pt x="147" y="160"/>
                    </a:lnTo>
                    <a:lnTo>
                      <a:pt x="153" y="165"/>
                    </a:lnTo>
                    <a:lnTo>
                      <a:pt x="161" y="160"/>
                    </a:lnTo>
                    <a:lnTo>
                      <a:pt x="163" y="156"/>
                    </a:lnTo>
                    <a:lnTo>
                      <a:pt x="169" y="148"/>
                    </a:lnTo>
                    <a:lnTo>
                      <a:pt x="169" y="144"/>
                    </a:lnTo>
                    <a:lnTo>
                      <a:pt x="173" y="140"/>
                    </a:lnTo>
                    <a:lnTo>
                      <a:pt x="179" y="136"/>
                    </a:lnTo>
                    <a:lnTo>
                      <a:pt x="179" y="134"/>
                    </a:lnTo>
                    <a:lnTo>
                      <a:pt x="179" y="128"/>
                    </a:lnTo>
                    <a:lnTo>
                      <a:pt x="181" y="124"/>
                    </a:lnTo>
                    <a:lnTo>
                      <a:pt x="179" y="118"/>
                    </a:lnTo>
                    <a:lnTo>
                      <a:pt x="185" y="112"/>
                    </a:lnTo>
                    <a:lnTo>
                      <a:pt x="191" y="112"/>
                    </a:lnTo>
                    <a:lnTo>
                      <a:pt x="197" y="116"/>
                    </a:lnTo>
                    <a:lnTo>
                      <a:pt x="193" y="110"/>
                    </a:lnTo>
                    <a:lnTo>
                      <a:pt x="193" y="106"/>
                    </a:lnTo>
                    <a:lnTo>
                      <a:pt x="197" y="102"/>
                    </a:lnTo>
                    <a:lnTo>
                      <a:pt x="207" y="87"/>
                    </a:lnTo>
                    <a:lnTo>
                      <a:pt x="199" y="81"/>
                    </a:lnTo>
                    <a:lnTo>
                      <a:pt x="197" y="79"/>
                    </a:lnTo>
                    <a:lnTo>
                      <a:pt x="183" y="87"/>
                    </a:lnTo>
                    <a:lnTo>
                      <a:pt x="181" y="89"/>
                    </a:lnTo>
                    <a:lnTo>
                      <a:pt x="169" y="83"/>
                    </a:lnTo>
                    <a:lnTo>
                      <a:pt x="165" y="81"/>
                    </a:lnTo>
                    <a:lnTo>
                      <a:pt x="163" y="79"/>
                    </a:lnTo>
                    <a:lnTo>
                      <a:pt x="163" y="71"/>
                    </a:lnTo>
                    <a:lnTo>
                      <a:pt x="161" y="59"/>
                    </a:lnTo>
                    <a:lnTo>
                      <a:pt x="155" y="61"/>
                    </a:lnTo>
                    <a:lnTo>
                      <a:pt x="155" y="57"/>
                    </a:lnTo>
                    <a:lnTo>
                      <a:pt x="155" y="51"/>
                    </a:lnTo>
                    <a:lnTo>
                      <a:pt x="153" y="51"/>
                    </a:lnTo>
                    <a:lnTo>
                      <a:pt x="151" y="67"/>
                    </a:lnTo>
                    <a:lnTo>
                      <a:pt x="147" y="67"/>
                    </a:lnTo>
                    <a:lnTo>
                      <a:pt x="147" y="63"/>
                    </a:lnTo>
                    <a:lnTo>
                      <a:pt x="143" y="61"/>
                    </a:lnTo>
                    <a:lnTo>
                      <a:pt x="143" y="47"/>
                    </a:lnTo>
                    <a:lnTo>
                      <a:pt x="142" y="41"/>
                    </a:lnTo>
                    <a:lnTo>
                      <a:pt x="138" y="37"/>
                    </a:lnTo>
                    <a:lnTo>
                      <a:pt x="142" y="35"/>
                    </a:lnTo>
                    <a:lnTo>
                      <a:pt x="142" y="29"/>
                    </a:lnTo>
                    <a:lnTo>
                      <a:pt x="138" y="26"/>
                    </a:lnTo>
                    <a:lnTo>
                      <a:pt x="136" y="26"/>
                    </a:lnTo>
                    <a:lnTo>
                      <a:pt x="134" y="28"/>
                    </a:lnTo>
                    <a:lnTo>
                      <a:pt x="134" y="20"/>
                    </a:lnTo>
                    <a:lnTo>
                      <a:pt x="128" y="14"/>
                    </a:lnTo>
                    <a:lnTo>
                      <a:pt x="124" y="14"/>
                    </a:lnTo>
                    <a:lnTo>
                      <a:pt x="122" y="12"/>
                    </a:lnTo>
                    <a:lnTo>
                      <a:pt x="122" y="10"/>
                    </a:lnTo>
                    <a:lnTo>
                      <a:pt x="118" y="12"/>
                    </a:lnTo>
                    <a:lnTo>
                      <a:pt x="118" y="14"/>
                    </a:lnTo>
                    <a:lnTo>
                      <a:pt x="114" y="10"/>
                    </a:lnTo>
                    <a:lnTo>
                      <a:pt x="108" y="4"/>
                    </a:lnTo>
                    <a:lnTo>
                      <a:pt x="108" y="2"/>
                    </a:lnTo>
                    <a:lnTo>
                      <a:pt x="108" y="0"/>
                    </a:lnTo>
                    <a:lnTo>
                      <a:pt x="104" y="0"/>
                    </a:lnTo>
                    <a:lnTo>
                      <a:pt x="104"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31" name="Freeform 795"/>
              <p:cNvSpPr>
                <a:spLocks noEditPoints="1"/>
              </p:cNvSpPr>
              <p:nvPr/>
            </p:nvSpPr>
            <p:spPr bwMode="auto">
              <a:xfrm>
                <a:off x="8051800" y="5054600"/>
                <a:ext cx="1062038" cy="1119188"/>
              </a:xfrm>
              <a:custGeom>
                <a:avLst/>
                <a:gdLst/>
                <a:ahLst/>
                <a:cxnLst>
                  <a:cxn ang="0">
                    <a:pos x="506" y="595"/>
                  </a:cxn>
                  <a:cxn ang="0">
                    <a:pos x="530" y="571"/>
                  </a:cxn>
                  <a:cxn ang="0">
                    <a:pos x="541" y="591"/>
                  </a:cxn>
                  <a:cxn ang="0">
                    <a:pos x="567" y="585"/>
                  </a:cxn>
                  <a:cxn ang="0">
                    <a:pos x="606" y="560"/>
                  </a:cxn>
                  <a:cxn ang="0">
                    <a:pos x="622" y="508"/>
                  </a:cxn>
                  <a:cxn ang="0">
                    <a:pos x="636" y="461"/>
                  </a:cxn>
                  <a:cxn ang="0">
                    <a:pos x="660" y="412"/>
                  </a:cxn>
                  <a:cxn ang="0">
                    <a:pos x="669" y="361"/>
                  </a:cxn>
                  <a:cxn ang="0">
                    <a:pos x="656" y="297"/>
                  </a:cxn>
                  <a:cxn ang="0">
                    <a:pos x="624" y="258"/>
                  </a:cxn>
                  <a:cxn ang="0">
                    <a:pos x="604" y="225"/>
                  </a:cxn>
                  <a:cxn ang="0">
                    <a:pos x="585" y="177"/>
                  </a:cxn>
                  <a:cxn ang="0">
                    <a:pos x="551" y="142"/>
                  </a:cxn>
                  <a:cxn ang="0">
                    <a:pos x="532" y="79"/>
                  </a:cxn>
                  <a:cxn ang="0">
                    <a:pos x="502" y="32"/>
                  </a:cxn>
                  <a:cxn ang="0">
                    <a:pos x="478" y="10"/>
                  </a:cxn>
                  <a:cxn ang="0">
                    <a:pos x="476" y="85"/>
                  </a:cxn>
                  <a:cxn ang="0">
                    <a:pos x="455" y="138"/>
                  </a:cxn>
                  <a:cxn ang="0">
                    <a:pos x="404" y="102"/>
                  </a:cxn>
                  <a:cxn ang="0">
                    <a:pos x="380" y="53"/>
                  </a:cxn>
                  <a:cxn ang="0">
                    <a:pos x="392" y="24"/>
                  </a:cxn>
                  <a:cxn ang="0">
                    <a:pos x="352" y="22"/>
                  </a:cxn>
                  <a:cxn ang="0">
                    <a:pos x="313" y="4"/>
                  </a:cxn>
                  <a:cxn ang="0">
                    <a:pos x="313" y="24"/>
                  </a:cxn>
                  <a:cxn ang="0">
                    <a:pos x="289" y="49"/>
                  </a:cxn>
                  <a:cxn ang="0">
                    <a:pos x="279" y="83"/>
                  </a:cxn>
                  <a:cxn ang="0">
                    <a:pos x="250" y="81"/>
                  </a:cxn>
                  <a:cxn ang="0">
                    <a:pos x="220" y="59"/>
                  </a:cxn>
                  <a:cxn ang="0">
                    <a:pos x="207" y="75"/>
                  </a:cxn>
                  <a:cxn ang="0">
                    <a:pos x="183" y="102"/>
                  </a:cxn>
                  <a:cxn ang="0">
                    <a:pos x="173" y="122"/>
                  </a:cxn>
                  <a:cxn ang="0">
                    <a:pos x="153" y="134"/>
                  </a:cxn>
                  <a:cxn ang="0">
                    <a:pos x="108" y="179"/>
                  </a:cxn>
                  <a:cxn ang="0">
                    <a:pos x="75" y="197"/>
                  </a:cxn>
                  <a:cxn ang="0">
                    <a:pos x="41" y="217"/>
                  </a:cxn>
                  <a:cxn ang="0">
                    <a:pos x="13" y="229"/>
                  </a:cxn>
                  <a:cxn ang="0">
                    <a:pos x="4" y="270"/>
                  </a:cxn>
                  <a:cxn ang="0">
                    <a:pos x="13" y="323"/>
                  </a:cxn>
                  <a:cxn ang="0">
                    <a:pos x="17" y="335"/>
                  </a:cxn>
                  <a:cxn ang="0">
                    <a:pos x="33" y="374"/>
                  </a:cxn>
                  <a:cxn ang="0">
                    <a:pos x="45" y="435"/>
                  </a:cxn>
                  <a:cxn ang="0">
                    <a:pos x="31" y="471"/>
                  </a:cxn>
                  <a:cxn ang="0">
                    <a:pos x="65" y="498"/>
                  </a:cxn>
                  <a:cxn ang="0">
                    <a:pos x="104" y="489"/>
                  </a:cxn>
                  <a:cxn ang="0">
                    <a:pos x="143" y="479"/>
                  </a:cxn>
                  <a:cxn ang="0">
                    <a:pos x="175" y="475"/>
                  </a:cxn>
                  <a:cxn ang="0">
                    <a:pos x="232" y="443"/>
                  </a:cxn>
                  <a:cxn ang="0">
                    <a:pos x="291" y="429"/>
                  </a:cxn>
                  <a:cxn ang="0">
                    <a:pos x="342" y="439"/>
                  </a:cxn>
                  <a:cxn ang="0">
                    <a:pos x="362" y="481"/>
                  </a:cxn>
                  <a:cxn ang="0">
                    <a:pos x="402" y="469"/>
                  </a:cxn>
                  <a:cxn ang="0">
                    <a:pos x="392" y="508"/>
                  </a:cxn>
                  <a:cxn ang="0">
                    <a:pos x="415" y="493"/>
                  </a:cxn>
                  <a:cxn ang="0">
                    <a:pos x="441" y="534"/>
                  </a:cxn>
                  <a:cxn ang="0">
                    <a:pos x="467" y="579"/>
                  </a:cxn>
                  <a:cxn ang="0">
                    <a:pos x="532" y="670"/>
                  </a:cxn>
                  <a:cxn ang="0">
                    <a:pos x="547" y="697"/>
                  </a:cxn>
                  <a:cxn ang="0">
                    <a:pos x="563" y="697"/>
                  </a:cxn>
                  <a:cxn ang="0">
                    <a:pos x="573" y="695"/>
                  </a:cxn>
                  <a:cxn ang="0">
                    <a:pos x="561" y="648"/>
                  </a:cxn>
                </a:cxnLst>
                <a:rect l="0" t="0" r="r" b="b"/>
                <a:pathLst>
                  <a:path w="669" h="705">
                    <a:moveTo>
                      <a:pt x="478" y="579"/>
                    </a:moveTo>
                    <a:lnTo>
                      <a:pt x="478" y="579"/>
                    </a:lnTo>
                    <a:lnTo>
                      <a:pt x="482" y="585"/>
                    </a:lnTo>
                    <a:lnTo>
                      <a:pt x="486" y="585"/>
                    </a:lnTo>
                    <a:lnTo>
                      <a:pt x="486" y="589"/>
                    </a:lnTo>
                    <a:lnTo>
                      <a:pt x="488" y="591"/>
                    </a:lnTo>
                    <a:lnTo>
                      <a:pt x="494" y="591"/>
                    </a:lnTo>
                    <a:lnTo>
                      <a:pt x="496" y="595"/>
                    </a:lnTo>
                    <a:lnTo>
                      <a:pt x="500" y="597"/>
                    </a:lnTo>
                    <a:lnTo>
                      <a:pt x="506" y="595"/>
                    </a:lnTo>
                    <a:lnTo>
                      <a:pt x="510" y="589"/>
                    </a:lnTo>
                    <a:lnTo>
                      <a:pt x="512" y="589"/>
                    </a:lnTo>
                    <a:lnTo>
                      <a:pt x="514" y="581"/>
                    </a:lnTo>
                    <a:lnTo>
                      <a:pt x="516" y="581"/>
                    </a:lnTo>
                    <a:lnTo>
                      <a:pt x="520" y="579"/>
                    </a:lnTo>
                    <a:lnTo>
                      <a:pt x="520" y="577"/>
                    </a:lnTo>
                    <a:lnTo>
                      <a:pt x="520" y="575"/>
                    </a:lnTo>
                    <a:lnTo>
                      <a:pt x="524" y="571"/>
                    </a:lnTo>
                    <a:lnTo>
                      <a:pt x="524" y="569"/>
                    </a:lnTo>
                    <a:lnTo>
                      <a:pt x="530" y="571"/>
                    </a:lnTo>
                    <a:lnTo>
                      <a:pt x="532" y="575"/>
                    </a:lnTo>
                    <a:lnTo>
                      <a:pt x="532" y="577"/>
                    </a:lnTo>
                    <a:lnTo>
                      <a:pt x="524" y="579"/>
                    </a:lnTo>
                    <a:lnTo>
                      <a:pt x="524" y="585"/>
                    </a:lnTo>
                    <a:lnTo>
                      <a:pt x="530" y="585"/>
                    </a:lnTo>
                    <a:lnTo>
                      <a:pt x="537" y="579"/>
                    </a:lnTo>
                    <a:lnTo>
                      <a:pt x="537" y="585"/>
                    </a:lnTo>
                    <a:lnTo>
                      <a:pt x="532" y="585"/>
                    </a:lnTo>
                    <a:lnTo>
                      <a:pt x="532" y="587"/>
                    </a:lnTo>
                    <a:lnTo>
                      <a:pt x="541" y="591"/>
                    </a:lnTo>
                    <a:lnTo>
                      <a:pt x="543" y="597"/>
                    </a:lnTo>
                    <a:lnTo>
                      <a:pt x="547" y="597"/>
                    </a:lnTo>
                    <a:lnTo>
                      <a:pt x="547" y="599"/>
                    </a:lnTo>
                    <a:lnTo>
                      <a:pt x="549" y="601"/>
                    </a:lnTo>
                    <a:lnTo>
                      <a:pt x="551" y="605"/>
                    </a:lnTo>
                    <a:lnTo>
                      <a:pt x="553" y="599"/>
                    </a:lnTo>
                    <a:lnTo>
                      <a:pt x="557" y="597"/>
                    </a:lnTo>
                    <a:lnTo>
                      <a:pt x="561" y="595"/>
                    </a:lnTo>
                    <a:lnTo>
                      <a:pt x="561" y="589"/>
                    </a:lnTo>
                    <a:lnTo>
                      <a:pt x="567" y="585"/>
                    </a:lnTo>
                    <a:lnTo>
                      <a:pt x="571" y="579"/>
                    </a:lnTo>
                    <a:lnTo>
                      <a:pt x="571" y="577"/>
                    </a:lnTo>
                    <a:lnTo>
                      <a:pt x="569" y="575"/>
                    </a:lnTo>
                    <a:lnTo>
                      <a:pt x="573" y="569"/>
                    </a:lnTo>
                    <a:lnTo>
                      <a:pt x="589" y="569"/>
                    </a:lnTo>
                    <a:lnTo>
                      <a:pt x="601" y="571"/>
                    </a:lnTo>
                    <a:lnTo>
                      <a:pt x="604" y="565"/>
                    </a:lnTo>
                    <a:lnTo>
                      <a:pt x="608" y="565"/>
                    </a:lnTo>
                    <a:lnTo>
                      <a:pt x="608" y="561"/>
                    </a:lnTo>
                    <a:lnTo>
                      <a:pt x="606" y="560"/>
                    </a:lnTo>
                    <a:lnTo>
                      <a:pt x="608" y="558"/>
                    </a:lnTo>
                    <a:lnTo>
                      <a:pt x="610" y="554"/>
                    </a:lnTo>
                    <a:lnTo>
                      <a:pt x="606" y="554"/>
                    </a:lnTo>
                    <a:lnTo>
                      <a:pt x="604" y="550"/>
                    </a:lnTo>
                    <a:lnTo>
                      <a:pt x="608" y="540"/>
                    </a:lnTo>
                    <a:lnTo>
                      <a:pt x="614" y="530"/>
                    </a:lnTo>
                    <a:lnTo>
                      <a:pt x="614" y="524"/>
                    </a:lnTo>
                    <a:lnTo>
                      <a:pt x="614" y="514"/>
                    </a:lnTo>
                    <a:lnTo>
                      <a:pt x="618" y="508"/>
                    </a:lnTo>
                    <a:lnTo>
                      <a:pt x="622" y="508"/>
                    </a:lnTo>
                    <a:lnTo>
                      <a:pt x="622" y="502"/>
                    </a:lnTo>
                    <a:lnTo>
                      <a:pt x="622" y="500"/>
                    </a:lnTo>
                    <a:lnTo>
                      <a:pt x="624" y="498"/>
                    </a:lnTo>
                    <a:lnTo>
                      <a:pt x="624" y="493"/>
                    </a:lnTo>
                    <a:lnTo>
                      <a:pt x="626" y="491"/>
                    </a:lnTo>
                    <a:lnTo>
                      <a:pt x="628" y="481"/>
                    </a:lnTo>
                    <a:lnTo>
                      <a:pt x="626" y="471"/>
                    </a:lnTo>
                    <a:lnTo>
                      <a:pt x="634" y="469"/>
                    </a:lnTo>
                    <a:lnTo>
                      <a:pt x="634" y="463"/>
                    </a:lnTo>
                    <a:lnTo>
                      <a:pt x="636" y="461"/>
                    </a:lnTo>
                    <a:lnTo>
                      <a:pt x="642" y="459"/>
                    </a:lnTo>
                    <a:lnTo>
                      <a:pt x="644" y="453"/>
                    </a:lnTo>
                    <a:lnTo>
                      <a:pt x="652" y="451"/>
                    </a:lnTo>
                    <a:lnTo>
                      <a:pt x="652" y="441"/>
                    </a:lnTo>
                    <a:lnTo>
                      <a:pt x="654" y="435"/>
                    </a:lnTo>
                    <a:lnTo>
                      <a:pt x="656" y="435"/>
                    </a:lnTo>
                    <a:lnTo>
                      <a:pt x="656" y="431"/>
                    </a:lnTo>
                    <a:lnTo>
                      <a:pt x="662" y="422"/>
                    </a:lnTo>
                    <a:lnTo>
                      <a:pt x="662" y="416"/>
                    </a:lnTo>
                    <a:lnTo>
                      <a:pt x="660" y="412"/>
                    </a:lnTo>
                    <a:lnTo>
                      <a:pt x="662" y="410"/>
                    </a:lnTo>
                    <a:lnTo>
                      <a:pt x="662" y="400"/>
                    </a:lnTo>
                    <a:lnTo>
                      <a:pt x="664" y="386"/>
                    </a:lnTo>
                    <a:lnTo>
                      <a:pt x="662" y="386"/>
                    </a:lnTo>
                    <a:lnTo>
                      <a:pt x="660" y="384"/>
                    </a:lnTo>
                    <a:lnTo>
                      <a:pt x="666" y="380"/>
                    </a:lnTo>
                    <a:lnTo>
                      <a:pt x="662" y="374"/>
                    </a:lnTo>
                    <a:lnTo>
                      <a:pt x="666" y="370"/>
                    </a:lnTo>
                    <a:lnTo>
                      <a:pt x="669" y="364"/>
                    </a:lnTo>
                    <a:lnTo>
                      <a:pt x="669" y="361"/>
                    </a:lnTo>
                    <a:lnTo>
                      <a:pt x="664" y="355"/>
                    </a:lnTo>
                    <a:lnTo>
                      <a:pt x="662" y="353"/>
                    </a:lnTo>
                    <a:lnTo>
                      <a:pt x="656" y="341"/>
                    </a:lnTo>
                    <a:lnTo>
                      <a:pt x="656" y="327"/>
                    </a:lnTo>
                    <a:lnTo>
                      <a:pt x="660" y="317"/>
                    </a:lnTo>
                    <a:lnTo>
                      <a:pt x="660" y="313"/>
                    </a:lnTo>
                    <a:lnTo>
                      <a:pt x="660" y="309"/>
                    </a:lnTo>
                    <a:lnTo>
                      <a:pt x="660" y="305"/>
                    </a:lnTo>
                    <a:lnTo>
                      <a:pt x="656" y="303"/>
                    </a:lnTo>
                    <a:lnTo>
                      <a:pt x="656" y="297"/>
                    </a:lnTo>
                    <a:lnTo>
                      <a:pt x="654" y="297"/>
                    </a:lnTo>
                    <a:lnTo>
                      <a:pt x="652" y="296"/>
                    </a:lnTo>
                    <a:lnTo>
                      <a:pt x="652" y="294"/>
                    </a:lnTo>
                    <a:lnTo>
                      <a:pt x="650" y="288"/>
                    </a:lnTo>
                    <a:lnTo>
                      <a:pt x="642" y="286"/>
                    </a:lnTo>
                    <a:lnTo>
                      <a:pt x="642" y="278"/>
                    </a:lnTo>
                    <a:lnTo>
                      <a:pt x="636" y="270"/>
                    </a:lnTo>
                    <a:lnTo>
                      <a:pt x="628" y="268"/>
                    </a:lnTo>
                    <a:lnTo>
                      <a:pt x="626" y="264"/>
                    </a:lnTo>
                    <a:lnTo>
                      <a:pt x="624" y="258"/>
                    </a:lnTo>
                    <a:lnTo>
                      <a:pt x="624" y="250"/>
                    </a:lnTo>
                    <a:lnTo>
                      <a:pt x="624" y="246"/>
                    </a:lnTo>
                    <a:lnTo>
                      <a:pt x="624" y="240"/>
                    </a:lnTo>
                    <a:lnTo>
                      <a:pt x="622" y="240"/>
                    </a:lnTo>
                    <a:lnTo>
                      <a:pt x="614" y="234"/>
                    </a:lnTo>
                    <a:lnTo>
                      <a:pt x="610" y="236"/>
                    </a:lnTo>
                    <a:lnTo>
                      <a:pt x="606" y="236"/>
                    </a:lnTo>
                    <a:lnTo>
                      <a:pt x="604" y="234"/>
                    </a:lnTo>
                    <a:lnTo>
                      <a:pt x="604" y="229"/>
                    </a:lnTo>
                    <a:lnTo>
                      <a:pt x="604" y="225"/>
                    </a:lnTo>
                    <a:lnTo>
                      <a:pt x="606" y="221"/>
                    </a:lnTo>
                    <a:lnTo>
                      <a:pt x="606" y="217"/>
                    </a:lnTo>
                    <a:lnTo>
                      <a:pt x="604" y="215"/>
                    </a:lnTo>
                    <a:lnTo>
                      <a:pt x="601" y="207"/>
                    </a:lnTo>
                    <a:lnTo>
                      <a:pt x="599" y="205"/>
                    </a:lnTo>
                    <a:lnTo>
                      <a:pt x="595" y="201"/>
                    </a:lnTo>
                    <a:lnTo>
                      <a:pt x="591" y="199"/>
                    </a:lnTo>
                    <a:lnTo>
                      <a:pt x="595" y="189"/>
                    </a:lnTo>
                    <a:lnTo>
                      <a:pt x="585" y="181"/>
                    </a:lnTo>
                    <a:lnTo>
                      <a:pt x="585" y="177"/>
                    </a:lnTo>
                    <a:lnTo>
                      <a:pt x="573" y="173"/>
                    </a:lnTo>
                    <a:lnTo>
                      <a:pt x="571" y="177"/>
                    </a:lnTo>
                    <a:lnTo>
                      <a:pt x="569" y="173"/>
                    </a:lnTo>
                    <a:lnTo>
                      <a:pt x="569" y="169"/>
                    </a:lnTo>
                    <a:lnTo>
                      <a:pt x="561" y="169"/>
                    </a:lnTo>
                    <a:lnTo>
                      <a:pt x="553" y="164"/>
                    </a:lnTo>
                    <a:lnTo>
                      <a:pt x="551" y="164"/>
                    </a:lnTo>
                    <a:lnTo>
                      <a:pt x="551" y="158"/>
                    </a:lnTo>
                    <a:lnTo>
                      <a:pt x="551" y="154"/>
                    </a:lnTo>
                    <a:lnTo>
                      <a:pt x="551" y="142"/>
                    </a:lnTo>
                    <a:lnTo>
                      <a:pt x="549" y="128"/>
                    </a:lnTo>
                    <a:lnTo>
                      <a:pt x="547" y="122"/>
                    </a:lnTo>
                    <a:lnTo>
                      <a:pt x="547" y="118"/>
                    </a:lnTo>
                    <a:lnTo>
                      <a:pt x="541" y="110"/>
                    </a:lnTo>
                    <a:lnTo>
                      <a:pt x="537" y="104"/>
                    </a:lnTo>
                    <a:lnTo>
                      <a:pt x="537" y="93"/>
                    </a:lnTo>
                    <a:lnTo>
                      <a:pt x="537" y="79"/>
                    </a:lnTo>
                    <a:lnTo>
                      <a:pt x="537" y="75"/>
                    </a:lnTo>
                    <a:lnTo>
                      <a:pt x="534" y="75"/>
                    </a:lnTo>
                    <a:lnTo>
                      <a:pt x="532" y="79"/>
                    </a:lnTo>
                    <a:lnTo>
                      <a:pt x="522" y="63"/>
                    </a:lnTo>
                    <a:lnTo>
                      <a:pt x="512" y="73"/>
                    </a:lnTo>
                    <a:lnTo>
                      <a:pt x="506" y="69"/>
                    </a:lnTo>
                    <a:lnTo>
                      <a:pt x="506" y="59"/>
                    </a:lnTo>
                    <a:lnTo>
                      <a:pt x="510" y="51"/>
                    </a:lnTo>
                    <a:lnTo>
                      <a:pt x="510" y="49"/>
                    </a:lnTo>
                    <a:lnTo>
                      <a:pt x="510" y="45"/>
                    </a:lnTo>
                    <a:lnTo>
                      <a:pt x="506" y="41"/>
                    </a:lnTo>
                    <a:lnTo>
                      <a:pt x="506" y="33"/>
                    </a:lnTo>
                    <a:lnTo>
                      <a:pt x="502" y="32"/>
                    </a:lnTo>
                    <a:lnTo>
                      <a:pt x="500" y="30"/>
                    </a:lnTo>
                    <a:lnTo>
                      <a:pt x="500" y="22"/>
                    </a:lnTo>
                    <a:lnTo>
                      <a:pt x="494" y="20"/>
                    </a:lnTo>
                    <a:lnTo>
                      <a:pt x="494" y="12"/>
                    </a:lnTo>
                    <a:lnTo>
                      <a:pt x="488" y="6"/>
                    </a:lnTo>
                    <a:lnTo>
                      <a:pt x="486" y="0"/>
                    </a:lnTo>
                    <a:lnTo>
                      <a:pt x="484" y="0"/>
                    </a:lnTo>
                    <a:lnTo>
                      <a:pt x="482" y="0"/>
                    </a:lnTo>
                    <a:lnTo>
                      <a:pt x="478" y="0"/>
                    </a:lnTo>
                    <a:lnTo>
                      <a:pt x="478" y="10"/>
                    </a:lnTo>
                    <a:lnTo>
                      <a:pt x="478" y="20"/>
                    </a:lnTo>
                    <a:lnTo>
                      <a:pt x="476" y="22"/>
                    </a:lnTo>
                    <a:lnTo>
                      <a:pt x="474" y="26"/>
                    </a:lnTo>
                    <a:lnTo>
                      <a:pt x="474" y="30"/>
                    </a:lnTo>
                    <a:lnTo>
                      <a:pt x="476" y="30"/>
                    </a:lnTo>
                    <a:lnTo>
                      <a:pt x="476" y="49"/>
                    </a:lnTo>
                    <a:lnTo>
                      <a:pt x="474" y="51"/>
                    </a:lnTo>
                    <a:lnTo>
                      <a:pt x="472" y="59"/>
                    </a:lnTo>
                    <a:lnTo>
                      <a:pt x="474" y="81"/>
                    </a:lnTo>
                    <a:lnTo>
                      <a:pt x="476" y="85"/>
                    </a:lnTo>
                    <a:lnTo>
                      <a:pt x="472" y="89"/>
                    </a:lnTo>
                    <a:lnTo>
                      <a:pt x="472" y="95"/>
                    </a:lnTo>
                    <a:lnTo>
                      <a:pt x="472" y="100"/>
                    </a:lnTo>
                    <a:lnTo>
                      <a:pt x="469" y="104"/>
                    </a:lnTo>
                    <a:lnTo>
                      <a:pt x="467" y="110"/>
                    </a:lnTo>
                    <a:lnTo>
                      <a:pt x="467" y="112"/>
                    </a:lnTo>
                    <a:lnTo>
                      <a:pt x="467" y="118"/>
                    </a:lnTo>
                    <a:lnTo>
                      <a:pt x="463" y="124"/>
                    </a:lnTo>
                    <a:lnTo>
                      <a:pt x="463" y="134"/>
                    </a:lnTo>
                    <a:lnTo>
                      <a:pt x="455" y="138"/>
                    </a:lnTo>
                    <a:lnTo>
                      <a:pt x="447" y="138"/>
                    </a:lnTo>
                    <a:lnTo>
                      <a:pt x="441" y="138"/>
                    </a:lnTo>
                    <a:lnTo>
                      <a:pt x="441" y="134"/>
                    </a:lnTo>
                    <a:lnTo>
                      <a:pt x="435" y="122"/>
                    </a:lnTo>
                    <a:lnTo>
                      <a:pt x="431" y="120"/>
                    </a:lnTo>
                    <a:lnTo>
                      <a:pt x="427" y="120"/>
                    </a:lnTo>
                    <a:lnTo>
                      <a:pt x="419" y="112"/>
                    </a:lnTo>
                    <a:lnTo>
                      <a:pt x="415" y="104"/>
                    </a:lnTo>
                    <a:lnTo>
                      <a:pt x="409" y="102"/>
                    </a:lnTo>
                    <a:lnTo>
                      <a:pt x="404" y="102"/>
                    </a:lnTo>
                    <a:lnTo>
                      <a:pt x="402" y="100"/>
                    </a:lnTo>
                    <a:lnTo>
                      <a:pt x="398" y="95"/>
                    </a:lnTo>
                    <a:lnTo>
                      <a:pt x="392" y="95"/>
                    </a:lnTo>
                    <a:lnTo>
                      <a:pt x="388" y="89"/>
                    </a:lnTo>
                    <a:lnTo>
                      <a:pt x="382" y="89"/>
                    </a:lnTo>
                    <a:lnTo>
                      <a:pt x="374" y="81"/>
                    </a:lnTo>
                    <a:lnTo>
                      <a:pt x="374" y="73"/>
                    </a:lnTo>
                    <a:lnTo>
                      <a:pt x="376" y="63"/>
                    </a:lnTo>
                    <a:lnTo>
                      <a:pt x="380" y="61"/>
                    </a:lnTo>
                    <a:lnTo>
                      <a:pt x="380" y="53"/>
                    </a:lnTo>
                    <a:lnTo>
                      <a:pt x="380" y="45"/>
                    </a:lnTo>
                    <a:lnTo>
                      <a:pt x="388" y="49"/>
                    </a:lnTo>
                    <a:lnTo>
                      <a:pt x="390" y="45"/>
                    </a:lnTo>
                    <a:lnTo>
                      <a:pt x="390" y="43"/>
                    </a:lnTo>
                    <a:lnTo>
                      <a:pt x="388" y="35"/>
                    </a:lnTo>
                    <a:lnTo>
                      <a:pt x="398" y="32"/>
                    </a:lnTo>
                    <a:lnTo>
                      <a:pt x="398" y="26"/>
                    </a:lnTo>
                    <a:lnTo>
                      <a:pt x="394" y="26"/>
                    </a:lnTo>
                    <a:lnTo>
                      <a:pt x="394" y="24"/>
                    </a:lnTo>
                    <a:lnTo>
                      <a:pt x="392" y="24"/>
                    </a:lnTo>
                    <a:lnTo>
                      <a:pt x="394" y="20"/>
                    </a:lnTo>
                    <a:lnTo>
                      <a:pt x="384" y="24"/>
                    </a:lnTo>
                    <a:lnTo>
                      <a:pt x="384" y="26"/>
                    </a:lnTo>
                    <a:lnTo>
                      <a:pt x="376" y="20"/>
                    </a:lnTo>
                    <a:lnTo>
                      <a:pt x="372" y="20"/>
                    </a:lnTo>
                    <a:lnTo>
                      <a:pt x="370" y="22"/>
                    </a:lnTo>
                    <a:lnTo>
                      <a:pt x="364" y="22"/>
                    </a:lnTo>
                    <a:lnTo>
                      <a:pt x="362" y="20"/>
                    </a:lnTo>
                    <a:lnTo>
                      <a:pt x="356" y="20"/>
                    </a:lnTo>
                    <a:lnTo>
                      <a:pt x="352" y="22"/>
                    </a:lnTo>
                    <a:lnTo>
                      <a:pt x="350" y="16"/>
                    </a:lnTo>
                    <a:lnTo>
                      <a:pt x="346" y="16"/>
                    </a:lnTo>
                    <a:lnTo>
                      <a:pt x="342" y="20"/>
                    </a:lnTo>
                    <a:lnTo>
                      <a:pt x="339" y="14"/>
                    </a:lnTo>
                    <a:lnTo>
                      <a:pt x="339" y="12"/>
                    </a:lnTo>
                    <a:lnTo>
                      <a:pt x="329" y="14"/>
                    </a:lnTo>
                    <a:lnTo>
                      <a:pt x="325" y="10"/>
                    </a:lnTo>
                    <a:lnTo>
                      <a:pt x="323" y="6"/>
                    </a:lnTo>
                    <a:lnTo>
                      <a:pt x="319" y="6"/>
                    </a:lnTo>
                    <a:lnTo>
                      <a:pt x="313" y="4"/>
                    </a:lnTo>
                    <a:lnTo>
                      <a:pt x="313" y="6"/>
                    </a:lnTo>
                    <a:lnTo>
                      <a:pt x="317" y="14"/>
                    </a:lnTo>
                    <a:lnTo>
                      <a:pt x="325" y="14"/>
                    </a:lnTo>
                    <a:lnTo>
                      <a:pt x="327" y="16"/>
                    </a:lnTo>
                    <a:lnTo>
                      <a:pt x="327" y="20"/>
                    </a:lnTo>
                    <a:lnTo>
                      <a:pt x="329" y="26"/>
                    </a:lnTo>
                    <a:lnTo>
                      <a:pt x="327" y="26"/>
                    </a:lnTo>
                    <a:lnTo>
                      <a:pt x="325" y="32"/>
                    </a:lnTo>
                    <a:lnTo>
                      <a:pt x="317" y="26"/>
                    </a:lnTo>
                    <a:lnTo>
                      <a:pt x="313" y="24"/>
                    </a:lnTo>
                    <a:lnTo>
                      <a:pt x="307" y="26"/>
                    </a:lnTo>
                    <a:lnTo>
                      <a:pt x="305" y="30"/>
                    </a:lnTo>
                    <a:lnTo>
                      <a:pt x="305" y="24"/>
                    </a:lnTo>
                    <a:lnTo>
                      <a:pt x="303" y="24"/>
                    </a:lnTo>
                    <a:lnTo>
                      <a:pt x="297" y="30"/>
                    </a:lnTo>
                    <a:lnTo>
                      <a:pt x="289" y="26"/>
                    </a:lnTo>
                    <a:lnTo>
                      <a:pt x="291" y="33"/>
                    </a:lnTo>
                    <a:lnTo>
                      <a:pt x="285" y="35"/>
                    </a:lnTo>
                    <a:lnTo>
                      <a:pt x="285" y="39"/>
                    </a:lnTo>
                    <a:lnTo>
                      <a:pt x="289" y="49"/>
                    </a:lnTo>
                    <a:lnTo>
                      <a:pt x="285" y="49"/>
                    </a:lnTo>
                    <a:lnTo>
                      <a:pt x="279" y="51"/>
                    </a:lnTo>
                    <a:lnTo>
                      <a:pt x="279" y="61"/>
                    </a:lnTo>
                    <a:lnTo>
                      <a:pt x="272" y="61"/>
                    </a:lnTo>
                    <a:lnTo>
                      <a:pt x="272" y="69"/>
                    </a:lnTo>
                    <a:lnTo>
                      <a:pt x="272" y="73"/>
                    </a:lnTo>
                    <a:lnTo>
                      <a:pt x="275" y="75"/>
                    </a:lnTo>
                    <a:lnTo>
                      <a:pt x="277" y="75"/>
                    </a:lnTo>
                    <a:lnTo>
                      <a:pt x="279" y="79"/>
                    </a:lnTo>
                    <a:lnTo>
                      <a:pt x="279" y="83"/>
                    </a:lnTo>
                    <a:lnTo>
                      <a:pt x="268" y="81"/>
                    </a:lnTo>
                    <a:lnTo>
                      <a:pt x="268" y="79"/>
                    </a:lnTo>
                    <a:lnTo>
                      <a:pt x="260" y="75"/>
                    </a:lnTo>
                    <a:lnTo>
                      <a:pt x="254" y="75"/>
                    </a:lnTo>
                    <a:lnTo>
                      <a:pt x="254" y="79"/>
                    </a:lnTo>
                    <a:lnTo>
                      <a:pt x="252" y="89"/>
                    </a:lnTo>
                    <a:lnTo>
                      <a:pt x="250" y="89"/>
                    </a:lnTo>
                    <a:lnTo>
                      <a:pt x="248" y="89"/>
                    </a:lnTo>
                    <a:lnTo>
                      <a:pt x="248" y="85"/>
                    </a:lnTo>
                    <a:lnTo>
                      <a:pt x="250" y="81"/>
                    </a:lnTo>
                    <a:lnTo>
                      <a:pt x="250" y="71"/>
                    </a:lnTo>
                    <a:lnTo>
                      <a:pt x="248" y="71"/>
                    </a:lnTo>
                    <a:lnTo>
                      <a:pt x="244" y="65"/>
                    </a:lnTo>
                    <a:lnTo>
                      <a:pt x="242" y="65"/>
                    </a:lnTo>
                    <a:lnTo>
                      <a:pt x="242" y="59"/>
                    </a:lnTo>
                    <a:lnTo>
                      <a:pt x="238" y="55"/>
                    </a:lnTo>
                    <a:lnTo>
                      <a:pt x="230" y="55"/>
                    </a:lnTo>
                    <a:lnTo>
                      <a:pt x="224" y="59"/>
                    </a:lnTo>
                    <a:lnTo>
                      <a:pt x="220" y="61"/>
                    </a:lnTo>
                    <a:lnTo>
                      <a:pt x="220" y="59"/>
                    </a:lnTo>
                    <a:lnTo>
                      <a:pt x="220" y="55"/>
                    </a:lnTo>
                    <a:lnTo>
                      <a:pt x="216" y="71"/>
                    </a:lnTo>
                    <a:lnTo>
                      <a:pt x="214" y="69"/>
                    </a:lnTo>
                    <a:lnTo>
                      <a:pt x="214" y="65"/>
                    </a:lnTo>
                    <a:lnTo>
                      <a:pt x="212" y="71"/>
                    </a:lnTo>
                    <a:lnTo>
                      <a:pt x="210" y="71"/>
                    </a:lnTo>
                    <a:lnTo>
                      <a:pt x="207" y="71"/>
                    </a:lnTo>
                    <a:lnTo>
                      <a:pt x="205" y="73"/>
                    </a:lnTo>
                    <a:lnTo>
                      <a:pt x="205" y="75"/>
                    </a:lnTo>
                    <a:lnTo>
                      <a:pt x="207" y="75"/>
                    </a:lnTo>
                    <a:lnTo>
                      <a:pt x="210" y="75"/>
                    </a:lnTo>
                    <a:lnTo>
                      <a:pt x="210" y="81"/>
                    </a:lnTo>
                    <a:lnTo>
                      <a:pt x="205" y="81"/>
                    </a:lnTo>
                    <a:lnTo>
                      <a:pt x="203" y="81"/>
                    </a:lnTo>
                    <a:lnTo>
                      <a:pt x="205" y="89"/>
                    </a:lnTo>
                    <a:lnTo>
                      <a:pt x="201" y="85"/>
                    </a:lnTo>
                    <a:lnTo>
                      <a:pt x="193" y="89"/>
                    </a:lnTo>
                    <a:lnTo>
                      <a:pt x="193" y="98"/>
                    </a:lnTo>
                    <a:lnTo>
                      <a:pt x="191" y="104"/>
                    </a:lnTo>
                    <a:lnTo>
                      <a:pt x="183" y="102"/>
                    </a:lnTo>
                    <a:lnTo>
                      <a:pt x="183" y="98"/>
                    </a:lnTo>
                    <a:lnTo>
                      <a:pt x="181" y="98"/>
                    </a:lnTo>
                    <a:lnTo>
                      <a:pt x="181" y="100"/>
                    </a:lnTo>
                    <a:lnTo>
                      <a:pt x="177" y="100"/>
                    </a:lnTo>
                    <a:lnTo>
                      <a:pt x="175" y="110"/>
                    </a:lnTo>
                    <a:lnTo>
                      <a:pt x="177" y="118"/>
                    </a:lnTo>
                    <a:lnTo>
                      <a:pt x="181" y="120"/>
                    </a:lnTo>
                    <a:lnTo>
                      <a:pt x="175" y="122"/>
                    </a:lnTo>
                    <a:lnTo>
                      <a:pt x="175" y="128"/>
                    </a:lnTo>
                    <a:lnTo>
                      <a:pt x="173" y="122"/>
                    </a:lnTo>
                    <a:lnTo>
                      <a:pt x="169" y="120"/>
                    </a:lnTo>
                    <a:lnTo>
                      <a:pt x="169" y="114"/>
                    </a:lnTo>
                    <a:lnTo>
                      <a:pt x="167" y="110"/>
                    </a:lnTo>
                    <a:lnTo>
                      <a:pt x="165" y="108"/>
                    </a:lnTo>
                    <a:lnTo>
                      <a:pt x="165" y="112"/>
                    </a:lnTo>
                    <a:lnTo>
                      <a:pt x="157" y="118"/>
                    </a:lnTo>
                    <a:lnTo>
                      <a:pt x="155" y="122"/>
                    </a:lnTo>
                    <a:lnTo>
                      <a:pt x="155" y="128"/>
                    </a:lnTo>
                    <a:lnTo>
                      <a:pt x="155" y="134"/>
                    </a:lnTo>
                    <a:lnTo>
                      <a:pt x="153" y="134"/>
                    </a:lnTo>
                    <a:lnTo>
                      <a:pt x="153" y="140"/>
                    </a:lnTo>
                    <a:lnTo>
                      <a:pt x="155" y="140"/>
                    </a:lnTo>
                    <a:lnTo>
                      <a:pt x="155" y="148"/>
                    </a:lnTo>
                    <a:lnTo>
                      <a:pt x="149" y="150"/>
                    </a:lnTo>
                    <a:lnTo>
                      <a:pt x="145" y="152"/>
                    </a:lnTo>
                    <a:lnTo>
                      <a:pt x="145" y="158"/>
                    </a:lnTo>
                    <a:lnTo>
                      <a:pt x="132" y="169"/>
                    </a:lnTo>
                    <a:lnTo>
                      <a:pt x="126" y="171"/>
                    </a:lnTo>
                    <a:lnTo>
                      <a:pt x="114" y="173"/>
                    </a:lnTo>
                    <a:lnTo>
                      <a:pt x="108" y="179"/>
                    </a:lnTo>
                    <a:lnTo>
                      <a:pt x="102" y="179"/>
                    </a:lnTo>
                    <a:lnTo>
                      <a:pt x="100" y="177"/>
                    </a:lnTo>
                    <a:lnTo>
                      <a:pt x="98" y="179"/>
                    </a:lnTo>
                    <a:lnTo>
                      <a:pt x="94" y="185"/>
                    </a:lnTo>
                    <a:lnTo>
                      <a:pt x="94" y="187"/>
                    </a:lnTo>
                    <a:lnTo>
                      <a:pt x="92" y="189"/>
                    </a:lnTo>
                    <a:lnTo>
                      <a:pt x="88" y="189"/>
                    </a:lnTo>
                    <a:lnTo>
                      <a:pt x="82" y="191"/>
                    </a:lnTo>
                    <a:lnTo>
                      <a:pt x="80" y="195"/>
                    </a:lnTo>
                    <a:lnTo>
                      <a:pt x="75" y="197"/>
                    </a:lnTo>
                    <a:lnTo>
                      <a:pt x="73" y="197"/>
                    </a:lnTo>
                    <a:lnTo>
                      <a:pt x="65" y="195"/>
                    </a:lnTo>
                    <a:lnTo>
                      <a:pt x="61" y="199"/>
                    </a:lnTo>
                    <a:lnTo>
                      <a:pt x="53" y="199"/>
                    </a:lnTo>
                    <a:lnTo>
                      <a:pt x="51" y="201"/>
                    </a:lnTo>
                    <a:lnTo>
                      <a:pt x="47" y="207"/>
                    </a:lnTo>
                    <a:lnTo>
                      <a:pt x="45" y="209"/>
                    </a:lnTo>
                    <a:lnTo>
                      <a:pt x="43" y="211"/>
                    </a:lnTo>
                    <a:lnTo>
                      <a:pt x="41" y="211"/>
                    </a:lnTo>
                    <a:lnTo>
                      <a:pt x="41" y="217"/>
                    </a:lnTo>
                    <a:lnTo>
                      <a:pt x="35" y="217"/>
                    </a:lnTo>
                    <a:lnTo>
                      <a:pt x="31" y="221"/>
                    </a:lnTo>
                    <a:lnTo>
                      <a:pt x="27" y="227"/>
                    </a:lnTo>
                    <a:lnTo>
                      <a:pt x="15" y="234"/>
                    </a:lnTo>
                    <a:lnTo>
                      <a:pt x="15" y="229"/>
                    </a:lnTo>
                    <a:lnTo>
                      <a:pt x="17" y="227"/>
                    </a:lnTo>
                    <a:lnTo>
                      <a:pt x="15" y="225"/>
                    </a:lnTo>
                    <a:lnTo>
                      <a:pt x="15" y="221"/>
                    </a:lnTo>
                    <a:lnTo>
                      <a:pt x="13" y="227"/>
                    </a:lnTo>
                    <a:lnTo>
                      <a:pt x="13" y="229"/>
                    </a:lnTo>
                    <a:lnTo>
                      <a:pt x="10" y="234"/>
                    </a:lnTo>
                    <a:lnTo>
                      <a:pt x="8" y="236"/>
                    </a:lnTo>
                    <a:lnTo>
                      <a:pt x="10" y="238"/>
                    </a:lnTo>
                    <a:lnTo>
                      <a:pt x="13" y="244"/>
                    </a:lnTo>
                    <a:lnTo>
                      <a:pt x="10" y="250"/>
                    </a:lnTo>
                    <a:lnTo>
                      <a:pt x="13" y="254"/>
                    </a:lnTo>
                    <a:lnTo>
                      <a:pt x="10" y="260"/>
                    </a:lnTo>
                    <a:lnTo>
                      <a:pt x="8" y="266"/>
                    </a:lnTo>
                    <a:lnTo>
                      <a:pt x="4" y="266"/>
                    </a:lnTo>
                    <a:lnTo>
                      <a:pt x="4" y="270"/>
                    </a:lnTo>
                    <a:lnTo>
                      <a:pt x="6" y="274"/>
                    </a:lnTo>
                    <a:lnTo>
                      <a:pt x="10" y="276"/>
                    </a:lnTo>
                    <a:lnTo>
                      <a:pt x="13" y="280"/>
                    </a:lnTo>
                    <a:lnTo>
                      <a:pt x="15" y="288"/>
                    </a:lnTo>
                    <a:lnTo>
                      <a:pt x="13" y="294"/>
                    </a:lnTo>
                    <a:lnTo>
                      <a:pt x="17" y="309"/>
                    </a:lnTo>
                    <a:lnTo>
                      <a:pt x="10" y="307"/>
                    </a:lnTo>
                    <a:lnTo>
                      <a:pt x="10" y="303"/>
                    </a:lnTo>
                    <a:lnTo>
                      <a:pt x="8" y="303"/>
                    </a:lnTo>
                    <a:lnTo>
                      <a:pt x="13" y="323"/>
                    </a:lnTo>
                    <a:lnTo>
                      <a:pt x="10" y="323"/>
                    </a:lnTo>
                    <a:lnTo>
                      <a:pt x="8" y="317"/>
                    </a:lnTo>
                    <a:lnTo>
                      <a:pt x="6" y="315"/>
                    </a:lnTo>
                    <a:lnTo>
                      <a:pt x="4" y="303"/>
                    </a:lnTo>
                    <a:lnTo>
                      <a:pt x="0" y="303"/>
                    </a:lnTo>
                    <a:lnTo>
                      <a:pt x="4" y="309"/>
                    </a:lnTo>
                    <a:lnTo>
                      <a:pt x="4" y="321"/>
                    </a:lnTo>
                    <a:lnTo>
                      <a:pt x="6" y="321"/>
                    </a:lnTo>
                    <a:lnTo>
                      <a:pt x="13" y="327"/>
                    </a:lnTo>
                    <a:lnTo>
                      <a:pt x="17" y="335"/>
                    </a:lnTo>
                    <a:lnTo>
                      <a:pt x="17" y="343"/>
                    </a:lnTo>
                    <a:lnTo>
                      <a:pt x="23" y="343"/>
                    </a:lnTo>
                    <a:lnTo>
                      <a:pt x="23" y="345"/>
                    </a:lnTo>
                    <a:lnTo>
                      <a:pt x="19" y="347"/>
                    </a:lnTo>
                    <a:lnTo>
                      <a:pt x="19" y="353"/>
                    </a:lnTo>
                    <a:lnTo>
                      <a:pt x="25" y="357"/>
                    </a:lnTo>
                    <a:lnTo>
                      <a:pt x="31" y="361"/>
                    </a:lnTo>
                    <a:lnTo>
                      <a:pt x="27" y="364"/>
                    </a:lnTo>
                    <a:lnTo>
                      <a:pt x="27" y="370"/>
                    </a:lnTo>
                    <a:lnTo>
                      <a:pt x="33" y="374"/>
                    </a:lnTo>
                    <a:lnTo>
                      <a:pt x="35" y="376"/>
                    </a:lnTo>
                    <a:lnTo>
                      <a:pt x="37" y="382"/>
                    </a:lnTo>
                    <a:lnTo>
                      <a:pt x="35" y="384"/>
                    </a:lnTo>
                    <a:lnTo>
                      <a:pt x="35" y="394"/>
                    </a:lnTo>
                    <a:lnTo>
                      <a:pt x="35" y="402"/>
                    </a:lnTo>
                    <a:lnTo>
                      <a:pt x="41" y="414"/>
                    </a:lnTo>
                    <a:lnTo>
                      <a:pt x="41" y="420"/>
                    </a:lnTo>
                    <a:lnTo>
                      <a:pt x="43" y="426"/>
                    </a:lnTo>
                    <a:lnTo>
                      <a:pt x="45" y="431"/>
                    </a:lnTo>
                    <a:lnTo>
                      <a:pt x="45" y="435"/>
                    </a:lnTo>
                    <a:lnTo>
                      <a:pt x="43" y="439"/>
                    </a:lnTo>
                    <a:lnTo>
                      <a:pt x="45" y="443"/>
                    </a:lnTo>
                    <a:lnTo>
                      <a:pt x="45" y="449"/>
                    </a:lnTo>
                    <a:lnTo>
                      <a:pt x="43" y="451"/>
                    </a:lnTo>
                    <a:lnTo>
                      <a:pt x="43" y="463"/>
                    </a:lnTo>
                    <a:lnTo>
                      <a:pt x="43" y="473"/>
                    </a:lnTo>
                    <a:lnTo>
                      <a:pt x="41" y="475"/>
                    </a:lnTo>
                    <a:lnTo>
                      <a:pt x="35" y="471"/>
                    </a:lnTo>
                    <a:lnTo>
                      <a:pt x="33" y="471"/>
                    </a:lnTo>
                    <a:lnTo>
                      <a:pt x="31" y="471"/>
                    </a:lnTo>
                    <a:lnTo>
                      <a:pt x="33" y="471"/>
                    </a:lnTo>
                    <a:lnTo>
                      <a:pt x="33" y="479"/>
                    </a:lnTo>
                    <a:lnTo>
                      <a:pt x="35" y="483"/>
                    </a:lnTo>
                    <a:lnTo>
                      <a:pt x="41" y="485"/>
                    </a:lnTo>
                    <a:lnTo>
                      <a:pt x="47" y="491"/>
                    </a:lnTo>
                    <a:lnTo>
                      <a:pt x="51" y="493"/>
                    </a:lnTo>
                    <a:lnTo>
                      <a:pt x="53" y="498"/>
                    </a:lnTo>
                    <a:lnTo>
                      <a:pt x="57" y="500"/>
                    </a:lnTo>
                    <a:lnTo>
                      <a:pt x="63" y="500"/>
                    </a:lnTo>
                    <a:lnTo>
                      <a:pt x="65" y="498"/>
                    </a:lnTo>
                    <a:lnTo>
                      <a:pt x="73" y="498"/>
                    </a:lnTo>
                    <a:lnTo>
                      <a:pt x="75" y="500"/>
                    </a:lnTo>
                    <a:lnTo>
                      <a:pt x="80" y="502"/>
                    </a:lnTo>
                    <a:lnTo>
                      <a:pt x="80" y="498"/>
                    </a:lnTo>
                    <a:lnTo>
                      <a:pt x="84" y="500"/>
                    </a:lnTo>
                    <a:lnTo>
                      <a:pt x="94" y="485"/>
                    </a:lnTo>
                    <a:lnTo>
                      <a:pt x="98" y="485"/>
                    </a:lnTo>
                    <a:lnTo>
                      <a:pt x="98" y="491"/>
                    </a:lnTo>
                    <a:lnTo>
                      <a:pt x="102" y="493"/>
                    </a:lnTo>
                    <a:lnTo>
                      <a:pt x="104" y="489"/>
                    </a:lnTo>
                    <a:lnTo>
                      <a:pt x="104" y="483"/>
                    </a:lnTo>
                    <a:lnTo>
                      <a:pt x="104" y="481"/>
                    </a:lnTo>
                    <a:lnTo>
                      <a:pt x="110" y="481"/>
                    </a:lnTo>
                    <a:lnTo>
                      <a:pt x="114" y="481"/>
                    </a:lnTo>
                    <a:lnTo>
                      <a:pt x="118" y="479"/>
                    </a:lnTo>
                    <a:lnTo>
                      <a:pt x="122" y="479"/>
                    </a:lnTo>
                    <a:lnTo>
                      <a:pt x="126" y="479"/>
                    </a:lnTo>
                    <a:lnTo>
                      <a:pt x="126" y="475"/>
                    </a:lnTo>
                    <a:lnTo>
                      <a:pt x="136" y="475"/>
                    </a:lnTo>
                    <a:lnTo>
                      <a:pt x="143" y="479"/>
                    </a:lnTo>
                    <a:lnTo>
                      <a:pt x="147" y="475"/>
                    </a:lnTo>
                    <a:lnTo>
                      <a:pt x="153" y="479"/>
                    </a:lnTo>
                    <a:lnTo>
                      <a:pt x="153" y="475"/>
                    </a:lnTo>
                    <a:lnTo>
                      <a:pt x="159" y="475"/>
                    </a:lnTo>
                    <a:lnTo>
                      <a:pt x="165" y="475"/>
                    </a:lnTo>
                    <a:lnTo>
                      <a:pt x="167" y="479"/>
                    </a:lnTo>
                    <a:lnTo>
                      <a:pt x="169" y="479"/>
                    </a:lnTo>
                    <a:lnTo>
                      <a:pt x="169" y="475"/>
                    </a:lnTo>
                    <a:lnTo>
                      <a:pt x="173" y="475"/>
                    </a:lnTo>
                    <a:lnTo>
                      <a:pt x="175" y="475"/>
                    </a:lnTo>
                    <a:lnTo>
                      <a:pt x="177" y="473"/>
                    </a:lnTo>
                    <a:lnTo>
                      <a:pt x="181" y="469"/>
                    </a:lnTo>
                    <a:lnTo>
                      <a:pt x="183" y="463"/>
                    </a:lnTo>
                    <a:lnTo>
                      <a:pt x="185" y="459"/>
                    </a:lnTo>
                    <a:lnTo>
                      <a:pt x="193" y="459"/>
                    </a:lnTo>
                    <a:lnTo>
                      <a:pt x="197" y="459"/>
                    </a:lnTo>
                    <a:lnTo>
                      <a:pt x="203" y="451"/>
                    </a:lnTo>
                    <a:lnTo>
                      <a:pt x="205" y="451"/>
                    </a:lnTo>
                    <a:lnTo>
                      <a:pt x="212" y="443"/>
                    </a:lnTo>
                    <a:lnTo>
                      <a:pt x="232" y="443"/>
                    </a:lnTo>
                    <a:lnTo>
                      <a:pt x="250" y="439"/>
                    </a:lnTo>
                    <a:lnTo>
                      <a:pt x="250" y="435"/>
                    </a:lnTo>
                    <a:lnTo>
                      <a:pt x="258" y="433"/>
                    </a:lnTo>
                    <a:lnTo>
                      <a:pt x="262" y="433"/>
                    </a:lnTo>
                    <a:lnTo>
                      <a:pt x="266" y="433"/>
                    </a:lnTo>
                    <a:lnTo>
                      <a:pt x="268" y="431"/>
                    </a:lnTo>
                    <a:lnTo>
                      <a:pt x="279" y="431"/>
                    </a:lnTo>
                    <a:lnTo>
                      <a:pt x="281" y="429"/>
                    </a:lnTo>
                    <a:lnTo>
                      <a:pt x="287" y="429"/>
                    </a:lnTo>
                    <a:lnTo>
                      <a:pt x="291" y="429"/>
                    </a:lnTo>
                    <a:lnTo>
                      <a:pt x="297" y="426"/>
                    </a:lnTo>
                    <a:lnTo>
                      <a:pt x="299" y="424"/>
                    </a:lnTo>
                    <a:lnTo>
                      <a:pt x="309" y="431"/>
                    </a:lnTo>
                    <a:lnTo>
                      <a:pt x="313" y="431"/>
                    </a:lnTo>
                    <a:lnTo>
                      <a:pt x="315" y="435"/>
                    </a:lnTo>
                    <a:lnTo>
                      <a:pt x="325" y="435"/>
                    </a:lnTo>
                    <a:lnTo>
                      <a:pt x="333" y="435"/>
                    </a:lnTo>
                    <a:lnTo>
                      <a:pt x="333" y="441"/>
                    </a:lnTo>
                    <a:lnTo>
                      <a:pt x="339" y="435"/>
                    </a:lnTo>
                    <a:lnTo>
                      <a:pt x="342" y="439"/>
                    </a:lnTo>
                    <a:lnTo>
                      <a:pt x="342" y="441"/>
                    </a:lnTo>
                    <a:lnTo>
                      <a:pt x="342" y="449"/>
                    </a:lnTo>
                    <a:lnTo>
                      <a:pt x="350" y="449"/>
                    </a:lnTo>
                    <a:lnTo>
                      <a:pt x="352" y="451"/>
                    </a:lnTo>
                    <a:lnTo>
                      <a:pt x="352" y="453"/>
                    </a:lnTo>
                    <a:lnTo>
                      <a:pt x="350" y="453"/>
                    </a:lnTo>
                    <a:lnTo>
                      <a:pt x="346" y="459"/>
                    </a:lnTo>
                    <a:lnTo>
                      <a:pt x="360" y="463"/>
                    </a:lnTo>
                    <a:lnTo>
                      <a:pt x="360" y="473"/>
                    </a:lnTo>
                    <a:lnTo>
                      <a:pt x="362" y="481"/>
                    </a:lnTo>
                    <a:lnTo>
                      <a:pt x="366" y="483"/>
                    </a:lnTo>
                    <a:lnTo>
                      <a:pt x="366" y="485"/>
                    </a:lnTo>
                    <a:lnTo>
                      <a:pt x="366" y="489"/>
                    </a:lnTo>
                    <a:lnTo>
                      <a:pt x="372" y="493"/>
                    </a:lnTo>
                    <a:lnTo>
                      <a:pt x="376" y="491"/>
                    </a:lnTo>
                    <a:lnTo>
                      <a:pt x="382" y="485"/>
                    </a:lnTo>
                    <a:lnTo>
                      <a:pt x="388" y="479"/>
                    </a:lnTo>
                    <a:lnTo>
                      <a:pt x="388" y="475"/>
                    </a:lnTo>
                    <a:lnTo>
                      <a:pt x="394" y="473"/>
                    </a:lnTo>
                    <a:lnTo>
                      <a:pt x="402" y="469"/>
                    </a:lnTo>
                    <a:lnTo>
                      <a:pt x="402" y="461"/>
                    </a:lnTo>
                    <a:lnTo>
                      <a:pt x="409" y="459"/>
                    </a:lnTo>
                    <a:lnTo>
                      <a:pt x="407" y="465"/>
                    </a:lnTo>
                    <a:lnTo>
                      <a:pt x="407" y="473"/>
                    </a:lnTo>
                    <a:lnTo>
                      <a:pt x="402" y="479"/>
                    </a:lnTo>
                    <a:lnTo>
                      <a:pt x="402" y="489"/>
                    </a:lnTo>
                    <a:lnTo>
                      <a:pt x="402" y="498"/>
                    </a:lnTo>
                    <a:lnTo>
                      <a:pt x="398" y="502"/>
                    </a:lnTo>
                    <a:lnTo>
                      <a:pt x="392" y="502"/>
                    </a:lnTo>
                    <a:lnTo>
                      <a:pt x="392" y="508"/>
                    </a:lnTo>
                    <a:lnTo>
                      <a:pt x="394" y="508"/>
                    </a:lnTo>
                    <a:lnTo>
                      <a:pt x="398" y="504"/>
                    </a:lnTo>
                    <a:lnTo>
                      <a:pt x="404" y="504"/>
                    </a:lnTo>
                    <a:lnTo>
                      <a:pt x="407" y="502"/>
                    </a:lnTo>
                    <a:lnTo>
                      <a:pt x="407" y="498"/>
                    </a:lnTo>
                    <a:lnTo>
                      <a:pt x="407" y="493"/>
                    </a:lnTo>
                    <a:lnTo>
                      <a:pt x="409" y="489"/>
                    </a:lnTo>
                    <a:lnTo>
                      <a:pt x="411" y="485"/>
                    </a:lnTo>
                    <a:lnTo>
                      <a:pt x="415" y="485"/>
                    </a:lnTo>
                    <a:lnTo>
                      <a:pt x="415" y="493"/>
                    </a:lnTo>
                    <a:lnTo>
                      <a:pt x="419" y="498"/>
                    </a:lnTo>
                    <a:lnTo>
                      <a:pt x="419" y="508"/>
                    </a:lnTo>
                    <a:lnTo>
                      <a:pt x="419" y="520"/>
                    </a:lnTo>
                    <a:lnTo>
                      <a:pt x="425" y="520"/>
                    </a:lnTo>
                    <a:lnTo>
                      <a:pt x="427" y="518"/>
                    </a:lnTo>
                    <a:lnTo>
                      <a:pt x="429" y="514"/>
                    </a:lnTo>
                    <a:lnTo>
                      <a:pt x="435" y="514"/>
                    </a:lnTo>
                    <a:lnTo>
                      <a:pt x="435" y="524"/>
                    </a:lnTo>
                    <a:lnTo>
                      <a:pt x="439" y="534"/>
                    </a:lnTo>
                    <a:lnTo>
                      <a:pt x="441" y="534"/>
                    </a:lnTo>
                    <a:lnTo>
                      <a:pt x="441" y="548"/>
                    </a:lnTo>
                    <a:lnTo>
                      <a:pt x="439" y="552"/>
                    </a:lnTo>
                    <a:lnTo>
                      <a:pt x="439" y="558"/>
                    </a:lnTo>
                    <a:lnTo>
                      <a:pt x="441" y="561"/>
                    </a:lnTo>
                    <a:lnTo>
                      <a:pt x="447" y="565"/>
                    </a:lnTo>
                    <a:lnTo>
                      <a:pt x="451" y="569"/>
                    </a:lnTo>
                    <a:lnTo>
                      <a:pt x="451" y="571"/>
                    </a:lnTo>
                    <a:lnTo>
                      <a:pt x="455" y="575"/>
                    </a:lnTo>
                    <a:lnTo>
                      <a:pt x="459" y="575"/>
                    </a:lnTo>
                    <a:lnTo>
                      <a:pt x="467" y="579"/>
                    </a:lnTo>
                    <a:lnTo>
                      <a:pt x="469" y="581"/>
                    </a:lnTo>
                    <a:lnTo>
                      <a:pt x="472" y="581"/>
                    </a:lnTo>
                    <a:lnTo>
                      <a:pt x="474" y="581"/>
                    </a:lnTo>
                    <a:lnTo>
                      <a:pt x="478" y="579"/>
                    </a:lnTo>
                    <a:lnTo>
                      <a:pt x="478" y="579"/>
                    </a:lnTo>
                    <a:close/>
                    <a:moveTo>
                      <a:pt x="520" y="636"/>
                    </a:moveTo>
                    <a:lnTo>
                      <a:pt x="520" y="636"/>
                    </a:lnTo>
                    <a:lnTo>
                      <a:pt x="516" y="646"/>
                    </a:lnTo>
                    <a:lnTo>
                      <a:pt x="520" y="654"/>
                    </a:lnTo>
                    <a:lnTo>
                      <a:pt x="532" y="670"/>
                    </a:lnTo>
                    <a:lnTo>
                      <a:pt x="532" y="674"/>
                    </a:lnTo>
                    <a:lnTo>
                      <a:pt x="537" y="674"/>
                    </a:lnTo>
                    <a:lnTo>
                      <a:pt x="532" y="676"/>
                    </a:lnTo>
                    <a:lnTo>
                      <a:pt x="532" y="684"/>
                    </a:lnTo>
                    <a:lnTo>
                      <a:pt x="534" y="688"/>
                    </a:lnTo>
                    <a:lnTo>
                      <a:pt x="539" y="690"/>
                    </a:lnTo>
                    <a:lnTo>
                      <a:pt x="539" y="695"/>
                    </a:lnTo>
                    <a:lnTo>
                      <a:pt x="541" y="697"/>
                    </a:lnTo>
                    <a:lnTo>
                      <a:pt x="543" y="697"/>
                    </a:lnTo>
                    <a:lnTo>
                      <a:pt x="547" y="697"/>
                    </a:lnTo>
                    <a:lnTo>
                      <a:pt x="543" y="701"/>
                    </a:lnTo>
                    <a:lnTo>
                      <a:pt x="543" y="703"/>
                    </a:lnTo>
                    <a:lnTo>
                      <a:pt x="547" y="703"/>
                    </a:lnTo>
                    <a:lnTo>
                      <a:pt x="547" y="705"/>
                    </a:lnTo>
                    <a:lnTo>
                      <a:pt x="559" y="705"/>
                    </a:lnTo>
                    <a:lnTo>
                      <a:pt x="559" y="703"/>
                    </a:lnTo>
                    <a:lnTo>
                      <a:pt x="561" y="703"/>
                    </a:lnTo>
                    <a:lnTo>
                      <a:pt x="563" y="703"/>
                    </a:lnTo>
                    <a:lnTo>
                      <a:pt x="563" y="701"/>
                    </a:lnTo>
                    <a:lnTo>
                      <a:pt x="563" y="697"/>
                    </a:lnTo>
                    <a:lnTo>
                      <a:pt x="563" y="701"/>
                    </a:lnTo>
                    <a:lnTo>
                      <a:pt x="561" y="701"/>
                    </a:lnTo>
                    <a:lnTo>
                      <a:pt x="559" y="695"/>
                    </a:lnTo>
                    <a:lnTo>
                      <a:pt x="563" y="693"/>
                    </a:lnTo>
                    <a:lnTo>
                      <a:pt x="563" y="690"/>
                    </a:lnTo>
                    <a:lnTo>
                      <a:pt x="567" y="690"/>
                    </a:lnTo>
                    <a:lnTo>
                      <a:pt x="569" y="690"/>
                    </a:lnTo>
                    <a:lnTo>
                      <a:pt x="567" y="690"/>
                    </a:lnTo>
                    <a:lnTo>
                      <a:pt x="569" y="697"/>
                    </a:lnTo>
                    <a:lnTo>
                      <a:pt x="573" y="695"/>
                    </a:lnTo>
                    <a:lnTo>
                      <a:pt x="571" y="688"/>
                    </a:lnTo>
                    <a:lnTo>
                      <a:pt x="571" y="684"/>
                    </a:lnTo>
                    <a:lnTo>
                      <a:pt x="573" y="670"/>
                    </a:lnTo>
                    <a:lnTo>
                      <a:pt x="577" y="670"/>
                    </a:lnTo>
                    <a:lnTo>
                      <a:pt x="579" y="670"/>
                    </a:lnTo>
                    <a:lnTo>
                      <a:pt x="579" y="660"/>
                    </a:lnTo>
                    <a:lnTo>
                      <a:pt x="579" y="654"/>
                    </a:lnTo>
                    <a:lnTo>
                      <a:pt x="573" y="638"/>
                    </a:lnTo>
                    <a:lnTo>
                      <a:pt x="563" y="646"/>
                    </a:lnTo>
                    <a:lnTo>
                      <a:pt x="561" y="648"/>
                    </a:lnTo>
                    <a:lnTo>
                      <a:pt x="553" y="648"/>
                    </a:lnTo>
                    <a:lnTo>
                      <a:pt x="547" y="646"/>
                    </a:lnTo>
                    <a:lnTo>
                      <a:pt x="532" y="638"/>
                    </a:lnTo>
                    <a:lnTo>
                      <a:pt x="530" y="640"/>
                    </a:lnTo>
                    <a:lnTo>
                      <a:pt x="526" y="640"/>
                    </a:lnTo>
                    <a:lnTo>
                      <a:pt x="522" y="636"/>
                    </a:lnTo>
                    <a:lnTo>
                      <a:pt x="520" y="636"/>
                    </a:lnTo>
                    <a:lnTo>
                      <a:pt x="520" y="636"/>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1032" name="Group 1031"/>
              <p:cNvGrpSpPr/>
              <p:nvPr/>
            </p:nvGrpSpPr>
            <p:grpSpPr>
              <a:xfrm>
                <a:off x="8491538" y="3117850"/>
                <a:ext cx="425450" cy="528638"/>
                <a:chOff x="8491538" y="3117850"/>
                <a:chExt cx="425450" cy="528638"/>
              </a:xfrm>
              <a:grpFill/>
            </p:grpSpPr>
            <p:grpSp>
              <p:nvGrpSpPr>
                <p:cNvPr id="1050" name="Group 1049"/>
                <p:cNvGrpSpPr/>
                <p:nvPr/>
              </p:nvGrpSpPr>
              <p:grpSpPr>
                <a:xfrm>
                  <a:off x="8491538" y="3117850"/>
                  <a:ext cx="425450" cy="528638"/>
                  <a:chOff x="8491538" y="3117850"/>
                  <a:chExt cx="425450" cy="528638"/>
                </a:xfrm>
                <a:grpFill/>
              </p:grpSpPr>
              <p:sp>
                <p:nvSpPr>
                  <p:cNvPr id="1052" name="Freeform 184"/>
                  <p:cNvSpPr>
                    <a:spLocks/>
                  </p:cNvSpPr>
                  <p:nvPr/>
                </p:nvSpPr>
                <p:spPr bwMode="auto">
                  <a:xfrm>
                    <a:off x="8589963" y="3509963"/>
                    <a:ext cx="4763" cy="9525"/>
                  </a:xfrm>
                  <a:custGeom>
                    <a:avLst/>
                    <a:gdLst/>
                    <a:ahLst/>
                    <a:cxnLst>
                      <a:cxn ang="0">
                        <a:pos x="1" y="0"/>
                      </a:cxn>
                      <a:cxn ang="0">
                        <a:pos x="1" y="0"/>
                      </a:cxn>
                      <a:cxn ang="0">
                        <a:pos x="3" y="0"/>
                      </a:cxn>
                      <a:cxn ang="0">
                        <a:pos x="3" y="2"/>
                      </a:cxn>
                      <a:cxn ang="0">
                        <a:pos x="3" y="6"/>
                      </a:cxn>
                      <a:cxn ang="0">
                        <a:pos x="0" y="6"/>
                      </a:cxn>
                      <a:cxn ang="0">
                        <a:pos x="0" y="2"/>
                      </a:cxn>
                      <a:cxn ang="0">
                        <a:pos x="0" y="0"/>
                      </a:cxn>
                      <a:cxn ang="0">
                        <a:pos x="1" y="0"/>
                      </a:cxn>
                      <a:cxn ang="0">
                        <a:pos x="1" y="0"/>
                      </a:cxn>
                    </a:cxnLst>
                    <a:rect l="0" t="0" r="r" b="b"/>
                    <a:pathLst>
                      <a:path w="3" h="6">
                        <a:moveTo>
                          <a:pt x="1" y="0"/>
                        </a:moveTo>
                        <a:lnTo>
                          <a:pt x="1" y="0"/>
                        </a:lnTo>
                        <a:lnTo>
                          <a:pt x="3" y="0"/>
                        </a:lnTo>
                        <a:lnTo>
                          <a:pt x="3" y="2"/>
                        </a:lnTo>
                        <a:lnTo>
                          <a:pt x="3" y="6"/>
                        </a:lnTo>
                        <a:lnTo>
                          <a:pt x="0" y="6"/>
                        </a:lnTo>
                        <a:lnTo>
                          <a:pt x="0" y="2"/>
                        </a:lnTo>
                        <a:lnTo>
                          <a:pt x="0" y="0"/>
                        </a:lnTo>
                        <a:lnTo>
                          <a:pt x="1" y="0"/>
                        </a:lnTo>
                        <a:lnTo>
                          <a:pt x="1"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53" name="Freeform 185"/>
                  <p:cNvSpPr>
                    <a:spLocks/>
                  </p:cNvSpPr>
                  <p:nvPr/>
                </p:nvSpPr>
                <p:spPr bwMode="auto">
                  <a:xfrm>
                    <a:off x="8589963" y="3509963"/>
                    <a:ext cx="4763" cy="9525"/>
                  </a:xfrm>
                  <a:custGeom>
                    <a:avLst/>
                    <a:gdLst/>
                    <a:ahLst/>
                    <a:cxnLst>
                      <a:cxn ang="0">
                        <a:pos x="1" y="0"/>
                      </a:cxn>
                      <a:cxn ang="0">
                        <a:pos x="1" y="0"/>
                      </a:cxn>
                      <a:cxn ang="0">
                        <a:pos x="3" y="0"/>
                      </a:cxn>
                      <a:cxn ang="0">
                        <a:pos x="3" y="2"/>
                      </a:cxn>
                      <a:cxn ang="0">
                        <a:pos x="3" y="6"/>
                      </a:cxn>
                      <a:cxn ang="0">
                        <a:pos x="0" y="6"/>
                      </a:cxn>
                      <a:cxn ang="0">
                        <a:pos x="0" y="2"/>
                      </a:cxn>
                      <a:cxn ang="0">
                        <a:pos x="0" y="0"/>
                      </a:cxn>
                      <a:cxn ang="0">
                        <a:pos x="1" y="0"/>
                      </a:cxn>
                      <a:cxn ang="0">
                        <a:pos x="1" y="0"/>
                      </a:cxn>
                    </a:cxnLst>
                    <a:rect l="0" t="0" r="r" b="b"/>
                    <a:pathLst>
                      <a:path w="3" h="6">
                        <a:moveTo>
                          <a:pt x="1" y="0"/>
                        </a:moveTo>
                        <a:lnTo>
                          <a:pt x="1" y="0"/>
                        </a:lnTo>
                        <a:lnTo>
                          <a:pt x="3" y="0"/>
                        </a:lnTo>
                        <a:lnTo>
                          <a:pt x="3" y="2"/>
                        </a:lnTo>
                        <a:lnTo>
                          <a:pt x="3" y="6"/>
                        </a:lnTo>
                        <a:lnTo>
                          <a:pt x="0" y="6"/>
                        </a:lnTo>
                        <a:lnTo>
                          <a:pt x="0" y="2"/>
                        </a:lnTo>
                        <a:lnTo>
                          <a:pt x="0" y="0"/>
                        </a:lnTo>
                        <a:lnTo>
                          <a:pt x="1" y="0"/>
                        </a:lnTo>
                        <a:lnTo>
                          <a:pt x="1"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54" name="Freeform 443"/>
                  <p:cNvSpPr>
                    <a:spLocks/>
                  </p:cNvSpPr>
                  <p:nvPr/>
                </p:nvSpPr>
                <p:spPr bwMode="auto">
                  <a:xfrm>
                    <a:off x="8589963" y="3509963"/>
                    <a:ext cx="4763" cy="9525"/>
                  </a:xfrm>
                  <a:custGeom>
                    <a:avLst/>
                    <a:gdLst/>
                    <a:ahLst/>
                    <a:cxnLst>
                      <a:cxn ang="0">
                        <a:pos x="1" y="0"/>
                      </a:cxn>
                      <a:cxn ang="0">
                        <a:pos x="1" y="0"/>
                      </a:cxn>
                      <a:cxn ang="0">
                        <a:pos x="3" y="0"/>
                      </a:cxn>
                      <a:cxn ang="0">
                        <a:pos x="3" y="2"/>
                      </a:cxn>
                      <a:cxn ang="0">
                        <a:pos x="3" y="6"/>
                      </a:cxn>
                      <a:cxn ang="0">
                        <a:pos x="0" y="6"/>
                      </a:cxn>
                      <a:cxn ang="0">
                        <a:pos x="0" y="2"/>
                      </a:cxn>
                      <a:cxn ang="0">
                        <a:pos x="0" y="0"/>
                      </a:cxn>
                      <a:cxn ang="0">
                        <a:pos x="1" y="0"/>
                      </a:cxn>
                      <a:cxn ang="0">
                        <a:pos x="1" y="0"/>
                      </a:cxn>
                    </a:cxnLst>
                    <a:rect l="0" t="0" r="r" b="b"/>
                    <a:pathLst>
                      <a:path w="3" h="6">
                        <a:moveTo>
                          <a:pt x="1" y="0"/>
                        </a:moveTo>
                        <a:lnTo>
                          <a:pt x="1" y="0"/>
                        </a:lnTo>
                        <a:lnTo>
                          <a:pt x="3" y="0"/>
                        </a:lnTo>
                        <a:lnTo>
                          <a:pt x="3" y="2"/>
                        </a:lnTo>
                        <a:lnTo>
                          <a:pt x="3" y="6"/>
                        </a:lnTo>
                        <a:lnTo>
                          <a:pt x="0" y="6"/>
                        </a:lnTo>
                        <a:lnTo>
                          <a:pt x="0" y="2"/>
                        </a:lnTo>
                        <a:lnTo>
                          <a:pt x="0" y="0"/>
                        </a:lnTo>
                        <a:lnTo>
                          <a:pt x="1" y="0"/>
                        </a:lnTo>
                        <a:lnTo>
                          <a:pt x="1"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55" name="Freeform 444"/>
                  <p:cNvSpPr>
                    <a:spLocks/>
                  </p:cNvSpPr>
                  <p:nvPr/>
                </p:nvSpPr>
                <p:spPr bwMode="auto">
                  <a:xfrm>
                    <a:off x="8589963" y="3509963"/>
                    <a:ext cx="4763" cy="9525"/>
                  </a:xfrm>
                  <a:custGeom>
                    <a:avLst/>
                    <a:gdLst/>
                    <a:ahLst/>
                    <a:cxnLst>
                      <a:cxn ang="0">
                        <a:pos x="1" y="0"/>
                      </a:cxn>
                      <a:cxn ang="0">
                        <a:pos x="1" y="0"/>
                      </a:cxn>
                      <a:cxn ang="0">
                        <a:pos x="3" y="0"/>
                      </a:cxn>
                      <a:cxn ang="0">
                        <a:pos x="3" y="2"/>
                      </a:cxn>
                      <a:cxn ang="0">
                        <a:pos x="3" y="6"/>
                      </a:cxn>
                      <a:cxn ang="0">
                        <a:pos x="0" y="6"/>
                      </a:cxn>
                      <a:cxn ang="0">
                        <a:pos x="0" y="2"/>
                      </a:cxn>
                      <a:cxn ang="0">
                        <a:pos x="0" y="0"/>
                      </a:cxn>
                      <a:cxn ang="0">
                        <a:pos x="1" y="0"/>
                      </a:cxn>
                      <a:cxn ang="0">
                        <a:pos x="1" y="0"/>
                      </a:cxn>
                    </a:cxnLst>
                    <a:rect l="0" t="0" r="r" b="b"/>
                    <a:pathLst>
                      <a:path w="3" h="6">
                        <a:moveTo>
                          <a:pt x="1" y="0"/>
                        </a:moveTo>
                        <a:lnTo>
                          <a:pt x="1" y="0"/>
                        </a:lnTo>
                        <a:lnTo>
                          <a:pt x="3" y="0"/>
                        </a:lnTo>
                        <a:lnTo>
                          <a:pt x="3" y="2"/>
                        </a:lnTo>
                        <a:lnTo>
                          <a:pt x="3" y="6"/>
                        </a:lnTo>
                        <a:lnTo>
                          <a:pt x="0" y="6"/>
                        </a:lnTo>
                        <a:lnTo>
                          <a:pt x="0" y="2"/>
                        </a:lnTo>
                        <a:lnTo>
                          <a:pt x="0" y="0"/>
                        </a:lnTo>
                        <a:lnTo>
                          <a:pt x="1" y="0"/>
                        </a:lnTo>
                        <a:lnTo>
                          <a:pt x="1"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56" name="Freeform 624"/>
                  <p:cNvSpPr>
                    <a:spLocks/>
                  </p:cNvSpPr>
                  <p:nvPr/>
                </p:nvSpPr>
                <p:spPr bwMode="auto">
                  <a:xfrm>
                    <a:off x="8589963" y="3509963"/>
                    <a:ext cx="4763" cy="9525"/>
                  </a:xfrm>
                  <a:custGeom>
                    <a:avLst/>
                    <a:gdLst/>
                    <a:ahLst/>
                    <a:cxnLst>
                      <a:cxn ang="0">
                        <a:pos x="1" y="0"/>
                      </a:cxn>
                      <a:cxn ang="0">
                        <a:pos x="1" y="0"/>
                      </a:cxn>
                      <a:cxn ang="0">
                        <a:pos x="3" y="0"/>
                      </a:cxn>
                      <a:cxn ang="0">
                        <a:pos x="3" y="2"/>
                      </a:cxn>
                      <a:cxn ang="0">
                        <a:pos x="3" y="6"/>
                      </a:cxn>
                      <a:cxn ang="0">
                        <a:pos x="0" y="6"/>
                      </a:cxn>
                      <a:cxn ang="0">
                        <a:pos x="0" y="2"/>
                      </a:cxn>
                      <a:cxn ang="0">
                        <a:pos x="0" y="0"/>
                      </a:cxn>
                      <a:cxn ang="0">
                        <a:pos x="1" y="0"/>
                      </a:cxn>
                      <a:cxn ang="0">
                        <a:pos x="1" y="0"/>
                      </a:cxn>
                    </a:cxnLst>
                    <a:rect l="0" t="0" r="r" b="b"/>
                    <a:pathLst>
                      <a:path w="3" h="6">
                        <a:moveTo>
                          <a:pt x="1" y="0"/>
                        </a:moveTo>
                        <a:lnTo>
                          <a:pt x="1" y="0"/>
                        </a:lnTo>
                        <a:lnTo>
                          <a:pt x="3" y="0"/>
                        </a:lnTo>
                        <a:lnTo>
                          <a:pt x="3" y="2"/>
                        </a:lnTo>
                        <a:lnTo>
                          <a:pt x="3" y="6"/>
                        </a:lnTo>
                        <a:lnTo>
                          <a:pt x="0" y="6"/>
                        </a:lnTo>
                        <a:lnTo>
                          <a:pt x="0" y="2"/>
                        </a:lnTo>
                        <a:lnTo>
                          <a:pt x="0" y="0"/>
                        </a:lnTo>
                        <a:lnTo>
                          <a:pt x="1" y="0"/>
                        </a:lnTo>
                        <a:lnTo>
                          <a:pt x="1"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57" name="Freeform 625"/>
                  <p:cNvSpPr>
                    <a:spLocks/>
                  </p:cNvSpPr>
                  <p:nvPr/>
                </p:nvSpPr>
                <p:spPr bwMode="auto">
                  <a:xfrm>
                    <a:off x="8589963" y="3509963"/>
                    <a:ext cx="4763" cy="9525"/>
                  </a:xfrm>
                  <a:custGeom>
                    <a:avLst/>
                    <a:gdLst/>
                    <a:ahLst/>
                    <a:cxnLst>
                      <a:cxn ang="0">
                        <a:pos x="1" y="0"/>
                      </a:cxn>
                      <a:cxn ang="0">
                        <a:pos x="1" y="0"/>
                      </a:cxn>
                      <a:cxn ang="0">
                        <a:pos x="3" y="0"/>
                      </a:cxn>
                      <a:cxn ang="0">
                        <a:pos x="3" y="2"/>
                      </a:cxn>
                      <a:cxn ang="0">
                        <a:pos x="3" y="6"/>
                      </a:cxn>
                      <a:cxn ang="0">
                        <a:pos x="0" y="6"/>
                      </a:cxn>
                      <a:cxn ang="0">
                        <a:pos x="0" y="2"/>
                      </a:cxn>
                      <a:cxn ang="0">
                        <a:pos x="0" y="0"/>
                      </a:cxn>
                      <a:cxn ang="0">
                        <a:pos x="1" y="0"/>
                      </a:cxn>
                      <a:cxn ang="0">
                        <a:pos x="1" y="0"/>
                      </a:cxn>
                    </a:cxnLst>
                    <a:rect l="0" t="0" r="r" b="b"/>
                    <a:pathLst>
                      <a:path w="3" h="6">
                        <a:moveTo>
                          <a:pt x="1" y="0"/>
                        </a:moveTo>
                        <a:lnTo>
                          <a:pt x="1" y="0"/>
                        </a:lnTo>
                        <a:lnTo>
                          <a:pt x="3" y="0"/>
                        </a:lnTo>
                        <a:lnTo>
                          <a:pt x="3" y="2"/>
                        </a:lnTo>
                        <a:lnTo>
                          <a:pt x="3" y="6"/>
                        </a:lnTo>
                        <a:lnTo>
                          <a:pt x="0" y="6"/>
                        </a:lnTo>
                        <a:lnTo>
                          <a:pt x="0" y="2"/>
                        </a:lnTo>
                        <a:lnTo>
                          <a:pt x="0" y="0"/>
                        </a:lnTo>
                        <a:lnTo>
                          <a:pt x="1" y="0"/>
                        </a:lnTo>
                        <a:lnTo>
                          <a:pt x="1"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58" name="Freeform 796"/>
                  <p:cNvSpPr>
                    <a:spLocks/>
                  </p:cNvSpPr>
                  <p:nvPr/>
                </p:nvSpPr>
                <p:spPr bwMode="auto">
                  <a:xfrm>
                    <a:off x="8491538" y="3543300"/>
                    <a:ext cx="63500" cy="103188"/>
                  </a:xfrm>
                  <a:custGeom>
                    <a:avLst/>
                    <a:gdLst/>
                    <a:ahLst/>
                    <a:cxnLst>
                      <a:cxn ang="0">
                        <a:pos x="18" y="0"/>
                      </a:cxn>
                      <a:cxn ang="0">
                        <a:pos x="16" y="4"/>
                      </a:cxn>
                      <a:cxn ang="0">
                        <a:pos x="12" y="6"/>
                      </a:cxn>
                      <a:cxn ang="0">
                        <a:pos x="10" y="10"/>
                      </a:cxn>
                      <a:cxn ang="0">
                        <a:pos x="6" y="14"/>
                      </a:cxn>
                      <a:cxn ang="0">
                        <a:pos x="2" y="10"/>
                      </a:cxn>
                      <a:cxn ang="0">
                        <a:pos x="2" y="20"/>
                      </a:cxn>
                      <a:cxn ang="0">
                        <a:pos x="8" y="26"/>
                      </a:cxn>
                      <a:cxn ang="0">
                        <a:pos x="6" y="30"/>
                      </a:cxn>
                      <a:cxn ang="0">
                        <a:pos x="6" y="26"/>
                      </a:cxn>
                      <a:cxn ang="0">
                        <a:pos x="2" y="30"/>
                      </a:cxn>
                      <a:cxn ang="0">
                        <a:pos x="8" y="36"/>
                      </a:cxn>
                      <a:cxn ang="0">
                        <a:pos x="10" y="34"/>
                      </a:cxn>
                      <a:cxn ang="0">
                        <a:pos x="16" y="36"/>
                      </a:cxn>
                      <a:cxn ang="0">
                        <a:pos x="12" y="24"/>
                      </a:cxn>
                      <a:cxn ang="0">
                        <a:pos x="18" y="26"/>
                      </a:cxn>
                      <a:cxn ang="0">
                        <a:pos x="20" y="34"/>
                      </a:cxn>
                      <a:cxn ang="0">
                        <a:pos x="16" y="38"/>
                      </a:cxn>
                      <a:cxn ang="0">
                        <a:pos x="8" y="50"/>
                      </a:cxn>
                      <a:cxn ang="0">
                        <a:pos x="8" y="56"/>
                      </a:cxn>
                      <a:cxn ang="0">
                        <a:pos x="12" y="60"/>
                      </a:cxn>
                      <a:cxn ang="0">
                        <a:pos x="16" y="50"/>
                      </a:cxn>
                      <a:cxn ang="0">
                        <a:pos x="18" y="56"/>
                      </a:cxn>
                      <a:cxn ang="0">
                        <a:pos x="18" y="65"/>
                      </a:cxn>
                      <a:cxn ang="0">
                        <a:pos x="26" y="60"/>
                      </a:cxn>
                      <a:cxn ang="0">
                        <a:pos x="30" y="56"/>
                      </a:cxn>
                      <a:cxn ang="0">
                        <a:pos x="30" y="40"/>
                      </a:cxn>
                      <a:cxn ang="0">
                        <a:pos x="40" y="26"/>
                      </a:cxn>
                      <a:cxn ang="0">
                        <a:pos x="36" y="18"/>
                      </a:cxn>
                      <a:cxn ang="0">
                        <a:pos x="34" y="16"/>
                      </a:cxn>
                      <a:cxn ang="0">
                        <a:pos x="26" y="8"/>
                      </a:cxn>
                      <a:cxn ang="0">
                        <a:pos x="26" y="4"/>
                      </a:cxn>
                      <a:cxn ang="0">
                        <a:pos x="18" y="0"/>
                      </a:cxn>
                    </a:cxnLst>
                    <a:rect l="0" t="0" r="r" b="b"/>
                    <a:pathLst>
                      <a:path w="40" h="65">
                        <a:moveTo>
                          <a:pt x="18" y="0"/>
                        </a:moveTo>
                        <a:lnTo>
                          <a:pt x="18" y="0"/>
                        </a:lnTo>
                        <a:lnTo>
                          <a:pt x="16" y="0"/>
                        </a:lnTo>
                        <a:lnTo>
                          <a:pt x="16" y="4"/>
                        </a:lnTo>
                        <a:lnTo>
                          <a:pt x="16" y="8"/>
                        </a:lnTo>
                        <a:lnTo>
                          <a:pt x="12" y="6"/>
                        </a:lnTo>
                        <a:lnTo>
                          <a:pt x="10" y="6"/>
                        </a:lnTo>
                        <a:lnTo>
                          <a:pt x="10" y="10"/>
                        </a:lnTo>
                        <a:lnTo>
                          <a:pt x="8" y="10"/>
                        </a:lnTo>
                        <a:lnTo>
                          <a:pt x="6" y="14"/>
                        </a:lnTo>
                        <a:lnTo>
                          <a:pt x="6" y="10"/>
                        </a:lnTo>
                        <a:lnTo>
                          <a:pt x="2" y="10"/>
                        </a:lnTo>
                        <a:lnTo>
                          <a:pt x="0" y="14"/>
                        </a:lnTo>
                        <a:lnTo>
                          <a:pt x="2" y="20"/>
                        </a:lnTo>
                        <a:lnTo>
                          <a:pt x="6" y="24"/>
                        </a:lnTo>
                        <a:lnTo>
                          <a:pt x="8" y="26"/>
                        </a:lnTo>
                        <a:lnTo>
                          <a:pt x="8" y="30"/>
                        </a:lnTo>
                        <a:lnTo>
                          <a:pt x="6" y="30"/>
                        </a:lnTo>
                        <a:lnTo>
                          <a:pt x="6" y="28"/>
                        </a:lnTo>
                        <a:lnTo>
                          <a:pt x="6" y="26"/>
                        </a:lnTo>
                        <a:lnTo>
                          <a:pt x="2" y="28"/>
                        </a:lnTo>
                        <a:lnTo>
                          <a:pt x="2" y="30"/>
                        </a:lnTo>
                        <a:lnTo>
                          <a:pt x="6" y="34"/>
                        </a:lnTo>
                        <a:lnTo>
                          <a:pt x="8" y="36"/>
                        </a:lnTo>
                        <a:lnTo>
                          <a:pt x="10" y="36"/>
                        </a:lnTo>
                        <a:lnTo>
                          <a:pt x="10" y="34"/>
                        </a:lnTo>
                        <a:lnTo>
                          <a:pt x="12" y="36"/>
                        </a:lnTo>
                        <a:lnTo>
                          <a:pt x="16" y="36"/>
                        </a:lnTo>
                        <a:lnTo>
                          <a:pt x="18" y="34"/>
                        </a:lnTo>
                        <a:lnTo>
                          <a:pt x="12" y="24"/>
                        </a:lnTo>
                        <a:lnTo>
                          <a:pt x="18" y="24"/>
                        </a:lnTo>
                        <a:lnTo>
                          <a:pt x="18" y="26"/>
                        </a:lnTo>
                        <a:lnTo>
                          <a:pt x="20" y="30"/>
                        </a:lnTo>
                        <a:lnTo>
                          <a:pt x="20" y="34"/>
                        </a:lnTo>
                        <a:lnTo>
                          <a:pt x="18" y="34"/>
                        </a:lnTo>
                        <a:lnTo>
                          <a:pt x="16" y="38"/>
                        </a:lnTo>
                        <a:lnTo>
                          <a:pt x="10" y="44"/>
                        </a:lnTo>
                        <a:lnTo>
                          <a:pt x="8" y="50"/>
                        </a:lnTo>
                        <a:lnTo>
                          <a:pt x="10" y="54"/>
                        </a:lnTo>
                        <a:lnTo>
                          <a:pt x="8" y="56"/>
                        </a:lnTo>
                        <a:lnTo>
                          <a:pt x="8" y="58"/>
                        </a:lnTo>
                        <a:lnTo>
                          <a:pt x="12" y="60"/>
                        </a:lnTo>
                        <a:lnTo>
                          <a:pt x="16" y="54"/>
                        </a:lnTo>
                        <a:lnTo>
                          <a:pt x="16" y="50"/>
                        </a:lnTo>
                        <a:lnTo>
                          <a:pt x="18" y="54"/>
                        </a:lnTo>
                        <a:lnTo>
                          <a:pt x="18" y="56"/>
                        </a:lnTo>
                        <a:lnTo>
                          <a:pt x="18" y="60"/>
                        </a:lnTo>
                        <a:lnTo>
                          <a:pt x="18" y="65"/>
                        </a:lnTo>
                        <a:lnTo>
                          <a:pt x="20" y="65"/>
                        </a:lnTo>
                        <a:lnTo>
                          <a:pt x="26" y="60"/>
                        </a:lnTo>
                        <a:lnTo>
                          <a:pt x="26" y="58"/>
                        </a:lnTo>
                        <a:lnTo>
                          <a:pt x="30" y="56"/>
                        </a:lnTo>
                        <a:lnTo>
                          <a:pt x="30" y="48"/>
                        </a:lnTo>
                        <a:lnTo>
                          <a:pt x="30" y="40"/>
                        </a:lnTo>
                        <a:lnTo>
                          <a:pt x="36" y="34"/>
                        </a:lnTo>
                        <a:lnTo>
                          <a:pt x="40" y="26"/>
                        </a:lnTo>
                        <a:lnTo>
                          <a:pt x="36" y="24"/>
                        </a:lnTo>
                        <a:lnTo>
                          <a:pt x="36" y="18"/>
                        </a:lnTo>
                        <a:lnTo>
                          <a:pt x="34" y="18"/>
                        </a:lnTo>
                        <a:lnTo>
                          <a:pt x="34" y="16"/>
                        </a:lnTo>
                        <a:lnTo>
                          <a:pt x="34" y="8"/>
                        </a:lnTo>
                        <a:lnTo>
                          <a:pt x="26" y="8"/>
                        </a:lnTo>
                        <a:lnTo>
                          <a:pt x="26" y="6"/>
                        </a:lnTo>
                        <a:lnTo>
                          <a:pt x="26" y="4"/>
                        </a:lnTo>
                        <a:lnTo>
                          <a:pt x="18" y="0"/>
                        </a:lnTo>
                        <a:lnTo>
                          <a:pt x="18" y="0"/>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59" name="Freeform 797"/>
                  <p:cNvSpPr>
                    <a:spLocks/>
                  </p:cNvSpPr>
                  <p:nvPr/>
                </p:nvSpPr>
                <p:spPr bwMode="auto">
                  <a:xfrm>
                    <a:off x="8561388" y="3533775"/>
                    <a:ext cx="61913" cy="63500"/>
                  </a:xfrm>
                  <a:custGeom>
                    <a:avLst/>
                    <a:gdLst/>
                    <a:ahLst/>
                    <a:cxnLst>
                      <a:cxn ang="0">
                        <a:pos x="29" y="0"/>
                      </a:cxn>
                      <a:cxn ang="0">
                        <a:pos x="29" y="0"/>
                      </a:cxn>
                      <a:cxn ang="0">
                        <a:pos x="23" y="0"/>
                      </a:cxn>
                      <a:cxn ang="0">
                        <a:pos x="23" y="4"/>
                      </a:cxn>
                      <a:cxn ang="0">
                        <a:pos x="21" y="6"/>
                      </a:cxn>
                      <a:cxn ang="0">
                        <a:pos x="16" y="6"/>
                      </a:cxn>
                      <a:cxn ang="0">
                        <a:pos x="12" y="6"/>
                      </a:cxn>
                      <a:cxn ang="0">
                        <a:pos x="10" y="12"/>
                      </a:cxn>
                      <a:cxn ang="0">
                        <a:pos x="4" y="20"/>
                      </a:cxn>
                      <a:cxn ang="0">
                        <a:pos x="2" y="20"/>
                      </a:cxn>
                      <a:cxn ang="0">
                        <a:pos x="0" y="20"/>
                      </a:cxn>
                      <a:cxn ang="0">
                        <a:pos x="2" y="22"/>
                      </a:cxn>
                      <a:cxn ang="0">
                        <a:pos x="6" y="26"/>
                      </a:cxn>
                      <a:cxn ang="0">
                        <a:pos x="6" y="30"/>
                      </a:cxn>
                      <a:cxn ang="0">
                        <a:pos x="10" y="34"/>
                      </a:cxn>
                      <a:cxn ang="0">
                        <a:pos x="12" y="36"/>
                      </a:cxn>
                      <a:cxn ang="0">
                        <a:pos x="12" y="40"/>
                      </a:cxn>
                      <a:cxn ang="0">
                        <a:pos x="14" y="40"/>
                      </a:cxn>
                      <a:cxn ang="0">
                        <a:pos x="16" y="34"/>
                      </a:cxn>
                      <a:cxn ang="0">
                        <a:pos x="16" y="30"/>
                      </a:cxn>
                      <a:cxn ang="0">
                        <a:pos x="19" y="24"/>
                      </a:cxn>
                      <a:cxn ang="0">
                        <a:pos x="23" y="24"/>
                      </a:cxn>
                      <a:cxn ang="0">
                        <a:pos x="25" y="22"/>
                      </a:cxn>
                      <a:cxn ang="0">
                        <a:pos x="29" y="20"/>
                      </a:cxn>
                      <a:cxn ang="0">
                        <a:pos x="29" y="24"/>
                      </a:cxn>
                      <a:cxn ang="0">
                        <a:pos x="33" y="22"/>
                      </a:cxn>
                      <a:cxn ang="0">
                        <a:pos x="33" y="20"/>
                      </a:cxn>
                      <a:cxn ang="0">
                        <a:pos x="39" y="14"/>
                      </a:cxn>
                      <a:cxn ang="0">
                        <a:pos x="39" y="10"/>
                      </a:cxn>
                      <a:cxn ang="0">
                        <a:pos x="33" y="6"/>
                      </a:cxn>
                      <a:cxn ang="0">
                        <a:pos x="33" y="0"/>
                      </a:cxn>
                      <a:cxn ang="0">
                        <a:pos x="29" y="0"/>
                      </a:cxn>
                    </a:cxnLst>
                    <a:rect l="0" t="0" r="r" b="b"/>
                    <a:pathLst>
                      <a:path w="39" h="40">
                        <a:moveTo>
                          <a:pt x="29" y="0"/>
                        </a:moveTo>
                        <a:lnTo>
                          <a:pt x="29" y="0"/>
                        </a:lnTo>
                        <a:lnTo>
                          <a:pt x="23" y="0"/>
                        </a:lnTo>
                        <a:lnTo>
                          <a:pt x="23" y="4"/>
                        </a:lnTo>
                        <a:lnTo>
                          <a:pt x="21" y="6"/>
                        </a:lnTo>
                        <a:lnTo>
                          <a:pt x="16" y="6"/>
                        </a:lnTo>
                        <a:lnTo>
                          <a:pt x="12" y="6"/>
                        </a:lnTo>
                        <a:lnTo>
                          <a:pt x="10" y="12"/>
                        </a:lnTo>
                        <a:lnTo>
                          <a:pt x="4" y="20"/>
                        </a:lnTo>
                        <a:lnTo>
                          <a:pt x="2" y="20"/>
                        </a:lnTo>
                        <a:lnTo>
                          <a:pt x="0" y="20"/>
                        </a:lnTo>
                        <a:lnTo>
                          <a:pt x="2" y="22"/>
                        </a:lnTo>
                        <a:lnTo>
                          <a:pt x="6" y="26"/>
                        </a:lnTo>
                        <a:lnTo>
                          <a:pt x="6" y="30"/>
                        </a:lnTo>
                        <a:lnTo>
                          <a:pt x="10" y="34"/>
                        </a:lnTo>
                        <a:lnTo>
                          <a:pt x="12" y="36"/>
                        </a:lnTo>
                        <a:lnTo>
                          <a:pt x="12" y="40"/>
                        </a:lnTo>
                        <a:lnTo>
                          <a:pt x="14" y="40"/>
                        </a:lnTo>
                        <a:lnTo>
                          <a:pt x="16" y="34"/>
                        </a:lnTo>
                        <a:lnTo>
                          <a:pt x="16" y="30"/>
                        </a:lnTo>
                        <a:lnTo>
                          <a:pt x="19" y="24"/>
                        </a:lnTo>
                        <a:lnTo>
                          <a:pt x="23" y="24"/>
                        </a:lnTo>
                        <a:lnTo>
                          <a:pt x="25" y="22"/>
                        </a:lnTo>
                        <a:lnTo>
                          <a:pt x="29" y="20"/>
                        </a:lnTo>
                        <a:lnTo>
                          <a:pt x="29" y="24"/>
                        </a:lnTo>
                        <a:lnTo>
                          <a:pt x="33" y="22"/>
                        </a:lnTo>
                        <a:lnTo>
                          <a:pt x="33" y="20"/>
                        </a:lnTo>
                        <a:lnTo>
                          <a:pt x="39" y="14"/>
                        </a:lnTo>
                        <a:lnTo>
                          <a:pt x="39" y="10"/>
                        </a:lnTo>
                        <a:lnTo>
                          <a:pt x="33" y="6"/>
                        </a:lnTo>
                        <a:lnTo>
                          <a:pt x="33" y="0"/>
                        </a:lnTo>
                        <a:lnTo>
                          <a:pt x="29" y="0"/>
                        </a:lnTo>
                        <a:close/>
                      </a:path>
                    </a:pathLst>
                  </a:custGeom>
                  <a:grpFill/>
                  <a:ln w="9525">
                    <a:solidFill>
                      <a:schemeClr val="bg1">
                        <a:lumMod val="50000"/>
                      </a:schemeClr>
                    </a:solidFill>
                    <a:round/>
                    <a:headEnd/>
                    <a:tailEnd/>
                  </a:ln>
                </p:spPr>
                <p:txBody>
                  <a:bodyPr/>
                  <a:lstStyle/>
                  <a:p>
                    <a:pPr>
                      <a:defRPr/>
                    </a:pPr>
                    <a:endParaRPr lang="en-GB" dirty="0"/>
                  </a:p>
                </p:txBody>
              </p:sp>
              <p:sp>
                <p:nvSpPr>
                  <p:cNvPr id="1060" name="Freeform 798"/>
                  <p:cNvSpPr>
                    <a:spLocks/>
                  </p:cNvSpPr>
                  <p:nvPr/>
                </p:nvSpPr>
                <p:spPr bwMode="auto">
                  <a:xfrm>
                    <a:off x="8561388" y="3533775"/>
                    <a:ext cx="61913" cy="63500"/>
                  </a:xfrm>
                  <a:custGeom>
                    <a:avLst/>
                    <a:gdLst/>
                    <a:ahLst/>
                    <a:cxnLst>
                      <a:cxn ang="0">
                        <a:pos x="29" y="0"/>
                      </a:cxn>
                      <a:cxn ang="0">
                        <a:pos x="29" y="0"/>
                      </a:cxn>
                      <a:cxn ang="0">
                        <a:pos x="23" y="0"/>
                      </a:cxn>
                      <a:cxn ang="0">
                        <a:pos x="23" y="4"/>
                      </a:cxn>
                      <a:cxn ang="0">
                        <a:pos x="21" y="6"/>
                      </a:cxn>
                      <a:cxn ang="0">
                        <a:pos x="16" y="6"/>
                      </a:cxn>
                      <a:cxn ang="0">
                        <a:pos x="12" y="6"/>
                      </a:cxn>
                      <a:cxn ang="0">
                        <a:pos x="10" y="12"/>
                      </a:cxn>
                      <a:cxn ang="0">
                        <a:pos x="4" y="20"/>
                      </a:cxn>
                      <a:cxn ang="0">
                        <a:pos x="2" y="20"/>
                      </a:cxn>
                      <a:cxn ang="0">
                        <a:pos x="0" y="20"/>
                      </a:cxn>
                      <a:cxn ang="0">
                        <a:pos x="2" y="22"/>
                      </a:cxn>
                      <a:cxn ang="0">
                        <a:pos x="6" y="26"/>
                      </a:cxn>
                      <a:cxn ang="0">
                        <a:pos x="6" y="30"/>
                      </a:cxn>
                      <a:cxn ang="0">
                        <a:pos x="10" y="34"/>
                      </a:cxn>
                      <a:cxn ang="0">
                        <a:pos x="12" y="36"/>
                      </a:cxn>
                      <a:cxn ang="0">
                        <a:pos x="12" y="40"/>
                      </a:cxn>
                      <a:cxn ang="0">
                        <a:pos x="14" y="40"/>
                      </a:cxn>
                      <a:cxn ang="0">
                        <a:pos x="16" y="34"/>
                      </a:cxn>
                      <a:cxn ang="0">
                        <a:pos x="16" y="30"/>
                      </a:cxn>
                      <a:cxn ang="0">
                        <a:pos x="19" y="24"/>
                      </a:cxn>
                      <a:cxn ang="0">
                        <a:pos x="23" y="24"/>
                      </a:cxn>
                      <a:cxn ang="0">
                        <a:pos x="25" y="22"/>
                      </a:cxn>
                      <a:cxn ang="0">
                        <a:pos x="29" y="20"/>
                      </a:cxn>
                      <a:cxn ang="0">
                        <a:pos x="29" y="24"/>
                      </a:cxn>
                      <a:cxn ang="0">
                        <a:pos x="33" y="22"/>
                      </a:cxn>
                      <a:cxn ang="0">
                        <a:pos x="33" y="20"/>
                      </a:cxn>
                      <a:cxn ang="0">
                        <a:pos x="39" y="14"/>
                      </a:cxn>
                      <a:cxn ang="0">
                        <a:pos x="39" y="10"/>
                      </a:cxn>
                      <a:cxn ang="0">
                        <a:pos x="33" y="6"/>
                      </a:cxn>
                      <a:cxn ang="0">
                        <a:pos x="33" y="0"/>
                      </a:cxn>
                      <a:cxn ang="0">
                        <a:pos x="29" y="0"/>
                      </a:cxn>
                    </a:cxnLst>
                    <a:rect l="0" t="0" r="r" b="b"/>
                    <a:pathLst>
                      <a:path w="39" h="40">
                        <a:moveTo>
                          <a:pt x="29" y="0"/>
                        </a:moveTo>
                        <a:lnTo>
                          <a:pt x="29" y="0"/>
                        </a:lnTo>
                        <a:lnTo>
                          <a:pt x="23" y="0"/>
                        </a:lnTo>
                        <a:lnTo>
                          <a:pt x="23" y="4"/>
                        </a:lnTo>
                        <a:lnTo>
                          <a:pt x="21" y="6"/>
                        </a:lnTo>
                        <a:lnTo>
                          <a:pt x="16" y="6"/>
                        </a:lnTo>
                        <a:lnTo>
                          <a:pt x="12" y="6"/>
                        </a:lnTo>
                        <a:lnTo>
                          <a:pt x="10" y="12"/>
                        </a:lnTo>
                        <a:lnTo>
                          <a:pt x="4" y="20"/>
                        </a:lnTo>
                        <a:lnTo>
                          <a:pt x="2" y="20"/>
                        </a:lnTo>
                        <a:lnTo>
                          <a:pt x="0" y="20"/>
                        </a:lnTo>
                        <a:lnTo>
                          <a:pt x="2" y="22"/>
                        </a:lnTo>
                        <a:lnTo>
                          <a:pt x="6" y="26"/>
                        </a:lnTo>
                        <a:lnTo>
                          <a:pt x="6" y="30"/>
                        </a:lnTo>
                        <a:lnTo>
                          <a:pt x="10" y="34"/>
                        </a:lnTo>
                        <a:lnTo>
                          <a:pt x="12" y="36"/>
                        </a:lnTo>
                        <a:lnTo>
                          <a:pt x="12" y="40"/>
                        </a:lnTo>
                        <a:lnTo>
                          <a:pt x="14" y="40"/>
                        </a:lnTo>
                        <a:lnTo>
                          <a:pt x="16" y="34"/>
                        </a:lnTo>
                        <a:lnTo>
                          <a:pt x="16" y="30"/>
                        </a:lnTo>
                        <a:lnTo>
                          <a:pt x="19" y="24"/>
                        </a:lnTo>
                        <a:lnTo>
                          <a:pt x="23" y="24"/>
                        </a:lnTo>
                        <a:lnTo>
                          <a:pt x="25" y="22"/>
                        </a:lnTo>
                        <a:lnTo>
                          <a:pt x="29" y="20"/>
                        </a:lnTo>
                        <a:lnTo>
                          <a:pt x="29" y="24"/>
                        </a:lnTo>
                        <a:lnTo>
                          <a:pt x="33" y="22"/>
                        </a:lnTo>
                        <a:lnTo>
                          <a:pt x="33" y="20"/>
                        </a:lnTo>
                        <a:lnTo>
                          <a:pt x="39" y="14"/>
                        </a:lnTo>
                        <a:lnTo>
                          <a:pt x="39" y="10"/>
                        </a:lnTo>
                        <a:lnTo>
                          <a:pt x="33" y="6"/>
                        </a:lnTo>
                        <a:lnTo>
                          <a:pt x="33" y="0"/>
                        </a:lnTo>
                        <a:lnTo>
                          <a:pt x="29"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61" name="Freeform 799"/>
                  <p:cNvSpPr>
                    <a:spLocks/>
                  </p:cNvSpPr>
                  <p:nvPr/>
                </p:nvSpPr>
                <p:spPr bwMode="auto">
                  <a:xfrm>
                    <a:off x="8523288" y="3284538"/>
                    <a:ext cx="293688" cy="280988"/>
                  </a:xfrm>
                  <a:custGeom>
                    <a:avLst/>
                    <a:gdLst/>
                    <a:ahLst/>
                    <a:cxnLst>
                      <a:cxn ang="0">
                        <a:pos x="158" y="0"/>
                      </a:cxn>
                      <a:cxn ang="0">
                        <a:pos x="150" y="16"/>
                      </a:cxn>
                      <a:cxn ang="0">
                        <a:pos x="146" y="33"/>
                      </a:cxn>
                      <a:cxn ang="0">
                        <a:pos x="152" y="39"/>
                      </a:cxn>
                      <a:cxn ang="0">
                        <a:pos x="148" y="59"/>
                      </a:cxn>
                      <a:cxn ang="0">
                        <a:pos x="130" y="81"/>
                      </a:cxn>
                      <a:cxn ang="0">
                        <a:pos x="122" y="90"/>
                      </a:cxn>
                      <a:cxn ang="0">
                        <a:pos x="120" y="98"/>
                      </a:cxn>
                      <a:cxn ang="0">
                        <a:pos x="103" y="104"/>
                      </a:cxn>
                      <a:cxn ang="0">
                        <a:pos x="95" y="100"/>
                      </a:cxn>
                      <a:cxn ang="0">
                        <a:pos x="101" y="92"/>
                      </a:cxn>
                      <a:cxn ang="0">
                        <a:pos x="103" y="85"/>
                      </a:cxn>
                      <a:cxn ang="0">
                        <a:pos x="93" y="94"/>
                      </a:cxn>
                      <a:cxn ang="0">
                        <a:pos x="85" y="118"/>
                      </a:cxn>
                      <a:cxn ang="0">
                        <a:pos x="81" y="132"/>
                      </a:cxn>
                      <a:cxn ang="0">
                        <a:pos x="71" y="130"/>
                      </a:cxn>
                      <a:cxn ang="0">
                        <a:pos x="55" y="134"/>
                      </a:cxn>
                      <a:cxn ang="0">
                        <a:pos x="43" y="134"/>
                      </a:cxn>
                      <a:cxn ang="0">
                        <a:pos x="45" y="140"/>
                      </a:cxn>
                      <a:cxn ang="0">
                        <a:pos x="40" y="134"/>
                      </a:cxn>
                      <a:cxn ang="0">
                        <a:pos x="34" y="140"/>
                      </a:cxn>
                      <a:cxn ang="0">
                        <a:pos x="26" y="144"/>
                      </a:cxn>
                      <a:cxn ang="0">
                        <a:pos x="16" y="157"/>
                      </a:cxn>
                      <a:cxn ang="0">
                        <a:pos x="6" y="154"/>
                      </a:cxn>
                      <a:cxn ang="0">
                        <a:pos x="26" y="163"/>
                      </a:cxn>
                      <a:cxn ang="0">
                        <a:pos x="36" y="159"/>
                      </a:cxn>
                      <a:cxn ang="0">
                        <a:pos x="53" y="154"/>
                      </a:cxn>
                      <a:cxn ang="0">
                        <a:pos x="75" y="152"/>
                      </a:cxn>
                      <a:cxn ang="0">
                        <a:pos x="71" y="167"/>
                      </a:cxn>
                      <a:cxn ang="0">
                        <a:pos x="75" y="177"/>
                      </a:cxn>
                      <a:cxn ang="0">
                        <a:pos x="85" y="171"/>
                      </a:cxn>
                      <a:cxn ang="0">
                        <a:pos x="95" y="154"/>
                      </a:cxn>
                      <a:cxn ang="0">
                        <a:pos x="108" y="152"/>
                      </a:cxn>
                      <a:cxn ang="0">
                        <a:pos x="112" y="157"/>
                      </a:cxn>
                      <a:cxn ang="0">
                        <a:pos x="126" y="154"/>
                      </a:cxn>
                      <a:cxn ang="0">
                        <a:pos x="136" y="148"/>
                      </a:cxn>
                      <a:cxn ang="0">
                        <a:pos x="140" y="144"/>
                      </a:cxn>
                      <a:cxn ang="0">
                        <a:pos x="150" y="142"/>
                      </a:cxn>
                      <a:cxn ang="0">
                        <a:pos x="158" y="128"/>
                      </a:cxn>
                      <a:cxn ang="0">
                        <a:pos x="156" y="134"/>
                      </a:cxn>
                      <a:cxn ang="0">
                        <a:pos x="158" y="148"/>
                      </a:cxn>
                      <a:cxn ang="0">
                        <a:pos x="160" y="124"/>
                      </a:cxn>
                      <a:cxn ang="0">
                        <a:pos x="166" y="100"/>
                      </a:cxn>
                      <a:cxn ang="0">
                        <a:pos x="168" y="63"/>
                      </a:cxn>
                      <a:cxn ang="0">
                        <a:pos x="175" y="55"/>
                      </a:cxn>
                      <a:cxn ang="0">
                        <a:pos x="185" y="43"/>
                      </a:cxn>
                      <a:cxn ang="0">
                        <a:pos x="177" y="14"/>
                      </a:cxn>
                      <a:cxn ang="0">
                        <a:pos x="166" y="4"/>
                      </a:cxn>
                    </a:cxnLst>
                    <a:rect l="0" t="0" r="r" b="b"/>
                    <a:pathLst>
                      <a:path w="185" h="177">
                        <a:moveTo>
                          <a:pt x="164" y="0"/>
                        </a:moveTo>
                        <a:lnTo>
                          <a:pt x="164" y="0"/>
                        </a:lnTo>
                        <a:lnTo>
                          <a:pt x="158" y="0"/>
                        </a:lnTo>
                        <a:lnTo>
                          <a:pt x="158" y="10"/>
                        </a:lnTo>
                        <a:lnTo>
                          <a:pt x="150" y="14"/>
                        </a:lnTo>
                        <a:lnTo>
                          <a:pt x="150" y="16"/>
                        </a:lnTo>
                        <a:lnTo>
                          <a:pt x="152" y="16"/>
                        </a:lnTo>
                        <a:lnTo>
                          <a:pt x="152" y="25"/>
                        </a:lnTo>
                        <a:lnTo>
                          <a:pt x="146" y="33"/>
                        </a:lnTo>
                        <a:lnTo>
                          <a:pt x="148" y="33"/>
                        </a:lnTo>
                        <a:lnTo>
                          <a:pt x="156" y="31"/>
                        </a:lnTo>
                        <a:lnTo>
                          <a:pt x="152" y="39"/>
                        </a:lnTo>
                        <a:lnTo>
                          <a:pt x="152" y="43"/>
                        </a:lnTo>
                        <a:lnTo>
                          <a:pt x="148" y="49"/>
                        </a:lnTo>
                        <a:lnTo>
                          <a:pt x="148" y="59"/>
                        </a:lnTo>
                        <a:lnTo>
                          <a:pt x="142" y="61"/>
                        </a:lnTo>
                        <a:lnTo>
                          <a:pt x="140" y="69"/>
                        </a:lnTo>
                        <a:lnTo>
                          <a:pt x="130" y="81"/>
                        </a:lnTo>
                        <a:lnTo>
                          <a:pt x="128" y="83"/>
                        </a:lnTo>
                        <a:lnTo>
                          <a:pt x="126" y="85"/>
                        </a:lnTo>
                        <a:lnTo>
                          <a:pt x="122" y="90"/>
                        </a:lnTo>
                        <a:lnTo>
                          <a:pt x="122" y="92"/>
                        </a:lnTo>
                        <a:lnTo>
                          <a:pt x="120" y="94"/>
                        </a:lnTo>
                        <a:lnTo>
                          <a:pt x="120" y="98"/>
                        </a:lnTo>
                        <a:lnTo>
                          <a:pt x="116" y="98"/>
                        </a:lnTo>
                        <a:lnTo>
                          <a:pt x="108" y="100"/>
                        </a:lnTo>
                        <a:lnTo>
                          <a:pt x="103" y="104"/>
                        </a:lnTo>
                        <a:lnTo>
                          <a:pt x="99" y="102"/>
                        </a:lnTo>
                        <a:lnTo>
                          <a:pt x="99" y="100"/>
                        </a:lnTo>
                        <a:lnTo>
                          <a:pt x="95" y="100"/>
                        </a:lnTo>
                        <a:lnTo>
                          <a:pt x="95" y="98"/>
                        </a:lnTo>
                        <a:lnTo>
                          <a:pt x="95" y="94"/>
                        </a:lnTo>
                        <a:lnTo>
                          <a:pt x="101" y="92"/>
                        </a:lnTo>
                        <a:lnTo>
                          <a:pt x="103" y="90"/>
                        </a:lnTo>
                        <a:lnTo>
                          <a:pt x="103" y="89"/>
                        </a:lnTo>
                        <a:lnTo>
                          <a:pt x="103" y="85"/>
                        </a:lnTo>
                        <a:lnTo>
                          <a:pt x="101" y="89"/>
                        </a:lnTo>
                        <a:lnTo>
                          <a:pt x="95" y="90"/>
                        </a:lnTo>
                        <a:lnTo>
                          <a:pt x="93" y="94"/>
                        </a:lnTo>
                        <a:lnTo>
                          <a:pt x="93" y="100"/>
                        </a:lnTo>
                        <a:lnTo>
                          <a:pt x="93" y="104"/>
                        </a:lnTo>
                        <a:lnTo>
                          <a:pt x="85" y="118"/>
                        </a:lnTo>
                        <a:lnTo>
                          <a:pt x="85" y="128"/>
                        </a:lnTo>
                        <a:lnTo>
                          <a:pt x="85" y="130"/>
                        </a:lnTo>
                        <a:lnTo>
                          <a:pt x="81" y="132"/>
                        </a:lnTo>
                        <a:lnTo>
                          <a:pt x="77" y="134"/>
                        </a:lnTo>
                        <a:lnTo>
                          <a:pt x="71" y="132"/>
                        </a:lnTo>
                        <a:lnTo>
                          <a:pt x="71" y="130"/>
                        </a:lnTo>
                        <a:lnTo>
                          <a:pt x="65" y="130"/>
                        </a:lnTo>
                        <a:lnTo>
                          <a:pt x="61" y="130"/>
                        </a:lnTo>
                        <a:lnTo>
                          <a:pt x="55" y="134"/>
                        </a:lnTo>
                        <a:lnTo>
                          <a:pt x="47" y="134"/>
                        </a:lnTo>
                        <a:lnTo>
                          <a:pt x="43" y="132"/>
                        </a:lnTo>
                        <a:lnTo>
                          <a:pt x="43" y="134"/>
                        </a:lnTo>
                        <a:lnTo>
                          <a:pt x="43" y="138"/>
                        </a:lnTo>
                        <a:lnTo>
                          <a:pt x="45" y="138"/>
                        </a:lnTo>
                        <a:lnTo>
                          <a:pt x="45" y="140"/>
                        </a:lnTo>
                        <a:lnTo>
                          <a:pt x="43" y="140"/>
                        </a:lnTo>
                        <a:lnTo>
                          <a:pt x="40" y="140"/>
                        </a:lnTo>
                        <a:lnTo>
                          <a:pt x="40" y="134"/>
                        </a:lnTo>
                        <a:lnTo>
                          <a:pt x="38" y="134"/>
                        </a:lnTo>
                        <a:lnTo>
                          <a:pt x="36" y="138"/>
                        </a:lnTo>
                        <a:lnTo>
                          <a:pt x="34" y="140"/>
                        </a:lnTo>
                        <a:lnTo>
                          <a:pt x="34" y="142"/>
                        </a:lnTo>
                        <a:lnTo>
                          <a:pt x="28" y="144"/>
                        </a:lnTo>
                        <a:lnTo>
                          <a:pt x="26" y="144"/>
                        </a:lnTo>
                        <a:lnTo>
                          <a:pt x="26" y="150"/>
                        </a:lnTo>
                        <a:lnTo>
                          <a:pt x="24" y="152"/>
                        </a:lnTo>
                        <a:lnTo>
                          <a:pt x="16" y="157"/>
                        </a:lnTo>
                        <a:lnTo>
                          <a:pt x="8" y="157"/>
                        </a:lnTo>
                        <a:lnTo>
                          <a:pt x="6" y="157"/>
                        </a:lnTo>
                        <a:lnTo>
                          <a:pt x="6" y="154"/>
                        </a:lnTo>
                        <a:lnTo>
                          <a:pt x="0" y="161"/>
                        </a:lnTo>
                        <a:lnTo>
                          <a:pt x="14" y="163"/>
                        </a:lnTo>
                        <a:lnTo>
                          <a:pt x="26" y="163"/>
                        </a:lnTo>
                        <a:lnTo>
                          <a:pt x="26" y="161"/>
                        </a:lnTo>
                        <a:lnTo>
                          <a:pt x="28" y="157"/>
                        </a:lnTo>
                        <a:lnTo>
                          <a:pt x="36" y="159"/>
                        </a:lnTo>
                        <a:lnTo>
                          <a:pt x="45" y="157"/>
                        </a:lnTo>
                        <a:lnTo>
                          <a:pt x="49" y="152"/>
                        </a:lnTo>
                        <a:lnTo>
                          <a:pt x="53" y="154"/>
                        </a:lnTo>
                        <a:lnTo>
                          <a:pt x="55" y="154"/>
                        </a:lnTo>
                        <a:lnTo>
                          <a:pt x="61" y="150"/>
                        </a:lnTo>
                        <a:lnTo>
                          <a:pt x="75" y="152"/>
                        </a:lnTo>
                        <a:lnTo>
                          <a:pt x="73" y="157"/>
                        </a:lnTo>
                        <a:lnTo>
                          <a:pt x="71" y="159"/>
                        </a:lnTo>
                        <a:lnTo>
                          <a:pt x="71" y="167"/>
                        </a:lnTo>
                        <a:lnTo>
                          <a:pt x="67" y="167"/>
                        </a:lnTo>
                        <a:lnTo>
                          <a:pt x="73" y="173"/>
                        </a:lnTo>
                        <a:lnTo>
                          <a:pt x="75" y="177"/>
                        </a:lnTo>
                        <a:lnTo>
                          <a:pt x="81" y="177"/>
                        </a:lnTo>
                        <a:lnTo>
                          <a:pt x="83" y="177"/>
                        </a:lnTo>
                        <a:lnTo>
                          <a:pt x="85" y="171"/>
                        </a:lnTo>
                        <a:lnTo>
                          <a:pt x="91" y="167"/>
                        </a:lnTo>
                        <a:lnTo>
                          <a:pt x="99" y="161"/>
                        </a:lnTo>
                        <a:lnTo>
                          <a:pt x="95" y="154"/>
                        </a:lnTo>
                        <a:lnTo>
                          <a:pt x="95" y="152"/>
                        </a:lnTo>
                        <a:lnTo>
                          <a:pt x="101" y="152"/>
                        </a:lnTo>
                        <a:lnTo>
                          <a:pt x="108" y="152"/>
                        </a:lnTo>
                        <a:lnTo>
                          <a:pt x="108" y="154"/>
                        </a:lnTo>
                        <a:lnTo>
                          <a:pt x="105" y="157"/>
                        </a:lnTo>
                        <a:lnTo>
                          <a:pt x="112" y="157"/>
                        </a:lnTo>
                        <a:lnTo>
                          <a:pt x="116" y="152"/>
                        </a:lnTo>
                        <a:lnTo>
                          <a:pt x="118" y="154"/>
                        </a:lnTo>
                        <a:lnTo>
                          <a:pt x="126" y="154"/>
                        </a:lnTo>
                        <a:lnTo>
                          <a:pt x="126" y="152"/>
                        </a:lnTo>
                        <a:lnTo>
                          <a:pt x="130" y="152"/>
                        </a:lnTo>
                        <a:lnTo>
                          <a:pt x="136" y="148"/>
                        </a:lnTo>
                        <a:lnTo>
                          <a:pt x="136" y="157"/>
                        </a:lnTo>
                        <a:lnTo>
                          <a:pt x="138" y="157"/>
                        </a:lnTo>
                        <a:lnTo>
                          <a:pt x="140" y="144"/>
                        </a:lnTo>
                        <a:lnTo>
                          <a:pt x="146" y="142"/>
                        </a:lnTo>
                        <a:lnTo>
                          <a:pt x="148" y="144"/>
                        </a:lnTo>
                        <a:lnTo>
                          <a:pt x="150" y="142"/>
                        </a:lnTo>
                        <a:lnTo>
                          <a:pt x="148" y="142"/>
                        </a:lnTo>
                        <a:lnTo>
                          <a:pt x="150" y="130"/>
                        </a:lnTo>
                        <a:lnTo>
                          <a:pt x="158" y="128"/>
                        </a:lnTo>
                        <a:lnTo>
                          <a:pt x="158" y="130"/>
                        </a:lnTo>
                        <a:lnTo>
                          <a:pt x="158" y="132"/>
                        </a:lnTo>
                        <a:lnTo>
                          <a:pt x="156" y="134"/>
                        </a:lnTo>
                        <a:lnTo>
                          <a:pt x="152" y="140"/>
                        </a:lnTo>
                        <a:lnTo>
                          <a:pt x="152" y="144"/>
                        </a:lnTo>
                        <a:lnTo>
                          <a:pt x="158" y="148"/>
                        </a:lnTo>
                        <a:lnTo>
                          <a:pt x="168" y="130"/>
                        </a:lnTo>
                        <a:lnTo>
                          <a:pt x="168" y="128"/>
                        </a:lnTo>
                        <a:lnTo>
                          <a:pt x="160" y="124"/>
                        </a:lnTo>
                        <a:lnTo>
                          <a:pt x="166" y="122"/>
                        </a:lnTo>
                        <a:lnTo>
                          <a:pt x="164" y="108"/>
                        </a:lnTo>
                        <a:lnTo>
                          <a:pt x="166" y="100"/>
                        </a:lnTo>
                        <a:lnTo>
                          <a:pt x="168" y="90"/>
                        </a:lnTo>
                        <a:lnTo>
                          <a:pt x="168" y="79"/>
                        </a:lnTo>
                        <a:lnTo>
                          <a:pt x="168" y="63"/>
                        </a:lnTo>
                        <a:lnTo>
                          <a:pt x="175" y="63"/>
                        </a:lnTo>
                        <a:lnTo>
                          <a:pt x="175" y="59"/>
                        </a:lnTo>
                        <a:lnTo>
                          <a:pt x="175" y="55"/>
                        </a:lnTo>
                        <a:lnTo>
                          <a:pt x="179" y="55"/>
                        </a:lnTo>
                        <a:lnTo>
                          <a:pt x="179" y="51"/>
                        </a:lnTo>
                        <a:lnTo>
                          <a:pt x="185" y="43"/>
                        </a:lnTo>
                        <a:lnTo>
                          <a:pt x="183" y="24"/>
                        </a:lnTo>
                        <a:lnTo>
                          <a:pt x="179" y="22"/>
                        </a:lnTo>
                        <a:lnTo>
                          <a:pt x="177" y="14"/>
                        </a:lnTo>
                        <a:lnTo>
                          <a:pt x="177" y="10"/>
                        </a:lnTo>
                        <a:lnTo>
                          <a:pt x="175" y="6"/>
                        </a:lnTo>
                        <a:lnTo>
                          <a:pt x="166" y="4"/>
                        </a:lnTo>
                        <a:lnTo>
                          <a:pt x="166" y="2"/>
                        </a:lnTo>
                        <a:lnTo>
                          <a:pt x="164" y="0"/>
                        </a:lnTo>
                        <a:close/>
                      </a:path>
                    </a:pathLst>
                  </a:custGeom>
                  <a:grpFill/>
                  <a:ln w="9525">
                    <a:solidFill>
                      <a:schemeClr val="bg1">
                        <a:lumMod val="50000"/>
                      </a:schemeClr>
                    </a:solidFill>
                    <a:round/>
                    <a:headEnd/>
                    <a:tailEnd/>
                  </a:ln>
                </p:spPr>
                <p:txBody>
                  <a:bodyPr/>
                  <a:lstStyle/>
                  <a:p>
                    <a:pPr>
                      <a:defRPr/>
                    </a:pPr>
                    <a:endParaRPr lang="en-GB" dirty="0"/>
                  </a:p>
                </p:txBody>
              </p:sp>
              <p:sp>
                <p:nvSpPr>
                  <p:cNvPr id="1062" name="Freeform 800"/>
                  <p:cNvSpPr>
                    <a:spLocks/>
                  </p:cNvSpPr>
                  <p:nvPr/>
                </p:nvSpPr>
                <p:spPr bwMode="auto">
                  <a:xfrm>
                    <a:off x="8523288" y="3284538"/>
                    <a:ext cx="293688" cy="280988"/>
                  </a:xfrm>
                  <a:custGeom>
                    <a:avLst/>
                    <a:gdLst/>
                    <a:ahLst/>
                    <a:cxnLst>
                      <a:cxn ang="0">
                        <a:pos x="158" y="0"/>
                      </a:cxn>
                      <a:cxn ang="0">
                        <a:pos x="150" y="16"/>
                      </a:cxn>
                      <a:cxn ang="0">
                        <a:pos x="146" y="33"/>
                      </a:cxn>
                      <a:cxn ang="0">
                        <a:pos x="152" y="39"/>
                      </a:cxn>
                      <a:cxn ang="0">
                        <a:pos x="148" y="59"/>
                      </a:cxn>
                      <a:cxn ang="0">
                        <a:pos x="130" y="81"/>
                      </a:cxn>
                      <a:cxn ang="0">
                        <a:pos x="122" y="90"/>
                      </a:cxn>
                      <a:cxn ang="0">
                        <a:pos x="120" y="98"/>
                      </a:cxn>
                      <a:cxn ang="0">
                        <a:pos x="103" y="104"/>
                      </a:cxn>
                      <a:cxn ang="0">
                        <a:pos x="95" y="100"/>
                      </a:cxn>
                      <a:cxn ang="0">
                        <a:pos x="101" y="92"/>
                      </a:cxn>
                      <a:cxn ang="0">
                        <a:pos x="103" y="85"/>
                      </a:cxn>
                      <a:cxn ang="0">
                        <a:pos x="93" y="94"/>
                      </a:cxn>
                      <a:cxn ang="0">
                        <a:pos x="85" y="118"/>
                      </a:cxn>
                      <a:cxn ang="0">
                        <a:pos x="81" y="132"/>
                      </a:cxn>
                      <a:cxn ang="0">
                        <a:pos x="71" y="130"/>
                      </a:cxn>
                      <a:cxn ang="0">
                        <a:pos x="55" y="134"/>
                      </a:cxn>
                      <a:cxn ang="0">
                        <a:pos x="43" y="134"/>
                      </a:cxn>
                      <a:cxn ang="0">
                        <a:pos x="45" y="140"/>
                      </a:cxn>
                      <a:cxn ang="0">
                        <a:pos x="40" y="134"/>
                      </a:cxn>
                      <a:cxn ang="0">
                        <a:pos x="34" y="140"/>
                      </a:cxn>
                      <a:cxn ang="0">
                        <a:pos x="26" y="144"/>
                      </a:cxn>
                      <a:cxn ang="0">
                        <a:pos x="16" y="157"/>
                      </a:cxn>
                      <a:cxn ang="0">
                        <a:pos x="6" y="154"/>
                      </a:cxn>
                      <a:cxn ang="0">
                        <a:pos x="26" y="163"/>
                      </a:cxn>
                      <a:cxn ang="0">
                        <a:pos x="36" y="159"/>
                      </a:cxn>
                      <a:cxn ang="0">
                        <a:pos x="53" y="154"/>
                      </a:cxn>
                      <a:cxn ang="0">
                        <a:pos x="75" y="152"/>
                      </a:cxn>
                      <a:cxn ang="0">
                        <a:pos x="71" y="167"/>
                      </a:cxn>
                      <a:cxn ang="0">
                        <a:pos x="75" y="177"/>
                      </a:cxn>
                      <a:cxn ang="0">
                        <a:pos x="85" y="171"/>
                      </a:cxn>
                      <a:cxn ang="0">
                        <a:pos x="95" y="154"/>
                      </a:cxn>
                      <a:cxn ang="0">
                        <a:pos x="108" y="152"/>
                      </a:cxn>
                      <a:cxn ang="0">
                        <a:pos x="112" y="157"/>
                      </a:cxn>
                      <a:cxn ang="0">
                        <a:pos x="126" y="154"/>
                      </a:cxn>
                      <a:cxn ang="0">
                        <a:pos x="136" y="148"/>
                      </a:cxn>
                      <a:cxn ang="0">
                        <a:pos x="140" y="144"/>
                      </a:cxn>
                      <a:cxn ang="0">
                        <a:pos x="150" y="142"/>
                      </a:cxn>
                      <a:cxn ang="0">
                        <a:pos x="158" y="128"/>
                      </a:cxn>
                      <a:cxn ang="0">
                        <a:pos x="156" y="134"/>
                      </a:cxn>
                      <a:cxn ang="0">
                        <a:pos x="158" y="148"/>
                      </a:cxn>
                      <a:cxn ang="0">
                        <a:pos x="160" y="124"/>
                      </a:cxn>
                      <a:cxn ang="0">
                        <a:pos x="166" y="100"/>
                      </a:cxn>
                      <a:cxn ang="0">
                        <a:pos x="168" y="63"/>
                      </a:cxn>
                      <a:cxn ang="0">
                        <a:pos x="175" y="55"/>
                      </a:cxn>
                      <a:cxn ang="0">
                        <a:pos x="185" y="43"/>
                      </a:cxn>
                      <a:cxn ang="0">
                        <a:pos x="177" y="14"/>
                      </a:cxn>
                      <a:cxn ang="0">
                        <a:pos x="166" y="4"/>
                      </a:cxn>
                    </a:cxnLst>
                    <a:rect l="0" t="0" r="r" b="b"/>
                    <a:pathLst>
                      <a:path w="185" h="177">
                        <a:moveTo>
                          <a:pt x="164" y="0"/>
                        </a:moveTo>
                        <a:lnTo>
                          <a:pt x="164" y="0"/>
                        </a:lnTo>
                        <a:lnTo>
                          <a:pt x="158" y="0"/>
                        </a:lnTo>
                        <a:lnTo>
                          <a:pt x="158" y="10"/>
                        </a:lnTo>
                        <a:lnTo>
                          <a:pt x="150" y="14"/>
                        </a:lnTo>
                        <a:lnTo>
                          <a:pt x="150" y="16"/>
                        </a:lnTo>
                        <a:lnTo>
                          <a:pt x="152" y="16"/>
                        </a:lnTo>
                        <a:lnTo>
                          <a:pt x="152" y="25"/>
                        </a:lnTo>
                        <a:lnTo>
                          <a:pt x="146" y="33"/>
                        </a:lnTo>
                        <a:lnTo>
                          <a:pt x="148" y="33"/>
                        </a:lnTo>
                        <a:lnTo>
                          <a:pt x="156" y="31"/>
                        </a:lnTo>
                        <a:lnTo>
                          <a:pt x="152" y="39"/>
                        </a:lnTo>
                        <a:lnTo>
                          <a:pt x="152" y="43"/>
                        </a:lnTo>
                        <a:lnTo>
                          <a:pt x="148" y="49"/>
                        </a:lnTo>
                        <a:lnTo>
                          <a:pt x="148" y="59"/>
                        </a:lnTo>
                        <a:lnTo>
                          <a:pt x="142" y="61"/>
                        </a:lnTo>
                        <a:lnTo>
                          <a:pt x="140" y="69"/>
                        </a:lnTo>
                        <a:lnTo>
                          <a:pt x="130" y="81"/>
                        </a:lnTo>
                        <a:lnTo>
                          <a:pt x="128" y="83"/>
                        </a:lnTo>
                        <a:lnTo>
                          <a:pt x="126" y="85"/>
                        </a:lnTo>
                        <a:lnTo>
                          <a:pt x="122" y="90"/>
                        </a:lnTo>
                        <a:lnTo>
                          <a:pt x="122" y="92"/>
                        </a:lnTo>
                        <a:lnTo>
                          <a:pt x="120" y="94"/>
                        </a:lnTo>
                        <a:lnTo>
                          <a:pt x="120" y="98"/>
                        </a:lnTo>
                        <a:lnTo>
                          <a:pt x="116" y="98"/>
                        </a:lnTo>
                        <a:lnTo>
                          <a:pt x="108" y="100"/>
                        </a:lnTo>
                        <a:lnTo>
                          <a:pt x="103" y="104"/>
                        </a:lnTo>
                        <a:lnTo>
                          <a:pt x="99" y="102"/>
                        </a:lnTo>
                        <a:lnTo>
                          <a:pt x="99" y="100"/>
                        </a:lnTo>
                        <a:lnTo>
                          <a:pt x="95" y="100"/>
                        </a:lnTo>
                        <a:lnTo>
                          <a:pt x="95" y="98"/>
                        </a:lnTo>
                        <a:lnTo>
                          <a:pt x="95" y="94"/>
                        </a:lnTo>
                        <a:lnTo>
                          <a:pt x="101" y="92"/>
                        </a:lnTo>
                        <a:lnTo>
                          <a:pt x="103" y="90"/>
                        </a:lnTo>
                        <a:lnTo>
                          <a:pt x="103" y="89"/>
                        </a:lnTo>
                        <a:lnTo>
                          <a:pt x="103" y="85"/>
                        </a:lnTo>
                        <a:lnTo>
                          <a:pt x="101" y="89"/>
                        </a:lnTo>
                        <a:lnTo>
                          <a:pt x="95" y="90"/>
                        </a:lnTo>
                        <a:lnTo>
                          <a:pt x="93" y="94"/>
                        </a:lnTo>
                        <a:lnTo>
                          <a:pt x="93" y="100"/>
                        </a:lnTo>
                        <a:lnTo>
                          <a:pt x="93" y="104"/>
                        </a:lnTo>
                        <a:lnTo>
                          <a:pt x="85" y="118"/>
                        </a:lnTo>
                        <a:lnTo>
                          <a:pt x="85" y="128"/>
                        </a:lnTo>
                        <a:lnTo>
                          <a:pt x="85" y="130"/>
                        </a:lnTo>
                        <a:lnTo>
                          <a:pt x="81" y="132"/>
                        </a:lnTo>
                        <a:lnTo>
                          <a:pt x="77" y="134"/>
                        </a:lnTo>
                        <a:lnTo>
                          <a:pt x="71" y="132"/>
                        </a:lnTo>
                        <a:lnTo>
                          <a:pt x="71" y="130"/>
                        </a:lnTo>
                        <a:lnTo>
                          <a:pt x="65" y="130"/>
                        </a:lnTo>
                        <a:lnTo>
                          <a:pt x="61" y="130"/>
                        </a:lnTo>
                        <a:lnTo>
                          <a:pt x="55" y="134"/>
                        </a:lnTo>
                        <a:lnTo>
                          <a:pt x="47" y="134"/>
                        </a:lnTo>
                        <a:lnTo>
                          <a:pt x="43" y="132"/>
                        </a:lnTo>
                        <a:lnTo>
                          <a:pt x="43" y="134"/>
                        </a:lnTo>
                        <a:lnTo>
                          <a:pt x="43" y="138"/>
                        </a:lnTo>
                        <a:lnTo>
                          <a:pt x="45" y="138"/>
                        </a:lnTo>
                        <a:lnTo>
                          <a:pt x="45" y="140"/>
                        </a:lnTo>
                        <a:lnTo>
                          <a:pt x="43" y="140"/>
                        </a:lnTo>
                        <a:lnTo>
                          <a:pt x="40" y="140"/>
                        </a:lnTo>
                        <a:lnTo>
                          <a:pt x="40" y="134"/>
                        </a:lnTo>
                        <a:lnTo>
                          <a:pt x="38" y="134"/>
                        </a:lnTo>
                        <a:lnTo>
                          <a:pt x="36" y="138"/>
                        </a:lnTo>
                        <a:lnTo>
                          <a:pt x="34" y="140"/>
                        </a:lnTo>
                        <a:lnTo>
                          <a:pt x="34" y="142"/>
                        </a:lnTo>
                        <a:lnTo>
                          <a:pt x="28" y="144"/>
                        </a:lnTo>
                        <a:lnTo>
                          <a:pt x="26" y="144"/>
                        </a:lnTo>
                        <a:lnTo>
                          <a:pt x="26" y="150"/>
                        </a:lnTo>
                        <a:lnTo>
                          <a:pt x="24" y="152"/>
                        </a:lnTo>
                        <a:lnTo>
                          <a:pt x="16" y="157"/>
                        </a:lnTo>
                        <a:lnTo>
                          <a:pt x="8" y="157"/>
                        </a:lnTo>
                        <a:lnTo>
                          <a:pt x="6" y="157"/>
                        </a:lnTo>
                        <a:lnTo>
                          <a:pt x="6" y="154"/>
                        </a:lnTo>
                        <a:lnTo>
                          <a:pt x="0" y="161"/>
                        </a:lnTo>
                        <a:lnTo>
                          <a:pt x="14" y="163"/>
                        </a:lnTo>
                        <a:lnTo>
                          <a:pt x="26" y="163"/>
                        </a:lnTo>
                        <a:lnTo>
                          <a:pt x="26" y="161"/>
                        </a:lnTo>
                        <a:lnTo>
                          <a:pt x="28" y="157"/>
                        </a:lnTo>
                        <a:lnTo>
                          <a:pt x="36" y="159"/>
                        </a:lnTo>
                        <a:lnTo>
                          <a:pt x="45" y="157"/>
                        </a:lnTo>
                        <a:lnTo>
                          <a:pt x="49" y="152"/>
                        </a:lnTo>
                        <a:lnTo>
                          <a:pt x="53" y="154"/>
                        </a:lnTo>
                        <a:lnTo>
                          <a:pt x="55" y="154"/>
                        </a:lnTo>
                        <a:lnTo>
                          <a:pt x="61" y="150"/>
                        </a:lnTo>
                        <a:lnTo>
                          <a:pt x="75" y="152"/>
                        </a:lnTo>
                        <a:lnTo>
                          <a:pt x="73" y="157"/>
                        </a:lnTo>
                        <a:lnTo>
                          <a:pt x="71" y="159"/>
                        </a:lnTo>
                        <a:lnTo>
                          <a:pt x="71" y="167"/>
                        </a:lnTo>
                        <a:lnTo>
                          <a:pt x="67" y="167"/>
                        </a:lnTo>
                        <a:lnTo>
                          <a:pt x="73" y="173"/>
                        </a:lnTo>
                        <a:lnTo>
                          <a:pt x="75" y="177"/>
                        </a:lnTo>
                        <a:lnTo>
                          <a:pt x="81" y="177"/>
                        </a:lnTo>
                        <a:lnTo>
                          <a:pt x="83" y="177"/>
                        </a:lnTo>
                        <a:lnTo>
                          <a:pt x="85" y="171"/>
                        </a:lnTo>
                        <a:lnTo>
                          <a:pt x="91" y="167"/>
                        </a:lnTo>
                        <a:lnTo>
                          <a:pt x="99" y="161"/>
                        </a:lnTo>
                        <a:lnTo>
                          <a:pt x="95" y="154"/>
                        </a:lnTo>
                        <a:lnTo>
                          <a:pt x="95" y="152"/>
                        </a:lnTo>
                        <a:lnTo>
                          <a:pt x="101" y="152"/>
                        </a:lnTo>
                        <a:lnTo>
                          <a:pt x="108" y="152"/>
                        </a:lnTo>
                        <a:lnTo>
                          <a:pt x="108" y="154"/>
                        </a:lnTo>
                        <a:lnTo>
                          <a:pt x="105" y="157"/>
                        </a:lnTo>
                        <a:lnTo>
                          <a:pt x="112" y="157"/>
                        </a:lnTo>
                        <a:lnTo>
                          <a:pt x="116" y="152"/>
                        </a:lnTo>
                        <a:lnTo>
                          <a:pt x="118" y="154"/>
                        </a:lnTo>
                        <a:lnTo>
                          <a:pt x="126" y="154"/>
                        </a:lnTo>
                        <a:lnTo>
                          <a:pt x="126" y="152"/>
                        </a:lnTo>
                        <a:lnTo>
                          <a:pt x="130" y="152"/>
                        </a:lnTo>
                        <a:lnTo>
                          <a:pt x="136" y="148"/>
                        </a:lnTo>
                        <a:lnTo>
                          <a:pt x="136" y="157"/>
                        </a:lnTo>
                        <a:lnTo>
                          <a:pt x="138" y="157"/>
                        </a:lnTo>
                        <a:lnTo>
                          <a:pt x="140" y="144"/>
                        </a:lnTo>
                        <a:lnTo>
                          <a:pt x="146" y="142"/>
                        </a:lnTo>
                        <a:lnTo>
                          <a:pt x="148" y="144"/>
                        </a:lnTo>
                        <a:lnTo>
                          <a:pt x="150" y="142"/>
                        </a:lnTo>
                        <a:lnTo>
                          <a:pt x="148" y="142"/>
                        </a:lnTo>
                        <a:lnTo>
                          <a:pt x="150" y="130"/>
                        </a:lnTo>
                        <a:lnTo>
                          <a:pt x="158" y="128"/>
                        </a:lnTo>
                        <a:lnTo>
                          <a:pt x="158" y="130"/>
                        </a:lnTo>
                        <a:lnTo>
                          <a:pt x="158" y="132"/>
                        </a:lnTo>
                        <a:lnTo>
                          <a:pt x="156" y="134"/>
                        </a:lnTo>
                        <a:lnTo>
                          <a:pt x="152" y="140"/>
                        </a:lnTo>
                        <a:lnTo>
                          <a:pt x="152" y="144"/>
                        </a:lnTo>
                        <a:lnTo>
                          <a:pt x="158" y="148"/>
                        </a:lnTo>
                        <a:lnTo>
                          <a:pt x="168" y="130"/>
                        </a:lnTo>
                        <a:lnTo>
                          <a:pt x="168" y="128"/>
                        </a:lnTo>
                        <a:lnTo>
                          <a:pt x="160" y="124"/>
                        </a:lnTo>
                        <a:lnTo>
                          <a:pt x="166" y="122"/>
                        </a:lnTo>
                        <a:lnTo>
                          <a:pt x="164" y="108"/>
                        </a:lnTo>
                        <a:lnTo>
                          <a:pt x="166" y="100"/>
                        </a:lnTo>
                        <a:lnTo>
                          <a:pt x="168" y="90"/>
                        </a:lnTo>
                        <a:lnTo>
                          <a:pt x="168" y="79"/>
                        </a:lnTo>
                        <a:lnTo>
                          <a:pt x="168" y="63"/>
                        </a:lnTo>
                        <a:lnTo>
                          <a:pt x="175" y="63"/>
                        </a:lnTo>
                        <a:lnTo>
                          <a:pt x="175" y="59"/>
                        </a:lnTo>
                        <a:lnTo>
                          <a:pt x="175" y="55"/>
                        </a:lnTo>
                        <a:lnTo>
                          <a:pt x="179" y="55"/>
                        </a:lnTo>
                        <a:lnTo>
                          <a:pt x="179" y="51"/>
                        </a:lnTo>
                        <a:lnTo>
                          <a:pt x="185" y="43"/>
                        </a:lnTo>
                        <a:lnTo>
                          <a:pt x="183" y="24"/>
                        </a:lnTo>
                        <a:lnTo>
                          <a:pt x="179" y="22"/>
                        </a:lnTo>
                        <a:lnTo>
                          <a:pt x="177" y="14"/>
                        </a:lnTo>
                        <a:lnTo>
                          <a:pt x="177" y="10"/>
                        </a:lnTo>
                        <a:lnTo>
                          <a:pt x="175" y="6"/>
                        </a:lnTo>
                        <a:lnTo>
                          <a:pt x="166" y="4"/>
                        </a:lnTo>
                        <a:lnTo>
                          <a:pt x="166" y="2"/>
                        </a:lnTo>
                        <a:lnTo>
                          <a:pt x="16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63" name="Freeform 801"/>
                  <p:cNvSpPr>
                    <a:spLocks/>
                  </p:cNvSpPr>
                  <p:nvPr/>
                </p:nvSpPr>
                <p:spPr bwMode="auto">
                  <a:xfrm>
                    <a:off x="8761413" y="3117850"/>
                    <a:ext cx="155575" cy="150813"/>
                  </a:xfrm>
                  <a:custGeom>
                    <a:avLst/>
                    <a:gdLst/>
                    <a:ahLst/>
                    <a:cxnLst>
                      <a:cxn ang="0">
                        <a:pos x="33" y="0"/>
                      </a:cxn>
                      <a:cxn ang="0">
                        <a:pos x="27" y="8"/>
                      </a:cxn>
                      <a:cxn ang="0">
                        <a:pos x="29" y="18"/>
                      </a:cxn>
                      <a:cxn ang="0">
                        <a:pos x="33" y="26"/>
                      </a:cxn>
                      <a:cxn ang="0">
                        <a:pos x="29" y="40"/>
                      </a:cxn>
                      <a:cxn ang="0">
                        <a:pos x="25" y="46"/>
                      </a:cxn>
                      <a:cxn ang="0">
                        <a:pos x="27" y="58"/>
                      </a:cxn>
                      <a:cxn ang="0">
                        <a:pos x="25" y="60"/>
                      </a:cxn>
                      <a:cxn ang="0">
                        <a:pos x="16" y="58"/>
                      </a:cxn>
                      <a:cxn ang="0">
                        <a:pos x="8" y="58"/>
                      </a:cxn>
                      <a:cxn ang="0">
                        <a:pos x="8" y="65"/>
                      </a:cxn>
                      <a:cxn ang="0">
                        <a:pos x="0" y="77"/>
                      </a:cxn>
                      <a:cxn ang="0">
                        <a:pos x="6" y="95"/>
                      </a:cxn>
                      <a:cxn ang="0">
                        <a:pos x="10" y="95"/>
                      </a:cxn>
                      <a:cxn ang="0">
                        <a:pos x="25" y="89"/>
                      </a:cxn>
                      <a:cxn ang="0">
                        <a:pos x="14" y="75"/>
                      </a:cxn>
                      <a:cxn ang="0">
                        <a:pos x="20" y="71"/>
                      </a:cxn>
                      <a:cxn ang="0">
                        <a:pos x="25" y="75"/>
                      </a:cxn>
                      <a:cxn ang="0">
                        <a:pos x="29" y="71"/>
                      </a:cxn>
                      <a:cxn ang="0">
                        <a:pos x="35" y="71"/>
                      </a:cxn>
                      <a:cxn ang="0">
                        <a:pos x="37" y="81"/>
                      </a:cxn>
                      <a:cxn ang="0">
                        <a:pos x="63" y="67"/>
                      </a:cxn>
                      <a:cxn ang="0">
                        <a:pos x="77" y="62"/>
                      </a:cxn>
                      <a:cxn ang="0">
                        <a:pos x="83" y="65"/>
                      </a:cxn>
                      <a:cxn ang="0">
                        <a:pos x="92" y="62"/>
                      </a:cxn>
                      <a:cxn ang="0">
                        <a:pos x="98" y="58"/>
                      </a:cxn>
                      <a:cxn ang="0">
                        <a:pos x="94" y="52"/>
                      </a:cxn>
                      <a:cxn ang="0">
                        <a:pos x="90" y="50"/>
                      </a:cxn>
                      <a:cxn ang="0">
                        <a:pos x="83" y="42"/>
                      </a:cxn>
                      <a:cxn ang="0">
                        <a:pos x="75" y="36"/>
                      </a:cxn>
                      <a:cxn ang="0">
                        <a:pos x="61" y="38"/>
                      </a:cxn>
                      <a:cxn ang="0">
                        <a:pos x="53" y="28"/>
                      </a:cxn>
                      <a:cxn ang="0">
                        <a:pos x="39" y="12"/>
                      </a:cxn>
                      <a:cxn ang="0">
                        <a:pos x="33" y="0"/>
                      </a:cxn>
                    </a:cxnLst>
                    <a:rect l="0" t="0" r="r" b="b"/>
                    <a:pathLst>
                      <a:path w="98" h="95">
                        <a:moveTo>
                          <a:pt x="33" y="0"/>
                        </a:moveTo>
                        <a:lnTo>
                          <a:pt x="33" y="0"/>
                        </a:lnTo>
                        <a:lnTo>
                          <a:pt x="27" y="6"/>
                        </a:lnTo>
                        <a:lnTo>
                          <a:pt x="27" y="8"/>
                        </a:lnTo>
                        <a:lnTo>
                          <a:pt x="27" y="12"/>
                        </a:lnTo>
                        <a:lnTo>
                          <a:pt x="29" y="18"/>
                        </a:lnTo>
                        <a:lnTo>
                          <a:pt x="35" y="20"/>
                        </a:lnTo>
                        <a:lnTo>
                          <a:pt x="33" y="26"/>
                        </a:lnTo>
                        <a:lnTo>
                          <a:pt x="29" y="30"/>
                        </a:lnTo>
                        <a:lnTo>
                          <a:pt x="29" y="40"/>
                        </a:lnTo>
                        <a:lnTo>
                          <a:pt x="27" y="42"/>
                        </a:lnTo>
                        <a:lnTo>
                          <a:pt x="25" y="46"/>
                        </a:lnTo>
                        <a:lnTo>
                          <a:pt x="25" y="50"/>
                        </a:lnTo>
                        <a:lnTo>
                          <a:pt x="27" y="58"/>
                        </a:lnTo>
                        <a:lnTo>
                          <a:pt x="27" y="60"/>
                        </a:lnTo>
                        <a:lnTo>
                          <a:pt x="25" y="60"/>
                        </a:lnTo>
                        <a:lnTo>
                          <a:pt x="18" y="60"/>
                        </a:lnTo>
                        <a:lnTo>
                          <a:pt x="16" y="58"/>
                        </a:lnTo>
                        <a:lnTo>
                          <a:pt x="10" y="56"/>
                        </a:lnTo>
                        <a:lnTo>
                          <a:pt x="8" y="58"/>
                        </a:lnTo>
                        <a:lnTo>
                          <a:pt x="10" y="60"/>
                        </a:lnTo>
                        <a:lnTo>
                          <a:pt x="8" y="65"/>
                        </a:lnTo>
                        <a:lnTo>
                          <a:pt x="0" y="69"/>
                        </a:lnTo>
                        <a:lnTo>
                          <a:pt x="0" y="77"/>
                        </a:lnTo>
                        <a:lnTo>
                          <a:pt x="6" y="81"/>
                        </a:lnTo>
                        <a:lnTo>
                          <a:pt x="6" y="95"/>
                        </a:lnTo>
                        <a:lnTo>
                          <a:pt x="8" y="95"/>
                        </a:lnTo>
                        <a:lnTo>
                          <a:pt x="10" y="95"/>
                        </a:lnTo>
                        <a:lnTo>
                          <a:pt x="16" y="89"/>
                        </a:lnTo>
                        <a:lnTo>
                          <a:pt x="25" y="89"/>
                        </a:lnTo>
                        <a:lnTo>
                          <a:pt x="14" y="81"/>
                        </a:lnTo>
                        <a:lnTo>
                          <a:pt x="14" y="75"/>
                        </a:lnTo>
                        <a:lnTo>
                          <a:pt x="16" y="71"/>
                        </a:lnTo>
                        <a:lnTo>
                          <a:pt x="20" y="71"/>
                        </a:lnTo>
                        <a:lnTo>
                          <a:pt x="24" y="75"/>
                        </a:lnTo>
                        <a:lnTo>
                          <a:pt x="25" y="75"/>
                        </a:lnTo>
                        <a:lnTo>
                          <a:pt x="27" y="71"/>
                        </a:lnTo>
                        <a:lnTo>
                          <a:pt x="29" y="71"/>
                        </a:lnTo>
                        <a:lnTo>
                          <a:pt x="33" y="71"/>
                        </a:lnTo>
                        <a:lnTo>
                          <a:pt x="35" y="71"/>
                        </a:lnTo>
                        <a:lnTo>
                          <a:pt x="37" y="77"/>
                        </a:lnTo>
                        <a:lnTo>
                          <a:pt x="37" y="81"/>
                        </a:lnTo>
                        <a:lnTo>
                          <a:pt x="57" y="81"/>
                        </a:lnTo>
                        <a:lnTo>
                          <a:pt x="63" y="67"/>
                        </a:lnTo>
                        <a:lnTo>
                          <a:pt x="71" y="65"/>
                        </a:lnTo>
                        <a:lnTo>
                          <a:pt x="77" y="62"/>
                        </a:lnTo>
                        <a:lnTo>
                          <a:pt x="81" y="67"/>
                        </a:lnTo>
                        <a:lnTo>
                          <a:pt x="83" y="65"/>
                        </a:lnTo>
                        <a:lnTo>
                          <a:pt x="83" y="62"/>
                        </a:lnTo>
                        <a:lnTo>
                          <a:pt x="92" y="62"/>
                        </a:lnTo>
                        <a:lnTo>
                          <a:pt x="98" y="60"/>
                        </a:lnTo>
                        <a:lnTo>
                          <a:pt x="98" y="58"/>
                        </a:lnTo>
                        <a:lnTo>
                          <a:pt x="94" y="56"/>
                        </a:lnTo>
                        <a:lnTo>
                          <a:pt x="94" y="52"/>
                        </a:lnTo>
                        <a:lnTo>
                          <a:pt x="90" y="52"/>
                        </a:lnTo>
                        <a:lnTo>
                          <a:pt x="90" y="50"/>
                        </a:lnTo>
                        <a:lnTo>
                          <a:pt x="92" y="42"/>
                        </a:lnTo>
                        <a:lnTo>
                          <a:pt x="83" y="42"/>
                        </a:lnTo>
                        <a:lnTo>
                          <a:pt x="81" y="40"/>
                        </a:lnTo>
                        <a:lnTo>
                          <a:pt x="75" y="36"/>
                        </a:lnTo>
                        <a:lnTo>
                          <a:pt x="67" y="38"/>
                        </a:lnTo>
                        <a:lnTo>
                          <a:pt x="61" y="38"/>
                        </a:lnTo>
                        <a:lnTo>
                          <a:pt x="57" y="38"/>
                        </a:lnTo>
                        <a:lnTo>
                          <a:pt x="53" y="28"/>
                        </a:lnTo>
                        <a:lnTo>
                          <a:pt x="47" y="16"/>
                        </a:lnTo>
                        <a:lnTo>
                          <a:pt x="39" y="12"/>
                        </a:lnTo>
                        <a:lnTo>
                          <a:pt x="37" y="6"/>
                        </a:lnTo>
                        <a:lnTo>
                          <a:pt x="33" y="0"/>
                        </a:lnTo>
                        <a:close/>
                      </a:path>
                    </a:pathLst>
                  </a:custGeom>
                  <a:grpFill/>
                  <a:ln w="9525">
                    <a:solidFill>
                      <a:schemeClr val="bg1">
                        <a:lumMod val="50000"/>
                      </a:schemeClr>
                    </a:solidFill>
                    <a:round/>
                    <a:headEnd/>
                    <a:tailEnd/>
                  </a:ln>
                </p:spPr>
                <p:txBody>
                  <a:bodyPr/>
                  <a:lstStyle/>
                  <a:p>
                    <a:pPr>
                      <a:defRPr/>
                    </a:pPr>
                    <a:endParaRPr lang="en-GB" dirty="0"/>
                  </a:p>
                </p:txBody>
              </p:sp>
            </p:grpSp>
            <p:sp>
              <p:nvSpPr>
                <p:cNvPr id="1051" name="Freeform 802"/>
                <p:cNvSpPr>
                  <a:spLocks/>
                </p:cNvSpPr>
                <p:nvPr/>
              </p:nvSpPr>
              <p:spPr bwMode="auto">
                <a:xfrm>
                  <a:off x="8761413" y="3117850"/>
                  <a:ext cx="155575" cy="150813"/>
                </a:xfrm>
                <a:custGeom>
                  <a:avLst/>
                  <a:gdLst/>
                  <a:ahLst/>
                  <a:cxnLst>
                    <a:cxn ang="0">
                      <a:pos x="33" y="0"/>
                    </a:cxn>
                    <a:cxn ang="0">
                      <a:pos x="27" y="8"/>
                    </a:cxn>
                    <a:cxn ang="0">
                      <a:pos x="29" y="18"/>
                    </a:cxn>
                    <a:cxn ang="0">
                      <a:pos x="33" y="26"/>
                    </a:cxn>
                    <a:cxn ang="0">
                      <a:pos x="29" y="40"/>
                    </a:cxn>
                    <a:cxn ang="0">
                      <a:pos x="25" y="46"/>
                    </a:cxn>
                    <a:cxn ang="0">
                      <a:pos x="27" y="58"/>
                    </a:cxn>
                    <a:cxn ang="0">
                      <a:pos x="25" y="60"/>
                    </a:cxn>
                    <a:cxn ang="0">
                      <a:pos x="16" y="58"/>
                    </a:cxn>
                    <a:cxn ang="0">
                      <a:pos x="8" y="58"/>
                    </a:cxn>
                    <a:cxn ang="0">
                      <a:pos x="8" y="65"/>
                    </a:cxn>
                    <a:cxn ang="0">
                      <a:pos x="0" y="77"/>
                    </a:cxn>
                    <a:cxn ang="0">
                      <a:pos x="6" y="95"/>
                    </a:cxn>
                    <a:cxn ang="0">
                      <a:pos x="10" y="95"/>
                    </a:cxn>
                    <a:cxn ang="0">
                      <a:pos x="25" y="89"/>
                    </a:cxn>
                    <a:cxn ang="0">
                      <a:pos x="14" y="75"/>
                    </a:cxn>
                    <a:cxn ang="0">
                      <a:pos x="20" y="71"/>
                    </a:cxn>
                    <a:cxn ang="0">
                      <a:pos x="25" y="75"/>
                    </a:cxn>
                    <a:cxn ang="0">
                      <a:pos x="29" y="71"/>
                    </a:cxn>
                    <a:cxn ang="0">
                      <a:pos x="35" y="71"/>
                    </a:cxn>
                    <a:cxn ang="0">
                      <a:pos x="37" y="81"/>
                    </a:cxn>
                    <a:cxn ang="0">
                      <a:pos x="63" y="67"/>
                    </a:cxn>
                    <a:cxn ang="0">
                      <a:pos x="77" y="62"/>
                    </a:cxn>
                    <a:cxn ang="0">
                      <a:pos x="83" y="65"/>
                    </a:cxn>
                    <a:cxn ang="0">
                      <a:pos x="92" y="62"/>
                    </a:cxn>
                    <a:cxn ang="0">
                      <a:pos x="98" y="58"/>
                    </a:cxn>
                    <a:cxn ang="0">
                      <a:pos x="94" y="52"/>
                    </a:cxn>
                    <a:cxn ang="0">
                      <a:pos x="90" y="50"/>
                    </a:cxn>
                    <a:cxn ang="0">
                      <a:pos x="83" y="42"/>
                    </a:cxn>
                    <a:cxn ang="0">
                      <a:pos x="75" y="36"/>
                    </a:cxn>
                    <a:cxn ang="0">
                      <a:pos x="61" y="38"/>
                    </a:cxn>
                    <a:cxn ang="0">
                      <a:pos x="53" y="28"/>
                    </a:cxn>
                    <a:cxn ang="0">
                      <a:pos x="39" y="12"/>
                    </a:cxn>
                    <a:cxn ang="0">
                      <a:pos x="33" y="0"/>
                    </a:cxn>
                  </a:cxnLst>
                  <a:rect l="0" t="0" r="r" b="b"/>
                  <a:pathLst>
                    <a:path w="98" h="95">
                      <a:moveTo>
                        <a:pt x="33" y="0"/>
                      </a:moveTo>
                      <a:lnTo>
                        <a:pt x="33" y="0"/>
                      </a:lnTo>
                      <a:lnTo>
                        <a:pt x="27" y="6"/>
                      </a:lnTo>
                      <a:lnTo>
                        <a:pt x="27" y="8"/>
                      </a:lnTo>
                      <a:lnTo>
                        <a:pt x="27" y="12"/>
                      </a:lnTo>
                      <a:lnTo>
                        <a:pt x="29" y="18"/>
                      </a:lnTo>
                      <a:lnTo>
                        <a:pt x="35" y="20"/>
                      </a:lnTo>
                      <a:lnTo>
                        <a:pt x="33" y="26"/>
                      </a:lnTo>
                      <a:lnTo>
                        <a:pt x="29" y="30"/>
                      </a:lnTo>
                      <a:lnTo>
                        <a:pt x="29" y="40"/>
                      </a:lnTo>
                      <a:lnTo>
                        <a:pt x="27" y="42"/>
                      </a:lnTo>
                      <a:lnTo>
                        <a:pt x="25" y="46"/>
                      </a:lnTo>
                      <a:lnTo>
                        <a:pt x="25" y="50"/>
                      </a:lnTo>
                      <a:lnTo>
                        <a:pt x="27" y="58"/>
                      </a:lnTo>
                      <a:lnTo>
                        <a:pt x="27" y="60"/>
                      </a:lnTo>
                      <a:lnTo>
                        <a:pt x="25" y="60"/>
                      </a:lnTo>
                      <a:lnTo>
                        <a:pt x="18" y="60"/>
                      </a:lnTo>
                      <a:lnTo>
                        <a:pt x="16" y="58"/>
                      </a:lnTo>
                      <a:lnTo>
                        <a:pt x="10" y="56"/>
                      </a:lnTo>
                      <a:lnTo>
                        <a:pt x="8" y="58"/>
                      </a:lnTo>
                      <a:lnTo>
                        <a:pt x="10" y="60"/>
                      </a:lnTo>
                      <a:lnTo>
                        <a:pt x="8" y="65"/>
                      </a:lnTo>
                      <a:lnTo>
                        <a:pt x="0" y="69"/>
                      </a:lnTo>
                      <a:lnTo>
                        <a:pt x="0" y="77"/>
                      </a:lnTo>
                      <a:lnTo>
                        <a:pt x="6" y="81"/>
                      </a:lnTo>
                      <a:lnTo>
                        <a:pt x="6" y="95"/>
                      </a:lnTo>
                      <a:lnTo>
                        <a:pt x="8" y="95"/>
                      </a:lnTo>
                      <a:lnTo>
                        <a:pt x="10" y="95"/>
                      </a:lnTo>
                      <a:lnTo>
                        <a:pt x="16" y="89"/>
                      </a:lnTo>
                      <a:lnTo>
                        <a:pt x="25" y="89"/>
                      </a:lnTo>
                      <a:lnTo>
                        <a:pt x="14" y="81"/>
                      </a:lnTo>
                      <a:lnTo>
                        <a:pt x="14" y="75"/>
                      </a:lnTo>
                      <a:lnTo>
                        <a:pt x="16" y="71"/>
                      </a:lnTo>
                      <a:lnTo>
                        <a:pt x="20" y="71"/>
                      </a:lnTo>
                      <a:lnTo>
                        <a:pt x="24" y="75"/>
                      </a:lnTo>
                      <a:lnTo>
                        <a:pt x="25" y="75"/>
                      </a:lnTo>
                      <a:lnTo>
                        <a:pt x="27" y="71"/>
                      </a:lnTo>
                      <a:lnTo>
                        <a:pt x="29" y="71"/>
                      </a:lnTo>
                      <a:lnTo>
                        <a:pt x="33" y="71"/>
                      </a:lnTo>
                      <a:lnTo>
                        <a:pt x="35" y="71"/>
                      </a:lnTo>
                      <a:lnTo>
                        <a:pt x="37" y="77"/>
                      </a:lnTo>
                      <a:lnTo>
                        <a:pt x="37" y="81"/>
                      </a:lnTo>
                      <a:lnTo>
                        <a:pt x="57" y="81"/>
                      </a:lnTo>
                      <a:lnTo>
                        <a:pt x="63" y="67"/>
                      </a:lnTo>
                      <a:lnTo>
                        <a:pt x="71" y="65"/>
                      </a:lnTo>
                      <a:lnTo>
                        <a:pt x="77" y="62"/>
                      </a:lnTo>
                      <a:lnTo>
                        <a:pt x="81" y="67"/>
                      </a:lnTo>
                      <a:lnTo>
                        <a:pt x="83" y="65"/>
                      </a:lnTo>
                      <a:lnTo>
                        <a:pt x="83" y="62"/>
                      </a:lnTo>
                      <a:lnTo>
                        <a:pt x="92" y="62"/>
                      </a:lnTo>
                      <a:lnTo>
                        <a:pt x="98" y="60"/>
                      </a:lnTo>
                      <a:lnTo>
                        <a:pt x="98" y="58"/>
                      </a:lnTo>
                      <a:lnTo>
                        <a:pt x="94" y="56"/>
                      </a:lnTo>
                      <a:lnTo>
                        <a:pt x="94" y="52"/>
                      </a:lnTo>
                      <a:lnTo>
                        <a:pt x="90" y="52"/>
                      </a:lnTo>
                      <a:lnTo>
                        <a:pt x="90" y="50"/>
                      </a:lnTo>
                      <a:lnTo>
                        <a:pt x="92" y="42"/>
                      </a:lnTo>
                      <a:lnTo>
                        <a:pt x="83" y="42"/>
                      </a:lnTo>
                      <a:lnTo>
                        <a:pt x="81" y="40"/>
                      </a:lnTo>
                      <a:lnTo>
                        <a:pt x="75" y="36"/>
                      </a:lnTo>
                      <a:lnTo>
                        <a:pt x="67" y="38"/>
                      </a:lnTo>
                      <a:lnTo>
                        <a:pt x="61" y="38"/>
                      </a:lnTo>
                      <a:lnTo>
                        <a:pt x="57" y="38"/>
                      </a:lnTo>
                      <a:lnTo>
                        <a:pt x="53" y="28"/>
                      </a:lnTo>
                      <a:lnTo>
                        <a:pt x="47" y="16"/>
                      </a:lnTo>
                      <a:lnTo>
                        <a:pt x="39" y="12"/>
                      </a:lnTo>
                      <a:lnTo>
                        <a:pt x="37" y="6"/>
                      </a:lnTo>
                      <a:lnTo>
                        <a:pt x="33"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1033" name="Freeform 803"/>
              <p:cNvSpPr>
                <a:spLocks/>
              </p:cNvSpPr>
              <p:nvPr/>
            </p:nvSpPr>
            <p:spPr bwMode="auto">
              <a:xfrm>
                <a:off x="3506788" y="5680075"/>
                <a:ext cx="147638" cy="171450"/>
              </a:xfrm>
              <a:custGeom>
                <a:avLst/>
                <a:gdLst/>
                <a:ahLst/>
                <a:cxnLst>
                  <a:cxn ang="0">
                    <a:pos x="85" y="75"/>
                  </a:cxn>
                  <a:cxn ang="0">
                    <a:pos x="85" y="73"/>
                  </a:cxn>
                  <a:cxn ang="0">
                    <a:pos x="93" y="59"/>
                  </a:cxn>
                  <a:cxn ang="0">
                    <a:pos x="89" y="59"/>
                  </a:cxn>
                  <a:cxn ang="0">
                    <a:pos x="85" y="55"/>
                  </a:cxn>
                  <a:cxn ang="0">
                    <a:pos x="79" y="49"/>
                  </a:cxn>
                  <a:cxn ang="0">
                    <a:pos x="77" y="45"/>
                  </a:cxn>
                  <a:cxn ang="0">
                    <a:pos x="75" y="41"/>
                  </a:cxn>
                  <a:cxn ang="0">
                    <a:pos x="71" y="39"/>
                  </a:cxn>
                  <a:cxn ang="0">
                    <a:pos x="63" y="37"/>
                  </a:cxn>
                  <a:cxn ang="0">
                    <a:pos x="59" y="32"/>
                  </a:cxn>
                  <a:cxn ang="0">
                    <a:pos x="53" y="26"/>
                  </a:cxn>
                  <a:cxn ang="0">
                    <a:pos x="51" y="24"/>
                  </a:cxn>
                  <a:cxn ang="0">
                    <a:pos x="49" y="24"/>
                  </a:cxn>
                  <a:cxn ang="0">
                    <a:pos x="45" y="24"/>
                  </a:cxn>
                  <a:cxn ang="0">
                    <a:pos x="43" y="22"/>
                  </a:cxn>
                  <a:cxn ang="0">
                    <a:pos x="40" y="12"/>
                  </a:cxn>
                  <a:cxn ang="0">
                    <a:pos x="26" y="0"/>
                  </a:cxn>
                  <a:cxn ang="0">
                    <a:pos x="14" y="6"/>
                  </a:cxn>
                  <a:cxn ang="0">
                    <a:pos x="10" y="8"/>
                  </a:cxn>
                  <a:cxn ang="0">
                    <a:pos x="8" y="14"/>
                  </a:cxn>
                  <a:cxn ang="0">
                    <a:pos x="8" y="20"/>
                  </a:cxn>
                  <a:cxn ang="0">
                    <a:pos x="8" y="24"/>
                  </a:cxn>
                  <a:cxn ang="0">
                    <a:pos x="6" y="26"/>
                  </a:cxn>
                  <a:cxn ang="0">
                    <a:pos x="6" y="30"/>
                  </a:cxn>
                  <a:cxn ang="0">
                    <a:pos x="2" y="32"/>
                  </a:cxn>
                  <a:cxn ang="0">
                    <a:pos x="2" y="37"/>
                  </a:cxn>
                  <a:cxn ang="0">
                    <a:pos x="2" y="41"/>
                  </a:cxn>
                  <a:cxn ang="0">
                    <a:pos x="0" y="45"/>
                  </a:cxn>
                  <a:cxn ang="0">
                    <a:pos x="0" y="47"/>
                  </a:cxn>
                  <a:cxn ang="0">
                    <a:pos x="0" y="57"/>
                  </a:cxn>
                  <a:cxn ang="0">
                    <a:pos x="0" y="63"/>
                  </a:cxn>
                  <a:cxn ang="0">
                    <a:pos x="0" y="77"/>
                  </a:cxn>
                  <a:cxn ang="0">
                    <a:pos x="0" y="85"/>
                  </a:cxn>
                  <a:cxn ang="0">
                    <a:pos x="2" y="93"/>
                  </a:cxn>
                  <a:cxn ang="0">
                    <a:pos x="6" y="93"/>
                  </a:cxn>
                  <a:cxn ang="0">
                    <a:pos x="10" y="97"/>
                  </a:cxn>
                  <a:cxn ang="0">
                    <a:pos x="16" y="97"/>
                  </a:cxn>
                  <a:cxn ang="0">
                    <a:pos x="20" y="102"/>
                  </a:cxn>
                  <a:cxn ang="0">
                    <a:pos x="24" y="102"/>
                  </a:cxn>
                  <a:cxn ang="0">
                    <a:pos x="32" y="106"/>
                  </a:cxn>
                  <a:cxn ang="0">
                    <a:pos x="32" y="108"/>
                  </a:cxn>
                  <a:cxn ang="0">
                    <a:pos x="40" y="106"/>
                  </a:cxn>
                  <a:cxn ang="0">
                    <a:pos x="42" y="106"/>
                  </a:cxn>
                  <a:cxn ang="0">
                    <a:pos x="49" y="106"/>
                  </a:cxn>
                  <a:cxn ang="0">
                    <a:pos x="51" y="108"/>
                  </a:cxn>
                  <a:cxn ang="0">
                    <a:pos x="63" y="106"/>
                  </a:cxn>
                  <a:cxn ang="0">
                    <a:pos x="75" y="100"/>
                  </a:cxn>
                  <a:cxn ang="0">
                    <a:pos x="75" y="99"/>
                  </a:cxn>
                  <a:cxn ang="0">
                    <a:pos x="79" y="91"/>
                  </a:cxn>
                  <a:cxn ang="0">
                    <a:pos x="83" y="83"/>
                  </a:cxn>
                  <a:cxn ang="0">
                    <a:pos x="87" y="77"/>
                  </a:cxn>
                  <a:cxn ang="0">
                    <a:pos x="85" y="75"/>
                  </a:cxn>
                  <a:cxn ang="0">
                    <a:pos x="85" y="75"/>
                  </a:cxn>
                </a:cxnLst>
                <a:rect l="0" t="0" r="r" b="b"/>
                <a:pathLst>
                  <a:path w="93" h="108">
                    <a:moveTo>
                      <a:pt x="85" y="75"/>
                    </a:moveTo>
                    <a:lnTo>
                      <a:pt x="85" y="73"/>
                    </a:lnTo>
                    <a:lnTo>
                      <a:pt x="93" y="59"/>
                    </a:lnTo>
                    <a:lnTo>
                      <a:pt x="89" y="59"/>
                    </a:lnTo>
                    <a:lnTo>
                      <a:pt x="85" y="55"/>
                    </a:lnTo>
                    <a:lnTo>
                      <a:pt x="79" y="49"/>
                    </a:lnTo>
                    <a:lnTo>
                      <a:pt x="77" y="45"/>
                    </a:lnTo>
                    <a:lnTo>
                      <a:pt x="75" y="41"/>
                    </a:lnTo>
                    <a:lnTo>
                      <a:pt x="71" y="39"/>
                    </a:lnTo>
                    <a:lnTo>
                      <a:pt x="63" y="37"/>
                    </a:lnTo>
                    <a:lnTo>
                      <a:pt x="59" y="32"/>
                    </a:lnTo>
                    <a:lnTo>
                      <a:pt x="53" y="26"/>
                    </a:lnTo>
                    <a:lnTo>
                      <a:pt x="51" y="24"/>
                    </a:lnTo>
                    <a:lnTo>
                      <a:pt x="49" y="24"/>
                    </a:lnTo>
                    <a:lnTo>
                      <a:pt x="45" y="24"/>
                    </a:lnTo>
                    <a:lnTo>
                      <a:pt x="43" y="22"/>
                    </a:lnTo>
                    <a:lnTo>
                      <a:pt x="40" y="12"/>
                    </a:lnTo>
                    <a:lnTo>
                      <a:pt x="26" y="0"/>
                    </a:lnTo>
                    <a:lnTo>
                      <a:pt x="14" y="6"/>
                    </a:lnTo>
                    <a:lnTo>
                      <a:pt x="10" y="8"/>
                    </a:lnTo>
                    <a:lnTo>
                      <a:pt x="8" y="14"/>
                    </a:lnTo>
                    <a:lnTo>
                      <a:pt x="8" y="20"/>
                    </a:lnTo>
                    <a:lnTo>
                      <a:pt x="8" y="24"/>
                    </a:lnTo>
                    <a:lnTo>
                      <a:pt x="6" y="26"/>
                    </a:lnTo>
                    <a:lnTo>
                      <a:pt x="6" y="30"/>
                    </a:lnTo>
                    <a:lnTo>
                      <a:pt x="2" y="32"/>
                    </a:lnTo>
                    <a:lnTo>
                      <a:pt x="2" y="37"/>
                    </a:lnTo>
                    <a:lnTo>
                      <a:pt x="2" y="41"/>
                    </a:lnTo>
                    <a:lnTo>
                      <a:pt x="0" y="45"/>
                    </a:lnTo>
                    <a:lnTo>
                      <a:pt x="0" y="47"/>
                    </a:lnTo>
                    <a:lnTo>
                      <a:pt x="0" y="57"/>
                    </a:lnTo>
                    <a:lnTo>
                      <a:pt x="0" y="63"/>
                    </a:lnTo>
                    <a:lnTo>
                      <a:pt x="0" y="77"/>
                    </a:lnTo>
                    <a:lnTo>
                      <a:pt x="0" y="85"/>
                    </a:lnTo>
                    <a:lnTo>
                      <a:pt x="2" y="93"/>
                    </a:lnTo>
                    <a:lnTo>
                      <a:pt x="6" y="93"/>
                    </a:lnTo>
                    <a:lnTo>
                      <a:pt x="10" y="97"/>
                    </a:lnTo>
                    <a:lnTo>
                      <a:pt x="16" y="97"/>
                    </a:lnTo>
                    <a:lnTo>
                      <a:pt x="20" y="102"/>
                    </a:lnTo>
                    <a:lnTo>
                      <a:pt x="24" y="102"/>
                    </a:lnTo>
                    <a:lnTo>
                      <a:pt x="32" y="106"/>
                    </a:lnTo>
                    <a:lnTo>
                      <a:pt x="32" y="108"/>
                    </a:lnTo>
                    <a:lnTo>
                      <a:pt x="40" y="106"/>
                    </a:lnTo>
                    <a:lnTo>
                      <a:pt x="42" y="106"/>
                    </a:lnTo>
                    <a:lnTo>
                      <a:pt x="49" y="106"/>
                    </a:lnTo>
                    <a:lnTo>
                      <a:pt x="51" y="108"/>
                    </a:lnTo>
                    <a:lnTo>
                      <a:pt x="63" y="106"/>
                    </a:lnTo>
                    <a:lnTo>
                      <a:pt x="75" y="100"/>
                    </a:lnTo>
                    <a:lnTo>
                      <a:pt x="75" y="99"/>
                    </a:lnTo>
                    <a:lnTo>
                      <a:pt x="79" y="91"/>
                    </a:lnTo>
                    <a:lnTo>
                      <a:pt x="83" y="83"/>
                    </a:lnTo>
                    <a:lnTo>
                      <a:pt x="87" y="77"/>
                    </a:lnTo>
                    <a:lnTo>
                      <a:pt x="85" y="75"/>
                    </a:lnTo>
                    <a:lnTo>
                      <a:pt x="85" y="75"/>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34" name="Freeform 804"/>
              <p:cNvSpPr>
                <a:spLocks/>
              </p:cNvSpPr>
              <p:nvPr/>
            </p:nvSpPr>
            <p:spPr bwMode="auto">
              <a:xfrm>
                <a:off x="6546850" y="3121025"/>
                <a:ext cx="441325" cy="312738"/>
              </a:xfrm>
              <a:custGeom>
                <a:avLst/>
                <a:gdLst/>
                <a:ahLst/>
                <a:cxnLst>
                  <a:cxn ang="0">
                    <a:pos x="242" y="75"/>
                  </a:cxn>
                  <a:cxn ang="0">
                    <a:pos x="223" y="79"/>
                  </a:cxn>
                  <a:cxn ang="0">
                    <a:pos x="213" y="87"/>
                  </a:cxn>
                  <a:cxn ang="0">
                    <a:pos x="197" y="99"/>
                  </a:cxn>
                  <a:cxn ang="0">
                    <a:pos x="191" y="99"/>
                  </a:cxn>
                  <a:cxn ang="0">
                    <a:pos x="164" y="93"/>
                  </a:cxn>
                  <a:cxn ang="0">
                    <a:pos x="160" y="85"/>
                  </a:cxn>
                  <a:cxn ang="0">
                    <a:pos x="154" y="77"/>
                  </a:cxn>
                  <a:cxn ang="0">
                    <a:pos x="136" y="69"/>
                  </a:cxn>
                  <a:cxn ang="0">
                    <a:pos x="95" y="46"/>
                  </a:cxn>
                  <a:cxn ang="0">
                    <a:pos x="83" y="44"/>
                  </a:cxn>
                  <a:cxn ang="0">
                    <a:pos x="65" y="48"/>
                  </a:cxn>
                  <a:cxn ang="0">
                    <a:pos x="57" y="50"/>
                  </a:cxn>
                  <a:cxn ang="0">
                    <a:pos x="55" y="50"/>
                  </a:cxn>
                  <a:cxn ang="0">
                    <a:pos x="37" y="38"/>
                  </a:cxn>
                  <a:cxn ang="0">
                    <a:pos x="36" y="26"/>
                  </a:cxn>
                  <a:cxn ang="0">
                    <a:pos x="43" y="2"/>
                  </a:cxn>
                  <a:cxn ang="0">
                    <a:pos x="10" y="8"/>
                  </a:cxn>
                  <a:cxn ang="0">
                    <a:pos x="18" y="89"/>
                  </a:cxn>
                  <a:cxn ang="0">
                    <a:pos x="28" y="75"/>
                  </a:cxn>
                  <a:cxn ang="0">
                    <a:pos x="45" y="67"/>
                  </a:cxn>
                  <a:cxn ang="0">
                    <a:pos x="61" y="99"/>
                  </a:cxn>
                  <a:cxn ang="0">
                    <a:pos x="75" y="105"/>
                  </a:cxn>
                  <a:cxn ang="0">
                    <a:pos x="102" y="113"/>
                  </a:cxn>
                  <a:cxn ang="0">
                    <a:pos x="116" y="138"/>
                  </a:cxn>
                  <a:cxn ang="0">
                    <a:pos x="140" y="162"/>
                  </a:cxn>
                  <a:cxn ang="0">
                    <a:pos x="168" y="168"/>
                  </a:cxn>
                  <a:cxn ang="0">
                    <a:pos x="168" y="182"/>
                  </a:cxn>
                  <a:cxn ang="0">
                    <a:pos x="187" y="195"/>
                  </a:cxn>
                  <a:cxn ang="0">
                    <a:pos x="203" y="182"/>
                  </a:cxn>
                  <a:cxn ang="0">
                    <a:pos x="201" y="168"/>
                  </a:cxn>
                  <a:cxn ang="0">
                    <a:pos x="195" y="158"/>
                  </a:cxn>
                  <a:cxn ang="0">
                    <a:pos x="185" y="148"/>
                  </a:cxn>
                  <a:cxn ang="0">
                    <a:pos x="197" y="146"/>
                  </a:cxn>
                  <a:cxn ang="0">
                    <a:pos x="213" y="136"/>
                  </a:cxn>
                  <a:cxn ang="0">
                    <a:pos x="213" y="128"/>
                  </a:cxn>
                  <a:cxn ang="0">
                    <a:pos x="215" y="119"/>
                  </a:cxn>
                  <a:cxn ang="0">
                    <a:pos x="221" y="109"/>
                  </a:cxn>
                  <a:cxn ang="0">
                    <a:pos x="233" y="115"/>
                  </a:cxn>
                  <a:cxn ang="0">
                    <a:pos x="246" y="117"/>
                  </a:cxn>
                  <a:cxn ang="0">
                    <a:pos x="242" y="128"/>
                  </a:cxn>
                  <a:cxn ang="0">
                    <a:pos x="260" y="125"/>
                  </a:cxn>
                  <a:cxn ang="0">
                    <a:pos x="278" y="107"/>
                  </a:cxn>
                  <a:cxn ang="0">
                    <a:pos x="262" y="101"/>
                  </a:cxn>
                  <a:cxn ang="0">
                    <a:pos x="256" y="95"/>
                  </a:cxn>
                  <a:cxn ang="0">
                    <a:pos x="242" y="95"/>
                  </a:cxn>
                  <a:cxn ang="0">
                    <a:pos x="238" y="89"/>
                  </a:cxn>
                  <a:cxn ang="0">
                    <a:pos x="250" y="75"/>
                  </a:cxn>
                  <a:cxn ang="0">
                    <a:pos x="250" y="73"/>
                  </a:cxn>
                </a:cxnLst>
                <a:rect l="0" t="0" r="r" b="b"/>
                <a:pathLst>
                  <a:path w="278" h="197">
                    <a:moveTo>
                      <a:pt x="250" y="73"/>
                    </a:moveTo>
                    <a:lnTo>
                      <a:pt x="250" y="73"/>
                    </a:lnTo>
                    <a:lnTo>
                      <a:pt x="248" y="73"/>
                    </a:lnTo>
                    <a:lnTo>
                      <a:pt x="242" y="75"/>
                    </a:lnTo>
                    <a:lnTo>
                      <a:pt x="238" y="77"/>
                    </a:lnTo>
                    <a:lnTo>
                      <a:pt x="233" y="77"/>
                    </a:lnTo>
                    <a:lnTo>
                      <a:pt x="225" y="79"/>
                    </a:lnTo>
                    <a:lnTo>
                      <a:pt x="223" y="79"/>
                    </a:lnTo>
                    <a:lnTo>
                      <a:pt x="223" y="83"/>
                    </a:lnTo>
                    <a:lnTo>
                      <a:pt x="221" y="85"/>
                    </a:lnTo>
                    <a:lnTo>
                      <a:pt x="219" y="85"/>
                    </a:lnTo>
                    <a:lnTo>
                      <a:pt x="213" y="87"/>
                    </a:lnTo>
                    <a:lnTo>
                      <a:pt x="211" y="89"/>
                    </a:lnTo>
                    <a:lnTo>
                      <a:pt x="209" y="93"/>
                    </a:lnTo>
                    <a:lnTo>
                      <a:pt x="209" y="97"/>
                    </a:lnTo>
                    <a:lnTo>
                      <a:pt x="197" y="99"/>
                    </a:lnTo>
                    <a:lnTo>
                      <a:pt x="197" y="105"/>
                    </a:lnTo>
                    <a:lnTo>
                      <a:pt x="191" y="107"/>
                    </a:lnTo>
                    <a:lnTo>
                      <a:pt x="191" y="105"/>
                    </a:lnTo>
                    <a:lnTo>
                      <a:pt x="191" y="99"/>
                    </a:lnTo>
                    <a:lnTo>
                      <a:pt x="183" y="95"/>
                    </a:lnTo>
                    <a:lnTo>
                      <a:pt x="177" y="95"/>
                    </a:lnTo>
                    <a:lnTo>
                      <a:pt x="169" y="95"/>
                    </a:lnTo>
                    <a:lnTo>
                      <a:pt x="164" y="93"/>
                    </a:lnTo>
                    <a:lnTo>
                      <a:pt x="160" y="93"/>
                    </a:lnTo>
                    <a:lnTo>
                      <a:pt x="160" y="89"/>
                    </a:lnTo>
                    <a:lnTo>
                      <a:pt x="164" y="85"/>
                    </a:lnTo>
                    <a:lnTo>
                      <a:pt x="160" y="85"/>
                    </a:lnTo>
                    <a:lnTo>
                      <a:pt x="160" y="83"/>
                    </a:lnTo>
                    <a:lnTo>
                      <a:pt x="158" y="83"/>
                    </a:lnTo>
                    <a:lnTo>
                      <a:pt x="158" y="77"/>
                    </a:lnTo>
                    <a:lnTo>
                      <a:pt x="154" y="77"/>
                    </a:lnTo>
                    <a:lnTo>
                      <a:pt x="148" y="77"/>
                    </a:lnTo>
                    <a:lnTo>
                      <a:pt x="142" y="75"/>
                    </a:lnTo>
                    <a:lnTo>
                      <a:pt x="138" y="65"/>
                    </a:lnTo>
                    <a:lnTo>
                      <a:pt x="136" y="69"/>
                    </a:lnTo>
                    <a:lnTo>
                      <a:pt x="116" y="65"/>
                    </a:lnTo>
                    <a:lnTo>
                      <a:pt x="102" y="65"/>
                    </a:lnTo>
                    <a:lnTo>
                      <a:pt x="99" y="65"/>
                    </a:lnTo>
                    <a:lnTo>
                      <a:pt x="95" y="46"/>
                    </a:lnTo>
                    <a:lnTo>
                      <a:pt x="93" y="40"/>
                    </a:lnTo>
                    <a:lnTo>
                      <a:pt x="93" y="36"/>
                    </a:lnTo>
                    <a:lnTo>
                      <a:pt x="89" y="36"/>
                    </a:lnTo>
                    <a:lnTo>
                      <a:pt x="83" y="44"/>
                    </a:lnTo>
                    <a:lnTo>
                      <a:pt x="79" y="50"/>
                    </a:lnTo>
                    <a:lnTo>
                      <a:pt x="71" y="54"/>
                    </a:lnTo>
                    <a:lnTo>
                      <a:pt x="63" y="54"/>
                    </a:lnTo>
                    <a:lnTo>
                      <a:pt x="65" y="48"/>
                    </a:lnTo>
                    <a:lnTo>
                      <a:pt x="65" y="46"/>
                    </a:lnTo>
                    <a:lnTo>
                      <a:pt x="63" y="44"/>
                    </a:lnTo>
                    <a:lnTo>
                      <a:pt x="61" y="46"/>
                    </a:lnTo>
                    <a:lnTo>
                      <a:pt x="57" y="50"/>
                    </a:lnTo>
                    <a:lnTo>
                      <a:pt x="55" y="60"/>
                    </a:lnTo>
                    <a:lnTo>
                      <a:pt x="51" y="56"/>
                    </a:lnTo>
                    <a:lnTo>
                      <a:pt x="55" y="54"/>
                    </a:lnTo>
                    <a:lnTo>
                      <a:pt x="55" y="50"/>
                    </a:lnTo>
                    <a:lnTo>
                      <a:pt x="55" y="44"/>
                    </a:lnTo>
                    <a:lnTo>
                      <a:pt x="51" y="40"/>
                    </a:lnTo>
                    <a:lnTo>
                      <a:pt x="37" y="46"/>
                    </a:lnTo>
                    <a:lnTo>
                      <a:pt x="37" y="38"/>
                    </a:lnTo>
                    <a:lnTo>
                      <a:pt x="36" y="36"/>
                    </a:lnTo>
                    <a:lnTo>
                      <a:pt x="37" y="34"/>
                    </a:lnTo>
                    <a:lnTo>
                      <a:pt x="36" y="30"/>
                    </a:lnTo>
                    <a:lnTo>
                      <a:pt x="36" y="26"/>
                    </a:lnTo>
                    <a:lnTo>
                      <a:pt x="37" y="20"/>
                    </a:lnTo>
                    <a:lnTo>
                      <a:pt x="37" y="16"/>
                    </a:lnTo>
                    <a:lnTo>
                      <a:pt x="37" y="8"/>
                    </a:lnTo>
                    <a:lnTo>
                      <a:pt x="43" y="2"/>
                    </a:lnTo>
                    <a:lnTo>
                      <a:pt x="36" y="0"/>
                    </a:lnTo>
                    <a:lnTo>
                      <a:pt x="28" y="2"/>
                    </a:lnTo>
                    <a:lnTo>
                      <a:pt x="20" y="2"/>
                    </a:lnTo>
                    <a:lnTo>
                      <a:pt x="10" y="8"/>
                    </a:lnTo>
                    <a:lnTo>
                      <a:pt x="4" y="10"/>
                    </a:lnTo>
                    <a:lnTo>
                      <a:pt x="0" y="89"/>
                    </a:lnTo>
                    <a:lnTo>
                      <a:pt x="18" y="93"/>
                    </a:lnTo>
                    <a:lnTo>
                      <a:pt x="18" y="89"/>
                    </a:lnTo>
                    <a:lnTo>
                      <a:pt x="16" y="85"/>
                    </a:lnTo>
                    <a:lnTo>
                      <a:pt x="16" y="77"/>
                    </a:lnTo>
                    <a:lnTo>
                      <a:pt x="18" y="75"/>
                    </a:lnTo>
                    <a:lnTo>
                      <a:pt x="28" y="75"/>
                    </a:lnTo>
                    <a:lnTo>
                      <a:pt x="32" y="69"/>
                    </a:lnTo>
                    <a:lnTo>
                      <a:pt x="36" y="65"/>
                    </a:lnTo>
                    <a:lnTo>
                      <a:pt x="41" y="65"/>
                    </a:lnTo>
                    <a:lnTo>
                      <a:pt x="45" y="67"/>
                    </a:lnTo>
                    <a:lnTo>
                      <a:pt x="47" y="77"/>
                    </a:lnTo>
                    <a:lnTo>
                      <a:pt x="51" y="89"/>
                    </a:lnTo>
                    <a:lnTo>
                      <a:pt x="61" y="93"/>
                    </a:lnTo>
                    <a:lnTo>
                      <a:pt x="61" y="99"/>
                    </a:lnTo>
                    <a:lnTo>
                      <a:pt x="57" y="105"/>
                    </a:lnTo>
                    <a:lnTo>
                      <a:pt x="61" y="107"/>
                    </a:lnTo>
                    <a:lnTo>
                      <a:pt x="67" y="109"/>
                    </a:lnTo>
                    <a:lnTo>
                      <a:pt x="75" y="105"/>
                    </a:lnTo>
                    <a:lnTo>
                      <a:pt x="81" y="101"/>
                    </a:lnTo>
                    <a:lnTo>
                      <a:pt x="91" y="101"/>
                    </a:lnTo>
                    <a:lnTo>
                      <a:pt x="99" y="101"/>
                    </a:lnTo>
                    <a:lnTo>
                      <a:pt x="102" y="113"/>
                    </a:lnTo>
                    <a:lnTo>
                      <a:pt x="102" y="119"/>
                    </a:lnTo>
                    <a:lnTo>
                      <a:pt x="108" y="125"/>
                    </a:lnTo>
                    <a:lnTo>
                      <a:pt x="112" y="128"/>
                    </a:lnTo>
                    <a:lnTo>
                      <a:pt x="116" y="138"/>
                    </a:lnTo>
                    <a:lnTo>
                      <a:pt x="120" y="144"/>
                    </a:lnTo>
                    <a:lnTo>
                      <a:pt x="128" y="146"/>
                    </a:lnTo>
                    <a:lnTo>
                      <a:pt x="136" y="154"/>
                    </a:lnTo>
                    <a:lnTo>
                      <a:pt x="140" y="162"/>
                    </a:lnTo>
                    <a:lnTo>
                      <a:pt x="150" y="158"/>
                    </a:lnTo>
                    <a:lnTo>
                      <a:pt x="156" y="164"/>
                    </a:lnTo>
                    <a:lnTo>
                      <a:pt x="164" y="164"/>
                    </a:lnTo>
                    <a:lnTo>
                      <a:pt x="168" y="168"/>
                    </a:lnTo>
                    <a:lnTo>
                      <a:pt x="175" y="168"/>
                    </a:lnTo>
                    <a:lnTo>
                      <a:pt x="177" y="172"/>
                    </a:lnTo>
                    <a:lnTo>
                      <a:pt x="168" y="176"/>
                    </a:lnTo>
                    <a:lnTo>
                      <a:pt x="168" y="182"/>
                    </a:lnTo>
                    <a:lnTo>
                      <a:pt x="168" y="192"/>
                    </a:lnTo>
                    <a:lnTo>
                      <a:pt x="175" y="192"/>
                    </a:lnTo>
                    <a:lnTo>
                      <a:pt x="181" y="197"/>
                    </a:lnTo>
                    <a:lnTo>
                      <a:pt x="187" y="195"/>
                    </a:lnTo>
                    <a:lnTo>
                      <a:pt x="195" y="195"/>
                    </a:lnTo>
                    <a:lnTo>
                      <a:pt x="197" y="186"/>
                    </a:lnTo>
                    <a:lnTo>
                      <a:pt x="201" y="184"/>
                    </a:lnTo>
                    <a:lnTo>
                      <a:pt x="203" y="182"/>
                    </a:lnTo>
                    <a:lnTo>
                      <a:pt x="205" y="176"/>
                    </a:lnTo>
                    <a:lnTo>
                      <a:pt x="203" y="174"/>
                    </a:lnTo>
                    <a:lnTo>
                      <a:pt x="201" y="172"/>
                    </a:lnTo>
                    <a:lnTo>
                      <a:pt x="201" y="168"/>
                    </a:lnTo>
                    <a:lnTo>
                      <a:pt x="205" y="162"/>
                    </a:lnTo>
                    <a:lnTo>
                      <a:pt x="205" y="158"/>
                    </a:lnTo>
                    <a:lnTo>
                      <a:pt x="203" y="158"/>
                    </a:lnTo>
                    <a:lnTo>
                      <a:pt x="195" y="158"/>
                    </a:lnTo>
                    <a:lnTo>
                      <a:pt x="193" y="158"/>
                    </a:lnTo>
                    <a:lnTo>
                      <a:pt x="187" y="154"/>
                    </a:lnTo>
                    <a:lnTo>
                      <a:pt x="185" y="152"/>
                    </a:lnTo>
                    <a:lnTo>
                      <a:pt x="185" y="148"/>
                    </a:lnTo>
                    <a:lnTo>
                      <a:pt x="191" y="144"/>
                    </a:lnTo>
                    <a:lnTo>
                      <a:pt x="195" y="144"/>
                    </a:lnTo>
                    <a:lnTo>
                      <a:pt x="197" y="144"/>
                    </a:lnTo>
                    <a:lnTo>
                      <a:pt x="197" y="146"/>
                    </a:lnTo>
                    <a:lnTo>
                      <a:pt x="201" y="146"/>
                    </a:lnTo>
                    <a:lnTo>
                      <a:pt x="203" y="144"/>
                    </a:lnTo>
                    <a:lnTo>
                      <a:pt x="211" y="138"/>
                    </a:lnTo>
                    <a:lnTo>
                      <a:pt x="213" y="136"/>
                    </a:lnTo>
                    <a:lnTo>
                      <a:pt x="213" y="134"/>
                    </a:lnTo>
                    <a:lnTo>
                      <a:pt x="211" y="136"/>
                    </a:lnTo>
                    <a:lnTo>
                      <a:pt x="211" y="132"/>
                    </a:lnTo>
                    <a:lnTo>
                      <a:pt x="213" y="128"/>
                    </a:lnTo>
                    <a:lnTo>
                      <a:pt x="215" y="127"/>
                    </a:lnTo>
                    <a:lnTo>
                      <a:pt x="219" y="125"/>
                    </a:lnTo>
                    <a:lnTo>
                      <a:pt x="219" y="123"/>
                    </a:lnTo>
                    <a:lnTo>
                      <a:pt x="215" y="119"/>
                    </a:lnTo>
                    <a:lnTo>
                      <a:pt x="213" y="113"/>
                    </a:lnTo>
                    <a:lnTo>
                      <a:pt x="215" y="113"/>
                    </a:lnTo>
                    <a:lnTo>
                      <a:pt x="219" y="109"/>
                    </a:lnTo>
                    <a:lnTo>
                      <a:pt x="221" y="109"/>
                    </a:lnTo>
                    <a:lnTo>
                      <a:pt x="223" y="113"/>
                    </a:lnTo>
                    <a:lnTo>
                      <a:pt x="229" y="117"/>
                    </a:lnTo>
                    <a:lnTo>
                      <a:pt x="231" y="117"/>
                    </a:lnTo>
                    <a:lnTo>
                      <a:pt x="233" y="115"/>
                    </a:lnTo>
                    <a:lnTo>
                      <a:pt x="233" y="113"/>
                    </a:lnTo>
                    <a:lnTo>
                      <a:pt x="238" y="109"/>
                    </a:lnTo>
                    <a:lnTo>
                      <a:pt x="242" y="109"/>
                    </a:lnTo>
                    <a:lnTo>
                      <a:pt x="246" y="117"/>
                    </a:lnTo>
                    <a:lnTo>
                      <a:pt x="238" y="119"/>
                    </a:lnTo>
                    <a:lnTo>
                      <a:pt x="238" y="128"/>
                    </a:lnTo>
                    <a:lnTo>
                      <a:pt x="240" y="127"/>
                    </a:lnTo>
                    <a:lnTo>
                      <a:pt x="242" y="128"/>
                    </a:lnTo>
                    <a:lnTo>
                      <a:pt x="246" y="128"/>
                    </a:lnTo>
                    <a:lnTo>
                      <a:pt x="248" y="128"/>
                    </a:lnTo>
                    <a:lnTo>
                      <a:pt x="252" y="125"/>
                    </a:lnTo>
                    <a:lnTo>
                      <a:pt x="260" y="125"/>
                    </a:lnTo>
                    <a:lnTo>
                      <a:pt x="266" y="123"/>
                    </a:lnTo>
                    <a:lnTo>
                      <a:pt x="268" y="119"/>
                    </a:lnTo>
                    <a:lnTo>
                      <a:pt x="276" y="109"/>
                    </a:lnTo>
                    <a:lnTo>
                      <a:pt x="278" y="107"/>
                    </a:lnTo>
                    <a:lnTo>
                      <a:pt x="276" y="107"/>
                    </a:lnTo>
                    <a:lnTo>
                      <a:pt x="272" y="107"/>
                    </a:lnTo>
                    <a:lnTo>
                      <a:pt x="270" y="105"/>
                    </a:lnTo>
                    <a:lnTo>
                      <a:pt x="262" y="101"/>
                    </a:lnTo>
                    <a:lnTo>
                      <a:pt x="258" y="101"/>
                    </a:lnTo>
                    <a:lnTo>
                      <a:pt x="252" y="99"/>
                    </a:lnTo>
                    <a:lnTo>
                      <a:pt x="256" y="97"/>
                    </a:lnTo>
                    <a:lnTo>
                      <a:pt x="256" y="95"/>
                    </a:lnTo>
                    <a:lnTo>
                      <a:pt x="252" y="95"/>
                    </a:lnTo>
                    <a:lnTo>
                      <a:pt x="248" y="95"/>
                    </a:lnTo>
                    <a:lnTo>
                      <a:pt x="246" y="97"/>
                    </a:lnTo>
                    <a:lnTo>
                      <a:pt x="242" y="95"/>
                    </a:lnTo>
                    <a:lnTo>
                      <a:pt x="240" y="93"/>
                    </a:lnTo>
                    <a:lnTo>
                      <a:pt x="238" y="89"/>
                    </a:lnTo>
                    <a:lnTo>
                      <a:pt x="234" y="89"/>
                    </a:lnTo>
                    <a:lnTo>
                      <a:pt x="238" y="89"/>
                    </a:lnTo>
                    <a:lnTo>
                      <a:pt x="242" y="87"/>
                    </a:lnTo>
                    <a:lnTo>
                      <a:pt x="250" y="79"/>
                    </a:lnTo>
                    <a:lnTo>
                      <a:pt x="252" y="77"/>
                    </a:lnTo>
                    <a:lnTo>
                      <a:pt x="250" y="75"/>
                    </a:lnTo>
                    <a:lnTo>
                      <a:pt x="248" y="73"/>
                    </a:lnTo>
                    <a:lnTo>
                      <a:pt x="242" y="75"/>
                    </a:lnTo>
                    <a:lnTo>
                      <a:pt x="250" y="73"/>
                    </a:lnTo>
                    <a:lnTo>
                      <a:pt x="250" y="7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35" name="Freeform 808"/>
              <p:cNvSpPr>
                <a:spLocks/>
              </p:cNvSpPr>
              <p:nvPr/>
            </p:nvSpPr>
            <p:spPr bwMode="auto">
              <a:xfrm>
                <a:off x="6675438" y="3413125"/>
                <a:ext cx="352425" cy="277813"/>
              </a:xfrm>
              <a:custGeom>
                <a:avLst/>
                <a:gdLst/>
                <a:ahLst/>
                <a:cxnLst>
                  <a:cxn ang="0">
                    <a:pos x="222" y="21"/>
                  </a:cxn>
                  <a:cxn ang="0">
                    <a:pos x="213" y="27"/>
                  </a:cxn>
                  <a:cxn ang="0">
                    <a:pos x="193" y="29"/>
                  </a:cxn>
                  <a:cxn ang="0">
                    <a:pos x="163" y="45"/>
                  </a:cxn>
                  <a:cxn ang="0">
                    <a:pos x="157" y="57"/>
                  </a:cxn>
                  <a:cxn ang="0">
                    <a:pos x="157" y="75"/>
                  </a:cxn>
                  <a:cxn ang="0">
                    <a:pos x="142" y="75"/>
                  </a:cxn>
                  <a:cxn ang="0">
                    <a:pos x="146" y="86"/>
                  </a:cxn>
                  <a:cxn ang="0">
                    <a:pos x="138" y="100"/>
                  </a:cxn>
                  <a:cxn ang="0">
                    <a:pos x="136" y="116"/>
                  </a:cxn>
                  <a:cxn ang="0">
                    <a:pos x="122" y="116"/>
                  </a:cxn>
                  <a:cxn ang="0">
                    <a:pos x="114" y="116"/>
                  </a:cxn>
                  <a:cxn ang="0">
                    <a:pos x="112" y="128"/>
                  </a:cxn>
                  <a:cxn ang="0">
                    <a:pos x="104" y="136"/>
                  </a:cxn>
                  <a:cxn ang="0">
                    <a:pos x="90" y="147"/>
                  </a:cxn>
                  <a:cxn ang="0">
                    <a:pos x="79" y="159"/>
                  </a:cxn>
                  <a:cxn ang="0">
                    <a:pos x="67" y="169"/>
                  </a:cxn>
                  <a:cxn ang="0">
                    <a:pos x="57" y="171"/>
                  </a:cxn>
                  <a:cxn ang="0">
                    <a:pos x="33" y="171"/>
                  </a:cxn>
                  <a:cxn ang="0">
                    <a:pos x="12" y="165"/>
                  </a:cxn>
                  <a:cxn ang="0">
                    <a:pos x="29" y="140"/>
                  </a:cxn>
                  <a:cxn ang="0">
                    <a:pos x="12" y="132"/>
                  </a:cxn>
                  <a:cxn ang="0">
                    <a:pos x="10" y="120"/>
                  </a:cxn>
                  <a:cxn ang="0">
                    <a:pos x="0" y="104"/>
                  </a:cxn>
                  <a:cxn ang="0">
                    <a:pos x="4" y="90"/>
                  </a:cxn>
                  <a:cxn ang="0">
                    <a:pos x="0" y="84"/>
                  </a:cxn>
                  <a:cxn ang="0">
                    <a:pos x="4" y="65"/>
                  </a:cxn>
                  <a:cxn ang="0">
                    <a:pos x="14" y="61"/>
                  </a:cxn>
                  <a:cxn ang="0">
                    <a:pos x="20" y="47"/>
                  </a:cxn>
                  <a:cxn ang="0">
                    <a:pos x="31" y="47"/>
                  </a:cxn>
                  <a:cxn ang="0">
                    <a:pos x="51" y="41"/>
                  </a:cxn>
                  <a:cxn ang="0">
                    <a:pos x="59" y="25"/>
                  </a:cxn>
                  <a:cxn ang="0">
                    <a:pos x="61" y="9"/>
                  </a:cxn>
                  <a:cxn ang="0">
                    <a:pos x="67" y="0"/>
                  </a:cxn>
                  <a:cxn ang="0">
                    <a:pos x="79" y="6"/>
                  </a:cxn>
                  <a:cxn ang="0">
                    <a:pos x="94" y="8"/>
                  </a:cxn>
                  <a:cxn ang="0">
                    <a:pos x="106" y="11"/>
                  </a:cxn>
                  <a:cxn ang="0">
                    <a:pos x="124" y="11"/>
                  </a:cxn>
                  <a:cxn ang="0">
                    <a:pos x="136" y="6"/>
                  </a:cxn>
                  <a:cxn ang="0">
                    <a:pos x="146" y="2"/>
                  </a:cxn>
                  <a:cxn ang="0">
                    <a:pos x="152" y="15"/>
                  </a:cxn>
                  <a:cxn ang="0">
                    <a:pos x="148" y="31"/>
                  </a:cxn>
                  <a:cxn ang="0">
                    <a:pos x="163" y="37"/>
                  </a:cxn>
                  <a:cxn ang="0">
                    <a:pos x="175" y="25"/>
                  </a:cxn>
                  <a:cxn ang="0">
                    <a:pos x="193" y="17"/>
                  </a:cxn>
                  <a:cxn ang="0">
                    <a:pos x="211" y="17"/>
                  </a:cxn>
                  <a:cxn ang="0">
                    <a:pos x="222" y="17"/>
                  </a:cxn>
                </a:cxnLst>
                <a:rect l="0" t="0" r="r" b="b"/>
                <a:pathLst>
                  <a:path w="222" h="175">
                    <a:moveTo>
                      <a:pt x="222" y="17"/>
                    </a:moveTo>
                    <a:lnTo>
                      <a:pt x="222" y="21"/>
                    </a:lnTo>
                    <a:lnTo>
                      <a:pt x="220" y="27"/>
                    </a:lnTo>
                    <a:lnTo>
                      <a:pt x="213" y="27"/>
                    </a:lnTo>
                    <a:lnTo>
                      <a:pt x="203" y="27"/>
                    </a:lnTo>
                    <a:lnTo>
                      <a:pt x="193" y="29"/>
                    </a:lnTo>
                    <a:lnTo>
                      <a:pt x="179" y="31"/>
                    </a:lnTo>
                    <a:lnTo>
                      <a:pt x="163" y="45"/>
                    </a:lnTo>
                    <a:lnTo>
                      <a:pt x="163" y="55"/>
                    </a:lnTo>
                    <a:lnTo>
                      <a:pt x="157" y="57"/>
                    </a:lnTo>
                    <a:lnTo>
                      <a:pt x="159" y="65"/>
                    </a:lnTo>
                    <a:lnTo>
                      <a:pt x="157" y="75"/>
                    </a:lnTo>
                    <a:lnTo>
                      <a:pt x="150" y="76"/>
                    </a:lnTo>
                    <a:lnTo>
                      <a:pt x="142" y="75"/>
                    </a:lnTo>
                    <a:lnTo>
                      <a:pt x="140" y="80"/>
                    </a:lnTo>
                    <a:lnTo>
                      <a:pt x="146" y="86"/>
                    </a:lnTo>
                    <a:lnTo>
                      <a:pt x="146" y="96"/>
                    </a:lnTo>
                    <a:lnTo>
                      <a:pt x="138" y="100"/>
                    </a:lnTo>
                    <a:lnTo>
                      <a:pt x="138" y="108"/>
                    </a:lnTo>
                    <a:lnTo>
                      <a:pt x="136" y="116"/>
                    </a:lnTo>
                    <a:lnTo>
                      <a:pt x="130" y="118"/>
                    </a:lnTo>
                    <a:lnTo>
                      <a:pt x="122" y="116"/>
                    </a:lnTo>
                    <a:lnTo>
                      <a:pt x="120" y="110"/>
                    </a:lnTo>
                    <a:lnTo>
                      <a:pt x="114" y="116"/>
                    </a:lnTo>
                    <a:lnTo>
                      <a:pt x="106" y="120"/>
                    </a:lnTo>
                    <a:lnTo>
                      <a:pt x="112" y="128"/>
                    </a:lnTo>
                    <a:lnTo>
                      <a:pt x="110" y="132"/>
                    </a:lnTo>
                    <a:lnTo>
                      <a:pt x="104" y="136"/>
                    </a:lnTo>
                    <a:lnTo>
                      <a:pt x="100" y="132"/>
                    </a:lnTo>
                    <a:lnTo>
                      <a:pt x="90" y="147"/>
                    </a:lnTo>
                    <a:lnTo>
                      <a:pt x="79" y="151"/>
                    </a:lnTo>
                    <a:lnTo>
                      <a:pt x="79" y="159"/>
                    </a:lnTo>
                    <a:lnTo>
                      <a:pt x="77" y="167"/>
                    </a:lnTo>
                    <a:lnTo>
                      <a:pt x="67" y="169"/>
                    </a:lnTo>
                    <a:lnTo>
                      <a:pt x="65" y="175"/>
                    </a:lnTo>
                    <a:lnTo>
                      <a:pt x="57" y="171"/>
                    </a:lnTo>
                    <a:lnTo>
                      <a:pt x="41" y="171"/>
                    </a:lnTo>
                    <a:lnTo>
                      <a:pt x="33" y="171"/>
                    </a:lnTo>
                    <a:lnTo>
                      <a:pt x="29" y="175"/>
                    </a:lnTo>
                    <a:lnTo>
                      <a:pt x="12" y="165"/>
                    </a:lnTo>
                    <a:lnTo>
                      <a:pt x="29" y="145"/>
                    </a:lnTo>
                    <a:lnTo>
                      <a:pt x="29" y="140"/>
                    </a:lnTo>
                    <a:lnTo>
                      <a:pt x="27" y="136"/>
                    </a:lnTo>
                    <a:lnTo>
                      <a:pt x="12" y="132"/>
                    </a:lnTo>
                    <a:lnTo>
                      <a:pt x="10" y="130"/>
                    </a:lnTo>
                    <a:lnTo>
                      <a:pt x="10" y="120"/>
                    </a:lnTo>
                    <a:lnTo>
                      <a:pt x="8" y="110"/>
                    </a:lnTo>
                    <a:lnTo>
                      <a:pt x="0" y="104"/>
                    </a:lnTo>
                    <a:lnTo>
                      <a:pt x="0" y="96"/>
                    </a:lnTo>
                    <a:lnTo>
                      <a:pt x="4" y="90"/>
                    </a:lnTo>
                    <a:lnTo>
                      <a:pt x="0" y="88"/>
                    </a:lnTo>
                    <a:lnTo>
                      <a:pt x="0" y="84"/>
                    </a:lnTo>
                    <a:lnTo>
                      <a:pt x="0" y="71"/>
                    </a:lnTo>
                    <a:lnTo>
                      <a:pt x="4" y="65"/>
                    </a:lnTo>
                    <a:lnTo>
                      <a:pt x="8" y="61"/>
                    </a:lnTo>
                    <a:lnTo>
                      <a:pt x="14" y="61"/>
                    </a:lnTo>
                    <a:lnTo>
                      <a:pt x="18" y="55"/>
                    </a:lnTo>
                    <a:lnTo>
                      <a:pt x="20" y="47"/>
                    </a:lnTo>
                    <a:lnTo>
                      <a:pt x="27" y="49"/>
                    </a:lnTo>
                    <a:lnTo>
                      <a:pt x="31" y="47"/>
                    </a:lnTo>
                    <a:lnTo>
                      <a:pt x="37" y="49"/>
                    </a:lnTo>
                    <a:lnTo>
                      <a:pt x="51" y="41"/>
                    </a:lnTo>
                    <a:lnTo>
                      <a:pt x="49" y="35"/>
                    </a:lnTo>
                    <a:lnTo>
                      <a:pt x="59" y="25"/>
                    </a:lnTo>
                    <a:lnTo>
                      <a:pt x="61" y="19"/>
                    </a:lnTo>
                    <a:lnTo>
                      <a:pt x="61" y="9"/>
                    </a:lnTo>
                    <a:lnTo>
                      <a:pt x="65" y="6"/>
                    </a:lnTo>
                    <a:lnTo>
                      <a:pt x="67" y="0"/>
                    </a:lnTo>
                    <a:lnTo>
                      <a:pt x="75" y="2"/>
                    </a:lnTo>
                    <a:lnTo>
                      <a:pt x="79" y="6"/>
                    </a:lnTo>
                    <a:lnTo>
                      <a:pt x="87" y="8"/>
                    </a:lnTo>
                    <a:lnTo>
                      <a:pt x="94" y="8"/>
                    </a:lnTo>
                    <a:lnTo>
                      <a:pt x="100" y="15"/>
                    </a:lnTo>
                    <a:lnTo>
                      <a:pt x="106" y="11"/>
                    </a:lnTo>
                    <a:lnTo>
                      <a:pt x="120" y="9"/>
                    </a:lnTo>
                    <a:lnTo>
                      <a:pt x="124" y="11"/>
                    </a:lnTo>
                    <a:lnTo>
                      <a:pt x="132" y="8"/>
                    </a:lnTo>
                    <a:lnTo>
                      <a:pt x="136" y="6"/>
                    </a:lnTo>
                    <a:lnTo>
                      <a:pt x="140" y="0"/>
                    </a:lnTo>
                    <a:lnTo>
                      <a:pt x="146" y="2"/>
                    </a:lnTo>
                    <a:lnTo>
                      <a:pt x="148" y="8"/>
                    </a:lnTo>
                    <a:lnTo>
                      <a:pt x="152" y="15"/>
                    </a:lnTo>
                    <a:lnTo>
                      <a:pt x="150" y="19"/>
                    </a:lnTo>
                    <a:lnTo>
                      <a:pt x="148" y="31"/>
                    </a:lnTo>
                    <a:lnTo>
                      <a:pt x="155" y="39"/>
                    </a:lnTo>
                    <a:lnTo>
                      <a:pt x="163" y="37"/>
                    </a:lnTo>
                    <a:lnTo>
                      <a:pt x="169" y="29"/>
                    </a:lnTo>
                    <a:lnTo>
                      <a:pt x="175" y="25"/>
                    </a:lnTo>
                    <a:lnTo>
                      <a:pt x="179" y="21"/>
                    </a:lnTo>
                    <a:lnTo>
                      <a:pt x="193" y="17"/>
                    </a:lnTo>
                    <a:lnTo>
                      <a:pt x="197" y="15"/>
                    </a:lnTo>
                    <a:lnTo>
                      <a:pt x="211" y="17"/>
                    </a:lnTo>
                    <a:lnTo>
                      <a:pt x="222" y="17"/>
                    </a:lnTo>
                    <a:lnTo>
                      <a:pt x="222" y="1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36" name="Freeform 809"/>
              <p:cNvSpPr>
                <a:spLocks/>
              </p:cNvSpPr>
              <p:nvPr/>
            </p:nvSpPr>
            <p:spPr bwMode="auto">
              <a:xfrm>
                <a:off x="6308725" y="2743200"/>
                <a:ext cx="1089025" cy="547688"/>
              </a:xfrm>
              <a:custGeom>
                <a:avLst/>
                <a:gdLst/>
                <a:ahLst/>
                <a:cxnLst>
                  <a:cxn ang="0">
                    <a:pos x="635" y="179"/>
                  </a:cxn>
                  <a:cxn ang="0">
                    <a:pos x="589" y="215"/>
                  </a:cxn>
                  <a:cxn ang="0">
                    <a:pos x="564" y="256"/>
                  </a:cxn>
                  <a:cxn ang="0">
                    <a:pos x="552" y="298"/>
                  </a:cxn>
                  <a:cxn ang="0">
                    <a:pos x="526" y="296"/>
                  </a:cxn>
                  <a:cxn ang="0">
                    <a:pos x="471" y="305"/>
                  </a:cxn>
                  <a:cxn ang="0">
                    <a:pos x="455" y="296"/>
                  </a:cxn>
                  <a:cxn ang="0">
                    <a:pos x="436" y="313"/>
                  </a:cxn>
                  <a:cxn ang="0">
                    <a:pos x="400" y="303"/>
                  </a:cxn>
                  <a:cxn ang="0">
                    <a:pos x="373" y="317"/>
                  </a:cxn>
                  <a:cxn ang="0">
                    <a:pos x="359" y="331"/>
                  </a:cxn>
                  <a:cxn ang="0">
                    <a:pos x="341" y="337"/>
                  </a:cxn>
                  <a:cxn ang="0">
                    <a:pos x="310" y="327"/>
                  </a:cxn>
                  <a:cxn ang="0">
                    <a:pos x="304" y="315"/>
                  </a:cxn>
                  <a:cxn ang="0">
                    <a:pos x="252" y="303"/>
                  </a:cxn>
                  <a:cxn ang="0">
                    <a:pos x="243" y="272"/>
                  </a:cxn>
                  <a:cxn ang="0">
                    <a:pos x="239" y="252"/>
                  </a:cxn>
                  <a:cxn ang="0">
                    <a:pos x="243" y="211"/>
                  </a:cxn>
                  <a:cxn ang="0">
                    <a:pos x="225" y="219"/>
                  </a:cxn>
                  <a:cxn ang="0">
                    <a:pos x="205" y="236"/>
                  </a:cxn>
                  <a:cxn ang="0">
                    <a:pos x="195" y="234"/>
                  </a:cxn>
                  <a:cxn ang="0">
                    <a:pos x="170" y="240"/>
                  </a:cxn>
                  <a:cxn ang="0">
                    <a:pos x="128" y="317"/>
                  </a:cxn>
                  <a:cxn ang="0">
                    <a:pos x="95" y="321"/>
                  </a:cxn>
                  <a:cxn ang="0">
                    <a:pos x="81" y="298"/>
                  </a:cxn>
                  <a:cxn ang="0">
                    <a:pos x="71" y="288"/>
                  </a:cxn>
                  <a:cxn ang="0">
                    <a:pos x="77" y="264"/>
                  </a:cxn>
                  <a:cxn ang="0">
                    <a:pos x="75" y="254"/>
                  </a:cxn>
                  <a:cxn ang="0">
                    <a:pos x="95" y="248"/>
                  </a:cxn>
                  <a:cxn ang="0">
                    <a:pos x="121" y="254"/>
                  </a:cxn>
                  <a:cxn ang="0">
                    <a:pos x="113" y="219"/>
                  </a:cxn>
                  <a:cxn ang="0">
                    <a:pos x="91" y="205"/>
                  </a:cxn>
                  <a:cxn ang="0">
                    <a:pos x="65" y="195"/>
                  </a:cxn>
                  <a:cxn ang="0">
                    <a:pos x="46" y="209"/>
                  </a:cxn>
                  <a:cxn ang="0">
                    <a:pos x="26" y="207"/>
                  </a:cxn>
                  <a:cxn ang="0">
                    <a:pos x="12" y="185"/>
                  </a:cxn>
                  <a:cxn ang="0">
                    <a:pos x="0" y="164"/>
                  </a:cxn>
                  <a:cxn ang="0">
                    <a:pos x="10" y="140"/>
                  </a:cxn>
                  <a:cxn ang="0">
                    <a:pos x="18" y="120"/>
                  </a:cxn>
                  <a:cxn ang="0">
                    <a:pos x="40" y="116"/>
                  </a:cxn>
                  <a:cxn ang="0">
                    <a:pos x="46" y="97"/>
                  </a:cxn>
                  <a:cxn ang="0">
                    <a:pos x="75" y="79"/>
                  </a:cxn>
                  <a:cxn ang="0">
                    <a:pos x="95" y="73"/>
                  </a:cxn>
                  <a:cxn ang="0">
                    <a:pos x="111" y="83"/>
                  </a:cxn>
                  <a:cxn ang="0">
                    <a:pos x="138" y="99"/>
                  </a:cxn>
                  <a:cxn ang="0">
                    <a:pos x="148" y="112"/>
                  </a:cxn>
                  <a:cxn ang="0">
                    <a:pos x="158" y="101"/>
                  </a:cxn>
                  <a:cxn ang="0">
                    <a:pos x="191" y="97"/>
                  </a:cxn>
                  <a:cxn ang="0">
                    <a:pos x="203" y="99"/>
                  </a:cxn>
                  <a:cxn ang="0">
                    <a:pos x="235" y="110"/>
                  </a:cxn>
                  <a:cxn ang="0">
                    <a:pos x="223" y="77"/>
                  </a:cxn>
                  <a:cxn ang="0">
                    <a:pos x="229" y="24"/>
                  </a:cxn>
                  <a:cxn ang="0">
                    <a:pos x="276" y="22"/>
                  </a:cxn>
                  <a:cxn ang="0">
                    <a:pos x="353" y="2"/>
                  </a:cxn>
                  <a:cxn ang="0">
                    <a:pos x="373" y="22"/>
                  </a:cxn>
                  <a:cxn ang="0">
                    <a:pos x="416" y="24"/>
                  </a:cxn>
                  <a:cxn ang="0">
                    <a:pos x="448" y="30"/>
                  </a:cxn>
                  <a:cxn ang="0">
                    <a:pos x="505" y="43"/>
                  </a:cxn>
                  <a:cxn ang="0">
                    <a:pos x="548" y="101"/>
                  </a:cxn>
                  <a:cxn ang="0">
                    <a:pos x="589" y="122"/>
                  </a:cxn>
                  <a:cxn ang="0">
                    <a:pos x="650" y="130"/>
                  </a:cxn>
                  <a:cxn ang="0">
                    <a:pos x="686" y="154"/>
                  </a:cxn>
                </a:cxnLst>
                <a:rect l="0" t="0" r="r" b="b"/>
                <a:pathLst>
                  <a:path w="686" h="345">
                    <a:moveTo>
                      <a:pt x="686" y="154"/>
                    </a:moveTo>
                    <a:lnTo>
                      <a:pt x="660" y="158"/>
                    </a:lnTo>
                    <a:lnTo>
                      <a:pt x="652" y="166"/>
                    </a:lnTo>
                    <a:lnTo>
                      <a:pt x="648" y="173"/>
                    </a:lnTo>
                    <a:lnTo>
                      <a:pt x="639" y="175"/>
                    </a:lnTo>
                    <a:lnTo>
                      <a:pt x="635" y="179"/>
                    </a:lnTo>
                    <a:lnTo>
                      <a:pt x="633" y="189"/>
                    </a:lnTo>
                    <a:lnTo>
                      <a:pt x="621" y="195"/>
                    </a:lnTo>
                    <a:lnTo>
                      <a:pt x="611" y="195"/>
                    </a:lnTo>
                    <a:lnTo>
                      <a:pt x="603" y="199"/>
                    </a:lnTo>
                    <a:lnTo>
                      <a:pt x="597" y="209"/>
                    </a:lnTo>
                    <a:lnTo>
                      <a:pt x="589" y="215"/>
                    </a:lnTo>
                    <a:lnTo>
                      <a:pt x="587" y="227"/>
                    </a:lnTo>
                    <a:lnTo>
                      <a:pt x="589" y="238"/>
                    </a:lnTo>
                    <a:lnTo>
                      <a:pt x="595" y="244"/>
                    </a:lnTo>
                    <a:lnTo>
                      <a:pt x="593" y="248"/>
                    </a:lnTo>
                    <a:lnTo>
                      <a:pt x="576" y="248"/>
                    </a:lnTo>
                    <a:lnTo>
                      <a:pt x="564" y="256"/>
                    </a:lnTo>
                    <a:lnTo>
                      <a:pt x="550" y="258"/>
                    </a:lnTo>
                    <a:lnTo>
                      <a:pt x="546" y="262"/>
                    </a:lnTo>
                    <a:lnTo>
                      <a:pt x="548" y="268"/>
                    </a:lnTo>
                    <a:lnTo>
                      <a:pt x="558" y="276"/>
                    </a:lnTo>
                    <a:lnTo>
                      <a:pt x="560" y="284"/>
                    </a:lnTo>
                    <a:lnTo>
                      <a:pt x="552" y="298"/>
                    </a:lnTo>
                    <a:lnTo>
                      <a:pt x="552" y="311"/>
                    </a:lnTo>
                    <a:lnTo>
                      <a:pt x="546" y="305"/>
                    </a:lnTo>
                    <a:lnTo>
                      <a:pt x="540" y="305"/>
                    </a:lnTo>
                    <a:lnTo>
                      <a:pt x="536" y="303"/>
                    </a:lnTo>
                    <a:lnTo>
                      <a:pt x="532" y="298"/>
                    </a:lnTo>
                    <a:lnTo>
                      <a:pt x="526" y="296"/>
                    </a:lnTo>
                    <a:lnTo>
                      <a:pt x="518" y="296"/>
                    </a:lnTo>
                    <a:lnTo>
                      <a:pt x="511" y="296"/>
                    </a:lnTo>
                    <a:lnTo>
                      <a:pt x="491" y="296"/>
                    </a:lnTo>
                    <a:lnTo>
                      <a:pt x="483" y="301"/>
                    </a:lnTo>
                    <a:lnTo>
                      <a:pt x="473" y="305"/>
                    </a:lnTo>
                    <a:lnTo>
                      <a:pt x="471" y="305"/>
                    </a:lnTo>
                    <a:lnTo>
                      <a:pt x="467" y="303"/>
                    </a:lnTo>
                    <a:lnTo>
                      <a:pt x="465" y="301"/>
                    </a:lnTo>
                    <a:lnTo>
                      <a:pt x="461" y="301"/>
                    </a:lnTo>
                    <a:lnTo>
                      <a:pt x="461" y="298"/>
                    </a:lnTo>
                    <a:lnTo>
                      <a:pt x="457" y="296"/>
                    </a:lnTo>
                    <a:lnTo>
                      <a:pt x="455" y="296"/>
                    </a:lnTo>
                    <a:lnTo>
                      <a:pt x="451" y="301"/>
                    </a:lnTo>
                    <a:lnTo>
                      <a:pt x="448" y="301"/>
                    </a:lnTo>
                    <a:lnTo>
                      <a:pt x="444" y="303"/>
                    </a:lnTo>
                    <a:lnTo>
                      <a:pt x="440" y="305"/>
                    </a:lnTo>
                    <a:lnTo>
                      <a:pt x="438" y="307"/>
                    </a:lnTo>
                    <a:lnTo>
                      <a:pt x="436" y="313"/>
                    </a:lnTo>
                    <a:lnTo>
                      <a:pt x="434" y="313"/>
                    </a:lnTo>
                    <a:lnTo>
                      <a:pt x="430" y="307"/>
                    </a:lnTo>
                    <a:lnTo>
                      <a:pt x="424" y="303"/>
                    </a:lnTo>
                    <a:lnTo>
                      <a:pt x="418" y="303"/>
                    </a:lnTo>
                    <a:lnTo>
                      <a:pt x="406" y="303"/>
                    </a:lnTo>
                    <a:lnTo>
                      <a:pt x="400" y="303"/>
                    </a:lnTo>
                    <a:lnTo>
                      <a:pt x="398" y="307"/>
                    </a:lnTo>
                    <a:lnTo>
                      <a:pt x="392" y="313"/>
                    </a:lnTo>
                    <a:lnTo>
                      <a:pt x="388" y="315"/>
                    </a:lnTo>
                    <a:lnTo>
                      <a:pt x="383" y="315"/>
                    </a:lnTo>
                    <a:lnTo>
                      <a:pt x="375" y="317"/>
                    </a:lnTo>
                    <a:lnTo>
                      <a:pt x="373" y="317"/>
                    </a:lnTo>
                    <a:lnTo>
                      <a:pt x="373" y="321"/>
                    </a:lnTo>
                    <a:lnTo>
                      <a:pt x="371" y="323"/>
                    </a:lnTo>
                    <a:lnTo>
                      <a:pt x="369" y="323"/>
                    </a:lnTo>
                    <a:lnTo>
                      <a:pt x="363" y="325"/>
                    </a:lnTo>
                    <a:lnTo>
                      <a:pt x="361" y="327"/>
                    </a:lnTo>
                    <a:lnTo>
                      <a:pt x="359" y="331"/>
                    </a:lnTo>
                    <a:lnTo>
                      <a:pt x="359" y="335"/>
                    </a:lnTo>
                    <a:lnTo>
                      <a:pt x="347" y="337"/>
                    </a:lnTo>
                    <a:lnTo>
                      <a:pt x="347" y="343"/>
                    </a:lnTo>
                    <a:lnTo>
                      <a:pt x="341" y="345"/>
                    </a:lnTo>
                    <a:lnTo>
                      <a:pt x="341" y="343"/>
                    </a:lnTo>
                    <a:lnTo>
                      <a:pt x="341" y="337"/>
                    </a:lnTo>
                    <a:lnTo>
                      <a:pt x="333" y="333"/>
                    </a:lnTo>
                    <a:lnTo>
                      <a:pt x="327" y="333"/>
                    </a:lnTo>
                    <a:lnTo>
                      <a:pt x="319" y="333"/>
                    </a:lnTo>
                    <a:lnTo>
                      <a:pt x="314" y="331"/>
                    </a:lnTo>
                    <a:lnTo>
                      <a:pt x="310" y="331"/>
                    </a:lnTo>
                    <a:lnTo>
                      <a:pt x="310" y="327"/>
                    </a:lnTo>
                    <a:lnTo>
                      <a:pt x="314" y="323"/>
                    </a:lnTo>
                    <a:lnTo>
                      <a:pt x="310" y="323"/>
                    </a:lnTo>
                    <a:lnTo>
                      <a:pt x="310" y="321"/>
                    </a:lnTo>
                    <a:lnTo>
                      <a:pt x="308" y="321"/>
                    </a:lnTo>
                    <a:lnTo>
                      <a:pt x="308" y="315"/>
                    </a:lnTo>
                    <a:lnTo>
                      <a:pt x="304" y="315"/>
                    </a:lnTo>
                    <a:lnTo>
                      <a:pt x="298" y="315"/>
                    </a:lnTo>
                    <a:lnTo>
                      <a:pt x="292" y="313"/>
                    </a:lnTo>
                    <a:lnTo>
                      <a:pt x="288" y="303"/>
                    </a:lnTo>
                    <a:lnTo>
                      <a:pt x="286" y="307"/>
                    </a:lnTo>
                    <a:lnTo>
                      <a:pt x="266" y="303"/>
                    </a:lnTo>
                    <a:lnTo>
                      <a:pt x="252" y="303"/>
                    </a:lnTo>
                    <a:lnTo>
                      <a:pt x="249" y="303"/>
                    </a:lnTo>
                    <a:lnTo>
                      <a:pt x="245" y="284"/>
                    </a:lnTo>
                    <a:lnTo>
                      <a:pt x="243" y="278"/>
                    </a:lnTo>
                    <a:lnTo>
                      <a:pt x="243" y="274"/>
                    </a:lnTo>
                    <a:lnTo>
                      <a:pt x="241" y="274"/>
                    </a:lnTo>
                    <a:lnTo>
                      <a:pt x="243" y="272"/>
                    </a:lnTo>
                    <a:lnTo>
                      <a:pt x="245" y="268"/>
                    </a:lnTo>
                    <a:lnTo>
                      <a:pt x="245" y="264"/>
                    </a:lnTo>
                    <a:lnTo>
                      <a:pt x="251" y="262"/>
                    </a:lnTo>
                    <a:lnTo>
                      <a:pt x="251" y="258"/>
                    </a:lnTo>
                    <a:lnTo>
                      <a:pt x="241" y="254"/>
                    </a:lnTo>
                    <a:lnTo>
                      <a:pt x="239" y="252"/>
                    </a:lnTo>
                    <a:lnTo>
                      <a:pt x="235" y="246"/>
                    </a:lnTo>
                    <a:lnTo>
                      <a:pt x="235" y="240"/>
                    </a:lnTo>
                    <a:lnTo>
                      <a:pt x="235" y="236"/>
                    </a:lnTo>
                    <a:lnTo>
                      <a:pt x="235" y="229"/>
                    </a:lnTo>
                    <a:lnTo>
                      <a:pt x="245" y="211"/>
                    </a:lnTo>
                    <a:lnTo>
                      <a:pt x="243" y="211"/>
                    </a:lnTo>
                    <a:lnTo>
                      <a:pt x="241" y="215"/>
                    </a:lnTo>
                    <a:lnTo>
                      <a:pt x="235" y="211"/>
                    </a:lnTo>
                    <a:lnTo>
                      <a:pt x="235" y="215"/>
                    </a:lnTo>
                    <a:lnTo>
                      <a:pt x="223" y="215"/>
                    </a:lnTo>
                    <a:lnTo>
                      <a:pt x="223" y="217"/>
                    </a:lnTo>
                    <a:lnTo>
                      <a:pt x="225" y="219"/>
                    </a:lnTo>
                    <a:lnTo>
                      <a:pt x="223" y="225"/>
                    </a:lnTo>
                    <a:lnTo>
                      <a:pt x="215" y="221"/>
                    </a:lnTo>
                    <a:lnTo>
                      <a:pt x="213" y="227"/>
                    </a:lnTo>
                    <a:lnTo>
                      <a:pt x="207" y="227"/>
                    </a:lnTo>
                    <a:lnTo>
                      <a:pt x="205" y="234"/>
                    </a:lnTo>
                    <a:lnTo>
                      <a:pt x="205" y="236"/>
                    </a:lnTo>
                    <a:lnTo>
                      <a:pt x="205" y="238"/>
                    </a:lnTo>
                    <a:lnTo>
                      <a:pt x="203" y="238"/>
                    </a:lnTo>
                    <a:lnTo>
                      <a:pt x="203" y="236"/>
                    </a:lnTo>
                    <a:lnTo>
                      <a:pt x="203" y="231"/>
                    </a:lnTo>
                    <a:lnTo>
                      <a:pt x="201" y="231"/>
                    </a:lnTo>
                    <a:lnTo>
                      <a:pt x="195" y="234"/>
                    </a:lnTo>
                    <a:lnTo>
                      <a:pt x="193" y="236"/>
                    </a:lnTo>
                    <a:lnTo>
                      <a:pt x="193" y="238"/>
                    </a:lnTo>
                    <a:lnTo>
                      <a:pt x="193" y="240"/>
                    </a:lnTo>
                    <a:lnTo>
                      <a:pt x="186" y="238"/>
                    </a:lnTo>
                    <a:lnTo>
                      <a:pt x="178" y="240"/>
                    </a:lnTo>
                    <a:lnTo>
                      <a:pt x="170" y="240"/>
                    </a:lnTo>
                    <a:lnTo>
                      <a:pt x="160" y="246"/>
                    </a:lnTo>
                    <a:lnTo>
                      <a:pt x="154" y="248"/>
                    </a:lnTo>
                    <a:lnTo>
                      <a:pt x="150" y="327"/>
                    </a:lnTo>
                    <a:lnTo>
                      <a:pt x="146" y="327"/>
                    </a:lnTo>
                    <a:lnTo>
                      <a:pt x="136" y="327"/>
                    </a:lnTo>
                    <a:lnTo>
                      <a:pt x="128" y="317"/>
                    </a:lnTo>
                    <a:lnTo>
                      <a:pt x="122" y="313"/>
                    </a:lnTo>
                    <a:lnTo>
                      <a:pt x="119" y="311"/>
                    </a:lnTo>
                    <a:lnTo>
                      <a:pt x="113" y="311"/>
                    </a:lnTo>
                    <a:lnTo>
                      <a:pt x="101" y="311"/>
                    </a:lnTo>
                    <a:lnTo>
                      <a:pt x="95" y="313"/>
                    </a:lnTo>
                    <a:lnTo>
                      <a:pt x="95" y="321"/>
                    </a:lnTo>
                    <a:lnTo>
                      <a:pt x="93" y="325"/>
                    </a:lnTo>
                    <a:lnTo>
                      <a:pt x="91" y="325"/>
                    </a:lnTo>
                    <a:lnTo>
                      <a:pt x="93" y="315"/>
                    </a:lnTo>
                    <a:lnTo>
                      <a:pt x="95" y="303"/>
                    </a:lnTo>
                    <a:lnTo>
                      <a:pt x="83" y="301"/>
                    </a:lnTo>
                    <a:lnTo>
                      <a:pt x="81" y="298"/>
                    </a:lnTo>
                    <a:lnTo>
                      <a:pt x="81" y="296"/>
                    </a:lnTo>
                    <a:lnTo>
                      <a:pt x="77" y="294"/>
                    </a:lnTo>
                    <a:lnTo>
                      <a:pt x="73" y="296"/>
                    </a:lnTo>
                    <a:lnTo>
                      <a:pt x="73" y="292"/>
                    </a:lnTo>
                    <a:lnTo>
                      <a:pt x="73" y="288"/>
                    </a:lnTo>
                    <a:lnTo>
                      <a:pt x="71" y="288"/>
                    </a:lnTo>
                    <a:lnTo>
                      <a:pt x="65" y="278"/>
                    </a:lnTo>
                    <a:lnTo>
                      <a:pt x="55" y="272"/>
                    </a:lnTo>
                    <a:lnTo>
                      <a:pt x="57" y="266"/>
                    </a:lnTo>
                    <a:lnTo>
                      <a:pt x="67" y="268"/>
                    </a:lnTo>
                    <a:lnTo>
                      <a:pt x="75" y="268"/>
                    </a:lnTo>
                    <a:lnTo>
                      <a:pt x="77" y="264"/>
                    </a:lnTo>
                    <a:lnTo>
                      <a:pt x="71" y="264"/>
                    </a:lnTo>
                    <a:lnTo>
                      <a:pt x="65" y="256"/>
                    </a:lnTo>
                    <a:lnTo>
                      <a:pt x="65" y="254"/>
                    </a:lnTo>
                    <a:lnTo>
                      <a:pt x="67" y="254"/>
                    </a:lnTo>
                    <a:lnTo>
                      <a:pt x="71" y="256"/>
                    </a:lnTo>
                    <a:lnTo>
                      <a:pt x="75" y="254"/>
                    </a:lnTo>
                    <a:lnTo>
                      <a:pt x="77" y="254"/>
                    </a:lnTo>
                    <a:lnTo>
                      <a:pt x="81" y="254"/>
                    </a:lnTo>
                    <a:lnTo>
                      <a:pt x="83" y="254"/>
                    </a:lnTo>
                    <a:lnTo>
                      <a:pt x="83" y="244"/>
                    </a:lnTo>
                    <a:lnTo>
                      <a:pt x="91" y="244"/>
                    </a:lnTo>
                    <a:lnTo>
                      <a:pt x="95" y="248"/>
                    </a:lnTo>
                    <a:lnTo>
                      <a:pt x="111" y="252"/>
                    </a:lnTo>
                    <a:lnTo>
                      <a:pt x="105" y="258"/>
                    </a:lnTo>
                    <a:lnTo>
                      <a:pt x="111" y="256"/>
                    </a:lnTo>
                    <a:lnTo>
                      <a:pt x="115" y="254"/>
                    </a:lnTo>
                    <a:lnTo>
                      <a:pt x="119" y="256"/>
                    </a:lnTo>
                    <a:lnTo>
                      <a:pt x="121" y="254"/>
                    </a:lnTo>
                    <a:lnTo>
                      <a:pt x="122" y="238"/>
                    </a:lnTo>
                    <a:lnTo>
                      <a:pt x="121" y="238"/>
                    </a:lnTo>
                    <a:lnTo>
                      <a:pt x="119" y="234"/>
                    </a:lnTo>
                    <a:lnTo>
                      <a:pt x="115" y="234"/>
                    </a:lnTo>
                    <a:lnTo>
                      <a:pt x="113" y="227"/>
                    </a:lnTo>
                    <a:lnTo>
                      <a:pt x="113" y="219"/>
                    </a:lnTo>
                    <a:lnTo>
                      <a:pt x="109" y="219"/>
                    </a:lnTo>
                    <a:lnTo>
                      <a:pt x="105" y="219"/>
                    </a:lnTo>
                    <a:lnTo>
                      <a:pt x="103" y="211"/>
                    </a:lnTo>
                    <a:lnTo>
                      <a:pt x="99" y="211"/>
                    </a:lnTo>
                    <a:lnTo>
                      <a:pt x="93" y="205"/>
                    </a:lnTo>
                    <a:lnTo>
                      <a:pt x="91" y="205"/>
                    </a:lnTo>
                    <a:lnTo>
                      <a:pt x="87" y="205"/>
                    </a:lnTo>
                    <a:lnTo>
                      <a:pt x="85" y="201"/>
                    </a:lnTo>
                    <a:lnTo>
                      <a:pt x="75" y="201"/>
                    </a:lnTo>
                    <a:lnTo>
                      <a:pt x="75" y="197"/>
                    </a:lnTo>
                    <a:lnTo>
                      <a:pt x="71" y="195"/>
                    </a:lnTo>
                    <a:lnTo>
                      <a:pt x="65" y="195"/>
                    </a:lnTo>
                    <a:lnTo>
                      <a:pt x="63" y="195"/>
                    </a:lnTo>
                    <a:lnTo>
                      <a:pt x="63" y="199"/>
                    </a:lnTo>
                    <a:lnTo>
                      <a:pt x="57" y="205"/>
                    </a:lnTo>
                    <a:lnTo>
                      <a:pt x="54" y="205"/>
                    </a:lnTo>
                    <a:lnTo>
                      <a:pt x="50" y="209"/>
                    </a:lnTo>
                    <a:lnTo>
                      <a:pt x="46" y="209"/>
                    </a:lnTo>
                    <a:lnTo>
                      <a:pt x="40" y="209"/>
                    </a:lnTo>
                    <a:lnTo>
                      <a:pt x="36" y="215"/>
                    </a:lnTo>
                    <a:lnTo>
                      <a:pt x="34" y="215"/>
                    </a:lnTo>
                    <a:lnTo>
                      <a:pt x="28" y="215"/>
                    </a:lnTo>
                    <a:lnTo>
                      <a:pt x="28" y="211"/>
                    </a:lnTo>
                    <a:lnTo>
                      <a:pt x="26" y="207"/>
                    </a:lnTo>
                    <a:lnTo>
                      <a:pt x="26" y="205"/>
                    </a:lnTo>
                    <a:lnTo>
                      <a:pt x="28" y="199"/>
                    </a:lnTo>
                    <a:lnTo>
                      <a:pt x="26" y="197"/>
                    </a:lnTo>
                    <a:lnTo>
                      <a:pt x="20" y="183"/>
                    </a:lnTo>
                    <a:lnTo>
                      <a:pt x="16" y="185"/>
                    </a:lnTo>
                    <a:lnTo>
                      <a:pt x="12" y="185"/>
                    </a:lnTo>
                    <a:lnTo>
                      <a:pt x="10" y="183"/>
                    </a:lnTo>
                    <a:lnTo>
                      <a:pt x="10" y="175"/>
                    </a:lnTo>
                    <a:lnTo>
                      <a:pt x="10" y="173"/>
                    </a:lnTo>
                    <a:lnTo>
                      <a:pt x="8" y="169"/>
                    </a:lnTo>
                    <a:lnTo>
                      <a:pt x="2" y="166"/>
                    </a:lnTo>
                    <a:lnTo>
                      <a:pt x="0" y="164"/>
                    </a:lnTo>
                    <a:lnTo>
                      <a:pt x="2" y="160"/>
                    </a:lnTo>
                    <a:lnTo>
                      <a:pt x="10" y="150"/>
                    </a:lnTo>
                    <a:lnTo>
                      <a:pt x="10" y="148"/>
                    </a:lnTo>
                    <a:lnTo>
                      <a:pt x="12" y="146"/>
                    </a:lnTo>
                    <a:lnTo>
                      <a:pt x="12" y="142"/>
                    </a:lnTo>
                    <a:lnTo>
                      <a:pt x="10" y="140"/>
                    </a:lnTo>
                    <a:lnTo>
                      <a:pt x="8" y="140"/>
                    </a:lnTo>
                    <a:lnTo>
                      <a:pt x="10" y="136"/>
                    </a:lnTo>
                    <a:lnTo>
                      <a:pt x="12" y="130"/>
                    </a:lnTo>
                    <a:lnTo>
                      <a:pt x="12" y="122"/>
                    </a:lnTo>
                    <a:lnTo>
                      <a:pt x="16" y="122"/>
                    </a:lnTo>
                    <a:lnTo>
                      <a:pt x="18" y="120"/>
                    </a:lnTo>
                    <a:lnTo>
                      <a:pt x="20" y="120"/>
                    </a:lnTo>
                    <a:lnTo>
                      <a:pt x="22" y="112"/>
                    </a:lnTo>
                    <a:lnTo>
                      <a:pt x="28" y="112"/>
                    </a:lnTo>
                    <a:lnTo>
                      <a:pt x="34" y="126"/>
                    </a:lnTo>
                    <a:lnTo>
                      <a:pt x="46" y="120"/>
                    </a:lnTo>
                    <a:lnTo>
                      <a:pt x="40" y="116"/>
                    </a:lnTo>
                    <a:lnTo>
                      <a:pt x="38" y="112"/>
                    </a:lnTo>
                    <a:lnTo>
                      <a:pt x="38" y="110"/>
                    </a:lnTo>
                    <a:lnTo>
                      <a:pt x="38" y="102"/>
                    </a:lnTo>
                    <a:lnTo>
                      <a:pt x="40" y="99"/>
                    </a:lnTo>
                    <a:lnTo>
                      <a:pt x="44" y="99"/>
                    </a:lnTo>
                    <a:lnTo>
                      <a:pt x="46" y="97"/>
                    </a:lnTo>
                    <a:lnTo>
                      <a:pt x="46" y="93"/>
                    </a:lnTo>
                    <a:lnTo>
                      <a:pt x="48" y="93"/>
                    </a:lnTo>
                    <a:lnTo>
                      <a:pt x="50" y="93"/>
                    </a:lnTo>
                    <a:lnTo>
                      <a:pt x="57" y="93"/>
                    </a:lnTo>
                    <a:lnTo>
                      <a:pt x="63" y="93"/>
                    </a:lnTo>
                    <a:lnTo>
                      <a:pt x="75" y="79"/>
                    </a:lnTo>
                    <a:lnTo>
                      <a:pt x="75" y="77"/>
                    </a:lnTo>
                    <a:lnTo>
                      <a:pt x="73" y="73"/>
                    </a:lnTo>
                    <a:lnTo>
                      <a:pt x="87" y="71"/>
                    </a:lnTo>
                    <a:lnTo>
                      <a:pt x="87" y="77"/>
                    </a:lnTo>
                    <a:lnTo>
                      <a:pt x="95" y="77"/>
                    </a:lnTo>
                    <a:lnTo>
                      <a:pt x="95" y="73"/>
                    </a:lnTo>
                    <a:lnTo>
                      <a:pt x="95" y="71"/>
                    </a:lnTo>
                    <a:lnTo>
                      <a:pt x="101" y="73"/>
                    </a:lnTo>
                    <a:lnTo>
                      <a:pt x="105" y="77"/>
                    </a:lnTo>
                    <a:lnTo>
                      <a:pt x="105" y="81"/>
                    </a:lnTo>
                    <a:lnTo>
                      <a:pt x="105" y="83"/>
                    </a:lnTo>
                    <a:lnTo>
                      <a:pt x="111" y="83"/>
                    </a:lnTo>
                    <a:lnTo>
                      <a:pt x="115" y="87"/>
                    </a:lnTo>
                    <a:lnTo>
                      <a:pt x="121" y="89"/>
                    </a:lnTo>
                    <a:lnTo>
                      <a:pt x="126" y="93"/>
                    </a:lnTo>
                    <a:lnTo>
                      <a:pt x="128" y="99"/>
                    </a:lnTo>
                    <a:lnTo>
                      <a:pt x="130" y="99"/>
                    </a:lnTo>
                    <a:lnTo>
                      <a:pt x="138" y="99"/>
                    </a:lnTo>
                    <a:lnTo>
                      <a:pt x="140" y="99"/>
                    </a:lnTo>
                    <a:lnTo>
                      <a:pt x="140" y="101"/>
                    </a:lnTo>
                    <a:lnTo>
                      <a:pt x="142" y="106"/>
                    </a:lnTo>
                    <a:lnTo>
                      <a:pt x="140" y="108"/>
                    </a:lnTo>
                    <a:lnTo>
                      <a:pt x="138" y="110"/>
                    </a:lnTo>
                    <a:lnTo>
                      <a:pt x="148" y="112"/>
                    </a:lnTo>
                    <a:lnTo>
                      <a:pt x="148" y="108"/>
                    </a:lnTo>
                    <a:lnTo>
                      <a:pt x="148" y="106"/>
                    </a:lnTo>
                    <a:lnTo>
                      <a:pt x="148" y="102"/>
                    </a:lnTo>
                    <a:lnTo>
                      <a:pt x="150" y="101"/>
                    </a:lnTo>
                    <a:lnTo>
                      <a:pt x="154" y="101"/>
                    </a:lnTo>
                    <a:lnTo>
                      <a:pt x="158" y="101"/>
                    </a:lnTo>
                    <a:lnTo>
                      <a:pt x="166" y="106"/>
                    </a:lnTo>
                    <a:lnTo>
                      <a:pt x="170" y="106"/>
                    </a:lnTo>
                    <a:lnTo>
                      <a:pt x="174" y="106"/>
                    </a:lnTo>
                    <a:lnTo>
                      <a:pt x="178" y="101"/>
                    </a:lnTo>
                    <a:lnTo>
                      <a:pt x="186" y="97"/>
                    </a:lnTo>
                    <a:lnTo>
                      <a:pt x="191" y="97"/>
                    </a:lnTo>
                    <a:lnTo>
                      <a:pt x="191" y="99"/>
                    </a:lnTo>
                    <a:lnTo>
                      <a:pt x="193" y="101"/>
                    </a:lnTo>
                    <a:lnTo>
                      <a:pt x="195" y="101"/>
                    </a:lnTo>
                    <a:lnTo>
                      <a:pt x="197" y="99"/>
                    </a:lnTo>
                    <a:lnTo>
                      <a:pt x="201" y="99"/>
                    </a:lnTo>
                    <a:lnTo>
                      <a:pt x="203" y="99"/>
                    </a:lnTo>
                    <a:lnTo>
                      <a:pt x="207" y="108"/>
                    </a:lnTo>
                    <a:lnTo>
                      <a:pt x="211" y="112"/>
                    </a:lnTo>
                    <a:lnTo>
                      <a:pt x="221" y="116"/>
                    </a:lnTo>
                    <a:lnTo>
                      <a:pt x="229" y="116"/>
                    </a:lnTo>
                    <a:lnTo>
                      <a:pt x="233" y="112"/>
                    </a:lnTo>
                    <a:lnTo>
                      <a:pt x="235" y="110"/>
                    </a:lnTo>
                    <a:lnTo>
                      <a:pt x="235" y="106"/>
                    </a:lnTo>
                    <a:lnTo>
                      <a:pt x="229" y="99"/>
                    </a:lnTo>
                    <a:lnTo>
                      <a:pt x="225" y="99"/>
                    </a:lnTo>
                    <a:lnTo>
                      <a:pt x="217" y="93"/>
                    </a:lnTo>
                    <a:lnTo>
                      <a:pt x="225" y="81"/>
                    </a:lnTo>
                    <a:lnTo>
                      <a:pt x="223" y="77"/>
                    </a:lnTo>
                    <a:lnTo>
                      <a:pt x="215" y="67"/>
                    </a:lnTo>
                    <a:lnTo>
                      <a:pt x="215" y="59"/>
                    </a:lnTo>
                    <a:lnTo>
                      <a:pt x="221" y="51"/>
                    </a:lnTo>
                    <a:lnTo>
                      <a:pt x="221" y="41"/>
                    </a:lnTo>
                    <a:lnTo>
                      <a:pt x="229" y="34"/>
                    </a:lnTo>
                    <a:lnTo>
                      <a:pt x="229" y="24"/>
                    </a:lnTo>
                    <a:lnTo>
                      <a:pt x="225" y="20"/>
                    </a:lnTo>
                    <a:lnTo>
                      <a:pt x="233" y="14"/>
                    </a:lnTo>
                    <a:lnTo>
                      <a:pt x="243" y="20"/>
                    </a:lnTo>
                    <a:lnTo>
                      <a:pt x="252" y="22"/>
                    </a:lnTo>
                    <a:lnTo>
                      <a:pt x="260" y="24"/>
                    </a:lnTo>
                    <a:lnTo>
                      <a:pt x="276" y="22"/>
                    </a:lnTo>
                    <a:lnTo>
                      <a:pt x="288" y="18"/>
                    </a:lnTo>
                    <a:lnTo>
                      <a:pt x="304" y="20"/>
                    </a:lnTo>
                    <a:lnTo>
                      <a:pt x="319" y="14"/>
                    </a:lnTo>
                    <a:lnTo>
                      <a:pt x="325" y="14"/>
                    </a:lnTo>
                    <a:lnTo>
                      <a:pt x="341" y="4"/>
                    </a:lnTo>
                    <a:lnTo>
                      <a:pt x="353" y="2"/>
                    </a:lnTo>
                    <a:lnTo>
                      <a:pt x="361" y="0"/>
                    </a:lnTo>
                    <a:lnTo>
                      <a:pt x="363" y="4"/>
                    </a:lnTo>
                    <a:lnTo>
                      <a:pt x="371" y="6"/>
                    </a:lnTo>
                    <a:lnTo>
                      <a:pt x="371" y="12"/>
                    </a:lnTo>
                    <a:lnTo>
                      <a:pt x="369" y="20"/>
                    </a:lnTo>
                    <a:lnTo>
                      <a:pt x="373" y="22"/>
                    </a:lnTo>
                    <a:lnTo>
                      <a:pt x="381" y="30"/>
                    </a:lnTo>
                    <a:lnTo>
                      <a:pt x="388" y="28"/>
                    </a:lnTo>
                    <a:lnTo>
                      <a:pt x="396" y="18"/>
                    </a:lnTo>
                    <a:lnTo>
                      <a:pt x="406" y="24"/>
                    </a:lnTo>
                    <a:lnTo>
                      <a:pt x="408" y="28"/>
                    </a:lnTo>
                    <a:lnTo>
                      <a:pt x="416" y="24"/>
                    </a:lnTo>
                    <a:lnTo>
                      <a:pt x="418" y="24"/>
                    </a:lnTo>
                    <a:lnTo>
                      <a:pt x="420" y="28"/>
                    </a:lnTo>
                    <a:lnTo>
                      <a:pt x="420" y="32"/>
                    </a:lnTo>
                    <a:lnTo>
                      <a:pt x="420" y="34"/>
                    </a:lnTo>
                    <a:lnTo>
                      <a:pt x="436" y="34"/>
                    </a:lnTo>
                    <a:lnTo>
                      <a:pt x="448" y="30"/>
                    </a:lnTo>
                    <a:lnTo>
                      <a:pt x="465" y="22"/>
                    </a:lnTo>
                    <a:lnTo>
                      <a:pt x="477" y="18"/>
                    </a:lnTo>
                    <a:lnTo>
                      <a:pt x="493" y="14"/>
                    </a:lnTo>
                    <a:lnTo>
                      <a:pt x="495" y="18"/>
                    </a:lnTo>
                    <a:lnTo>
                      <a:pt x="493" y="24"/>
                    </a:lnTo>
                    <a:lnTo>
                      <a:pt x="505" y="43"/>
                    </a:lnTo>
                    <a:lnTo>
                      <a:pt x="518" y="71"/>
                    </a:lnTo>
                    <a:lnTo>
                      <a:pt x="526" y="91"/>
                    </a:lnTo>
                    <a:lnTo>
                      <a:pt x="530" y="97"/>
                    </a:lnTo>
                    <a:lnTo>
                      <a:pt x="532" y="101"/>
                    </a:lnTo>
                    <a:lnTo>
                      <a:pt x="538" y="102"/>
                    </a:lnTo>
                    <a:lnTo>
                      <a:pt x="548" y="101"/>
                    </a:lnTo>
                    <a:lnTo>
                      <a:pt x="552" y="99"/>
                    </a:lnTo>
                    <a:lnTo>
                      <a:pt x="570" y="99"/>
                    </a:lnTo>
                    <a:lnTo>
                      <a:pt x="576" y="101"/>
                    </a:lnTo>
                    <a:lnTo>
                      <a:pt x="580" y="106"/>
                    </a:lnTo>
                    <a:lnTo>
                      <a:pt x="587" y="112"/>
                    </a:lnTo>
                    <a:lnTo>
                      <a:pt x="589" y="122"/>
                    </a:lnTo>
                    <a:lnTo>
                      <a:pt x="593" y="136"/>
                    </a:lnTo>
                    <a:lnTo>
                      <a:pt x="597" y="140"/>
                    </a:lnTo>
                    <a:lnTo>
                      <a:pt x="605" y="146"/>
                    </a:lnTo>
                    <a:lnTo>
                      <a:pt x="617" y="142"/>
                    </a:lnTo>
                    <a:lnTo>
                      <a:pt x="639" y="132"/>
                    </a:lnTo>
                    <a:lnTo>
                      <a:pt x="650" y="130"/>
                    </a:lnTo>
                    <a:lnTo>
                      <a:pt x="660" y="130"/>
                    </a:lnTo>
                    <a:lnTo>
                      <a:pt x="662" y="140"/>
                    </a:lnTo>
                    <a:lnTo>
                      <a:pt x="670" y="146"/>
                    </a:lnTo>
                    <a:lnTo>
                      <a:pt x="672" y="150"/>
                    </a:lnTo>
                    <a:lnTo>
                      <a:pt x="686" y="154"/>
                    </a:lnTo>
                    <a:lnTo>
                      <a:pt x="686" y="154"/>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37" name="Freeform 811"/>
              <p:cNvSpPr>
                <a:spLocks/>
              </p:cNvSpPr>
              <p:nvPr/>
            </p:nvSpPr>
            <p:spPr bwMode="auto">
              <a:xfrm>
                <a:off x="5364163" y="2120900"/>
                <a:ext cx="334962" cy="606425"/>
              </a:xfrm>
              <a:custGeom>
                <a:avLst/>
                <a:gdLst/>
                <a:ahLst/>
                <a:cxnLst>
                  <a:cxn ang="0">
                    <a:pos x="205" y="63"/>
                  </a:cxn>
                  <a:cxn ang="0">
                    <a:pos x="203" y="43"/>
                  </a:cxn>
                  <a:cxn ang="0">
                    <a:pos x="201" y="31"/>
                  </a:cxn>
                  <a:cxn ang="0">
                    <a:pos x="188" y="18"/>
                  </a:cxn>
                  <a:cxn ang="0">
                    <a:pos x="168" y="4"/>
                  </a:cxn>
                  <a:cxn ang="0">
                    <a:pos x="150" y="0"/>
                  </a:cxn>
                  <a:cxn ang="0">
                    <a:pos x="148" y="22"/>
                  </a:cxn>
                  <a:cxn ang="0">
                    <a:pos x="128" y="22"/>
                  </a:cxn>
                  <a:cxn ang="0">
                    <a:pos x="128" y="33"/>
                  </a:cxn>
                  <a:cxn ang="0">
                    <a:pos x="109" y="31"/>
                  </a:cxn>
                  <a:cxn ang="0">
                    <a:pos x="101" y="51"/>
                  </a:cxn>
                  <a:cxn ang="0">
                    <a:pos x="91" y="63"/>
                  </a:cxn>
                  <a:cxn ang="0">
                    <a:pos x="81" y="77"/>
                  </a:cxn>
                  <a:cxn ang="0">
                    <a:pos x="65" y="100"/>
                  </a:cxn>
                  <a:cxn ang="0">
                    <a:pos x="59" y="122"/>
                  </a:cxn>
                  <a:cxn ang="0">
                    <a:pos x="50" y="128"/>
                  </a:cxn>
                  <a:cxn ang="0">
                    <a:pos x="34" y="132"/>
                  </a:cxn>
                  <a:cxn ang="0">
                    <a:pos x="22" y="146"/>
                  </a:cxn>
                  <a:cxn ang="0">
                    <a:pos x="16" y="158"/>
                  </a:cxn>
                  <a:cxn ang="0">
                    <a:pos x="16" y="179"/>
                  </a:cxn>
                  <a:cxn ang="0">
                    <a:pos x="12" y="207"/>
                  </a:cxn>
                  <a:cxn ang="0">
                    <a:pos x="20" y="219"/>
                  </a:cxn>
                  <a:cxn ang="0">
                    <a:pos x="12" y="230"/>
                  </a:cxn>
                  <a:cxn ang="0">
                    <a:pos x="12" y="252"/>
                  </a:cxn>
                  <a:cxn ang="0">
                    <a:pos x="10" y="264"/>
                  </a:cxn>
                  <a:cxn ang="0">
                    <a:pos x="6" y="270"/>
                  </a:cxn>
                  <a:cxn ang="0">
                    <a:pos x="8" y="290"/>
                  </a:cxn>
                  <a:cxn ang="0">
                    <a:pos x="6" y="299"/>
                  </a:cxn>
                  <a:cxn ang="0">
                    <a:pos x="10" y="323"/>
                  </a:cxn>
                  <a:cxn ang="0">
                    <a:pos x="16" y="333"/>
                  </a:cxn>
                  <a:cxn ang="0">
                    <a:pos x="30" y="351"/>
                  </a:cxn>
                  <a:cxn ang="0">
                    <a:pos x="22" y="362"/>
                  </a:cxn>
                  <a:cxn ang="0">
                    <a:pos x="28" y="382"/>
                  </a:cxn>
                  <a:cxn ang="0">
                    <a:pos x="50" y="370"/>
                  </a:cxn>
                  <a:cxn ang="0">
                    <a:pos x="63" y="357"/>
                  </a:cxn>
                  <a:cxn ang="0">
                    <a:pos x="85" y="355"/>
                  </a:cxn>
                  <a:cxn ang="0">
                    <a:pos x="91" y="345"/>
                  </a:cxn>
                  <a:cxn ang="0">
                    <a:pos x="87" y="333"/>
                  </a:cxn>
                  <a:cxn ang="0">
                    <a:pos x="93" y="321"/>
                  </a:cxn>
                  <a:cxn ang="0">
                    <a:pos x="99" y="295"/>
                  </a:cxn>
                  <a:cxn ang="0">
                    <a:pos x="111" y="290"/>
                  </a:cxn>
                  <a:cxn ang="0">
                    <a:pos x="119" y="286"/>
                  </a:cxn>
                  <a:cxn ang="0">
                    <a:pos x="126" y="278"/>
                  </a:cxn>
                  <a:cxn ang="0">
                    <a:pos x="132" y="268"/>
                  </a:cxn>
                  <a:cxn ang="0">
                    <a:pos x="126" y="254"/>
                  </a:cxn>
                  <a:cxn ang="0">
                    <a:pos x="115" y="238"/>
                  </a:cxn>
                  <a:cxn ang="0">
                    <a:pos x="103" y="238"/>
                  </a:cxn>
                  <a:cxn ang="0">
                    <a:pos x="101" y="209"/>
                  </a:cxn>
                  <a:cxn ang="0">
                    <a:pos x="105" y="195"/>
                  </a:cxn>
                  <a:cxn ang="0">
                    <a:pos x="105" y="181"/>
                  </a:cxn>
                  <a:cxn ang="0">
                    <a:pos x="119" y="171"/>
                  </a:cxn>
                  <a:cxn ang="0">
                    <a:pos x="126" y="167"/>
                  </a:cxn>
                  <a:cxn ang="0">
                    <a:pos x="130" y="156"/>
                  </a:cxn>
                  <a:cxn ang="0">
                    <a:pos x="146" y="150"/>
                  </a:cxn>
                  <a:cxn ang="0">
                    <a:pos x="158" y="142"/>
                  </a:cxn>
                  <a:cxn ang="0">
                    <a:pos x="170" y="130"/>
                  </a:cxn>
                  <a:cxn ang="0">
                    <a:pos x="166" y="118"/>
                  </a:cxn>
                  <a:cxn ang="0">
                    <a:pos x="170" y="102"/>
                  </a:cxn>
                  <a:cxn ang="0">
                    <a:pos x="176" y="97"/>
                  </a:cxn>
                  <a:cxn ang="0">
                    <a:pos x="188" y="81"/>
                  </a:cxn>
                  <a:cxn ang="0">
                    <a:pos x="197" y="89"/>
                  </a:cxn>
                  <a:cxn ang="0">
                    <a:pos x="211" y="87"/>
                  </a:cxn>
                </a:cxnLst>
                <a:rect l="0" t="0" r="r" b="b"/>
                <a:pathLst>
                  <a:path w="211" h="382">
                    <a:moveTo>
                      <a:pt x="211" y="87"/>
                    </a:moveTo>
                    <a:lnTo>
                      <a:pt x="205" y="73"/>
                    </a:lnTo>
                    <a:lnTo>
                      <a:pt x="203" y="69"/>
                    </a:lnTo>
                    <a:lnTo>
                      <a:pt x="205" y="63"/>
                    </a:lnTo>
                    <a:lnTo>
                      <a:pt x="205" y="57"/>
                    </a:lnTo>
                    <a:lnTo>
                      <a:pt x="205" y="51"/>
                    </a:lnTo>
                    <a:lnTo>
                      <a:pt x="203" y="47"/>
                    </a:lnTo>
                    <a:lnTo>
                      <a:pt x="203" y="43"/>
                    </a:lnTo>
                    <a:lnTo>
                      <a:pt x="203" y="41"/>
                    </a:lnTo>
                    <a:lnTo>
                      <a:pt x="203" y="39"/>
                    </a:lnTo>
                    <a:lnTo>
                      <a:pt x="203" y="37"/>
                    </a:lnTo>
                    <a:lnTo>
                      <a:pt x="201" y="31"/>
                    </a:lnTo>
                    <a:lnTo>
                      <a:pt x="201" y="30"/>
                    </a:lnTo>
                    <a:lnTo>
                      <a:pt x="193" y="20"/>
                    </a:lnTo>
                    <a:lnTo>
                      <a:pt x="191" y="18"/>
                    </a:lnTo>
                    <a:lnTo>
                      <a:pt x="188" y="18"/>
                    </a:lnTo>
                    <a:lnTo>
                      <a:pt x="180" y="14"/>
                    </a:lnTo>
                    <a:lnTo>
                      <a:pt x="176" y="14"/>
                    </a:lnTo>
                    <a:lnTo>
                      <a:pt x="174" y="12"/>
                    </a:lnTo>
                    <a:lnTo>
                      <a:pt x="168" y="4"/>
                    </a:lnTo>
                    <a:lnTo>
                      <a:pt x="168" y="2"/>
                    </a:lnTo>
                    <a:lnTo>
                      <a:pt x="164" y="0"/>
                    </a:lnTo>
                    <a:lnTo>
                      <a:pt x="158" y="0"/>
                    </a:lnTo>
                    <a:lnTo>
                      <a:pt x="150" y="0"/>
                    </a:lnTo>
                    <a:lnTo>
                      <a:pt x="154" y="4"/>
                    </a:lnTo>
                    <a:lnTo>
                      <a:pt x="150" y="14"/>
                    </a:lnTo>
                    <a:lnTo>
                      <a:pt x="148" y="20"/>
                    </a:lnTo>
                    <a:lnTo>
                      <a:pt x="148" y="22"/>
                    </a:lnTo>
                    <a:lnTo>
                      <a:pt x="146" y="24"/>
                    </a:lnTo>
                    <a:lnTo>
                      <a:pt x="138" y="22"/>
                    </a:lnTo>
                    <a:lnTo>
                      <a:pt x="132" y="22"/>
                    </a:lnTo>
                    <a:lnTo>
                      <a:pt x="128" y="22"/>
                    </a:lnTo>
                    <a:lnTo>
                      <a:pt x="128" y="24"/>
                    </a:lnTo>
                    <a:lnTo>
                      <a:pt x="128" y="30"/>
                    </a:lnTo>
                    <a:lnTo>
                      <a:pt x="126" y="31"/>
                    </a:lnTo>
                    <a:lnTo>
                      <a:pt x="128" y="33"/>
                    </a:lnTo>
                    <a:lnTo>
                      <a:pt x="123" y="31"/>
                    </a:lnTo>
                    <a:lnTo>
                      <a:pt x="115" y="24"/>
                    </a:lnTo>
                    <a:lnTo>
                      <a:pt x="113" y="28"/>
                    </a:lnTo>
                    <a:lnTo>
                      <a:pt x="109" y="31"/>
                    </a:lnTo>
                    <a:lnTo>
                      <a:pt x="105" y="37"/>
                    </a:lnTo>
                    <a:lnTo>
                      <a:pt x="105" y="43"/>
                    </a:lnTo>
                    <a:lnTo>
                      <a:pt x="103" y="49"/>
                    </a:lnTo>
                    <a:lnTo>
                      <a:pt x="101" y="51"/>
                    </a:lnTo>
                    <a:lnTo>
                      <a:pt x="95" y="57"/>
                    </a:lnTo>
                    <a:lnTo>
                      <a:pt x="93" y="59"/>
                    </a:lnTo>
                    <a:lnTo>
                      <a:pt x="91" y="61"/>
                    </a:lnTo>
                    <a:lnTo>
                      <a:pt x="91" y="63"/>
                    </a:lnTo>
                    <a:lnTo>
                      <a:pt x="85" y="63"/>
                    </a:lnTo>
                    <a:lnTo>
                      <a:pt x="83" y="67"/>
                    </a:lnTo>
                    <a:lnTo>
                      <a:pt x="81" y="69"/>
                    </a:lnTo>
                    <a:lnTo>
                      <a:pt x="81" y="77"/>
                    </a:lnTo>
                    <a:lnTo>
                      <a:pt x="77" y="87"/>
                    </a:lnTo>
                    <a:lnTo>
                      <a:pt x="73" y="93"/>
                    </a:lnTo>
                    <a:lnTo>
                      <a:pt x="71" y="98"/>
                    </a:lnTo>
                    <a:lnTo>
                      <a:pt x="65" y="100"/>
                    </a:lnTo>
                    <a:lnTo>
                      <a:pt x="63" y="102"/>
                    </a:lnTo>
                    <a:lnTo>
                      <a:pt x="59" y="106"/>
                    </a:lnTo>
                    <a:lnTo>
                      <a:pt x="63" y="112"/>
                    </a:lnTo>
                    <a:lnTo>
                      <a:pt x="59" y="122"/>
                    </a:lnTo>
                    <a:lnTo>
                      <a:pt x="59" y="130"/>
                    </a:lnTo>
                    <a:lnTo>
                      <a:pt x="57" y="132"/>
                    </a:lnTo>
                    <a:lnTo>
                      <a:pt x="56" y="132"/>
                    </a:lnTo>
                    <a:lnTo>
                      <a:pt x="50" y="128"/>
                    </a:lnTo>
                    <a:lnTo>
                      <a:pt x="48" y="126"/>
                    </a:lnTo>
                    <a:lnTo>
                      <a:pt x="46" y="126"/>
                    </a:lnTo>
                    <a:lnTo>
                      <a:pt x="36" y="128"/>
                    </a:lnTo>
                    <a:lnTo>
                      <a:pt x="34" y="132"/>
                    </a:lnTo>
                    <a:lnTo>
                      <a:pt x="30" y="136"/>
                    </a:lnTo>
                    <a:lnTo>
                      <a:pt x="30" y="138"/>
                    </a:lnTo>
                    <a:lnTo>
                      <a:pt x="28" y="142"/>
                    </a:lnTo>
                    <a:lnTo>
                      <a:pt x="22" y="146"/>
                    </a:lnTo>
                    <a:lnTo>
                      <a:pt x="22" y="150"/>
                    </a:lnTo>
                    <a:lnTo>
                      <a:pt x="20" y="152"/>
                    </a:lnTo>
                    <a:lnTo>
                      <a:pt x="18" y="156"/>
                    </a:lnTo>
                    <a:lnTo>
                      <a:pt x="16" y="158"/>
                    </a:lnTo>
                    <a:lnTo>
                      <a:pt x="12" y="162"/>
                    </a:lnTo>
                    <a:lnTo>
                      <a:pt x="16" y="167"/>
                    </a:lnTo>
                    <a:lnTo>
                      <a:pt x="16" y="171"/>
                    </a:lnTo>
                    <a:lnTo>
                      <a:pt x="16" y="179"/>
                    </a:lnTo>
                    <a:lnTo>
                      <a:pt x="16" y="187"/>
                    </a:lnTo>
                    <a:lnTo>
                      <a:pt x="16" y="195"/>
                    </a:lnTo>
                    <a:lnTo>
                      <a:pt x="16" y="201"/>
                    </a:lnTo>
                    <a:lnTo>
                      <a:pt x="12" y="207"/>
                    </a:lnTo>
                    <a:lnTo>
                      <a:pt x="12" y="209"/>
                    </a:lnTo>
                    <a:lnTo>
                      <a:pt x="16" y="209"/>
                    </a:lnTo>
                    <a:lnTo>
                      <a:pt x="18" y="211"/>
                    </a:lnTo>
                    <a:lnTo>
                      <a:pt x="20" y="219"/>
                    </a:lnTo>
                    <a:lnTo>
                      <a:pt x="20" y="225"/>
                    </a:lnTo>
                    <a:lnTo>
                      <a:pt x="20" y="227"/>
                    </a:lnTo>
                    <a:lnTo>
                      <a:pt x="18" y="229"/>
                    </a:lnTo>
                    <a:lnTo>
                      <a:pt x="12" y="230"/>
                    </a:lnTo>
                    <a:lnTo>
                      <a:pt x="12" y="240"/>
                    </a:lnTo>
                    <a:lnTo>
                      <a:pt x="10" y="246"/>
                    </a:lnTo>
                    <a:lnTo>
                      <a:pt x="10" y="248"/>
                    </a:lnTo>
                    <a:lnTo>
                      <a:pt x="12" y="252"/>
                    </a:lnTo>
                    <a:lnTo>
                      <a:pt x="16" y="256"/>
                    </a:lnTo>
                    <a:lnTo>
                      <a:pt x="12" y="258"/>
                    </a:lnTo>
                    <a:lnTo>
                      <a:pt x="10" y="262"/>
                    </a:lnTo>
                    <a:lnTo>
                      <a:pt x="10" y="264"/>
                    </a:lnTo>
                    <a:lnTo>
                      <a:pt x="10" y="266"/>
                    </a:lnTo>
                    <a:lnTo>
                      <a:pt x="8" y="266"/>
                    </a:lnTo>
                    <a:lnTo>
                      <a:pt x="6" y="268"/>
                    </a:lnTo>
                    <a:lnTo>
                      <a:pt x="6" y="270"/>
                    </a:lnTo>
                    <a:lnTo>
                      <a:pt x="8" y="278"/>
                    </a:lnTo>
                    <a:lnTo>
                      <a:pt x="10" y="280"/>
                    </a:lnTo>
                    <a:lnTo>
                      <a:pt x="8" y="288"/>
                    </a:lnTo>
                    <a:lnTo>
                      <a:pt x="8" y="290"/>
                    </a:lnTo>
                    <a:lnTo>
                      <a:pt x="6" y="290"/>
                    </a:lnTo>
                    <a:lnTo>
                      <a:pt x="0" y="290"/>
                    </a:lnTo>
                    <a:lnTo>
                      <a:pt x="0" y="299"/>
                    </a:lnTo>
                    <a:lnTo>
                      <a:pt x="6" y="299"/>
                    </a:lnTo>
                    <a:lnTo>
                      <a:pt x="10" y="311"/>
                    </a:lnTo>
                    <a:lnTo>
                      <a:pt x="8" y="315"/>
                    </a:lnTo>
                    <a:lnTo>
                      <a:pt x="6" y="321"/>
                    </a:lnTo>
                    <a:lnTo>
                      <a:pt x="10" y="323"/>
                    </a:lnTo>
                    <a:lnTo>
                      <a:pt x="10" y="327"/>
                    </a:lnTo>
                    <a:lnTo>
                      <a:pt x="16" y="327"/>
                    </a:lnTo>
                    <a:lnTo>
                      <a:pt x="16" y="331"/>
                    </a:lnTo>
                    <a:lnTo>
                      <a:pt x="16" y="333"/>
                    </a:lnTo>
                    <a:lnTo>
                      <a:pt x="20" y="337"/>
                    </a:lnTo>
                    <a:lnTo>
                      <a:pt x="26" y="343"/>
                    </a:lnTo>
                    <a:lnTo>
                      <a:pt x="26" y="347"/>
                    </a:lnTo>
                    <a:lnTo>
                      <a:pt x="30" y="351"/>
                    </a:lnTo>
                    <a:lnTo>
                      <a:pt x="30" y="353"/>
                    </a:lnTo>
                    <a:lnTo>
                      <a:pt x="26" y="353"/>
                    </a:lnTo>
                    <a:lnTo>
                      <a:pt x="28" y="361"/>
                    </a:lnTo>
                    <a:lnTo>
                      <a:pt x="22" y="362"/>
                    </a:lnTo>
                    <a:lnTo>
                      <a:pt x="22" y="366"/>
                    </a:lnTo>
                    <a:lnTo>
                      <a:pt x="26" y="370"/>
                    </a:lnTo>
                    <a:lnTo>
                      <a:pt x="26" y="376"/>
                    </a:lnTo>
                    <a:lnTo>
                      <a:pt x="28" y="382"/>
                    </a:lnTo>
                    <a:lnTo>
                      <a:pt x="30" y="382"/>
                    </a:lnTo>
                    <a:lnTo>
                      <a:pt x="40" y="382"/>
                    </a:lnTo>
                    <a:lnTo>
                      <a:pt x="50" y="376"/>
                    </a:lnTo>
                    <a:lnTo>
                      <a:pt x="50" y="370"/>
                    </a:lnTo>
                    <a:lnTo>
                      <a:pt x="54" y="364"/>
                    </a:lnTo>
                    <a:lnTo>
                      <a:pt x="57" y="364"/>
                    </a:lnTo>
                    <a:lnTo>
                      <a:pt x="57" y="361"/>
                    </a:lnTo>
                    <a:lnTo>
                      <a:pt x="63" y="357"/>
                    </a:lnTo>
                    <a:lnTo>
                      <a:pt x="67" y="357"/>
                    </a:lnTo>
                    <a:lnTo>
                      <a:pt x="81" y="361"/>
                    </a:lnTo>
                    <a:lnTo>
                      <a:pt x="83" y="355"/>
                    </a:lnTo>
                    <a:lnTo>
                      <a:pt x="85" y="355"/>
                    </a:lnTo>
                    <a:lnTo>
                      <a:pt x="85" y="357"/>
                    </a:lnTo>
                    <a:lnTo>
                      <a:pt x="87" y="357"/>
                    </a:lnTo>
                    <a:lnTo>
                      <a:pt x="93" y="343"/>
                    </a:lnTo>
                    <a:lnTo>
                      <a:pt x="91" y="345"/>
                    </a:lnTo>
                    <a:lnTo>
                      <a:pt x="87" y="351"/>
                    </a:lnTo>
                    <a:lnTo>
                      <a:pt x="85" y="351"/>
                    </a:lnTo>
                    <a:lnTo>
                      <a:pt x="85" y="345"/>
                    </a:lnTo>
                    <a:lnTo>
                      <a:pt x="87" y="333"/>
                    </a:lnTo>
                    <a:lnTo>
                      <a:pt x="93" y="327"/>
                    </a:lnTo>
                    <a:lnTo>
                      <a:pt x="91" y="323"/>
                    </a:lnTo>
                    <a:lnTo>
                      <a:pt x="91" y="321"/>
                    </a:lnTo>
                    <a:lnTo>
                      <a:pt x="93" y="321"/>
                    </a:lnTo>
                    <a:lnTo>
                      <a:pt x="95" y="313"/>
                    </a:lnTo>
                    <a:lnTo>
                      <a:pt x="93" y="307"/>
                    </a:lnTo>
                    <a:lnTo>
                      <a:pt x="93" y="297"/>
                    </a:lnTo>
                    <a:lnTo>
                      <a:pt x="99" y="295"/>
                    </a:lnTo>
                    <a:lnTo>
                      <a:pt x="87" y="290"/>
                    </a:lnTo>
                    <a:lnTo>
                      <a:pt x="99" y="290"/>
                    </a:lnTo>
                    <a:lnTo>
                      <a:pt x="111" y="288"/>
                    </a:lnTo>
                    <a:lnTo>
                      <a:pt x="111" y="290"/>
                    </a:lnTo>
                    <a:lnTo>
                      <a:pt x="113" y="290"/>
                    </a:lnTo>
                    <a:lnTo>
                      <a:pt x="113" y="288"/>
                    </a:lnTo>
                    <a:lnTo>
                      <a:pt x="115" y="286"/>
                    </a:lnTo>
                    <a:lnTo>
                      <a:pt x="119" y="286"/>
                    </a:lnTo>
                    <a:lnTo>
                      <a:pt x="123" y="286"/>
                    </a:lnTo>
                    <a:lnTo>
                      <a:pt x="123" y="284"/>
                    </a:lnTo>
                    <a:lnTo>
                      <a:pt x="123" y="280"/>
                    </a:lnTo>
                    <a:lnTo>
                      <a:pt x="126" y="278"/>
                    </a:lnTo>
                    <a:lnTo>
                      <a:pt x="130" y="278"/>
                    </a:lnTo>
                    <a:lnTo>
                      <a:pt x="128" y="276"/>
                    </a:lnTo>
                    <a:lnTo>
                      <a:pt x="121" y="274"/>
                    </a:lnTo>
                    <a:lnTo>
                      <a:pt x="132" y="268"/>
                    </a:lnTo>
                    <a:lnTo>
                      <a:pt x="132" y="262"/>
                    </a:lnTo>
                    <a:lnTo>
                      <a:pt x="130" y="254"/>
                    </a:lnTo>
                    <a:lnTo>
                      <a:pt x="128" y="254"/>
                    </a:lnTo>
                    <a:lnTo>
                      <a:pt x="126" y="254"/>
                    </a:lnTo>
                    <a:lnTo>
                      <a:pt x="123" y="252"/>
                    </a:lnTo>
                    <a:lnTo>
                      <a:pt x="123" y="246"/>
                    </a:lnTo>
                    <a:lnTo>
                      <a:pt x="119" y="246"/>
                    </a:lnTo>
                    <a:lnTo>
                      <a:pt x="115" y="238"/>
                    </a:lnTo>
                    <a:lnTo>
                      <a:pt x="111" y="244"/>
                    </a:lnTo>
                    <a:lnTo>
                      <a:pt x="109" y="244"/>
                    </a:lnTo>
                    <a:lnTo>
                      <a:pt x="105" y="240"/>
                    </a:lnTo>
                    <a:lnTo>
                      <a:pt x="103" y="238"/>
                    </a:lnTo>
                    <a:lnTo>
                      <a:pt x="103" y="230"/>
                    </a:lnTo>
                    <a:lnTo>
                      <a:pt x="103" y="227"/>
                    </a:lnTo>
                    <a:lnTo>
                      <a:pt x="101" y="215"/>
                    </a:lnTo>
                    <a:lnTo>
                      <a:pt x="101" y="209"/>
                    </a:lnTo>
                    <a:lnTo>
                      <a:pt x="105" y="209"/>
                    </a:lnTo>
                    <a:lnTo>
                      <a:pt x="103" y="205"/>
                    </a:lnTo>
                    <a:lnTo>
                      <a:pt x="103" y="199"/>
                    </a:lnTo>
                    <a:lnTo>
                      <a:pt x="105" y="195"/>
                    </a:lnTo>
                    <a:lnTo>
                      <a:pt x="105" y="187"/>
                    </a:lnTo>
                    <a:lnTo>
                      <a:pt x="103" y="187"/>
                    </a:lnTo>
                    <a:lnTo>
                      <a:pt x="103" y="181"/>
                    </a:lnTo>
                    <a:lnTo>
                      <a:pt x="105" y="181"/>
                    </a:lnTo>
                    <a:lnTo>
                      <a:pt x="109" y="185"/>
                    </a:lnTo>
                    <a:lnTo>
                      <a:pt x="111" y="181"/>
                    </a:lnTo>
                    <a:lnTo>
                      <a:pt x="115" y="179"/>
                    </a:lnTo>
                    <a:lnTo>
                      <a:pt x="119" y="171"/>
                    </a:lnTo>
                    <a:lnTo>
                      <a:pt x="115" y="171"/>
                    </a:lnTo>
                    <a:lnTo>
                      <a:pt x="115" y="169"/>
                    </a:lnTo>
                    <a:lnTo>
                      <a:pt x="123" y="169"/>
                    </a:lnTo>
                    <a:lnTo>
                      <a:pt x="126" y="167"/>
                    </a:lnTo>
                    <a:lnTo>
                      <a:pt x="128" y="165"/>
                    </a:lnTo>
                    <a:lnTo>
                      <a:pt x="126" y="165"/>
                    </a:lnTo>
                    <a:lnTo>
                      <a:pt x="123" y="162"/>
                    </a:lnTo>
                    <a:lnTo>
                      <a:pt x="130" y="156"/>
                    </a:lnTo>
                    <a:lnTo>
                      <a:pt x="132" y="156"/>
                    </a:lnTo>
                    <a:lnTo>
                      <a:pt x="136" y="158"/>
                    </a:lnTo>
                    <a:lnTo>
                      <a:pt x="140" y="152"/>
                    </a:lnTo>
                    <a:lnTo>
                      <a:pt x="146" y="150"/>
                    </a:lnTo>
                    <a:lnTo>
                      <a:pt x="150" y="148"/>
                    </a:lnTo>
                    <a:lnTo>
                      <a:pt x="154" y="150"/>
                    </a:lnTo>
                    <a:lnTo>
                      <a:pt x="158" y="148"/>
                    </a:lnTo>
                    <a:lnTo>
                      <a:pt x="158" y="142"/>
                    </a:lnTo>
                    <a:lnTo>
                      <a:pt x="164" y="136"/>
                    </a:lnTo>
                    <a:lnTo>
                      <a:pt x="166" y="136"/>
                    </a:lnTo>
                    <a:lnTo>
                      <a:pt x="170" y="132"/>
                    </a:lnTo>
                    <a:lnTo>
                      <a:pt x="170" y="130"/>
                    </a:lnTo>
                    <a:lnTo>
                      <a:pt x="170" y="128"/>
                    </a:lnTo>
                    <a:lnTo>
                      <a:pt x="166" y="128"/>
                    </a:lnTo>
                    <a:lnTo>
                      <a:pt x="168" y="122"/>
                    </a:lnTo>
                    <a:lnTo>
                      <a:pt x="166" y="118"/>
                    </a:lnTo>
                    <a:lnTo>
                      <a:pt x="166" y="112"/>
                    </a:lnTo>
                    <a:lnTo>
                      <a:pt x="174" y="108"/>
                    </a:lnTo>
                    <a:lnTo>
                      <a:pt x="174" y="106"/>
                    </a:lnTo>
                    <a:lnTo>
                      <a:pt x="170" y="102"/>
                    </a:lnTo>
                    <a:lnTo>
                      <a:pt x="174" y="102"/>
                    </a:lnTo>
                    <a:lnTo>
                      <a:pt x="176" y="100"/>
                    </a:lnTo>
                    <a:lnTo>
                      <a:pt x="174" y="98"/>
                    </a:lnTo>
                    <a:lnTo>
                      <a:pt x="176" y="97"/>
                    </a:lnTo>
                    <a:lnTo>
                      <a:pt x="180" y="98"/>
                    </a:lnTo>
                    <a:lnTo>
                      <a:pt x="184" y="97"/>
                    </a:lnTo>
                    <a:lnTo>
                      <a:pt x="186" y="91"/>
                    </a:lnTo>
                    <a:lnTo>
                      <a:pt x="188" y="81"/>
                    </a:lnTo>
                    <a:lnTo>
                      <a:pt x="188" y="83"/>
                    </a:lnTo>
                    <a:lnTo>
                      <a:pt x="191" y="87"/>
                    </a:lnTo>
                    <a:lnTo>
                      <a:pt x="195" y="83"/>
                    </a:lnTo>
                    <a:lnTo>
                      <a:pt x="197" y="89"/>
                    </a:lnTo>
                    <a:lnTo>
                      <a:pt x="201" y="87"/>
                    </a:lnTo>
                    <a:lnTo>
                      <a:pt x="201" y="83"/>
                    </a:lnTo>
                    <a:lnTo>
                      <a:pt x="211" y="87"/>
                    </a:lnTo>
                    <a:lnTo>
                      <a:pt x="211" y="87"/>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38" name="Freeform 812"/>
              <p:cNvSpPr>
                <a:spLocks/>
              </p:cNvSpPr>
              <p:nvPr/>
            </p:nvSpPr>
            <p:spPr bwMode="auto">
              <a:xfrm>
                <a:off x="5195888" y="1995488"/>
                <a:ext cx="696912" cy="625475"/>
              </a:xfrm>
              <a:custGeom>
                <a:avLst/>
                <a:gdLst/>
                <a:ahLst/>
                <a:cxnLst>
                  <a:cxn ang="0">
                    <a:pos x="110" y="347"/>
                  </a:cxn>
                  <a:cxn ang="0">
                    <a:pos x="116" y="325"/>
                  </a:cxn>
                  <a:cxn ang="0">
                    <a:pos x="118" y="288"/>
                  </a:cxn>
                  <a:cxn ang="0">
                    <a:pos x="120" y="237"/>
                  </a:cxn>
                  <a:cxn ang="0">
                    <a:pos x="142" y="207"/>
                  </a:cxn>
                  <a:cxn ang="0">
                    <a:pos x="165" y="183"/>
                  </a:cxn>
                  <a:cxn ang="0">
                    <a:pos x="191" y="142"/>
                  </a:cxn>
                  <a:cxn ang="0">
                    <a:pos x="213" y="110"/>
                  </a:cxn>
                  <a:cxn ang="0">
                    <a:pos x="238" y="101"/>
                  </a:cxn>
                  <a:cxn ang="0">
                    <a:pos x="272" y="73"/>
                  </a:cxn>
                  <a:cxn ang="0">
                    <a:pos x="321" y="85"/>
                  </a:cxn>
                  <a:cxn ang="0">
                    <a:pos x="351" y="79"/>
                  </a:cxn>
                  <a:cxn ang="0">
                    <a:pos x="366" y="49"/>
                  </a:cxn>
                  <a:cxn ang="0">
                    <a:pos x="416" y="71"/>
                  </a:cxn>
                  <a:cxn ang="0">
                    <a:pos x="429" y="49"/>
                  </a:cxn>
                  <a:cxn ang="0">
                    <a:pos x="416" y="51"/>
                  </a:cxn>
                  <a:cxn ang="0">
                    <a:pos x="433" y="24"/>
                  </a:cxn>
                  <a:cxn ang="0">
                    <a:pos x="406" y="24"/>
                  </a:cxn>
                  <a:cxn ang="0">
                    <a:pos x="394" y="14"/>
                  </a:cxn>
                  <a:cxn ang="0">
                    <a:pos x="386" y="6"/>
                  </a:cxn>
                  <a:cxn ang="0">
                    <a:pos x="368" y="34"/>
                  </a:cxn>
                  <a:cxn ang="0">
                    <a:pos x="370" y="14"/>
                  </a:cxn>
                  <a:cxn ang="0">
                    <a:pos x="355" y="32"/>
                  </a:cxn>
                  <a:cxn ang="0">
                    <a:pos x="355" y="20"/>
                  </a:cxn>
                  <a:cxn ang="0">
                    <a:pos x="333" y="22"/>
                  </a:cxn>
                  <a:cxn ang="0">
                    <a:pos x="319" y="26"/>
                  </a:cxn>
                  <a:cxn ang="0">
                    <a:pos x="286" y="26"/>
                  </a:cxn>
                  <a:cxn ang="0">
                    <a:pos x="286" y="42"/>
                  </a:cxn>
                  <a:cxn ang="0">
                    <a:pos x="274" y="45"/>
                  </a:cxn>
                  <a:cxn ang="0">
                    <a:pos x="262" y="51"/>
                  </a:cxn>
                  <a:cxn ang="0">
                    <a:pos x="240" y="45"/>
                  </a:cxn>
                  <a:cxn ang="0">
                    <a:pos x="236" y="59"/>
                  </a:cxn>
                  <a:cxn ang="0">
                    <a:pos x="219" y="73"/>
                  </a:cxn>
                  <a:cxn ang="0">
                    <a:pos x="197" y="101"/>
                  </a:cxn>
                  <a:cxn ang="0">
                    <a:pos x="201" y="110"/>
                  </a:cxn>
                  <a:cxn ang="0">
                    <a:pos x="189" y="114"/>
                  </a:cxn>
                  <a:cxn ang="0">
                    <a:pos x="187" y="138"/>
                  </a:cxn>
                  <a:cxn ang="0">
                    <a:pos x="154" y="158"/>
                  </a:cxn>
                  <a:cxn ang="0">
                    <a:pos x="142" y="183"/>
                  </a:cxn>
                  <a:cxn ang="0">
                    <a:pos x="118" y="199"/>
                  </a:cxn>
                  <a:cxn ang="0">
                    <a:pos x="97" y="221"/>
                  </a:cxn>
                  <a:cxn ang="0">
                    <a:pos x="98" y="241"/>
                  </a:cxn>
                  <a:cxn ang="0">
                    <a:pos x="65" y="242"/>
                  </a:cxn>
                  <a:cxn ang="0">
                    <a:pos x="37" y="250"/>
                  </a:cxn>
                  <a:cxn ang="0">
                    <a:pos x="28" y="266"/>
                  </a:cxn>
                  <a:cxn ang="0">
                    <a:pos x="26" y="280"/>
                  </a:cxn>
                  <a:cxn ang="0">
                    <a:pos x="22" y="290"/>
                  </a:cxn>
                  <a:cxn ang="0">
                    <a:pos x="20" y="302"/>
                  </a:cxn>
                  <a:cxn ang="0">
                    <a:pos x="37" y="308"/>
                  </a:cxn>
                  <a:cxn ang="0">
                    <a:pos x="8" y="315"/>
                  </a:cxn>
                  <a:cxn ang="0">
                    <a:pos x="10" y="327"/>
                  </a:cxn>
                  <a:cxn ang="0">
                    <a:pos x="28" y="325"/>
                  </a:cxn>
                  <a:cxn ang="0">
                    <a:pos x="20" y="347"/>
                  </a:cxn>
                  <a:cxn ang="0">
                    <a:pos x="22" y="357"/>
                  </a:cxn>
                  <a:cxn ang="0">
                    <a:pos x="12" y="374"/>
                  </a:cxn>
                  <a:cxn ang="0">
                    <a:pos x="39" y="394"/>
                  </a:cxn>
                  <a:cxn ang="0">
                    <a:pos x="104" y="361"/>
                  </a:cxn>
                </a:cxnLst>
                <a:rect l="0" t="0" r="r" b="b"/>
                <a:pathLst>
                  <a:path w="439" h="394">
                    <a:moveTo>
                      <a:pt x="106" y="369"/>
                    </a:moveTo>
                    <a:lnTo>
                      <a:pt x="106" y="369"/>
                    </a:lnTo>
                    <a:lnTo>
                      <a:pt x="110" y="369"/>
                    </a:lnTo>
                    <a:lnTo>
                      <a:pt x="114" y="369"/>
                    </a:lnTo>
                    <a:lnTo>
                      <a:pt x="114" y="367"/>
                    </a:lnTo>
                    <a:lnTo>
                      <a:pt x="116" y="359"/>
                    </a:lnTo>
                    <a:lnTo>
                      <a:pt x="114" y="357"/>
                    </a:lnTo>
                    <a:lnTo>
                      <a:pt x="110" y="349"/>
                    </a:lnTo>
                    <a:lnTo>
                      <a:pt x="110" y="347"/>
                    </a:lnTo>
                    <a:lnTo>
                      <a:pt x="114" y="345"/>
                    </a:lnTo>
                    <a:lnTo>
                      <a:pt x="116" y="345"/>
                    </a:lnTo>
                    <a:lnTo>
                      <a:pt x="116" y="343"/>
                    </a:lnTo>
                    <a:lnTo>
                      <a:pt x="116" y="339"/>
                    </a:lnTo>
                    <a:lnTo>
                      <a:pt x="118" y="337"/>
                    </a:lnTo>
                    <a:lnTo>
                      <a:pt x="120" y="335"/>
                    </a:lnTo>
                    <a:lnTo>
                      <a:pt x="118" y="329"/>
                    </a:lnTo>
                    <a:lnTo>
                      <a:pt x="116" y="327"/>
                    </a:lnTo>
                    <a:lnTo>
                      <a:pt x="116" y="325"/>
                    </a:lnTo>
                    <a:lnTo>
                      <a:pt x="118" y="319"/>
                    </a:lnTo>
                    <a:lnTo>
                      <a:pt x="118" y="309"/>
                    </a:lnTo>
                    <a:lnTo>
                      <a:pt x="124" y="308"/>
                    </a:lnTo>
                    <a:lnTo>
                      <a:pt x="126" y="306"/>
                    </a:lnTo>
                    <a:lnTo>
                      <a:pt x="126" y="302"/>
                    </a:lnTo>
                    <a:lnTo>
                      <a:pt x="126" y="298"/>
                    </a:lnTo>
                    <a:lnTo>
                      <a:pt x="124" y="290"/>
                    </a:lnTo>
                    <a:lnTo>
                      <a:pt x="120" y="288"/>
                    </a:lnTo>
                    <a:lnTo>
                      <a:pt x="118" y="288"/>
                    </a:lnTo>
                    <a:lnTo>
                      <a:pt x="118" y="286"/>
                    </a:lnTo>
                    <a:lnTo>
                      <a:pt x="120" y="280"/>
                    </a:lnTo>
                    <a:lnTo>
                      <a:pt x="120" y="272"/>
                    </a:lnTo>
                    <a:lnTo>
                      <a:pt x="120" y="266"/>
                    </a:lnTo>
                    <a:lnTo>
                      <a:pt x="120" y="258"/>
                    </a:lnTo>
                    <a:lnTo>
                      <a:pt x="120" y="250"/>
                    </a:lnTo>
                    <a:lnTo>
                      <a:pt x="120" y="246"/>
                    </a:lnTo>
                    <a:lnTo>
                      <a:pt x="118" y="241"/>
                    </a:lnTo>
                    <a:lnTo>
                      <a:pt x="120" y="237"/>
                    </a:lnTo>
                    <a:lnTo>
                      <a:pt x="124" y="233"/>
                    </a:lnTo>
                    <a:lnTo>
                      <a:pt x="126" y="231"/>
                    </a:lnTo>
                    <a:lnTo>
                      <a:pt x="128" y="229"/>
                    </a:lnTo>
                    <a:lnTo>
                      <a:pt x="128" y="223"/>
                    </a:lnTo>
                    <a:lnTo>
                      <a:pt x="134" y="221"/>
                    </a:lnTo>
                    <a:lnTo>
                      <a:pt x="136" y="217"/>
                    </a:lnTo>
                    <a:lnTo>
                      <a:pt x="136" y="213"/>
                    </a:lnTo>
                    <a:lnTo>
                      <a:pt x="138" y="211"/>
                    </a:lnTo>
                    <a:lnTo>
                      <a:pt x="142" y="207"/>
                    </a:lnTo>
                    <a:lnTo>
                      <a:pt x="152" y="203"/>
                    </a:lnTo>
                    <a:lnTo>
                      <a:pt x="154" y="203"/>
                    </a:lnTo>
                    <a:lnTo>
                      <a:pt x="156" y="207"/>
                    </a:lnTo>
                    <a:lnTo>
                      <a:pt x="162" y="211"/>
                    </a:lnTo>
                    <a:lnTo>
                      <a:pt x="163" y="211"/>
                    </a:lnTo>
                    <a:lnTo>
                      <a:pt x="165" y="209"/>
                    </a:lnTo>
                    <a:lnTo>
                      <a:pt x="165" y="201"/>
                    </a:lnTo>
                    <a:lnTo>
                      <a:pt x="169" y="191"/>
                    </a:lnTo>
                    <a:lnTo>
                      <a:pt x="165" y="183"/>
                    </a:lnTo>
                    <a:lnTo>
                      <a:pt x="169" y="181"/>
                    </a:lnTo>
                    <a:lnTo>
                      <a:pt x="171" y="179"/>
                    </a:lnTo>
                    <a:lnTo>
                      <a:pt x="175" y="177"/>
                    </a:lnTo>
                    <a:lnTo>
                      <a:pt x="179" y="172"/>
                    </a:lnTo>
                    <a:lnTo>
                      <a:pt x="183" y="164"/>
                    </a:lnTo>
                    <a:lnTo>
                      <a:pt x="187" y="154"/>
                    </a:lnTo>
                    <a:lnTo>
                      <a:pt x="187" y="148"/>
                    </a:lnTo>
                    <a:lnTo>
                      <a:pt x="189" y="144"/>
                    </a:lnTo>
                    <a:lnTo>
                      <a:pt x="191" y="142"/>
                    </a:lnTo>
                    <a:lnTo>
                      <a:pt x="197" y="142"/>
                    </a:lnTo>
                    <a:lnTo>
                      <a:pt x="197" y="140"/>
                    </a:lnTo>
                    <a:lnTo>
                      <a:pt x="199" y="138"/>
                    </a:lnTo>
                    <a:lnTo>
                      <a:pt x="201" y="134"/>
                    </a:lnTo>
                    <a:lnTo>
                      <a:pt x="207" y="130"/>
                    </a:lnTo>
                    <a:lnTo>
                      <a:pt x="209" y="128"/>
                    </a:lnTo>
                    <a:lnTo>
                      <a:pt x="211" y="122"/>
                    </a:lnTo>
                    <a:lnTo>
                      <a:pt x="211" y="114"/>
                    </a:lnTo>
                    <a:lnTo>
                      <a:pt x="213" y="110"/>
                    </a:lnTo>
                    <a:lnTo>
                      <a:pt x="219" y="105"/>
                    </a:lnTo>
                    <a:lnTo>
                      <a:pt x="221" y="103"/>
                    </a:lnTo>
                    <a:lnTo>
                      <a:pt x="229" y="110"/>
                    </a:lnTo>
                    <a:lnTo>
                      <a:pt x="234" y="112"/>
                    </a:lnTo>
                    <a:lnTo>
                      <a:pt x="230" y="110"/>
                    </a:lnTo>
                    <a:lnTo>
                      <a:pt x="234" y="109"/>
                    </a:lnTo>
                    <a:lnTo>
                      <a:pt x="234" y="103"/>
                    </a:lnTo>
                    <a:lnTo>
                      <a:pt x="234" y="101"/>
                    </a:lnTo>
                    <a:lnTo>
                      <a:pt x="238" y="101"/>
                    </a:lnTo>
                    <a:lnTo>
                      <a:pt x="244" y="101"/>
                    </a:lnTo>
                    <a:lnTo>
                      <a:pt x="250" y="103"/>
                    </a:lnTo>
                    <a:lnTo>
                      <a:pt x="254" y="101"/>
                    </a:lnTo>
                    <a:lnTo>
                      <a:pt x="254" y="99"/>
                    </a:lnTo>
                    <a:lnTo>
                      <a:pt x="256" y="93"/>
                    </a:lnTo>
                    <a:lnTo>
                      <a:pt x="258" y="83"/>
                    </a:lnTo>
                    <a:lnTo>
                      <a:pt x="256" y="79"/>
                    </a:lnTo>
                    <a:lnTo>
                      <a:pt x="264" y="79"/>
                    </a:lnTo>
                    <a:lnTo>
                      <a:pt x="272" y="73"/>
                    </a:lnTo>
                    <a:lnTo>
                      <a:pt x="274" y="71"/>
                    </a:lnTo>
                    <a:lnTo>
                      <a:pt x="274" y="69"/>
                    </a:lnTo>
                    <a:lnTo>
                      <a:pt x="276" y="69"/>
                    </a:lnTo>
                    <a:lnTo>
                      <a:pt x="282" y="69"/>
                    </a:lnTo>
                    <a:lnTo>
                      <a:pt x="299" y="89"/>
                    </a:lnTo>
                    <a:lnTo>
                      <a:pt x="305" y="85"/>
                    </a:lnTo>
                    <a:lnTo>
                      <a:pt x="315" y="85"/>
                    </a:lnTo>
                    <a:lnTo>
                      <a:pt x="321" y="89"/>
                    </a:lnTo>
                    <a:lnTo>
                      <a:pt x="321" y="85"/>
                    </a:lnTo>
                    <a:lnTo>
                      <a:pt x="323" y="85"/>
                    </a:lnTo>
                    <a:lnTo>
                      <a:pt x="329" y="85"/>
                    </a:lnTo>
                    <a:lnTo>
                      <a:pt x="329" y="89"/>
                    </a:lnTo>
                    <a:lnTo>
                      <a:pt x="339" y="95"/>
                    </a:lnTo>
                    <a:lnTo>
                      <a:pt x="339" y="93"/>
                    </a:lnTo>
                    <a:lnTo>
                      <a:pt x="339" y="91"/>
                    </a:lnTo>
                    <a:lnTo>
                      <a:pt x="341" y="89"/>
                    </a:lnTo>
                    <a:lnTo>
                      <a:pt x="349" y="83"/>
                    </a:lnTo>
                    <a:lnTo>
                      <a:pt x="351" y="79"/>
                    </a:lnTo>
                    <a:lnTo>
                      <a:pt x="351" y="71"/>
                    </a:lnTo>
                    <a:lnTo>
                      <a:pt x="349" y="69"/>
                    </a:lnTo>
                    <a:lnTo>
                      <a:pt x="351" y="65"/>
                    </a:lnTo>
                    <a:lnTo>
                      <a:pt x="351" y="61"/>
                    </a:lnTo>
                    <a:lnTo>
                      <a:pt x="355" y="59"/>
                    </a:lnTo>
                    <a:lnTo>
                      <a:pt x="359" y="55"/>
                    </a:lnTo>
                    <a:lnTo>
                      <a:pt x="361" y="53"/>
                    </a:lnTo>
                    <a:lnTo>
                      <a:pt x="364" y="51"/>
                    </a:lnTo>
                    <a:lnTo>
                      <a:pt x="366" y="49"/>
                    </a:lnTo>
                    <a:lnTo>
                      <a:pt x="376" y="51"/>
                    </a:lnTo>
                    <a:lnTo>
                      <a:pt x="378" y="51"/>
                    </a:lnTo>
                    <a:lnTo>
                      <a:pt x="384" y="45"/>
                    </a:lnTo>
                    <a:lnTo>
                      <a:pt x="388" y="44"/>
                    </a:lnTo>
                    <a:lnTo>
                      <a:pt x="394" y="49"/>
                    </a:lnTo>
                    <a:lnTo>
                      <a:pt x="398" y="59"/>
                    </a:lnTo>
                    <a:lnTo>
                      <a:pt x="408" y="65"/>
                    </a:lnTo>
                    <a:lnTo>
                      <a:pt x="416" y="65"/>
                    </a:lnTo>
                    <a:lnTo>
                      <a:pt x="416" y="71"/>
                    </a:lnTo>
                    <a:lnTo>
                      <a:pt x="418" y="73"/>
                    </a:lnTo>
                    <a:lnTo>
                      <a:pt x="422" y="73"/>
                    </a:lnTo>
                    <a:lnTo>
                      <a:pt x="424" y="65"/>
                    </a:lnTo>
                    <a:lnTo>
                      <a:pt x="424" y="61"/>
                    </a:lnTo>
                    <a:lnTo>
                      <a:pt x="424" y="53"/>
                    </a:lnTo>
                    <a:lnTo>
                      <a:pt x="422" y="51"/>
                    </a:lnTo>
                    <a:lnTo>
                      <a:pt x="424" y="51"/>
                    </a:lnTo>
                    <a:lnTo>
                      <a:pt x="426" y="51"/>
                    </a:lnTo>
                    <a:lnTo>
                      <a:pt x="429" y="49"/>
                    </a:lnTo>
                    <a:lnTo>
                      <a:pt x="433" y="45"/>
                    </a:lnTo>
                    <a:lnTo>
                      <a:pt x="439" y="44"/>
                    </a:lnTo>
                    <a:lnTo>
                      <a:pt x="433" y="44"/>
                    </a:lnTo>
                    <a:lnTo>
                      <a:pt x="431" y="42"/>
                    </a:lnTo>
                    <a:lnTo>
                      <a:pt x="426" y="49"/>
                    </a:lnTo>
                    <a:lnTo>
                      <a:pt x="424" y="44"/>
                    </a:lnTo>
                    <a:lnTo>
                      <a:pt x="424" y="45"/>
                    </a:lnTo>
                    <a:lnTo>
                      <a:pt x="422" y="49"/>
                    </a:lnTo>
                    <a:lnTo>
                      <a:pt x="416" y="51"/>
                    </a:lnTo>
                    <a:lnTo>
                      <a:pt x="416" y="44"/>
                    </a:lnTo>
                    <a:lnTo>
                      <a:pt x="412" y="40"/>
                    </a:lnTo>
                    <a:lnTo>
                      <a:pt x="418" y="42"/>
                    </a:lnTo>
                    <a:lnTo>
                      <a:pt x="426" y="40"/>
                    </a:lnTo>
                    <a:lnTo>
                      <a:pt x="426" y="36"/>
                    </a:lnTo>
                    <a:lnTo>
                      <a:pt x="429" y="34"/>
                    </a:lnTo>
                    <a:lnTo>
                      <a:pt x="433" y="34"/>
                    </a:lnTo>
                    <a:lnTo>
                      <a:pt x="439" y="34"/>
                    </a:lnTo>
                    <a:lnTo>
                      <a:pt x="433" y="24"/>
                    </a:lnTo>
                    <a:lnTo>
                      <a:pt x="431" y="24"/>
                    </a:lnTo>
                    <a:lnTo>
                      <a:pt x="424" y="24"/>
                    </a:lnTo>
                    <a:lnTo>
                      <a:pt x="426" y="20"/>
                    </a:lnTo>
                    <a:lnTo>
                      <a:pt x="426" y="16"/>
                    </a:lnTo>
                    <a:lnTo>
                      <a:pt x="418" y="22"/>
                    </a:lnTo>
                    <a:lnTo>
                      <a:pt x="414" y="10"/>
                    </a:lnTo>
                    <a:lnTo>
                      <a:pt x="408" y="10"/>
                    </a:lnTo>
                    <a:lnTo>
                      <a:pt x="404" y="16"/>
                    </a:lnTo>
                    <a:lnTo>
                      <a:pt x="406" y="24"/>
                    </a:lnTo>
                    <a:lnTo>
                      <a:pt x="402" y="26"/>
                    </a:lnTo>
                    <a:lnTo>
                      <a:pt x="398" y="24"/>
                    </a:lnTo>
                    <a:lnTo>
                      <a:pt x="402" y="20"/>
                    </a:lnTo>
                    <a:lnTo>
                      <a:pt x="402" y="14"/>
                    </a:lnTo>
                    <a:lnTo>
                      <a:pt x="398" y="14"/>
                    </a:lnTo>
                    <a:lnTo>
                      <a:pt x="396" y="16"/>
                    </a:lnTo>
                    <a:lnTo>
                      <a:pt x="396" y="20"/>
                    </a:lnTo>
                    <a:lnTo>
                      <a:pt x="394" y="20"/>
                    </a:lnTo>
                    <a:lnTo>
                      <a:pt x="394" y="14"/>
                    </a:lnTo>
                    <a:lnTo>
                      <a:pt x="394" y="12"/>
                    </a:lnTo>
                    <a:lnTo>
                      <a:pt x="398" y="10"/>
                    </a:lnTo>
                    <a:lnTo>
                      <a:pt x="402" y="10"/>
                    </a:lnTo>
                    <a:lnTo>
                      <a:pt x="398" y="6"/>
                    </a:lnTo>
                    <a:lnTo>
                      <a:pt x="398" y="2"/>
                    </a:lnTo>
                    <a:lnTo>
                      <a:pt x="392" y="2"/>
                    </a:lnTo>
                    <a:lnTo>
                      <a:pt x="392" y="0"/>
                    </a:lnTo>
                    <a:lnTo>
                      <a:pt x="386" y="0"/>
                    </a:lnTo>
                    <a:lnTo>
                      <a:pt x="386" y="6"/>
                    </a:lnTo>
                    <a:lnTo>
                      <a:pt x="384" y="6"/>
                    </a:lnTo>
                    <a:lnTo>
                      <a:pt x="380" y="6"/>
                    </a:lnTo>
                    <a:lnTo>
                      <a:pt x="380" y="12"/>
                    </a:lnTo>
                    <a:lnTo>
                      <a:pt x="384" y="14"/>
                    </a:lnTo>
                    <a:lnTo>
                      <a:pt x="378" y="16"/>
                    </a:lnTo>
                    <a:lnTo>
                      <a:pt x="376" y="22"/>
                    </a:lnTo>
                    <a:lnTo>
                      <a:pt x="376" y="24"/>
                    </a:lnTo>
                    <a:lnTo>
                      <a:pt x="368" y="30"/>
                    </a:lnTo>
                    <a:lnTo>
                      <a:pt x="368" y="34"/>
                    </a:lnTo>
                    <a:lnTo>
                      <a:pt x="366" y="32"/>
                    </a:lnTo>
                    <a:lnTo>
                      <a:pt x="366" y="30"/>
                    </a:lnTo>
                    <a:lnTo>
                      <a:pt x="366" y="24"/>
                    </a:lnTo>
                    <a:lnTo>
                      <a:pt x="366" y="26"/>
                    </a:lnTo>
                    <a:lnTo>
                      <a:pt x="368" y="26"/>
                    </a:lnTo>
                    <a:lnTo>
                      <a:pt x="368" y="24"/>
                    </a:lnTo>
                    <a:lnTo>
                      <a:pt x="368" y="22"/>
                    </a:lnTo>
                    <a:lnTo>
                      <a:pt x="368" y="20"/>
                    </a:lnTo>
                    <a:lnTo>
                      <a:pt x="370" y="14"/>
                    </a:lnTo>
                    <a:lnTo>
                      <a:pt x="370" y="12"/>
                    </a:lnTo>
                    <a:lnTo>
                      <a:pt x="370" y="10"/>
                    </a:lnTo>
                    <a:lnTo>
                      <a:pt x="368" y="10"/>
                    </a:lnTo>
                    <a:lnTo>
                      <a:pt x="368" y="14"/>
                    </a:lnTo>
                    <a:lnTo>
                      <a:pt x="366" y="14"/>
                    </a:lnTo>
                    <a:lnTo>
                      <a:pt x="364" y="20"/>
                    </a:lnTo>
                    <a:lnTo>
                      <a:pt x="361" y="20"/>
                    </a:lnTo>
                    <a:lnTo>
                      <a:pt x="357" y="30"/>
                    </a:lnTo>
                    <a:lnTo>
                      <a:pt x="355" y="32"/>
                    </a:lnTo>
                    <a:lnTo>
                      <a:pt x="349" y="34"/>
                    </a:lnTo>
                    <a:lnTo>
                      <a:pt x="349" y="36"/>
                    </a:lnTo>
                    <a:lnTo>
                      <a:pt x="349" y="42"/>
                    </a:lnTo>
                    <a:lnTo>
                      <a:pt x="343" y="45"/>
                    </a:lnTo>
                    <a:lnTo>
                      <a:pt x="341" y="44"/>
                    </a:lnTo>
                    <a:lnTo>
                      <a:pt x="343" y="30"/>
                    </a:lnTo>
                    <a:lnTo>
                      <a:pt x="349" y="30"/>
                    </a:lnTo>
                    <a:lnTo>
                      <a:pt x="351" y="26"/>
                    </a:lnTo>
                    <a:lnTo>
                      <a:pt x="355" y="20"/>
                    </a:lnTo>
                    <a:lnTo>
                      <a:pt x="347" y="20"/>
                    </a:lnTo>
                    <a:lnTo>
                      <a:pt x="347" y="14"/>
                    </a:lnTo>
                    <a:lnTo>
                      <a:pt x="343" y="14"/>
                    </a:lnTo>
                    <a:lnTo>
                      <a:pt x="343" y="16"/>
                    </a:lnTo>
                    <a:lnTo>
                      <a:pt x="341" y="16"/>
                    </a:lnTo>
                    <a:lnTo>
                      <a:pt x="339" y="14"/>
                    </a:lnTo>
                    <a:lnTo>
                      <a:pt x="333" y="12"/>
                    </a:lnTo>
                    <a:lnTo>
                      <a:pt x="331" y="12"/>
                    </a:lnTo>
                    <a:lnTo>
                      <a:pt x="333" y="22"/>
                    </a:lnTo>
                    <a:lnTo>
                      <a:pt x="331" y="22"/>
                    </a:lnTo>
                    <a:lnTo>
                      <a:pt x="331" y="24"/>
                    </a:lnTo>
                    <a:lnTo>
                      <a:pt x="333" y="24"/>
                    </a:lnTo>
                    <a:lnTo>
                      <a:pt x="329" y="26"/>
                    </a:lnTo>
                    <a:lnTo>
                      <a:pt x="327" y="20"/>
                    </a:lnTo>
                    <a:lnTo>
                      <a:pt x="321" y="20"/>
                    </a:lnTo>
                    <a:lnTo>
                      <a:pt x="321" y="22"/>
                    </a:lnTo>
                    <a:lnTo>
                      <a:pt x="323" y="22"/>
                    </a:lnTo>
                    <a:lnTo>
                      <a:pt x="319" y="26"/>
                    </a:lnTo>
                    <a:lnTo>
                      <a:pt x="311" y="32"/>
                    </a:lnTo>
                    <a:lnTo>
                      <a:pt x="309" y="32"/>
                    </a:lnTo>
                    <a:lnTo>
                      <a:pt x="305" y="40"/>
                    </a:lnTo>
                    <a:lnTo>
                      <a:pt x="299" y="36"/>
                    </a:lnTo>
                    <a:lnTo>
                      <a:pt x="294" y="32"/>
                    </a:lnTo>
                    <a:lnTo>
                      <a:pt x="294" y="30"/>
                    </a:lnTo>
                    <a:lnTo>
                      <a:pt x="292" y="30"/>
                    </a:lnTo>
                    <a:lnTo>
                      <a:pt x="290" y="30"/>
                    </a:lnTo>
                    <a:lnTo>
                      <a:pt x="286" y="26"/>
                    </a:lnTo>
                    <a:lnTo>
                      <a:pt x="284" y="24"/>
                    </a:lnTo>
                    <a:lnTo>
                      <a:pt x="282" y="24"/>
                    </a:lnTo>
                    <a:lnTo>
                      <a:pt x="282" y="30"/>
                    </a:lnTo>
                    <a:lnTo>
                      <a:pt x="274" y="30"/>
                    </a:lnTo>
                    <a:lnTo>
                      <a:pt x="274" y="32"/>
                    </a:lnTo>
                    <a:lnTo>
                      <a:pt x="276" y="34"/>
                    </a:lnTo>
                    <a:lnTo>
                      <a:pt x="282" y="34"/>
                    </a:lnTo>
                    <a:lnTo>
                      <a:pt x="284" y="36"/>
                    </a:lnTo>
                    <a:lnTo>
                      <a:pt x="286" y="42"/>
                    </a:lnTo>
                    <a:lnTo>
                      <a:pt x="286" y="44"/>
                    </a:lnTo>
                    <a:lnTo>
                      <a:pt x="284" y="44"/>
                    </a:lnTo>
                    <a:lnTo>
                      <a:pt x="282" y="42"/>
                    </a:lnTo>
                    <a:lnTo>
                      <a:pt x="278" y="40"/>
                    </a:lnTo>
                    <a:lnTo>
                      <a:pt x="272" y="36"/>
                    </a:lnTo>
                    <a:lnTo>
                      <a:pt x="272" y="40"/>
                    </a:lnTo>
                    <a:lnTo>
                      <a:pt x="274" y="42"/>
                    </a:lnTo>
                    <a:lnTo>
                      <a:pt x="276" y="44"/>
                    </a:lnTo>
                    <a:lnTo>
                      <a:pt x="274" y="45"/>
                    </a:lnTo>
                    <a:lnTo>
                      <a:pt x="272" y="49"/>
                    </a:lnTo>
                    <a:lnTo>
                      <a:pt x="268" y="49"/>
                    </a:lnTo>
                    <a:lnTo>
                      <a:pt x="268" y="44"/>
                    </a:lnTo>
                    <a:lnTo>
                      <a:pt x="266" y="40"/>
                    </a:lnTo>
                    <a:lnTo>
                      <a:pt x="266" y="42"/>
                    </a:lnTo>
                    <a:lnTo>
                      <a:pt x="264" y="42"/>
                    </a:lnTo>
                    <a:lnTo>
                      <a:pt x="264" y="45"/>
                    </a:lnTo>
                    <a:lnTo>
                      <a:pt x="262" y="49"/>
                    </a:lnTo>
                    <a:lnTo>
                      <a:pt x="262" y="51"/>
                    </a:lnTo>
                    <a:lnTo>
                      <a:pt x="258" y="51"/>
                    </a:lnTo>
                    <a:lnTo>
                      <a:pt x="262" y="45"/>
                    </a:lnTo>
                    <a:lnTo>
                      <a:pt x="262" y="42"/>
                    </a:lnTo>
                    <a:lnTo>
                      <a:pt x="256" y="40"/>
                    </a:lnTo>
                    <a:lnTo>
                      <a:pt x="250" y="45"/>
                    </a:lnTo>
                    <a:lnTo>
                      <a:pt x="246" y="53"/>
                    </a:lnTo>
                    <a:lnTo>
                      <a:pt x="244" y="53"/>
                    </a:lnTo>
                    <a:lnTo>
                      <a:pt x="244" y="44"/>
                    </a:lnTo>
                    <a:lnTo>
                      <a:pt x="240" y="45"/>
                    </a:lnTo>
                    <a:lnTo>
                      <a:pt x="238" y="45"/>
                    </a:lnTo>
                    <a:lnTo>
                      <a:pt x="236" y="51"/>
                    </a:lnTo>
                    <a:lnTo>
                      <a:pt x="236" y="55"/>
                    </a:lnTo>
                    <a:lnTo>
                      <a:pt x="240" y="55"/>
                    </a:lnTo>
                    <a:lnTo>
                      <a:pt x="240" y="63"/>
                    </a:lnTo>
                    <a:lnTo>
                      <a:pt x="240" y="65"/>
                    </a:lnTo>
                    <a:lnTo>
                      <a:pt x="238" y="65"/>
                    </a:lnTo>
                    <a:lnTo>
                      <a:pt x="236" y="61"/>
                    </a:lnTo>
                    <a:lnTo>
                      <a:pt x="236" y="59"/>
                    </a:lnTo>
                    <a:lnTo>
                      <a:pt x="230" y="59"/>
                    </a:lnTo>
                    <a:lnTo>
                      <a:pt x="234" y="63"/>
                    </a:lnTo>
                    <a:lnTo>
                      <a:pt x="234" y="65"/>
                    </a:lnTo>
                    <a:lnTo>
                      <a:pt x="230" y="65"/>
                    </a:lnTo>
                    <a:lnTo>
                      <a:pt x="227" y="65"/>
                    </a:lnTo>
                    <a:lnTo>
                      <a:pt x="227" y="63"/>
                    </a:lnTo>
                    <a:lnTo>
                      <a:pt x="225" y="61"/>
                    </a:lnTo>
                    <a:lnTo>
                      <a:pt x="225" y="71"/>
                    </a:lnTo>
                    <a:lnTo>
                      <a:pt x="219" y="73"/>
                    </a:lnTo>
                    <a:lnTo>
                      <a:pt x="217" y="81"/>
                    </a:lnTo>
                    <a:lnTo>
                      <a:pt x="213" y="83"/>
                    </a:lnTo>
                    <a:lnTo>
                      <a:pt x="217" y="89"/>
                    </a:lnTo>
                    <a:lnTo>
                      <a:pt x="213" y="93"/>
                    </a:lnTo>
                    <a:lnTo>
                      <a:pt x="211" y="93"/>
                    </a:lnTo>
                    <a:lnTo>
                      <a:pt x="209" y="95"/>
                    </a:lnTo>
                    <a:lnTo>
                      <a:pt x="207" y="95"/>
                    </a:lnTo>
                    <a:lnTo>
                      <a:pt x="201" y="95"/>
                    </a:lnTo>
                    <a:lnTo>
                      <a:pt x="197" y="101"/>
                    </a:lnTo>
                    <a:lnTo>
                      <a:pt x="197" y="103"/>
                    </a:lnTo>
                    <a:lnTo>
                      <a:pt x="207" y="103"/>
                    </a:lnTo>
                    <a:lnTo>
                      <a:pt x="209" y="101"/>
                    </a:lnTo>
                    <a:lnTo>
                      <a:pt x="211" y="101"/>
                    </a:lnTo>
                    <a:lnTo>
                      <a:pt x="213" y="101"/>
                    </a:lnTo>
                    <a:lnTo>
                      <a:pt x="213" y="103"/>
                    </a:lnTo>
                    <a:lnTo>
                      <a:pt x="207" y="105"/>
                    </a:lnTo>
                    <a:lnTo>
                      <a:pt x="203" y="105"/>
                    </a:lnTo>
                    <a:lnTo>
                      <a:pt x="201" y="110"/>
                    </a:lnTo>
                    <a:lnTo>
                      <a:pt x="203" y="118"/>
                    </a:lnTo>
                    <a:lnTo>
                      <a:pt x="199" y="112"/>
                    </a:lnTo>
                    <a:lnTo>
                      <a:pt x="197" y="110"/>
                    </a:lnTo>
                    <a:lnTo>
                      <a:pt x="187" y="110"/>
                    </a:lnTo>
                    <a:lnTo>
                      <a:pt x="187" y="112"/>
                    </a:lnTo>
                    <a:lnTo>
                      <a:pt x="189" y="112"/>
                    </a:lnTo>
                    <a:lnTo>
                      <a:pt x="193" y="112"/>
                    </a:lnTo>
                    <a:lnTo>
                      <a:pt x="193" y="114"/>
                    </a:lnTo>
                    <a:lnTo>
                      <a:pt x="189" y="114"/>
                    </a:lnTo>
                    <a:lnTo>
                      <a:pt x="189" y="118"/>
                    </a:lnTo>
                    <a:lnTo>
                      <a:pt x="197" y="118"/>
                    </a:lnTo>
                    <a:lnTo>
                      <a:pt x="193" y="122"/>
                    </a:lnTo>
                    <a:lnTo>
                      <a:pt x="193" y="124"/>
                    </a:lnTo>
                    <a:lnTo>
                      <a:pt x="197" y="124"/>
                    </a:lnTo>
                    <a:lnTo>
                      <a:pt x="197" y="128"/>
                    </a:lnTo>
                    <a:lnTo>
                      <a:pt x="183" y="128"/>
                    </a:lnTo>
                    <a:lnTo>
                      <a:pt x="183" y="134"/>
                    </a:lnTo>
                    <a:lnTo>
                      <a:pt x="187" y="138"/>
                    </a:lnTo>
                    <a:lnTo>
                      <a:pt x="183" y="140"/>
                    </a:lnTo>
                    <a:lnTo>
                      <a:pt x="179" y="140"/>
                    </a:lnTo>
                    <a:lnTo>
                      <a:pt x="179" y="142"/>
                    </a:lnTo>
                    <a:lnTo>
                      <a:pt x="175" y="148"/>
                    </a:lnTo>
                    <a:lnTo>
                      <a:pt x="171" y="144"/>
                    </a:lnTo>
                    <a:lnTo>
                      <a:pt x="165" y="148"/>
                    </a:lnTo>
                    <a:lnTo>
                      <a:pt x="165" y="150"/>
                    </a:lnTo>
                    <a:lnTo>
                      <a:pt x="165" y="152"/>
                    </a:lnTo>
                    <a:lnTo>
                      <a:pt x="154" y="158"/>
                    </a:lnTo>
                    <a:lnTo>
                      <a:pt x="154" y="160"/>
                    </a:lnTo>
                    <a:lnTo>
                      <a:pt x="156" y="162"/>
                    </a:lnTo>
                    <a:lnTo>
                      <a:pt x="160" y="162"/>
                    </a:lnTo>
                    <a:lnTo>
                      <a:pt x="156" y="162"/>
                    </a:lnTo>
                    <a:lnTo>
                      <a:pt x="154" y="162"/>
                    </a:lnTo>
                    <a:lnTo>
                      <a:pt x="156" y="172"/>
                    </a:lnTo>
                    <a:lnTo>
                      <a:pt x="146" y="179"/>
                    </a:lnTo>
                    <a:lnTo>
                      <a:pt x="142" y="179"/>
                    </a:lnTo>
                    <a:lnTo>
                      <a:pt x="142" y="183"/>
                    </a:lnTo>
                    <a:lnTo>
                      <a:pt x="134" y="183"/>
                    </a:lnTo>
                    <a:lnTo>
                      <a:pt x="128" y="187"/>
                    </a:lnTo>
                    <a:lnTo>
                      <a:pt x="134" y="193"/>
                    </a:lnTo>
                    <a:lnTo>
                      <a:pt x="134" y="197"/>
                    </a:lnTo>
                    <a:lnTo>
                      <a:pt x="132" y="199"/>
                    </a:lnTo>
                    <a:lnTo>
                      <a:pt x="126" y="197"/>
                    </a:lnTo>
                    <a:lnTo>
                      <a:pt x="120" y="197"/>
                    </a:lnTo>
                    <a:lnTo>
                      <a:pt x="118" y="197"/>
                    </a:lnTo>
                    <a:lnTo>
                      <a:pt x="118" y="199"/>
                    </a:lnTo>
                    <a:lnTo>
                      <a:pt x="118" y="201"/>
                    </a:lnTo>
                    <a:lnTo>
                      <a:pt x="114" y="203"/>
                    </a:lnTo>
                    <a:lnTo>
                      <a:pt x="114" y="207"/>
                    </a:lnTo>
                    <a:lnTo>
                      <a:pt x="110" y="207"/>
                    </a:lnTo>
                    <a:lnTo>
                      <a:pt x="108" y="207"/>
                    </a:lnTo>
                    <a:lnTo>
                      <a:pt x="106" y="209"/>
                    </a:lnTo>
                    <a:lnTo>
                      <a:pt x="106" y="211"/>
                    </a:lnTo>
                    <a:lnTo>
                      <a:pt x="98" y="219"/>
                    </a:lnTo>
                    <a:lnTo>
                      <a:pt x="97" y="221"/>
                    </a:lnTo>
                    <a:lnTo>
                      <a:pt x="93" y="227"/>
                    </a:lnTo>
                    <a:lnTo>
                      <a:pt x="87" y="227"/>
                    </a:lnTo>
                    <a:lnTo>
                      <a:pt x="91" y="233"/>
                    </a:lnTo>
                    <a:lnTo>
                      <a:pt x="100" y="229"/>
                    </a:lnTo>
                    <a:lnTo>
                      <a:pt x="114" y="221"/>
                    </a:lnTo>
                    <a:lnTo>
                      <a:pt x="110" y="227"/>
                    </a:lnTo>
                    <a:lnTo>
                      <a:pt x="104" y="231"/>
                    </a:lnTo>
                    <a:lnTo>
                      <a:pt x="98" y="233"/>
                    </a:lnTo>
                    <a:lnTo>
                      <a:pt x="98" y="241"/>
                    </a:lnTo>
                    <a:lnTo>
                      <a:pt x="85" y="239"/>
                    </a:lnTo>
                    <a:lnTo>
                      <a:pt x="85" y="233"/>
                    </a:lnTo>
                    <a:lnTo>
                      <a:pt x="83" y="231"/>
                    </a:lnTo>
                    <a:lnTo>
                      <a:pt x="75" y="233"/>
                    </a:lnTo>
                    <a:lnTo>
                      <a:pt x="67" y="233"/>
                    </a:lnTo>
                    <a:lnTo>
                      <a:pt x="67" y="241"/>
                    </a:lnTo>
                    <a:lnTo>
                      <a:pt x="71" y="241"/>
                    </a:lnTo>
                    <a:lnTo>
                      <a:pt x="67" y="242"/>
                    </a:lnTo>
                    <a:lnTo>
                      <a:pt x="65" y="242"/>
                    </a:lnTo>
                    <a:lnTo>
                      <a:pt x="63" y="242"/>
                    </a:lnTo>
                    <a:lnTo>
                      <a:pt x="59" y="246"/>
                    </a:lnTo>
                    <a:lnTo>
                      <a:pt x="59" y="248"/>
                    </a:lnTo>
                    <a:lnTo>
                      <a:pt x="59" y="250"/>
                    </a:lnTo>
                    <a:lnTo>
                      <a:pt x="59" y="248"/>
                    </a:lnTo>
                    <a:lnTo>
                      <a:pt x="55" y="248"/>
                    </a:lnTo>
                    <a:lnTo>
                      <a:pt x="55" y="252"/>
                    </a:lnTo>
                    <a:lnTo>
                      <a:pt x="53" y="250"/>
                    </a:lnTo>
                    <a:lnTo>
                      <a:pt x="37" y="250"/>
                    </a:lnTo>
                    <a:lnTo>
                      <a:pt x="39" y="256"/>
                    </a:lnTo>
                    <a:lnTo>
                      <a:pt x="43" y="256"/>
                    </a:lnTo>
                    <a:lnTo>
                      <a:pt x="45" y="258"/>
                    </a:lnTo>
                    <a:lnTo>
                      <a:pt x="45" y="260"/>
                    </a:lnTo>
                    <a:lnTo>
                      <a:pt x="39" y="266"/>
                    </a:lnTo>
                    <a:lnTo>
                      <a:pt x="39" y="268"/>
                    </a:lnTo>
                    <a:lnTo>
                      <a:pt x="37" y="266"/>
                    </a:lnTo>
                    <a:lnTo>
                      <a:pt x="32" y="266"/>
                    </a:lnTo>
                    <a:lnTo>
                      <a:pt x="28" y="266"/>
                    </a:lnTo>
                    <a:lnTo>
                      <a:pt x="28" y="268"/>
                    </a:lnTo>
                    <a:lnTo>
                      <a:pt x="26" y="272"/>
                    </a:lnTo>
                    <a:lnTo>
                      <a:pt x="35" y="272"/>
                    </a:lnTo>
                    <a:lnTo>
                      <a:pt x="37" y="276"/>
                    </a:lnTo>
                    <a:lnTo>
                      <a:pt x="30" y="278"/>
                    </a:lnTo>
                    <a:lnTo>
                      <a:pt x="30" y="280"/>
                    </a:lnTo>
                    <a:lnTo>
                      <a:pt x="28" y="278"/>
                    </a:lnTo>
                    <a:lnTo>
                      <a:pt x="26" y="276"/>
                    </a:lnTo>
                    <a:lnTo>
                      <a:pt x="26" y="280"/>
                    </a:lnTo>
                    <a:lnTo>
                      <a:pt x="18" y="280"/>
                    </a:lnTo>
                    <a:lnTo>
                      <a:pt x="10" y="280"/>
                    </a:lnTo>
                    <a:lnTo>
                      <a:pt x="10" y="282"/>
                    </a:lnTo>
                    <a:lnTo>
                      <a:pt x="8" y="280"/>
                    </a:lnTo>
                    <a:lnTo>
                      <a:pt x="4" y="280"/>
                    </a:lnTo>
                    <a:lnTo>
                      <a:pt x="4" y="286"/>
                    </a:lnTo>
                    <a:lnTo>
                      <a:pt x="20" y="288"/>
                    </a:lnTo>
                    <a:lnTo>
                      <a:pt x="22" y="288"/>
                    </a:lnTo>
                    <a:lnTo>
                      <a:pt x="22" y="290"/>
                    </a:lnTo>
                    <a:lnTo>
                      <a:pt x="0" y="290"/>
                    </a:lnTo>
                    <a:lnTo>
                      <a:pt x="0" y="298"/>
                    </a:lnTo>
                    <a:lnTo>
                      <a:pt x="0" y="306"/>
                    </a:lnTo>
                    <a:lnTo>
                      <a:pt x="4" y="306"/>
                    </a:lnTo>
                    <a:lnTo>
                      <a:pt x="8" y="302"/>
                    </a:lnTo>
                    <a:lnTo>
                      <a:pt x="10" y="302"/>
                    </a:lnTo>
                    <a:lnTo>
                      <a:pt x="16" y="308"/>
                    </a:lnTo>
                    <a:lnTo>
                      <a:pt x="20" y="308"/>
                    </a:lnTo>
                    <a:lnTo>
                      <a:pt x="20" y="302"/>
                    </a:lnTo>
                    <a:lnTo>
                      <a:pt x="22" y="300"/>
                    </a:lnTo>
                    <a:lnTo>
                      <a:pt x="26" y="306"/>
                    </a:lnTo>
                    <a:lnTo>
                      <a:pt x="28" y="302"/>
                    </a:lnTo>
                    <a:lnTo>
                      <a:pt x="30" y="302"/>
                    </a:lnTo>
                    <a:lnTo>
                      <a:pt x="32" y="306"/>
                    </a:lnTo>
                    <a:lnTo>
                      <a:pt x="32" y="308"/>
                    </a:lnTo>
                    <a:lnTo>
                      <a:pt x="35" y="306"/>
                    </a:lnTo>
                    <a:lnTo>
                      <a:pt x="37" y="302"/>
                    </a:lnTo>
                    <a:lnTo>
                      <a:pt x="37" y="308"/>
                    </a:lnTo>
                    <a:lnTo>
                      <a:pt x="30" y="308"/>
                    </a:lnTo>
                    <a:lnTo>
                      <a:pt x="30" y="309"/>
                    </a:lnTo>
                    <a:lnTo>
                      <a:pt x="28" y="309"/>
                    </a:lnTo>
                    <a:lnTo>
                      <a:pt x="26" y="308"/>
                    </a:lnTo>
                    <a:lnTo>
                      <a:pt x="4" y="308"/>
                    </a:lnTo>
                    <a:lnTo>
                      <a:pt x="2" y="309"/>
                    </a:lnTo>
                    <a:lnTo>
                      <a:pt x="0" y="309"/>
                    </a:lnTo>
                    <a:lnTo>
                      <a:pt x="0" y="311"/>
                    </a:lnTo>
                    <a:lnTo>
                      <a:pt x="8" y="315"/>
                    </a:lnTo>
                    <a:lnTo>
                      <a:pt x="8" y="319"/>
                    </a:lnTo>
                    <a:lnTo>
                      <a:pt x="2" y="319"/>
                    </a:lnTo>
                    <a:lnTo>
                      <a:pt x="2" y="321"/>
                    </a:lnTo>
                    <a:lnTo>
                      <a:pt x="0" y="325"/>
                    </a:lnTo>
                    <a:lnTo>
                      <a:pt x="8" y="327"/>
                    </a:lnTo>
                    <a:lnTo>
                      <a:pt x="8" y="325"/>
                    </a:lnTo>
                    <a:lnTo>
                      <a:pt x="10" y="325"/>
                    </a:lnTo>
                    <a:lnTo>
                      <a:pt x="12" y="327"/>
                    </a:lnTo>
                    <a:lnTo>
                      <a:pt x="10" y="327"/>
                    </a:lnTo>
                    <a:lnTo>
                      <a:pt x="8" y="327"/>
                    </a:lnTo>
                    <a:lnTo>
                      <a:pt x="8" y="331"/>
                    </a:lnTo>
                    <a:lnTo>
                      <a:pt x="16" y="329"/>
                    </a:lnTo>
                    <a:lnTo>
                      <a:pt x="16" y="335"/>
                    </a:lnTo>
                    <a:lnTo>
                      <a:pt x="18" y="335"/>
                    </a:lnTo>
                    <a:lnTo>
                      <a:pt x="20" y="335"/>
                    </a:lnTo>
                    <a:lnTo>
                      <a:pt x="22" y="331"/>
                    </a:lnTo>
                    <a:lnTo>
                      <a:pt x="26" y="327"/>
                    </a:lnTo>
                    <a:lnTo>
                      <a:pt x="28" y="325"/>
                    </a:lnTo>
                    <a:lnTo>
                      <a:pt x="35" y="325"/>
                    </a:lnTo>
                    <a:lnTo>
                      <a:pt x="32" y="329"/>
                    </a:lnTo>
                    <a:lnTo>
                      <a:pt x="28" y="329"/>
                    </a:lnTo>
                    <a:lnTo>
                      <a:pt x="26" y="331"/>
                    </a:lnTo>
                    <a:lnTo>
                      <a:pt x="26" y="335"/>
                    </a:lnTo>
                    <a:lnTo>
                      <a:pt x="22" y="337"/>
                    </a:lnTo>
                    <a:lnTo>
                      <a:pt x="20" y="339"/>
                    </a:lnTo>
                    <a:lnTo>
                      <a:pt x="20" y="345"/>
                    </a:lnTo>
                    <a:lnTo>
                      <a:pt x="20" y="347"/>
                    </a:lnTo>
                    <a:lnTo>
                      <a:pt x="18" y="347"/>
                    </a:lnTo>
                    <a:lnTo>
                      <a:pt x="16" y="349"/>
                    </a:lnTo>
                    <a:lnTo>
                      <a:pt x="8" y="349"/>
                    </a:lnTo>
                    <a:lnTo>
                      <a:pt x="4" y="353"/>
                    </a:lnTo>
                    <a:lnTo>
                      <a:pt x="4" y="357"/>
                    </a:lnTo>
                    <a:lnTo>
                      <a:pt x="10" y="357"/>
                    </a:lnTo>
                    <a:lnTo>
                      <a:pt x="12" y="359"/>
                    </a:lnTo>
                    <a:lnTo>
                      <a:pt x="12" y="357"/>
                    </a:lnTo>
                    <a:lnTo>
                      <a:pt x="22" y="357"/>
                    </a:lnTo>
                    <a:lnTo>
                      <a:pt x="22" y="355"/>
                    </a:lnTo>
                    <a:lnTo>
                      <a:pt x="22" y="353"/>
                    </a:lnTo>
                    <a:lnTo>
                      <a:pt x="22" y="355"/>
                    </a:lnTo>
                    <a:lnTo>
                      <a:pt x="22" y="357"/>
                    </a:lnTo>
                    <a:lnTo>
                      <a:pt x="22" y="359"/>
                    </a:lnTo>
                    <a:lnTo>
                      <a:pt x="22" y="365"/>
                    </a:lnTo>
                    <a:lnTo>
                      <a:pt x="20" y="371"/>
                    </a:lnTo>
                    <a:lnTo>
                      <a:pt x="18" y="374"/>
                    </a:lnTo>
                    <a:lnTo>
                      <a:pt x="12" y="374"/>
                    </a:lnTo>
                    <a:lnTo>
                      <a:pt x="12" y="380"/>
                    </a:lnTo>
                    <a:lnTo>
                      <a:pt x="20" y="388"/>
                    </a:lnTo>
                    <a:lnTo>
                      <a:pt x="26" y="392"/>
                    </a:lnTo>
                    <a:lnTo>
                      <a:pt x="32" y="392"/>
                    </a:lnTo>
                    <a:lnTo>
                      <a:pt x="32" y="388"/>
                    </a:lnTo>
                    <a:lnTo>
                      <a:pt x="32" y="386"/>
                    </a:lnTo>
                    <a:lnTo>
                      <a:pt x="35" y="388"/>
                    </a:lnTo>
                    <a:lnTo>
                      <a:pt x="32" y="394"/>
                    </a:lnTo>
                    <a:lnTo>
                      <a:pt x="39" y="394"/>
                    </a:lnTo>
                    <a:lnTo>
                      <a:pt x="45" y="394"/>
                    </a:lnTo>
                    <a:lnTo>
                      <a:pt x="49" y="388"/>
                    </a:lnTo>
                    <a:lnTo>
                      <a:pt x="55" y="388"/>
                    </a:lnTo>
                    <a:lnTo>
                      <a:pt x="63" y="384"/>
                    </a:lnTo>
                    <a:lnTo>
                      <a:pt x="71" y="380"/>
                    </a:lnTo>
                    <a:lnTo>
                      <a:pt x="77" y="374"/>
                    </a:lnTo>
                    <a:lnTo>
                      <a:pt x="85" y="374"/>
                    </a:lnTo>
                    <a:lnTo>
                      <a:pt x="97" y="369"/>
                    </a:lnTo>
                    <a:lnTo>
                      <a:pt x="104" y="361"/>
                    </a:lnTo>
                    <a:lnTo>
                      <a:pt x="108" y="361"/>
                    </a:lnTo>
                    <a:lnTo>
                      <a:pt x="106" y="369"/>
                    </a:lnTo>
                    <a:lnTo>
                      <a:pt x="106" y="36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39" name="Freeform 813"/>
              <p:cNvSpPr>
                <a:spLocks/>
              </p:cNvSpPr>
              <p:nvPr/>
            </p:nvSpPr>
            <p:spPr bwMode="auto">
              <a:xfrm>
                <a:off x="5614988" y="2065338"/>
                <a:ext cx="290512" cy="461963"/>
              </a:xfrm>
              <a:custGeom>
                <a:avLst/>
                <a:gdLst/>
                <a:ahLst/>
                <a:cxnLst>
                  <a:cxn ang="0">
                    <a:pos x="65" y="122"/>
                  </a:cxn>
                  <a:cxn ang="0">
                    <a:pos x="71" y="124"/>
                  </a:cxn>
                  <a:cxn ang="0">
                    <a:pos x="73" y="132"/>
                  </a:cxn>
                  <a:cxn ang="0">
                    <a:pos x="75" y="143"/>
                  </a:cxn>
                  <a:cxn ang="0">
                    <a:pos x="73" y="151"/>
                  </a:cxn>
                  <a:cxn ang="0">
                    <a:pos x="59" y="157"/>
                  </a:cxn>
                  <a:cxn ang="0">
                    <a:pos x="49" y="175"/>
                  </a:cxn>
                  <a:cxn ang="0">
                    <a:pos x="39" y="185"/>
                  </a:cxn>
                  <a:cxn ang="0">
                    <a:pos x="31" y="193"/>
                  </a:cxn>
                  <a:cxn ang="0">
                    <a:pos x="26" y="197"/>
                  </a:cxn>
                  <a:cxn ang="0">
                    <a:pos x="16" y="210"/>
                  </a:cxn>
                  <a:cxn ang="0">
                    <a:pos x="20" y="222"/>
                  </a:cxn>
                  <a:cxn ang="0">
                    <a:pos x="26" y="238"/>
                  </a:cxn>
                  <a:cxn ang="0">
                    <a:pos x="20" y="254"/>
                  </a:cxn>
                  <a:cxn ang="0">
                    <a:pos x="26" y="260"/>
                  </a:cxn>
                  <a:cxn ang="0">
                    <a:pos x="31" y="271"/>
                  </a:cxn>
                  <a:cxn ang="0">
                    <a:pos x="31" y="267"/>
                  </a:cxn>
                  <a:cxn ang="0">
                    <a:pos x="45" y="273"/>
                  </a:cxn>
                  <a:cxn ang="0">
                    <a:pos x="35" y="279"/>
                  </a:cxn>
                  <a:cxn ang="0">
                    <a:pos x="45" y="279"/>
                  </a:cxn>
                  <a:cxn ang="0">
                    <a:pos x="47" y="289"/>
                  </a:cxn>
                  <a:cxn ang="0">
                    <a:pos x="67" y="289"/>
                  </a:cxn>
                  <a:cxn ang="0">
                    <a:pos x="87" y="277"/>
                  </a:cxn>
                  <a:cxn ang="0">
                    <a:pos x="93" y="273"/>
                  </a:cxn>
                  <a:cxn ang="0">
                    <a:pos x="100" y="271"/>
                  </a:cxn>
                  <a:cxn ang="0">
                    <a:pos x="108" y="269"/>
                  </a:cxn>
                  <a:cxn ang="0">
                    <a:pos x="110" y="269"/>
                  </a:cxn>
                  <a:cxn ang="0">
                    <a:pos x="156" y="242"/>
                  </a:cxn>
                  <a:cxn ang="0">
                    <a:pos x="183" y="216"/>
                  </a:cxn>
                  <a:cxn ang="0">
                    <a:pos x="177" y="206"/>
                  </a:cxn>
                  <a:cxn ang="0">
                    <a:pos x="167" y="200"/>
                  </a:cxn>
                  <a:cxn ang="0">
                    <a:pos x="173" y="183"/>
                  </a:cxn>
                  <a:cxn ang="0">
                    <a:pos x="169" y="171"/>
                  </a:cxn>
                  <a:cxn ang="0">
                    <a:pos x="160" y="157"/>
                  </a:cxn>
                  <a:cxn ang="0">
                    <a:pos x="158" y="137"/>
                  </a:cxn>
                  <a:cxn ang="0">
                    <a:pos x="158" y="128"/>
                  </a:cxn>
                  <a:cxn ang="0">
                    <a:pos x="156" y="114"/>
                  </a:cxn>
                  <a:cxn ang="0">
                    <a:pos x="150" y="74"/>
                  </a:cxn>
                  <a:cxn ang="0">
                    <a:pos x="156" y="57"/>
                  </a:cxn>
                  <a:cxn ang="0">
                    <a:pos x="148" y="53"/>
                  </a:cxn>
                  <a:cxn ang="0">
                    <a:pos x="148" y="29"/>
                  </a:cxn>
                  <a:cxn ang="0">
                    <a:pos x="146" y="21"/>
                  </a:cxn>
                  <a:cxn ang="0">
                    <a:pos x="126" y="0"/>
                  </a:cxn>
                  <a:cxn ang="0">
                    <a:pos x="112" y="7"/>
                  </a:cxn>
                  <a:cxn ang="0">
                    <a:pos x="98" y="9"/>
                  </a:cxn>
                  <a:cxn ang="0">
                    <a:pos x="87" y="17"/>
                  </a:cxn>
                  <a:cxn ang="0">
                    <a:pos x="87" y="27"/>
                  </a:cxn>
                  <a:cxn ang="0">
                    <a:pos x="77" y="45"/>
                  </a:cxn>
                  <a:cxn ang="0">
                    <a:pos x="75" y="53"/>
                  </a:cxn>
                  <a:cxn ang="0">
                    <a:pos x="59" y="41"/>
                  </a:cxn>
                  <a:cxn ang="0">
                    <a:pos x="53" y="41"/>
                  </a:cxn>
                  <a:cxn ang="0">
                    <a:pos x="18" y="25"/>
                  </a:cxn>
                  <a:cxn ang="0">
                    <a:pos x="10" y="27"/>
                  </a:cxn>
                  <a:cxn ang="0">
                    <a:pos x="4" y="35"/>
                  </a:cxn>
                  <a:cxn ang="0">
                    <a:pos x="16" y="47"/>
                  </a:cxn>
                  <a:cxn ang="0">
                    <a:pos x="30" y="53"/>
                  </a:cxn>
                  <a:cxn ang="0">
                    <a:pos x="43" y="65"/>
                  </a:cxn>
                  <a:cxn ang="0">
                    <a:pos x="45" y="74"/>
                  </a:cxn>
                  <a:cxn ang="0">
                    <a:pos x="45" y="82"/>
                  </a:cxn>
                  <a:cxn ang="0">
                    <a:pos x="47" y="98"/>
                  </a:cxn>
                  <a:cxn ang="0">
                    <a:pos x="49" y="122"/>
                  </a:cxn>
                </a:cxnLst>
                <a:rect l="0" t="0" r="r" b="b"/>
                <a:pathLst>
                  <a:path w="183" h="291">
                    <a:moveTo>
                      <a:pt x="49" y="122"/>
                    </a:moveTo>
                    <a:lnTo>
                      <a:pt x="49" y="122"/>
                    </a:lnTo>
                    <a:lnTo>
                      <a:pt x="65" y="122"/>
                    </a:lnTo>
                    <a:lnTo>
                      <a:pt x="67" y="126"/>
                    </a:lnTo>
                    <a:lnTo>
                      <a:pt x="71" y="126"/>
                    </a:lnTo>
                    <a:lnTo>
                      <a:pt x="71" y="124"/>
                    </a:lnTo>
                    <a:lnTo>
                      <a:pt x="73" y="124"/>
                    </a:lnTo>
                    <a:lnTo>
                      <a:pt x="73" y="128"/>
                    </a:lnTo>
                    <a:lnTo>
                      <a:pt x="73" y="132"/>
                    </a:lnTo>
                    <a:lnTo>
                      <a:pt x="73" y="137"/>
                    </a:lnTo>
                    <a:lnTo>
                      <a:pt x="75" y="141"/>
                    </a:lnTo>
                    <a:lnTo>
                      <a:pt x="75" y="143"/>
                    </a:lnTo>
                    <a:lnTo>
                      <a:pt x="73" y="145"/>
                    </a:lnTo>
                    <a:lnTo>
                      <a:pt x="73" y="147"/>
                    </a:lnTo>
                    <a:lnTo>
                      <a:pt x="73" y="151"/>
                    </a:lnTo>
                    <a:lnTo>
                      <a:pt x="67" y="151"/>
                    </a:lnTo>
                    <a:lnTo>
                      <a:pt x="65" y="153"/>
                    </a:lnTo>
                    <a:lnTo>
                      <a:pt x="59" y="157"/>
                    </a:lnTo>
                    <a:lnTo>
                      <a:pt x="59" y="165"/>
                    </a:lnTo>
                    <a:lnTo>
                      <a:pt x="57" y="165"/>
                    </a:lnTo>
                    <a:lnTo>
                      <a:pt x="49" y="175"/>
                    </a:lnTo>
                    <a:lnTo>
                      <a:pt x="49" y="181"/>
                    </a:lnTo>
                    <a:lnTo>
                      <a:pt x="47" y="183"/>
                    </a:lnTo>
                    <a:lnTo>
                      <a:pt x="39" y="185"/>
                    </a:lnTo>
                    <a:lnTo>
                      <a:pt x="37" y="187"/>
                    </a:lnTo>
                    <a:lnTo>
                      <a:pt x="35" y="193"/>
                    </a:lnTo>
                    <a:lnTo>
                      <a:pt x="31" y="193"/>
                    </a:lnTo>
                    <a:lnTo>
                      <a:pt x="31" y="197"/>
                    </a:lnTo>
                    <a:lnTo>
                      <a:pt x="28" y="197"/>
                    </a:lnTo>
                    <a:lnTo>
                      <a:pt x="26" y="197"/>
                    </a:lnTo>
                    <a:lnTo>
                      <a:pt x="26" y="200"/>
                    </a:lnTo>
                    <a:lnTo>
                      <a:pt x="22" y="204"/>
                    </a:lnTo>
                    <a:lnTo>
                      <a:pt x="16" y="210"/>
                    </a:lnTo>
                    <a:lnTo>
                      <a:pt x="16" y="216"/>
                    </a:lnTo>
                    <a:lnTo>
                      <a:pt x="20" y="220"/>
                    </a:lnTo>
                    <a:lnTo>
                      <a:pt x="20" y="222"/>
                    </a:lnTo>
                    <a:lnTo>
                      <a:pt x="20" y="224"/>
                    </a:lnTo>
                    <a:lnTo>
                      <a:pt x="26" y="234"/>
                    </a:lnTo>
                    <a:lnTo>
                      <a:pt x="26" y="238"/>
                    </a:lnTo>
                    <a:lnTo>
                      <a:pt x="20" y="242"/>
                    </a:lnTo>
                    <a:lnTo>
                      <a:pt x="20" y="244"/>
                    </a:lnTo>
                    <a:lnTo>
                      <a:pt x="20" y="254"/>
                    </a:lnTo>
                    <a:lnTo>
                      <a:pt x="22" y="262"/>
                    </a:lnTo>
                    <a:lnTo>
                      <a:pt x="22" y="260"/>
                    </a:lnTo>
                    <a:lnTo>
                      <a:pt x="26" y="260"/>
                    </a:lnTo>
                    <a:lnTo>
                      <a:pt x="28" y="260"/>
                    </a:lnTo>
                    <a:lnTo>
                      <a:pt x="28" y="271"/>
                    </a:lnTo>
                    <a:lnTo>
                      <a:pt x="31" y="271"/>
                    </a:lnTo>
                    <a:lnTo>
                      <a:pt x="30" y="267"/>
                    </a:lnTo>
                    <a:lnTo>
                      <a:pt x="30" y="264"/>
                    </a:lnTo>
                    <a:lnTo>
                      <a:pt x="31" y="267"/>
                    </a:lnTo>
                    <a:lnTo>
                      <a:pt x="39" y="269"/>
                    </a:lnTo>
                    <a:lnTo>
                      <a:pt x="39" y="273"/>
                    </a:lnTo>
                    <a:lnTo>
                      <a:pt x="45" y="273"/>
                    </a:lnTo>
                    <a:lnTo>
                      <a:pt x="47" y="271"/>
                    </a:lnTo>
                    <a:lnTo>
                      <a:pt x="47" y="277"/>
                    </a:lnTo>
                    <a:lnTo>
                      <a:pt x="35" y="279"/>
                    </a:lnTo>
                    <a:lnTo>
                      <a:pt x="35" y="289"/>
                    </a:lnTo>
                    <a:lnTo>
                      <a:pt x="43" y="287"/>
                    </a:lnTo>
                    <a:lnTo>
                      <a:pt x="45" y="279"/>
                    </a:lnTo>
                    <a:lnTo>
                      <a:pt x="49" y="283"/>
                    </a:lnTo>
                    <a:lnTo>
                      <a:pt x="49" y="287"/>
                    </a:lnTo>
                    <a:lnTo>
                      <a:pt x="47" y="289"/>
                    </a:lnTo>
                    <a:lnTo>
                      <a:pt x="53" y="289"/>
                    </a:lnTo>
                    <a:lnTo>
                      <a:pt x="53" y="291"/>
                    </a:lnTo>
                    <a:lnTo>
                      <a:pt x="67" y="289"/>
                    </a:lnTo>
                    <a:lnTo>
                      <a:pt x="67" y="287"/>
                    </a:lnTo>
                    <a:lnTo>
                      <a:pt x="75" y="281"/>
                    </a:lnTo>
                    <a:lnTo>
                      <a:pt x="87" y="277"/>
                    </a:lnTo>
                    <a:lnTo>
                      <a:pt x="87" y="271"/>
                    </a:lnTo>
                    <a:lnTo>
                      <a:pt x="91" y="271"/>
                    </a:lnTo>
                    <a:lnTo>
                      <a:pt x="93" y="273"/>
                    </a:lnTo>
                    <a:lnTo>
                      <a:pt x="95" y="271"/>
                    </a:lnTo>
                    <a:lnTo>
                      <a:pt x="98" y="271"/>
                    </a:lnTo>
                    <a:lnTo>
                      <a:pt x="100" y="271"/>
                    </a:lnTo>
                    <a:lnTo>
                      <a:pt x="104" y="273"/>
                    </a:lnTo>
                    <a:lnTo>
                      <a:pt x="104" y="269"/>
                    </a:lnTo>
                    <a:lnTo>
                      <a:pt x="108" y="269"/>
                    </a:lnTo>
                    <a:lnTo>
                      <a:pt x="108" y="267"/>
                    </a:lnTo>
                    <a:lnTo>
                      <a:pt x="110" y="267"/>
                    </a:lnTo>
                    <a:lnTo>
                      <a:pt x="110" y="269"/>
                    </a:lnTo>
                    <a:lnTo>
                      <a:pt x="114" y="269"/>
                    </a:lnTo>
                    <a:lnTo>
                      <a:pt x="126" y="262"/>
                    </a:lnTo>
                    <a:lnTo>
                      <a:pt x="156" y="242"/>
                    </a:lnTo>
                    <a:lnTo>
                      <a:pt x="175" y="230"/>
                    </a:lnTo>
                    <a:lnTo>
                      <a:pt x="183" y="222"/>
                    </a:lnTo>
                    <a:lnTo>
                      <a:pt x="183" y="216"/>
                    </a:lnTo>
                    <a:lnTo>
                      <a:pt x="181" y="210"/>
                    </a:lnTo>
                    <a:lnTo>
                      <a:pt x="181" y="206"/>
                    </a:lnTo>
                    <a:lnTo>
                      <a:pt x="177" y="206"/>
                    </a:lnTo>
                    <a:lnTo>
                      <a:pt x="169" y="204"/>
                    </a:lnTo>
                    <a:lnTo>
                      <a:pt x="167" y="202"/>
                    </a:lnTo>
                    <a:lnTo>
                      <a:pt x="167" y="200"/>
                    </a:lnTo>
                    <a:lnTo>
                      <a:pt x="167" y="193"/>
                    </a:lnTo>
                    <a:lnTo>
                      <a:pt x="167" y="187"/>
                    </a:lnTo>
                    <a:lnTo>
                      <a:pt x="173" y="183"/>
                    </a:lnTo>
                    <a:lnTo>
                      <a:pt x="173" y="181"/>
                    </a:lnTo>
                    <a:lnTo>
                      <a:pt x="173" y="177"/>
                    </a:lnTo>
                    <a:lnTo>
                      <a:pt x="169" y="171"/>
                    </a:lnTo>
                    <a:lnTo>
                      <a:pt x="167" y="165"/>
                    </a:lnTo>
                    <a:lnTo>
                      <a:pt x="165" y="163"/>
                    </a:lnTo>
                    <a:lnTo>
                      <a:pt x="160" y="157"/>
                    </a:lnTo>
                    <a:lnTo>
                      <a:pt x="160" y="153"/>
                    </a:lnTo>
                    <a:lnTo>
                      <a:pt x="158" y="143"/>
                    </a:lnTo>
                    <a:lnTo>
                      <a:pt x="158" y="137"/>
                    </a:lnTo>
                    <a:lnTo>
                      <a:pt x="158" y="133"/>
                    </a:lnTo>
                    <a:lnTo>
                      <a:pt x="160" y="132"/>
                    </a:lnTo>
                    <a:lnTo>
                      <a:pt x="158" y="128"/>
                    </a:lnTo>
                    <a:lnTo>
                      <a:pt x="158" y="124"/>
                    </a:lnTo>
                    <a:lnTo>
                      <a:pt x="158" y="118"/>
                    </a:lnTo>
                    <a:lnTo>
                      <a:pt x="156" y="114"/>
                    </a:lnTo>
                    <a:lnTo>
                      <a:pt x="148" y="82"/>
                    </a:lnTo>
                    <a:lnTo>
                      <a:pt x="148" y="78"/>
                    </a:lnTo>
                    <a:lnTo>
                      <a:pt x="150" y="74"/>
                    </a:lnTo>
                    <a:lnTo>
                      <a:pt x="158" y="66"/>
                    </a:lnTo>
                    <a:lnTo>
                      <a:pt x="158" y="63"/>
                    </a:lnTo>
                    <a:lnTo>
                      <a:pt x="156" y="57"/>
                    </a:lnTo>
                    <a:lnTo>
                      <a:pt x="154" y="53"/>
                    </a:lnTo>
                    <a:lnTo>
                      <a:pt x="150" y="55"/>
                    </a:lnTo>
                    <a:lnTo>
                      <a:pt x="148" y="53"/>
                    </a:lnTo>
                    <a:lnTo>
                      <a:pt x="146" y="47"/>
                    </a:lnTo>
                    <a:lnTo>
                      <a:pt x="146" y="39"/>
                    </a:lnTo>
                    <a:lnTo>
                      <a:pt x="148" y="29"/>
                    </a:lnTo>
                    <a:lnTo>
                      <a:pt x="154" y="25"/>
                    </a:lnTo>
                    <a:lnTo>
                      <a:pt x="154" y="21"/>
                    </a:lnTo>
                    <a:lnTo>
                      <a:pt x="146" y="21"/>
                    </a:lnTo>
                    <a:lnTo>
                      <a:pt x="136" y="15"/>
                    </a:lnTo>
                    <a:lnTo>
                      <a:pt x="130" y="5"/>
                    </a:lnTo>
                    <a:lnTo>
                      <a:pt x="126" y="0"/>
                    </a:lnTo>
                    <a:lnTo>
                      <a:pt x="120" y="1"/>
                    </a:lnTo>
                    <a:lnTo>
                      <a:pt x="114" y="7"/>
                    </a:lnTo>
                    <a:lnTo>
                      <a:pt x="112" y="7"/>
                    </a:lnTo>
                    <a:lnTo>
                      <a:pt x="102" y="5"/>
                    </a:lnTo>
                    <a:lnTo>
                      <a:pt x="100" y="7"/>
                    </a:lnTo>
                    <a:lnTo>
                      <a:pt x="98" y="9"/>
                    </a:lnTo>
                    <a:lnTo>
                      <a:pt x="95" y="11"/>
                    </a:lnTo>
                    <a:lnTo>
                      <a:pt x="91" y="15"/>
                    </a:lnTo>
                    <a:lnTo>
                      <a:pt x="87" y="17"/>
                    </a:lnTo>
                    <a:lnTo>
                      <a:pt x="87" y="21"/>
                    </a:lnTo>
                    <a:lnTo>
                      <a:pt x="85" y="25"/>
                    </a:lnTo>
                    <a:lnTo>
                      <a:pt x="87" y="27"/>
                    </a:lnTo>
                    <a:lnTo>
                      <a:pt x="87" y="35"/>
                    </a:lnTo>
                    <a:lnTo>
                      <a:pt x="85" y="39"/>
                    </a:lnTo>
                    <a:lnTo>
                      <a:pt x="77" y="45"/>
                    </a:lnTo>
                    <a:lnTo>
                      <a:pt x="75" y="47"/>
                    </a:lnTo>
                    <a:lnTo>
                      <a:pt x="75" y="49"/>
                    </a:lnTo>
                    <a:lnTo>
                      <a:pt x="75" y="53"/>
                    </a:lnTo>
                    <a:lnTo>
                      <a:pt x="65" y="45"/>
                    </a:lnTo>
                    <a:lnTo>
                      <a:pt x="65" y="41"/>
                    </a:lnTo>
                    <a:lnTo>
                      <a:pt x="59" y="41"/>
                    </a:lnTo>
                    <a:lnTo>
                      <a:pt x="57" y="41"/>
                    </a:lnTo>
                    <a:lnTo>
                      <a:pt x="57" y="45"/>
                    </a:lnTo>
                    <a:lnTo>
                      <a:pt x="53" y="41"/>
                    </a:lnTo>
                    <a:lnTo>
                      <a:pt x="43" y="41"/>
                    </a:lnTo>
                    <a:lnTo>
                      <a:pt x="35" y="45"/>
                    </a:lnTo>
                    <a:lnTo>
                      <a:pt x="18" y="25"/>
                    </a:lnTo>
                    <a:lnTo>
                      <a:pt x="12" y="25"/>
                    </a:lnTo>
                    <a:lnTo>
                      <a:pt x="10" y="25"/>
                    </a:lnTo>
                    <a:lnTo>
                      <a:pt x="10" y="27"/>
                    </a:lnTo>
                    <a:lnTo>
                      <a:pt x="8" y="29"/>
                    </a:lnTo>
                    <a:lnTo>
                      <a:pt x="0" y="35"/>
                    </a:lnTo>
                    <a:lnTo>
                      <a:pt x="4" y="35"/>
                    </a:lnTo>
                    <a:lnTo>
                      <a:pt x="10" y="37"/>
                    </a:lnTo>
                    <a:lnTo>
                      <a:pt x="10" y="39"/>
                    </a:lnTo>
                    <a:lnTo>
                      <a:pt x="16" y="47"/>
                    </a:lnTo>
                    <a:lnTo>
                      <a:pt x="18" y="49"/>
                    </a:lnTo>
                    <a:lnTo>
                      <a:pt x="22" y="49"/>
                    </a:lnTo>
                    <a:lnTo>
                      <a:pt x="30" y="53"/>
                    </a:lnTo>
                    <a:lnTo>
                      <a:pt x="31" y="53"/>
                    </a:lnTo>
                    <a:lnTo>
                      <a:pt x="35" y="55"/>
                    </a:lnTo>
                    <a:lnTo>
                      <a:pt x="43" y="65"/>
                    </a:lnTo>
                    <a:lnTo>
                      <a:pt x="45" y="66"/>
                    </a:lnTo>
                    <a:lnTo>
                      <a:pt x="45" y="72"/>
                    </a:lnTo>
                    <a:lnTo>
                      <a:pt x="45" y="74"/>
                    </a:lnTo>
                    <a:lnTo>
                      <a:pt x="45" y="76"/>
                    </a:lnTo>
                    <a:lnTo>
                      <a:pt x="45" y="78"/>
                    </a:lnTo>
                    <a:lnTo>
                      <a:pt x="45" y="82"/>
                    </a:lnTo>
                    <a:lnTo>
                      <a:pt x="47" y="86"/>
                    </a:lnTo>
                    <a:lnTo>
                      <a:pt x="47" y="92"/>
                    </a:lnTo>
                    <a:lnTo>
                      <a:pt x="47" y="98"/>
                    </a:lnTo>
                    <a:lnTo>
                      <a:pt x="45" y="104"/>
                    </a:lnTo>
                    <a:lnTo>
                      <a:pt x="47" y="108"/>
                    </a:lnTo>
                    <a:lnTo>
                      <a:pt x="49" y="122"/>
                    </a:lnTo>
                    <a:lnTo>
                      <a:pt x="49" y="122"/>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1040" name="Group 1039"/>
              <p:cNvGrpSpPr/>
              <p:nvPr/>
            </p:nvGrpSpPr>
            <p:grpSpPr>
              <a:xfrm>
                <a:off x="4811713" y="3184525"/>
                <a:ext cx="390525" cy="274638"/>
                <a:chOff x="4811713" y="3184525"/>
                <a:chExt cx="390525" cy="274638"/>
              </a:xfrm>
              <a:grpFill/>
            </p:grpSpPr>
            <p:sp>
              <p:nvSpPr>
                <p:cNvPr id="1045" name="Freeform 34"/>
                <p:cNvSpPr>
                  <a:spLocks/>
                </p:cNvSpPr>
                <p:nvPr/>
              </p:nvSpPr>
              <p:spPr bwMode="auto">
                <a:xfrm>
                  <a:off x="5189538" y="3322638"/>
                  <a:ext cx="12700" cy="7938"/>
                </a:xfrm>
                <a:custGeom>
                  <a:avLst/>
                  <a:gdLst/>
                  <a:ahLst/>
                  <a:cxnLst>
                    <a:cxn ang="0">
                      <a:pos x="0" y="0"/>
                    </a:cxn>
                    <a:cxn ang="0">
                      <a:pos x="0" y="5"/>
                    </a:cxn>
                    <a:cxn ang="0">
                      <a:pos x="4" y="5"/>
                    </a:cxn>
                    <a:cxn ang="0">
                      <a:pos x="8" y="5"/>
                    </a:cxn>
                    <a:cxn ang="0">
                      <a:pos x="8" y="1"/>
                    </a:cxn>
                    <a:cxn ang="0">
                      <a:pos x="8" y="0"/>
                    </a:cxn>
                    <a:cxn ang="0">
                      <a:pos x="0" y="0"/>
                    </a:cxn>
                  </a:cxnLst>
                  <a:rect l="0" t="0" r="r" b="b"/>
                  <a:pathLst>
                    <a:path w="8" h="5">
                      <a:moveTo>
                        <a:pt x="0" y="0"/>
                      </a:moveTo>
                      <a:lnTo>
                        <a:pt x="0" y="5"/>
                      </a:lnTo>
                      <a:lnTo>
                        <a:pt x="4" y="5"/>
                      </a:lnTo>
                      <a:lnTo>
                        <a:pt x="8" y="5"/>
                      </a:lnTo>
                      <a:lnTo>
                        <a:pt x="8" y="1"/>
                      </a:lnTo>
                      <a:lnTo>
                        <a:pt x="8" y="0"/>
                      </a:lnTo>
                      <a:lnTo>
                        <a:pt x="0" y="0"/>
                      </a:lnTo>
                      <a:close/>
                    </a:path>
                  </a:pathLst>
                </a:custGeom>
                <a:grpFill/>
                <a:ln w="9525">
                  <a:solidFill>
                    <a:schemeClr val="bg1">
                      <a:lumMod val="50000"/>
                    </a:schemeClr>
                  </a:solidFill>
                  <a:round/>
                  <a:headEnd/>
                  <a:tailEnd/>
                </a:ln>
              </p:spPr>
              <p:txBody>
                <a:bodyPr/>
                <a:lstStyle/>
                <a:p>
                  <a:pPr>
                    <a:defRPr/>
                  </a:pPr>
                  <a:endParaRPr lang="en-GB" dirty="0"/>
                </a:p>
              </p:txBody>
            </p:sp>
            <p:sp>
              <p:nvSpPr>
                <p:cNvPr id="1046" name="Freeform 35"/>
                <p:cNvSpPr>
                  <a:spLocks/>
                </p:cNvSpPr>
                <p:nvPr/>
              </p:nvSpPr>
              <p:spPr bwMode="auto">
                <a:xfrm>
                  <a:off x="5189538" y="3322638"/>
                  <a:ext cx="12700" cy="7938"/>
                </a:xfrm>
                <a:custGeom>
                  <a:avLst/>
                  <a:gdLst/>
                  <a:ahLst/>
                  <a:cxnLst>
                    <a:cxn ang="0">
                      <a:pos x="0" y="0"/>
                    </a:cxn>
                    <a:cxn ang="0">
                      <a:pos x="0" y="5"/>
                    </a:cxn>
                    <a:cxn ang="0">
                      <a:pos x="4" y="5"/>
                    </a:cxn>
                    <a:cxn ang="0">
                      <a:pos x="8" y="5"/>
                    </a:cxn>
                    <a:cxn ang="0">
                      <a:pos x="8" y="1"/>
                    </a:cxn>
                    <a:cxn ang="0">
                      <a:pos x="8" y="0"/>
                    </a:cxn>
                    <a:cxn ang="0">
                      <a:pos x="0" y="0"/>
                    </a:cxn>
                  </a:cxnLst>
                  <a:rect l="0" t="0" r="r" b="b"/>
                  <a:pathLst>
                    <a:path w="8" h="5">
                      <a:moveTo>
                        <a:pt x="0" y="0"/>
                      </a:moveTo>
                      <a:lnTo>
                        <a:pt x="0" y="5"/>
                      </a:lnTo>
                      <a:lnTo>
                        <a:pt x="4" y="5"/>
                      </a:lnTo>
                      <a:lnTo>
                        <a:pt x="8" y="5"/>
                      </a:lnTo>
                      <a:lnTo>
                        <a:pt x="8" y="1"/>
                      </a:lnTo>
                      <a:lnTo>
                        <a:pt x="8" y="0"/>
                      </a:lnTo>
                      <a:lnTo>
                        <a:pt x="0"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47" name="Freeform 36"/>
                <p:cNvSpPr>
                  <a:spLocks/>
                </p:cNvSpPr>
                <p:nvPr/>
              </p:nvSpPr>
              <p:spPr bwMode="auto">
                <a:xfrm>
                  <a:off x="5141913" y="3322638"/>
                  <a:ext cx="19050" cy="30163"/>
                </a:xfrm>
                <a:custGeom>
                  <a:avLst/>
                  <a:gdLst/>
                  <a:ahLst/>
                  <a:cxnLst>
                    <a:cxn ang="0">
                      <a:pos x="4" y="0"/>
                    </a:cxn>
                    <a:cxn ang="0">
                      <a:pos x="4" y="0"/>
                    </a:cxn>
                    <a:cxn ang="0">
                      <a:pos x="0" y="1"/>
                    </a:cxn>
                    <a:cxn ang="0">
                      <a:pos x="2" y="7"/>
                    </a:cxn>
                    <a:cxn ang="0">
                      <a:pos x="2" y="9"/>
                    </a:cxn>
                    <a:cxn ang="0">
                      <a:pos x="2" y="15"/>
                    </a:cxn>
                    <a:cxn ang="0">
                      <a:pos x="2" y="19"/>
                    </a:cxn>
                    <a:cxn ang="0">
                      <a:pos x="4" y="19"/>
                    </a:cxn>
                    <a:cxn ang="0">
                      <a:pos x="10" y="15"/>
                    </a:cxn>
                    <a:cxn ang="0">
                      <a:pos x="12" y="9"/>
                    </a:cxn>
                    <a:cxn ang="0">
                      <a:pos x="12" y="7"/>
                    </a:cxn>
                    <a:cxn ang="0">
                      <a:pos x="4" y="0"/>
                    </a:cxn>
                  </a:cxnLst>
                  <a:rect l="0" t="0" r="r" b="b"/>
                  <a:pathLst>
                    <a:path w="12" h="19">
                      <a:moveTo>
                        <a:pt x="4" y="0"/>
                      </a:moveTo>
                      <a:lnTo>
                        <a:pt x="4" y="0"/>
                      </a:lnTo>
                      <a:lnTo>
                        <a:pt x="0" y="1"/>
                      </a:lnTo>
                      <a:lnTo>
                        <a:pt x="2" y="7"/>
                      </a:lnTo>
                      <a:lnTo>
                        <a:pt x="2" y="9"/>
                      </a:lnTo>
                      <a:lnTo>
                        <a:pt x="2" y="15"/>
                      </a:lnTo>
                      <a:lnTo>
                        <a:pt x="2" y="19"/>
                      </a:lnTo>
                      <a:lnTo>
                        <a:pt x="4" y="19"/>
                      </a:lnTo>
                      <a:lnTo>
                        <a:pt x="10" y="15"/>
                      </a:lnTo>
                      <a:lnTo>
                        <a:pt x="12" y="9"/>
                      </a:lnTo>
                      <a:lnTo>
                        <a:pt x="12" y="7"/>
                      </a:lnTo>
                      <a:lnTo>
                        <a:pt x="4" y="0"/>
                      </a:lnTo>
                      <a:close/>
                    </a:path>
                  </a:pathLst>
                </a:custGeom>
                <a:grpFill/>
                <a:ln w="9525">
                  <a:solidFill>
                    <a:schemeClr val="bg1">
                      <a:lumMod val="50000"/>
                    </a:schemeClr>
                  </a:solidFill>
                  <a:round/>
                  <a:headEnd/>
                  <a:tailEnd/>
                </a:ln>
              </p:spPr>
              <p:txBody>
                <a:bodyPr/>
                <a:lstStyle/>
                <a:p>
                  <a:pPr>
                    <a:defRPr/>
                  </a:pPr>
                  <a:endParaRPr lang="en-GB" dirty="0"/>
                </a:p>
              </p:txBody>
            </p:sp>
            <p:sp>
              <p:nvSpPr>
                <p:cNvPr id="1048" name="Freeform 37"/>
                <p:cNvSpPr>
                  <a:spLocks/>
                </p:cNvSpPr>
                <p:nvPr/>
              </p:nvSpPr>
              <p:spPr bwMode="auto">
                <a:xfrm>
                  <a:off x="5141913" y="3322638"/>
                  <a:ext cx="19050" cy="30163"/>
                </a:xfrm>
                <a:custGeom>
                  <a:avLst/>
                  <a:gdLst/>
                  <a:ahLst/>
                  <a:cxnLst>
                    <a:cxn ang="0">
                      <a:pos x="4" y="0"/>
                    </a:cxn>
                    <a:cxn ang="0">
                      <a:pos x="4" y="0"/>
                    </a:cxn>
                    <a:cxn ang="0">
                      <a:pos x="0" y="1"/>
                    </a:cxn>
                    <a:cxn ang="0">
                      <a:pos x="2" y="7"/>
                    </a:cxn>
                    <a:cxn ang="0">
                      <a:pos x="2" y="9"/>
                    </a:cxn>
                    <a:cxn ang="0">
                      <a:pos x="2" y="15"/>
                    </a:cxn>
                    <a:cxn ang="0">
                      <a:pos x="2" y="19"/>
                    </a:cxn>
                    <a:cxn ang="0">
                      <a:pos x="4" y="19"/>
                    </a:cxn>
                    <a:cxn ang="0">
                      <a:pos x="10" y="15"/>
                    </a:cxn>
                    <a:cxn ang="0">
                      <a:pos x="12" y="9"/>
                    </a:cxn>
                    <a:cxn ang="0">
                      <a:pos x="12" y="7"/>
                    </a:cxn>
                    <a:cxn ang="0">
                      <a:pos x="4" y="0"/>
                    </a:cxn>
                  </a:cxnLst>
                  <a:rect l="0" t="0" r="r" b="b"/>
                  <a:pathLst>
                    <a:path w="12" h="19">
                      <a:moveTo>
                        <a:pt x="4" y="0"/>
                      </a:moveTo>
                      <a:lnTo>
                        <a:pt x="4" y="0"/>
                      </a:lnTo>
                      <a:lnTo>
                        <a:pt x="0" y="1"/>
                      </a:lnTo>
                      <a:lnTo>
                        <a:pt x="2" y="7"/>
                      </a:lnTo>
                      <a:lnTo>
                        <a:pt x="2" y="9"/>
                      </a:lnTo>
                      <a:lnTo>
                        <a:pt x="2" y="15"/>
                      </a:lnTo>
                      <a:lnTo>
                        <a:pt x="2" y="19"/>
                      </a:lnTo>
                      <a:lnTo>
                        <a:pt x="4" y="19"/>
                      </a:lnTo>
                      <a:lnTo>
                        <a:pt x="10" y="15"/>
                      </a:lnTo>
                      <a:lnTo>
                        <a:pt x="12" y="9"/>
                      </a:lnTo>
                      <a:lnTo>
                        <a:pt x="12" y="7"/>
                      </a:lnTo>
                      <a:lnTo>
                        <a:pt x="4" y="0"/>
                      </a:lnTo>
                    </a:path>
                  </a:pathLst>
                </a:custGeom>
                <a:grpFill/>
                <a:ln w="2" cap="flat">
                  <a:solidFill>
                    <a:schemeClr val="bg1">
                      <a:lumMod val="50000"/>
                    </a:schemeClr>
                  </a:solidFill>
                  <a:prstDash val="solid"/>
                  <a:miter lim="800000"/>
                  <a:headEnd/>
                  <a:tailEnd/>
                </a:ln>
              </p:spPr>
              <p:txBody>
                <a:bodyPr/>
                <a:lstStyle/>
                <a:p>
                  <a:pPr>
                    <a:defRPr/>
                  </a:pPr>
                  <a:endParaRPr lang="en-GB" dirty="0"/>
                </a:p>
              </p:txBody>
            </p:sp>
            <p:sp>
              <p:nvSpPr>
                <p:cNvPr id="1049" name="Freeform 814"/>
                <p:cNvSpPr>
                  <a:spLocks/>
                </p:cNvSpPr>
                <p:nvPr/>
              </p:nvSpPr>
              <p:spPr bwMode="auto">
                <a:xfrm>
                  <a:off x="4811713" y="3184525"/>
                  <a:ext cx="336550" cy="274638"/>
                </a:xfrm>
                <a:custGeom>
                  <a:avLst/>
                  <a:gdLst/>
                  <a:ahLst/>
                  <a:cxnLst>
                    <a:cxn ang="0">
                      <a:pos x="210" y="29"/>
                    </a:cxn>
                    <a:cxn ang="0">
                      <a:pos x="203" y="51"/>
                    </a:cxn>
                    <a:cxn ang="0">
                      <a:pos x="195" y="51"/>
                    </a:cxn>
                    <a:cxn ang="0">
                      <a:pos x="187" y="59"/>
                    </a:cxn>
                    <a:cxn ang="0">
                      <a:pos x="177" y="69"/>
                    </a:cxn>
                    <a:cxn ang="0">
                      <a:pos x="169" y="77"/>
                    </a:cxn>
                    <a:cxn ang="0">
                      <a:pos x="163" y="85"/>
                    </a:cxn>
                    <a:cxn ang="0">
                      <a:pos x="155" y="94"/>
                    </a:cxn>
                    <a:cxn ang="0">
                      <a:pos x="155" y="102"/>
                    </a:cxn>
                    <a:cxn ang="0">
                      <a:pos x="159" y="108"/>
                    </a:cxn>
                    <a:cxn ang="0">
                      <a:pos x="149" y="124"/>
                    </a:cxn>
                    <a:cxn ang="0">
                      <a:pos x="142" y="134"/>
                    </a:cxn>
                    <a:cxn ang="0">
                      <a:pos x="140" y="142"/>
                    </a:cxn>
                    <a:cxn ang="0">
                      <a:pos x="120" y="153"/>
                    </a:cxn>
                    <a:cxn ang="0">
                      <a:pos x="118" y="161"/>
                    </a:cxn>
                    <a:cxn ang="0">
                      <a:pos x="110" y="163"/>
                    </a:cxn>
                    <a:cxn ang="0">
                      <a:pos x="102" y="165"/>
                    </a:cxn>
                    <a:cxn ang="0">
                      <a:pos x="80" y="165"/>
                    </a:cxn>
                    <a:cxn ang="0">
                      <a:pos x="73" y="167"/>
                    </a:cxn>
                    <a:cxn ang="0">
                      <a:pos x="57" y="173"/>
                    </a:cxn>
                    <a:cxn ang="0">
                      <a:pos x="43" y="153"/>
                    </a:cxn>
                    <a:cxn ang="0">
                      <a:pos x="35" y="148"/>
                    </a:cxn>
                    <a:cxn ang="0">
                      <a:pos x="39" y="138"/>
                    </a:cxn>
                    <a:cxn ang="0">
                      <a:pos x="35" y="138"/>
                    </a:cxn>
                    <a:cxn ang="0">
                      <a:pos x="33" y="132"/>
                    </a:cxn>
                    <a:cxn ang="0">
                      <a:pos x="35" y="124"/>
                    </a:cxn>
                    <a:cxn ang="0">
                      <a:pos x="35" y="116"/>
                    </a:cxn>
                    <a:cxn ang="0">
                      <a:pos x="33" y="108"/>
                    </a:cxn>
                    <a:cxn ang="0">
                      <a:pos x="37" y="98"/>
                    </a:cxn>
                    <a:cxn ang="0">
                      <a:pos x="35" y="87"/>
                    </a:cxn>
                    <a:cxn ang="0">
                      <a:pos x="43" y="79"/>
                    </a:cxn>
                    <a:cxn ang="0">
                      <a:pos x="37" y="65"/>
                    </a:cxn>
                    <a:cxn ang="0">
                      <a:pos x="37" y="59"/>
                    </a:cxn>
                    <a:cxn ang="0">
                      <a:pos x="45" y="47"/>
                    </a:cxn>
                    <a:cxn ang="0">
                      <a:pos x="39" y="45"/>
                    </a:cxn>
                    <a:cxn ang="0">
                      <a:pos x="21" y="45"/>
                    </a:cxn>
                    <a:cxn ang="0">
                      <a:pos x="19" y="41"/>
                    </a:cxn>
                    <a:cxn ang="0">
                      <a:pos x="11" y="41"/>
                    </a:cxn>
                    <a:cxn ang="0">
                      <a:pos x="8" y="41"/>
                    </a:cxn>
                    <a:cxn ang="0">
                      <a:pos x="8" y="39"/>
                    </a:cxn>
                    <a:cxn ang="0">
                      <a:pos x="8" y="31"/>
                    </a:cxn>
                    <a:cxn ang="0">
                      <a:pos x="6" y="27"/>
                    </a:cxn>
                    <a:cxn ang="0">
                      <a:pos x="6" y="21"/>
                    </a:cxn>
                    <a:cxn ang="0">
                      <a:pos x="0" y="18"/>
                    </a:cxn>
                    <a:cxn ang="0">
                      <a:pos x="10" y="8"/>
                    </a:cxn>
                    <a:cxn ang="0">
                      <a:pos x="19" y="8"/>
                    </a:cxn>
                    <a:cxn ang="0">
                      <a:pos x="27" y="2"/>
                    </a:cxn>
                    <a:cxn ang="0">
                      <a:pos x="37" y="0"/>
                    </a:cxn>
                    <a:cxn ang="0">
                      <a:pos x="45" y="6"/>
                    </a:cxn>
                    <a:cxn ang="0">
                      <a:pos x="73" y="6"/>
                    </a:cxn>
                    <a:cxn ang="0">
                      <a:pos x="102" y="6"/>
                    </a:cxn>
                    <a:cxn ang="0">
                      <a:pos x="114" y="12"/>
                    </a:cxn>
                    <a:cxn ang="0">
                      <a:pos x="128" y="12"/>
                    </a:cxn>
                    <a:cxn ang="0">
                      <a:pos x="132" y="20"/>
                    </a:cxn>
                    <a:cxn ang="0">
                      <a:pos x="140" y="21"/>
                    </a:cxn>
                    <a:cxn ang="0">
                      <a:pos x="149" y="25"/>
                    </a:cxn>
                    <a:cxn ang="0">
                      <a:pos x="159" y="29"/>
                    </a:cxn>
                    <a:cxn ang="0">
                      <a:pos x="167" y="27"/>
                    </a:cxn>
                    <a:cxn ang="0">
                      <a:pos x="183" y="31"/>
                    </a:cxn>
                    <a:cxn ang="0">
                      <a:pos x="191" y="35"/>
                    </a:cxn>
                    <a:cxn ang="0">
                      <a:pos x="201" y="35"/>
                    </a:cxn>
                    <a:cxn ang="0">
                      <a:pos x="205" y="29"/>
                    </a:cxn>
                    <a:cxn ang="0">
                      <a:pos x="210" y="29"/>
                    </a:cxn>
                  </a:cxnLst>
                  <a:rect l="0" t="0" r="r" b="b"/>
                  <a:pathLst>
                    <a:path w="212" h="173">
                      <a:moveTo>
                        <a:pt x="210" y="29"/>
                      </a:moveTo>
                      <a:lnTo>
                        <a:pt x="210" y="29"/>
                      </a:lnTo>
                      <a:lnTo>
                        <a:pt x="212" y="41"/>
                      </a:lnTo>
                      <a:lnTo>
                        <a:pt x="203" y="51"/>
                      </a:lnTo>
                      <a:lnTo>
                        <a:pt x="197" y="51"/>
                      </a:lnTo>
                      <a:lnTo>
                        <a:pt x="195" y="51"/>
                      </a:lnTo>
                      <a:lnTo>
                        <a:pt x="195" y="57"/>
                      </a:lnTo>
                      <a:lnTo>
                        <a:pt x="187" y="59"/>
                      </a:lnTo>
                      <a:lnTo>
                        <a:pt x="181" y="65"/>
                      </a:lnTo>
                      <a:lnTo>
                        <a:pt x="177" y="69"/>
                      </a:lnTo>
                      <a:lnTo>
                        <a:pt x="169" y="73"/>
                      </a:lnTo>
                      <a:lnTo>
                        <a:pt x="169" y="77"/>
                      </a:lnTo>
                      <a:lnTo>
                        <a:pt x="165" y="79"/>
                      </a:lnTo>
                      <a:lnTo>
                        <a:pt x="163" y="85"/>
                      </a:lnTo>
                      <a:lnTo>
                        <a:pt x="159" y="88"/>
                      </a:lnTo>
                      <a:lnTo>
                        <a:pt x="155" y="94"/>
                      </a:lnTo>
                      <a:lnTo>
                        <a:pt x="153" y="98"/>
                      </a:lnTo>
                      <a:lnTo>
                        <a:pt x="155" y="102"/>
                      </a:lnTo>
                      <a:lnTo>
                        <a:pt x="155" y="106"/>
                      </a:lnTo>
                      <a:lnTo>
                        <a:pt x="159" y="108"/>
                      </a:lnTo>
                      <a:lnTo>
                        <a:pt x="159" y="112"/>
                      </a:lnTo>
                      <a:lnTo>
                        <a:pt x="149" y="124"/>
                      </a:lnTo>
                      <a:lnTo>
                        <a:pt x="145" y="128"/>
                      </a:lnTo>
                      <a:lnTo>
                        <a:pt x="142" y="134"/>
                      </a:lnTo>
                      <a:lnTo>
                        <a:pt x="142" y="138"/>
                      </a:lnTo>
                      <a:lnTo>
                        <a:pt x="140" y="142"/>
                      </a:lnTo>
                      <a:lnTo>
                        <a:pt x="136" y="142"/>
                      </a:lnTo>
                      <a:lnTo>
                        <a:pt x="120" y="153"/>
                      </a:lnTo>
                      <a:lnTo>
                        <a:pt x="118" y="157"/>
                      </a:lnTo>
                      <a:lnTo>
                        <a:pt x="118" y="161"/>
                      </a:lnTo>
                      <a:lnTo>
                        <a:pt x="114" y="163"/>
                      </a:lnTo>
                      <a:lnTo>
                        <a:pt x="110" y="163"/>
                      </a:lnTo>
                      <a:lnTo>
                        <a:pt x="104" y="163"/>
                      </a:lnTo>
                      <a:lnTo>
                        <a:pt x="102" y="165"/>
                      </a:lnTo>
                      <a:lnTo>
                        <a:pt x="82" y="161"/>
                      </a:lnTo>
                      <a:lnTo>
                        <a:pt x="80" y="165"/>
                      </a:lnTo>
                      <a:lnTo>
                        <a:pt x="76" y="167"/>
                      </a:lnTo>
                      <a:lnTo>
                        <a:pt x="73" y="167"/>
                      </a:lnTo>
                      <a:lnTo>
                        <a:pt x="65" y="173"/>
                      </a:lnTo>
                      <a:lnTo>
                        <a:pt x="57" y="173"/>
                      </a:lnTo>
                      <a:lnTo>
                        <a:pt x="49" y="157"/>
                      </a:lnTo>
                      <a:lnTo>
                        <a:pt x="43" y="153"/>
                      </a:lnTo>
                      <a:lnTo>
                        <a:pt x="35" y="152"/>
                      </a:lnTo>
                      <a:lnTo>
                        <a:pt x="35" y="148"/>
                      </a:lnTo>
                      <a:lnTo>
                        <a:pt x="37" y="142"/>
                      </a:lnTo>
                      <a:lnTo>
                        <a:pt x="39" y="138"/>
                      </a:lnTo>
                      <a:lnTo>
                        <a:pt x="37" y="138"/>
                      </a:lnTo>
                      <a:lnTo>
                        <a:pt x="35" y="138"/>
                      </a:lnTo>
                      <a:lnTo>
                        <a:pt x="33" y="136"/>
                      </a:lnTo>
                      <a:lnTo>
                        <a:pt x="33" y="132"/>
                      </a:lnTo>
                      <a:lnTo>
                        <a:pt x="33" y="128"/>
                      </a:lnTo>
                      <a:lnTo>
                        <a:pt x="35" y="124"/>
                      </a:lnTo>
                      <a:lnTo>
                        <a:pt x="37" y="118"/>
                      </a:lnTo>
                      <a:lnTo>
                        <a:pt x="35" y="116"/>
                      </a:lnTo>
                      <a:lnTo>
                        <a:pt x="33" y="112"/>
                      </a:lnTo>
                      <a:lnTo>
                        <a:pt x="33" y="108"/>
                      </a:lnTo>
                      <a:lnTo>
                        <a:pt x="37" y="104"/>
                      </a:lnTo>
                      <a:lnTo>
                        <a:pt x="37" y="98"/>
                      </a:lnTo>
                      <a:lnTo>
                        <a:pt x="37" y="92"/>
                      </a:lnTo>
                      <a:lnTo>
                        <a:pt x="35" y="87"/>
                      </a:lnTo>
                      <a:lnTo>
                        <a:pt x="39" y="83"/>
                      </a:lnTo>
                      <a:lnTo>
                        <a:pt x="43" y="79"/>
                      </a:lnTo>
                      <a:lnTo>
                        <a:pt x="43" y="75"/>
                      </a:lnTo>
                      <a:lnTo>
                        <a:pt x="37" y="65"/>
                      </a:lnTo>
                      <a:lnTo>
                        <a:pt x="35" y="61"/>
                      </a:lnTo>
                      <a:lnTo>
                        <a:pt x="37" y="59"/>
                      </a:lnTo>
                      <a:lnTo>
                        <a:pt x="43" y="55"/>
                      </a:lnTo>
                      <a:lnTo>
                        <a:pt x="45" y="47"/>
                      </a:lnTo>
                      <a:lnTo>
                        <a:pt x="39" y="47"/>
                      </a:lnTo>
                      <a:lnTo>
                        <a:pt x="39" y="45"/>
                      </a:lnTo>
                      <a:lnTo>
                        <a:pt x="35" y="45"/>
                      </a:lnTo>
                      <a:lnTo>
                        <a:pt x="21" y="45"/>
                      </a:lnTo>
                      <a:lnTo>
                        <a:pt x="19" y="45"/>
                      </a:lnTo>
                      <a:lnTo>
                        <a:pt x="19" y="41"/>
                      </a:lnTo>
                      <a:lnTo>
                        <a:pt x="17" y="39"/>
                      </a:lnTo>
                      <a:lnTo>
                        <a:pt x="11" y="41"/>
                      </a:lnTo>
                      <a:lnTo>
                        <a:pt x="10" y="45"/>
                      </a:lnTo>
                      <a:lnTo>
                        <a:pt x="8" y="41"/>
                      </a:lnTo>
                      <a:lnTo>
                        <a:pt x="6" y="41"/>
                      </a:lnTo>
                      <a:lnTo>
                        <a:pt x="8" y="39"/>
                      </a:lnTo>
                      <a:lnTo>
                        <a:pt x="11" y="35"/>
                      </a:lnTo>
                      <a:lnTo>
                        <a:pt x="8" y="31"/>
                      </a:lnTo>
                      <a:lnTo>
                        <a:pt x="8" y="29"/>
                      </a:lnTo>
                      <a:lnTo>
                        <a:pt x="6" y="27"/>
                      </a:lnTo>
                      <a:lnTo>
                        <a:pt x="6" y="25"/>
                      </a:lnTo>
                      <a:lnTo>
                        <a:pt x="6" y="21"/>
                      </a:lnTo>
                      <a:lnTo>
                        <a:pt x="0" y="20"/>
                      </a:lnTo>
                      <a:lnTo>
                        <a:pt x="0" y="18"/>
                      </a:lnTo>
                      <a:lnTo>
                        <a:pt x="2" y="12"/>
                      </a:lnTo>
                      <a:lnTo>
                        <a:pt x="10" y="8"/>
                      </a:lnTo>
                      <a:lnTo>
                        <a:pt x="15" y="10"/>
                      </a:lnTo>
                      <a:lnTo>
                        <a:pt x="19" y="8"/>
                      </a:lnTo>
                      <a:lnTo>
                        <a:pt x="19" y="6"/>
                      </a:lnTo>
                      <a:lnTo>
                        <a:pt x="27" y="2"/>
                      </a:lnTo>
                      <a:lnTo>
                        <a:pt x="33" y="0"/>
                      </a:lnTo>
                      <a:lnTo>
                        <a:pt x="37" y="0"/>
                      </a:lnTo>
                      <a:lnTo>
                        <a:pt x="39" y="2"/>
                      </a:lnTo>
                      <a:lnTo>
                        <a:pt x="45" y="6"/>
                      </a:lnTo>
                      <a:lnTo>
                        <a:pt x="61" y="2"/>
                      </a:lnTo>
                      <a:lnTo>
                        <a:pt x="73" y="6"/>
                      </a:lnTo>
                      <a:lnTo>
                        <a:pt x="82" y="8"/>
                      </a:lnTo>
                      <a:lnTo>
                        <a:pt x="102" y="6"/>
                      </a:lnTo>
                      <a:lnTo>
                        <a:pt x="112" y="8"/>
                      </a:lnTo>
                      <a:lnTo>
                        <a:pt x="114" y="12"/>
                      </a:lnTo>
                      <a:lnTo>
                        <a:pt x="122" y="12"/>
                      </a:lnTo>
                      <a:lnTo>
                        <a:pt x="128" y="12"/>
                      </a:lnTo>
                      <a:lnTo>
                        <a:pt x="130" y="16"/>
                      </a:lnTo>
                      <a:lnTo>
                        <a:pt x="132" y="20"/>
                      </a:lnTo>
                      <a:lnTo>
                        <a:pt x="136" y="21"/>
                      </a:lnTo>
                      <a:lnTo>
                        <a:pt x="140" y="21"/>
                      </a:lnTo>
                      <a:lnTo>
                        <a:pt x="145" y="25"/>
                      </a:lnTo>
                      <a:lnTo>
                        <a:pt x="149" y="25"/>
                      </a:lnTo>
                      <a:lnTo>
                        <a:pt x="155" y="27"/>
                      </a:lnTo>
                      <a:lnTo>
                        <a:pt x="159" y="29"/>
                      </a:lnTo>
                      <a:lnTo>
                        <a:pt x="165" y="27"/>
                      </a:lnTo>
                      <a:lnTo>
                        <a:pt x="167" y="27"/>
                      </a:lnTo>
                      <a:lnTo>
                        <a:pt x="169" y="29"/>
                      </a:lnTo>
                      <a:lnTo>
                        <a:pt x="183" y="31"/>
                      </a:lnTo>
                      <a:lnTo>
                        <a:pt x="185" y="37"/>
                      </a:lnTo>
                      <a:lnTo>
                        <a:pt x="191" y="35"/>
                      </a:lnTo>
                      <a:lnTo>
                        <a:pt x="195" y="35"/>
                      </a:lnTo>
                      <a:lnTo>
                        <a:pt x="201" y="35"/>
                      </a:lnTo>
                      <a:lnTo>
                        <a:pt x="203" y="31"/>
                      </a:lnTo>
                      <a:lnTo>
                        <a:pt x="205" y="29"/>
                      </a:lnTo>
                      <a:lnTo>
                        <a:pt x="210" y="29"/>
                      </a:lnTo>
                      <a:lnTo>
                        <a:pt x="210" y="29"/>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sp>
            <p:nvSpPr>
              <p:cNvPr id="1041" name="Freeform 815"/>
              <p:cNvSpPr>
                <a:spLocks/>
              </p:cNvSpPr>
              <p:nvPr/>
            </p:nvSpPr>
            <p:spPr bwMode="auto">
              <a:xfrm>
                <a:off x="4808538" y="3246438"/>
                <a:ext cx="74612" cy="184150"/>
              </a:xfrm>
              <a:custGeom>
                <a:avLst/>
                <a:gdLst/>
                <a:ahLst/>
                <a:cxnLst>
                  <a:cxn ang="0">
                    <a:pos x="37" y="113"/>
                  </a:cxn>
                  <a:cxn ang="0">
                    <a:pos x="39" y="103"/>
                  </a:cxn>
                  <a:cxn ang="0">
                    <a:pos x="39" y="99"/>
                  </a:cxn>
                  <a:cxn ang="0">
                    <a:pos x="35" y="97"/>
                  </a:cxn>
                  <a:cxn ang="0">
                    <a:pos x="35" y="89"/>
                  </a:cxn>
                  <a:cxn ang="0">
                    <a:pos x="39" y="79"/>
                  </a:cxn>
                  <a:cxn ang="0">
                    <a:pos x="35" y="73"/>
                  </a:cxn>
                  <a:cxn ang="0">
                    <a:pos x="39" y="65"/>
                  </a:cxn>
                  <a:cxn ang="0">
                    <a:pos x="39" y="53"/>
                  </a:cxn>
                  <a:cxn ang="0">
                    <a:pos x="43" y="44"/>
                  </a:cxn>
                  <a:cxn ang="0">
                    <a:pos x="45" y="36"/>
                  </a:cxn>
                  <a:cxn ang="0">
                    <a:pos x="37" y="24"/>
                  </a:cxn>
                  <a:cxn ang="0">
                    <a:pos x="45" y="16"/>
                  </a:cxn>
                  <a:cxn ang="0">
                    <a:pos x="43" y="8"/>
                  </a:cxn>
                  <a:cxn ang="0">
                    <a:pos x="37" y="6"/>
                  </a:cxn>
                  <a:cxn ang="0">
                    <a:pos x="21" y="6"/>
                  </a:cxn>
                  <a:cxn ang="0">
                    <a:pos x="19" y="0"/>
                  </a:cxn>
                  <a:cxn ang="0">
                    <a:pos x="12" y="6"/>
                  </a:cxn>
                  <a:cxn ang="0">
                    <a:pos x="15" y="30"/>
                  </a:cxn>
                  <a:cxn ang="0">
                    <a:pos x="10" y="44"/>
                  </a:cxn>
                  <a:cxn ang="0">
                    <a:pos x="10" y="48"/>
                  </a:cxn>
                  <a:cxn ang="0">
                    <a:pos x="8" y="57"/>
                  </a:cxn>
                  <a:cxn ang="0">
                    <a:pos x="2" y="65"/>
                  </a:cxn>
                  <a:cxn ang="0">
                    <a:pos x="0" y="69"/>
                  </a:cxn>
                  <a:cxn ang="0">
                    <a:pos x="6" y="77"/>
                  </a:cxn>
                  <a:cxn ang="0">
                    <a:pos x="8" y="73"/>
                  </a:cxn>
                  <a:cxn ang="0">
                    <a:pos x="6" y="79"/>
                  </a:cxn>
                  <a:cxn ang="0">
                    <a:pos x="8" y="83"/>
                  </a:cxn>
                  <a:cxn ang="0">
                    <a:pos x="10" y="93"/>
                  </a:cxn>
                  <a:cxn ang="0">
                    <a:pos x="10" y="97"/>
                  </a:cxn>
                  <a:cxn ang="0">
                    <a:pos x="12" y="113"/>
                  </a:cxn>
                  <a:cxn ang="0">
                    <a:pos x="21" y="116"/>
                  </a:cxn>
                  <a:cxn ang="0">
                    <a:pos x="33" y="114"/>
                  </a:cxn>
                  <a:cxn ang="0">
                    <a:pos x="37" y="113"/>
                  </a:cxn>
                </a:cxnLst>
                <a:rect l="0" t="0" r="r" b="b"/>
                <a:pathLst>
                  <a:path w="47" h="116">
                    <a:moveTo>
                      <a:pt x="37" y="113"/>
                    </a:moveTo>
                    <a:lnTo>
                      <a:pt x="37" y="113"/>
                    </a:lnTo>
                    <a:lnTo>
                      <a:pt x="37" y="109"/>
                    </a:lnTo>
                    <a:lnTo>
                      <a:pt x="39" y="103"/>
                    </a:lnTo>
                    <a:lnTo>
                      <a:pt x="43" y="99"/>
                    </a:lnTo>
                    <a:lnTo>
                      <a:pt x="39" y="99"/>
                    </a:lnTo>
                    <a:lnTo>
                      <a:pt x="37" y="99"/>
                    </a:lnTo>
                    <a:lnTo>
                      <a:pt x="35" y="97"/>
                    </a:lnTo>
                    <a:lnTo>
                      <a:pt x="35" y="93"/>
                    </a:lnTo>
                    <a:lnTo>
                      <a:pt x="35" y="89"/>
                    </a:lnTo>
                    <a:lnTo>
                      <a:pt x="37" y="85"/>
                    </a:lnTo>
                    <a:lnTo>
                      <a:pt x="39" y="79"/>
                    </a:lnTo>
                    <a:lnTo>
                      <a:pt x="37" y="77"/>
                    </a:lnTo>
                    <a:lnTo>
                      <a:pt x="35" y="73"/>
                    </a:lnTo>
                    <a:lnTo>
                      <a:pt x="35" y="69"/>
                    </a:lnTo>
                    <a:lnTo>
                      <a:pt x="39" y="65"/>
                    </a:lnTo>
                    <a:lnTo>
                      <a:pt x="39" y="59"/>
                    </a:lnTo>
                    <a:lnTo>
                      <a:pt x="39" y="53"/>
                    </a:lnTo>
                    <a:lnTo>
                      <a:pt x="37" y="48"/>
                    </a:lnTo>
                    <a:lnTo>
                      <a:pt x="43" y="44"/>
                    </a:lnTo>
                    <a:lnTo>
                      <a:pt x="45" y="40"/>
                    </a:lnTo>
                    <a:lnTo>
                      <a:pt x="45" y="36"/>
                    </a:lnTo>
                    <a:lnTo>
                      <a:pt x="39" y="26"/>
                    </a:lnTo>
                    <a:lnTo>
                      <a:pt x="37" y="24"/>
                    </a:lnTo>
                    <a:lnTo>
                      <a:pt x="39" y="20"/>
                    </a:lnTo>
                    <a:lnTo>
                      <a:pt x="45" y="16"/>
                    </a:lnTo>
                    <a:lnTo>
                      <a:pt x="47" y="8"/>
                    </a:lnTo>
                    <a:lnTo>
                      <a:pt x="43" y="8"/>
                    </a:lnTo>
                    <a:lnTo>
                      <a:pt x="43" y="6"/>
                    </a:lnTo>
                    <a:lnTo>
                      <a:pt x="37" y="6"/>
                    </a:lnTo>
                    <a:lnTo>
                      <a:pt x="25" y="6"/>
                    </a:lnTo>
                    <a:lnTo>
                      <a:pt x="21" y="6"/>
                    </a:lnTo>
                    <a:lnTo>
                      <a:pt x="21" y="4"/>
                    </a:lnTo>
                    <a:lnTo>
                      <a:pt x="19" y="0"/>
                    </a:lnTo>
                    <a:lnTo>
                      <a:pt x="15" y="4"/>
                    </a:lnTo>
                    <a:lnTo>
                      <a:pt x="12" y="6"/>
                    </a:lnTo>
                    <a:lnTo>
                      <a:pt x="15" y="20"/>
                    </a:lnTo>
                    <a:lnTo>
                      <a:pt x="15" y="30"/>
                    </a:lnTo>
                    <a:lnTo>
                      <a:pt x="15" y="38"/>
                    </a:lnTo>
                    <a:lnTo>
                      <a:pt x="10" y="44"/>
                    </a:lnTo>
                    <a:lnTo>
                      <a:pt x="10" y="46"/>
                    </a:lnTo>
                    <a:lnTo>
                      <a:pt x="10" y="48"/>
                    </a:lnTo>
                    <a:lnTo>
                      <a:pt x="8" y="53"/>
                    </a:lnTo>
                    <a:lnTo>
                      <a:pt x="8" y="57"/>
                    </a:lnTo>
                    <a:lnTo>
                      <a:pt x="2" y="59"/>
                    </a:lnTo>
                    <a:lnTo>
                      <a:pt x="2" y="65"/>
                    </a:lnTo>
                    <a:lnTo>
                      <a:pt x="2" y="67"/>
                    </a:lnTo>
                    <a:lnTo>
                      <a:pt x="0" y="69"/>
                    </a:lnTo>
                    <a:lnTo>
                      <a:pt x="2" y="73"/>
                    </a:lnTo>
                    <a:lnTo>
                      <a:pt x="6" y="77"/>
                    </a:lnTo>
                    <a:lnTo>
                      <a:pt x="6" y="75"/>
                    </a:lnTo>
                    <a:lnTo>
                      <a:pt x="8" y="73"/>
                    </a:lnTo>
                    <a:lnTo>
                      <a:pt x="8" y="77"/>
                    </a:lnTo>
                    <a:lnTo>
                      <a:pt x="6" y="79"/>
                    </a:lnTo>
                    <a:lnTo>
                      <a:pt x="6" y="83"/>
                    </a:lnTo>
                    <a:lnTo>
                      <a:pt x="8" y="83"/>
                    </a:lnTo>
                    <a:lnTo>
                      <a:pt x="8" y="89"/>
                    </a:lnTo>
                    <a:lnTo>
                      <a:pt x="10" y="93"/>
                    </a:lnTo>
                    <a:lnTo>
                      <a:pt x="10" y="95"/>
                    </a:lnTo>
                    <a:lnTo>
                      <a:pt x="10" y="97"/>
                    </a:lnTo>
                    <a:lnTo>
                      <a:pt x="8" y="114"/>
                    </a:lnTo>
                    <a:lnTo>
                      <a:pt x="12" y="113"/>
                    </a:lnTo>
                    <a:lnTo>
                      <a:pt x="21" y="114"/>
                    </a:lnTo>
                    <a:lnTo>
                      <a:pt x="21" y="116"/>
                    </a:lnTo>
                    <a:lnTo>
                      <a:pt x="27" y="116"/>
                    </a:lnTo>
                    <a:lnTo>
                      <a:pt x="33" y="114"/>
                    </a:lnTo>
                    <a:lnTo>
                      <a:pt x="37" y="113"/>
                    </a:lnTo>
                    <a:lnTo>
                      <a:pt x="37" y="11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nvGrpSpPr>
              <p:cNvPr id="1042" name="Group 1041"/>
              <p:cNvGrpSpPr/>
              <p:nvPr/>
            </p:nvGrpSpPr>
            <p:grpSpPr>
              <a:xfrm>
                <a:off x="4930775" y="2900363"/>
                <a:ext cx="384175" cy="377826"/>
                <a:chOff x="4930775" y="2900363"/>
                <a:chExt cx="384175" cy="377826"/>
              </a:xfrm>
              <a:grpFill/>
            </p:grpSpPr>
            <p:sp>
              <p:nvSpPr>
                <p:cNvPr id="1043" name="Freeform 222"/>
                <p:cNvSpPr>
                  <a:spLocks/>
                </p:cNvSpPr>
                <p:nvPr/>
              </p:nvSpPr>
              <p:spPr bwMode="auto">
                <a:xfrm>
                  <a:off x="5283200" y="3213101"/>
                  <a:ext cx="31750" cy="65088"/>
                </a:xfrm>
                <a:custGeom>
                  <a:avLst/>
                  <a:gdLst/>
                  <a:ahLst/>
                  <a:cxnLst>
                    <a:cxn ang="0">
                      <a:pos x="16" y="0"/>
                    </a:cxn>
                    <a:cxn ang="0">
                      <a:pos x="16" y="0"/>
                    </a:cxn>
                    <a:cxn ang="0">
                      <a:pos x="14" y="5"/>
                    </a:cxn>
                    <a:cxn ang="0">
                      <a:pos x="10" y="9"/>
                    </a:cxn>
                    <a:cxn ang="0">
                      <a:pos x="6" y="9"/>
                    </a:cxn>
                    <a:cxn ang="0">
                      <a:pos x="0" y="11"/>
                    </a:cxn>
                    <a:cxn ang="0">
                      <a:pos x="0" y="21"/>
                    </a:cxn>
                    <a:cxn ang="0">
                      <a:pos x="2" y="29"/>
                    </a:cxn>
                    <a:cxn ang="0">
                      <a:pos x="0" y="29"/>
                    </a:cxn>
                    <a:cxn ang="0">
                      <a:pos x="0" y="31"/>
                    </a:cxn>
                    <a:cxn ang="0">
                      <a:pos x="2" y="35"/>
                    </a:cxn>
                    <a:cxn ang="0">
                      <a:pos x="8" y="37"/>
                    </a:cxn>
                    <a:cxn ang="0">
                      <a:pos x="16" y="41"/>
                    </a:cxn>
                    <a:cxn ang="0">
                      <a:pos x="20" y="21"/>
                    </a:cxn>
                    <a:cxn ang="0">
                      <a:pos x="20" y="11"/>
                    </a:cxn>
                    <a:cxn ang="0">
                      <a:pos x="18" y="2"/>
                    </a:cxn>
                    <a:cxn ang="0">
                      <a:pos x="16" y="0"/>
                    </a:cxn>
                  </a:cxnLst>
                  <a:rect l="0" t="0" r="r" b="b"/>
                  <a:pathLst>
                    <a:path w="20" h="41">
                      <a:moveTo>
                        <a:pt x="16" y="0"/>
                      </a:moveTo>
                      <a:lnTo>
                        <a:pt x="16" y="0"/>
                      </a:lnTo>
                      <a:lnTo>
                        <a:pt x="14" y="5"/>
                      </a:lnTo>
                      <a:lnTo>
                        <a:pt x="10" y="9"/>
                      </a:lnTo>
                      <a:lnTo>
                        <a:pt x="6" y="9"/>
                      </a:lnTo>
                      <a:lnTo>
                        <a:pt x="0" y="11"/>
                      </a:lnTo>
                      <a:lnTo>
                        <a:pt x="0" y="21"/>
                      </a:lnTo>
                      <a:lnTo>
                        <a:pt x="2" y="29"/>
                      </a:lnTo>
                      <a:lnTo>
                        <a:pt x="0" y="29"/>
                      </a:lnTo>
                      <a:lnTo>
                        <a:pt x="0" y="31"/>
                      </a:lnTo>
                      <a:lnTo>
                        <a:pt x="2" y="35"/>
                      </a:lnTo>
                      <a:lnTo>
                        <a:pt x="8" y="37"/>
                      </a:lnTo>
                      <a:lnTo>
                        <a:pt x="16" y="41"/>
                      </a:lnTo>
                      <a:lnTo>
                        <a:pt x="20" y="21"/>
                      </a:lnTo>
                      <a:lnTo>
                        <a:pt x="20" y="11"/>
                      </a:lnTo>
                      <a:lnTo>
                        <a:pt x="18" y="2"/>
                      </a:lnTo>
                      <a:lnTo>
                        <a:pt x="16" y="0"/>
                      </a:lnTo>
                      <a:close/>
                    </a:path>
                  </a:pathLst>
                </a:custGeom>
                <a:grpFill/>
                <a:ln w="9525">
                  <a:solidFill>
                    <a:schemeClr val="bg1">
                      <a:lumMod val="50000"/>
                    </a:schemeClr>
                  </a:solidFill>
                  <a:round/>
                  <a:headEnd/>
                  <a:tailEnd/>
                </a:ln>
              </p:spPr>
              <p:txBody>
                <a:bodyPr/>
                <a:lstStyle/>
                <a:p>
                  <a:pPr>
                    <a:defRPr/>
                  </a:pPr>
                  <a:endParaRPr lang="en-GB" dirty="0"/>
                </a:p>
              </p:txBody>
            </p:sp>
            <p:sp>
              <p:nvSpPr>
                <p:cNvPr id="1044" name="Freeform 816"/>
                <p:cNvSpPr>
                  <a:spLocks/>
                </p:cNvSpPr>
                <p:nvPr/>
              </p:nvSpPr>
              <p:spPr bwMode="auto">
                <a:xfrm>
                  <a:off x="4930775" y="2900363"/>
                  <a:ext cx="346075" cy="339725"/>
                </a:xfrm>
                <a:custGeom>
                  <a:avLst/>
                  <a:gdLst/>
                  <a:ahLst/>
                  <a:cxnLst>
                    <a:cxn ang="0">
                      <a:pos x="214" y="72"/>
                    </a:cxn>
                    <a:cxn ang="0">
                      <a:pos x="214" y="90"/>
                    </a:cxn>
                    <a:cxn ang="0">
                      <a:pos x="208" y="96"/>
                    </a:cxn>
                    <a:cxn ang="0">
                      <a:pos x="193" y="110"/>
                    </a:cxn>
                    <a:cxn ang="0">
                      <a:pos x="185" y="130"/>
                    </a:cxn>
                    <a:cxn ang="0">
                      <a:pos x="193" y="132"/>
                    </a:cxn>
                    <a:cxn ang="0">
                      <a:pos x="204" y="137"/>
                    </a:cxn>
                    <a:cxn ang="0">
                      <a:pos x="197" y="149"/>
                    </a:cxn>
                    <a:cxn ang="0">
                      <a:pos x="193" y="157"/>
                    </a:cxn>
                    <a:cxn ang="0">
                      <a:pos x="195" y="169"/>
                    </a:cxn>
                    <a:cxn ang="0">
                      <a:pos x="204" y="175"/>
                    </a:cxn>
                    <a:cxn ang="0">
                      <a:pos x="200" y="185"/>
                    </a:cxn>
                    <a:cxn ang="0">
                      <a:pos x="193" y="197"/>
                    </a:cxn>
                    <a:cxn ang="0">
                      <a:pos x="177" y="195"/>
                    </a:cxn>
                    <a:cxn ang="0">
                      <a:pos x="167" y="189"/>
                    </a:cxn>
                    <a:cxn ang="0">
                      <a:pos x="153" y="187"/>
                    </a:cxn>
                    <a:cxn ang="0">
                      <a:pos x="135" y="197"/>
                    </a:cxn>
                    <a:cxn ang="0">
                      <a:pos x="126" y="214"/>
                    </a:cxn>
                    <a:cxn ang="0">
                      <a:pos x="110" y="212"/>
                    </a:cxn>
                    <a:cxn ang="0">
                      <a:pos x="90" y="206"/>
                    </a:cxn>
                    <a:cxn ang="0">
                      <a:pos x="70" y="204"/>
                    </a:cxn>
                    <a:cxn ang="0">
                      <a:pos x="55" y="195"/>
                    </a:cxn>
                    <a:cxn ang="0">
                      <a:pos x="65" y="179"/>
                    </a:cxn>
                    <a:cxn ang="0">
                      <a:pos x="70" y="161"/>
                    </a:cxn>
                    <a:cxn ang="0">
                      <a:pos x="65" y="141"/>
                    </a:cxn>
                    <a:cxn ang="0">
                      <a:pos x="61" y="126"/>
                    </a:cxn>
                    <a:cxn ang="0">
                      <a:pos x="43" y="106"/>
                    </a:cxn>
                    <a:cxn ang="0">
                      <a:pos x="37" y="100"/>
                    </a:cxn>
                    <a:cxn ang="0">
                      <a:pos x="31" y="96"/>
                    </a:cxn>
                    <a:cxn ang="0">
                      <a:pos x="33" y="88"/>
                    </a:cxn>
                    <a:cxn ang="0">
                      <a:pos x="15" y="86"/>
                    </a:cxn>
                    <a:cxn ang="0">
                      <a:pos x="0" y="80"/>
                    </a:cxn>
                    <a:cxn ang="0">
                      <a:pos x="7" y="72"/>
                    </a:cxn>
                    <a:cxn ang="0">
                      <a:pos x="13" y="63"/>
                    </a:cxn>
                    <a:cxn ang="0">
                      <a:pos x="27" y="61"/>
                    </a:cxn>
                    <a:cxn ang="0">
                      <a:pos x="41" y="63"/>
                    </a:cxn>
                    <a:cxn ang="0">
                      <a:pos x="61" y="59"/>
                    </a:cxn>
                    <a:cxn ang="0">
                      <a:pos x="51" y="33"/>
                    </a:cxn>
                    <a:cxn ang="0">
                      <a:pos x="74" y="41"/>
                    </a:cxn>
                    <a:cxn ang="0">
                      <a:pos x="102" y="23"/>
                    </a:cxn>
                    <a:cxn ang="0">
                      <a:pos x="108" y="9"/>
                    </a:cxn>
                    <a:cxn ang="0">
                      <a:pos x="126" y="7"/>
                    </a:cxn>
                    <a:cxn ang="0">
                      <a:pos x="137" y="21"/>
                    </a:cxn>
                    <a:cxn ang="0">
                      <a:pos x="145" y="27"/>
                    </a:cxn>
                    <a:cxn ang="0">
                      <a:pos x="161" y="31"/>
                    </a:cxn>
                    <a:cxn ang="0">
                      <a:pos x="165" y="39"/>
                    </a:cxn>
                    <a:cxn ang="0">
                      <a:pos x="177" y="41"/>
                    </a:cxn>
                    <a:cxn ang="0">
                      <a:pos x="193" y="47"/>
                    </a:cxn>
                    <a:cxn ang="0">
                      <a:pos x="204" y="53"/>
                    </a:cxn>
                    <a:cxn ang="0">
                      <a:pos x="218" y="63"/>
                    </a:cxn>
                  </a:cxnLst>
                  <a:rect l="0" t="0" r="r" b="b"/>
                  <a:pathLst>
                    <a:path w="218" h="214">
                      <a:moveTo>
                        <a:pt x="218" y="63"/>
                      </a:moveTo>
                      <a:lnTo>
                        <a:pt x="218" y="63"/>
                      </a:lnTo>
                      <a:lnTo>
                        <a:pt x="214" y="68"/>
                      </a:lnTo>
                      <a:lnTo>
                        <a:pt x="214" y="72"/>
                      </a:lnTo>
                      <a:lnTo>
                        <a:pt x="214" y="80"/>
                      </a:lnTo>
                      <a:lnTo>
                        <a:pt x="214" y="86"/>
                      </a:lnTo>
                      <a:lnTo>
                        <a:pt x="218" y="90"/>
                      </a:lnTo>
                      <a:lnTo>
                        <a:pt x="214" y="90"/>
                      </a:lnTo>
                      <a:lnTo>
                        <a:pt x="212" y="90"/>
                      </a:lnTo>
                      <a:lnTo>
                        <a:pt x="210" y="90"/>
                      </a:lnTo>
                      <a:lnTo>
                        <a:pt x="208" y="90"/>
                      </a:lnTo>
                      <a:lnTo>
                        <a:pt x="208" y="96"/>
                      </a:lnTo>
                      <a:lnTo>
                        <a:pt x="202" y="98"/>
                      </a:lnTo>
                      <a:lnTo>
                        <a:pt x="200" y="100"/>
                      </a:lnTo>
                      <a:lnTo>
                        <a:pt x="197" y="102"/>
                      </a:lnTo>
                      <a:lnTo>
                        <a:pt x="193" y="110"/>
                      </a:lnTo>
                      <a:lnTo>
                        <a:pt x="183" y="122"/>
                      </a:lnTo>
                      <a:lnTo>
                        <a:pt x="181" y="128"/>
                      </a:lnTo>
                      <a:lnTo>
                        <a:pt x="181" y="130"/>
                      </a:lnTo>
                      <a:lnTo>
                        <a:pt x="185" y="130"/>
                      </a:lnTo>
                      <a:lnTo>
                        <a:pt x="187" y="128"/>
                      </a:lnTo>
                      <a:lnTo>
                        <a:pt x="191" y="128"/>
                      </a:lnTo>
                      <a:lnTo>
                        <a:pt x="193" y="130"/>
                      </a:lnTo>
                      <a:lnTo>
                        <a:pt x="193" y="132"/>
                      </a:lnTo>
                      <a:lnTo>
                        <a:pt x="195" y="132"/>
                      </a:lnTo>
                      <a:lnTo>
                        <a:pt x="200" y="132"/>
                      </a:lnTo>
                      <a:lnTo>
                        <a:pt x="200" y="135"/>
                      </a:lnTo>
                      <a:lnTo>
                        <a:pt x="204" y="137"/>
                      </a:lnTo>
                      <a:lnTo>
                        <a:pt x="208" y="137"/>
                      </a:lnTo>
                      <a:lnTo>
                        <a:pt x="202" y="145"/>
                      </a:lnTo>
                      <a:lnTo>
                        <a:pt x="200" y="147"/>
                      </a:lnTo>
                      <a:lnTo>
                        <a:pt x="197" y="149"/>
                      </a:lnTo>
                      <a:lnTo>
                        <a:pt x="195" y="149"/>
                      </a:lnTo>
                      <a:lnTo>
                        <a:pt x="193" y="151"/>
                      </a:lnTo>
                      <a:lnTo>
                        <a:pt x="193" y="155"/>
                      </a:lnTo>
                      <a:lnTo>
                        <a:pt x="193" y="157"/>
                      </a:lnTo>
                      <a:lnTo>
                        <a:pt x="195" y="159"/>
                      </a:lnTo>
                      <a:lnTo>
                        <a:pt x="197" y="161"/>
                      </a:lnTo>
                      <a:lnTo>
                        <a:pt x="197" y="165"/>
                      </a:lnTo>
                      <a:lnTo>
                        <a:pt x="195" y="169"/>
                      </a:lnTo>
                      <a:lnTo>
                        <a:pt x="197" y="175"/>
                      </a:lnTo>
                      <a:lnTo>
                        <a:pt x="200" y="175"/>
                      </a:lnTo>
                      <a:lnTo>
                        <a:pt x="202" y="175"/>
                      </a:lnTo>
                      <a:lnTo>
                        <a:pt x="204" y="175"/>
                      </a:lnTo>
                      <a:lnTo>
                        <a:pt x="200" y="179"/>
                      </a:lnTo>
                      <a:lnTo>
                        <a:pt x="200" y="181"/>
                      </a:lnTo>
                      <a:lnTo>
                        <a:pt x="202" y="185"/>
                      </a:lnTo>
                      <a:lnTo>
                        <a:pt x="200" y="185"/>
                      </a:lnTo>
                      <a:lnTo>
                        <a:pt x="197" y="181"/>
                      </a:lnTo>
                      <a:lnTo>
                        <a:pt x="193" y="185"/>
                      </a:lnTo>
                      <a:lnTo>
                        <a:pt x="197" y="187"/>
                      </a:lnTo>
                      <a:lnTo>
                        <a:pt x="193" y="197"/>
                      </a:lnTo>
                      <a:lnTo>
                        <a:pt x="187" y="197"/>
                      </a:lnTo>
                      <a:lnTo>
                        <a:pt x="183" y="199"/>
                      </a:lnTo>
                      <a:lnTo>
                        <a:pt x="181" y="197"/>
                      </a:lnTo>
                      <a:lnTo>
                        <a:pt x="177" y="195"/>
                      </a:lnTo>
                      <a:lnTo>
                        <a:pt x="175" y="191"/>
                      </a:lnTo>
                      <a:lnTo>
                        <a:pt x="171" y="191"/>
                      </a:lnTo>
                      <a:lnTo>
                        <a:pt x="167" y="187"/>
                      </a:lnTo>
                      <a:lnTo>
                        <a:pt x="167" y="189"/>
                      </a:lnTo>
                      <a:lnTo>
                        <a:pt x="165" y="189"/>
                      </a:lnTo>
                      <a:lnTo>
                        <a:pt x="161" y="187"/>
                      </a:lnTo>
                      <a:lnTo>
                        <a:pt x="155" y="187"/>
                      </a:lnTo>
                      <a:lnTo>
                        <a:pt x="153" y="187"/>
                      </a:lnTo>
                      <a:lnTo>
                        <a:pt x="147" y="191"/>
                      </a:lnTo>
                      <a:lnTo>
                        <a:pt x="143" y="197"/>
                      </a:lnTo>
                      <a:lnTo>
                        <a:pt x="139" y="197"/>
                      </a:lnTo>
                      <a:lnTo>
                        <a:pt x="135" y="197"/>
                      </a:lnTo>
                      <a:lnTo>
                        <a:pt x="135" y="208"/>
                      </a:lnTo>
                      <a:lnTo>
                        <a:pt x="130" y="208"/>
                      </a:lnTo>
                      <a:lnTo>
                        <a:pt x="128" y="212"/>
                      </a:lnTo>
                      <a:lnTo>
                        <a:pt x="126" y="214"/>
                      </a:lnTo>
                      <a:lnTo>
                        <a:pt x="118" y="214"/>
                      </a:lnTo>
                      <a:lnTo>
                        <a:pt x="116" y="214"/>
                      </a:lnTo>
                      <a:lnTo>
                        <a:pt x="112" y="212"/>
                      </a:lnTo>
                      <a:lnTo>
                        <a:pt x="110" y="212"/>
                      </a:lnTo>
                      <a:lnTo>
                        <a:pt x="108" y="212"/>
                      </a:lnTo>
                      <a:lnTo>
                        <a:pt x="96" y="208"/>
                      </a:lnTo>
                      <a:lnTo>
                        <a:pt x="92" y="206"/>
                      </a:lnTo>
                      <a:lnTo>
                        <a:pt x="90" y="206"/>
                      </a:lnTo>
                      <a:lnTo>
                        <a:pt x="84" y="208"/>
                      </a:lnTo>
                      <a:lnTo>
                        <a:pt x="80" y="206"/>
                      </a:lnTo>
                      <a:lnTo>
                        <a:pt x="74" y="204"/>
                      </a:lnTo>
                      <a:lnTo>
                        <a:pt x="70" y="204"/>
                      </a:lnTo>
                      <a:lnTo>
                        <a:pt x="65" y="202"/>
                      </a:lnTo>
                      <a:lnTo>
                        <a:pt x="61" y="202"/>
                      </a:lnTo>
                      <a:lnTo>
                        <a:pt x="59" y="199"/>
                      </a:lnTo>
                      <a:lnTo>
                        <a:pt x="55" y="195"/>
                      </a:lnTo>
                      <a:lnTo>
                        <a:pt x="53" y="191"/>
                      </a:lnTo>
                      <a:lnTo>
                        <a:pt x="61" y="189"/>
                      </a:lnTo>
                      <a:lnTo>
                        <a:pt x="63" y="185"/>
                      </a:lnTo>
                      <a:lnTo>
                        <a:pt x="65" y="179"/>
                      </a:lnTo>
                      <a:lnTo>
                        <a:pt x="65" y="171"/>
                      </a:lnTo>
                      <a:lnTo>
                        <a:pt x="68" y="165"/>
                      </a:lnTo>
                      <a:lnTo>
                        <a:pt x="68" y="161"/>
                      </a:lnTo>
                      <a:lnTo>
                        <a:pt x="70" y="161"/>
                      </a:lnTo>
                      <a:lnTo>
                        <a:pt x="65" y="159"/>
                      </a:lnTo>
                      <a:lnTo>
                        <a:pt x="65" y="147"/>
                      </a:lnTo>
                      <a:lnTo>
                        <a:pt x="68" y="147"/>
                      </a:lnTo>
                      <a:lnTo>
                        <a:pt x="65" y="141"/>
                      </a:lnTo>
                      <a:lnTo>
                        <a:pt x="68" y="135"/>
                      </a:lnTo>
                      <a:lnTo>
                        <a:pt x="65" y="128"/>
                      </a:lnTo>
                      <a:lnTo>
                        <a:pt x="63" y="130"/>
                      </a:lnTo>
                      <a:lnTo>
                        <a:pt x="61" y="126"/>
                      </a:lnTo>
                      <a:lnTo>
                        <a:pt x="51" y="120"/>
                      </a:lnTo>
                      <a:lnTo>
                        <a:pt x="45" y="118"/>
                      </a:lnTo>
                      <a:lnTo>
                        <a:pt x="43" y="116"/>
                      </a:lnTo>
                      <a:lnTo>
                        <a:pt x="43" y="106"/>
                      </a:lnTo>
                      <a:lnTo>
                        <a:pt x="43" y="108"/>
                      </a:lnTo>
                      <a:lnTo>
                        <a:pt x="43" y="106"/>
                      </a:lnTo>
                      <a:lnTo>
                        <a:pt x="43" y="100"/>
                      </a:lnTo>
                      <a:lnTo>
                        <a:pt x="37" y="100"/>
                      </a:lnTo>
                      <a:lnTo>
                        <a:pt x="35" y="98"/>
                      </a:lnTo>
                      <a:lnTo>
                        <a:pt x="37" y="98"/>
                      </a:lnTo>
                      <a:lnTo>
                        <a:pt x="37" y="96"/>
                      </a:lnTo>
                      <a:lnTo>
                        <a:pt x="31" y="96"/>
                      </a:lnTo>
                      <a:lnTo>
                        <a:pt x="31" y="92"/>
                      </a:lnTo>
                      <a:lnTo>
                        <a:pt x="33" y="92"/>
                      </a:lnTo>
                      <a:lnTo>
                        <a:pt x="35" y="88"/>
                      </a:lnTo>
                      <a:lnTo>
                        <a:pt x="33" y="88"/>
                      </a:lnTo>
                      <a:lnTo>
                        <a:pt x="25" y="96"/>
                      </a:lnTo>
                      <a:lnTo>
                        <a:pt x="23" y="88"/>
                      </a:lnTo>
                      <a:lnTo>
                        <a:pt x="17" y="82"/>
                      </a:lnTo>
                      <a:lnTo>
                        <a:pt x="15" y="86"/>
                      </a:lnTo>
                      <a:lnTo>
                        <a:pt x="15" y="82"/>
                      </a:lnTo>
                      <a:lnTo>
                        <a:pt x="15" y="80"/>
                      </a:lnTo>
                      <a:lnTo>
                        <a:pt x="0" y="82"/>
                      </a:lnTo>
                      <a:lnTo>
                        <a:pt x="0" y="80"/>
                      </a:lnTo>
                      <a:lnTo>
                        <a:pt x="3" y="78"/>
                      </a:lnTo>
                      <a:lnTo>
                        <a:pt x="3" y="72"/>
                      </a:lnTo>
                      <a:lnTo>
                        <a:pt x="7" y="76"/>
                      </a:lnTo>
                      <a:lnTo>
                        <a:pt x="7" y="72"/>
                      </a:lnTo>
                      <a:lnTo>
                        <a:pt x="0" y="68"/>
                      </a:lnTo>
                      <a:lnTo>
                        <a:pt x="0" y="67"/>
                      </a:lnTo>
                      <a:lnTo>
                        <a:pt x="7" y="61"/>
                      </a:lnTo>
                      <a:lnTo>
                        <a:pt x="13" y="63"/>
                      </a:lnTo>
                      <a:lnTo>
                        <a:pt x="17" y="63"/>
                      </a:lnTo>
                      <a:lnTo>
                        <a:pt x="21" y="59"/>
                      </a:lnTo>
                      <a:lnTo>
                        <a:pt x="25" y="59"/>
                      </a:lnTo>
                      <a:lnTo>
                        <a:pt x="27" y="61"/>
                      </a:lnTo>
                      <a:lnTo>
                        <a:pt x="31" y="67"/>
                      </a:lnTo>
                      <a:lnTo>
                        <a:pt x="33" y="67"/>
                      </a:lnTo>
                      <a:lnTo>
                        <a:pt x="35" y="61"/>
                      </a:lnTo>
                      <a:lnTo>
                        <a:pt x="41" y="63"/>
                      </a:lnTo>
                      <a:lnTo>
                        <a:pt x="43" y="63"/>
                      </a:lnTo>
                      <a:lnTo>
                        <a:pt x="43" y="61"/>
                      </a:lnTo>
                      <a:lnTo>
                        <a:pt x="59" y="61"/>
                      </a:lnTo>
                      <a:lnTo>
                        <a:pt x="61" y="59"/>
                      </a:lnTo>
                      <a:lnTo>
                        <a:pt x="55" y="57"/>
                      </a:lnTo>
                      <a:lnTo>
                        <a:pt x="55" y="51"/>
                      </a:lnTo>
                      <a:lnTo>
                        <a:pt x="55" y="47"/>
                      </a:lnTo>
                      <a:lnTo>
                        <a:pt x="51" y="33"/>
                      </a:lnTo>
                      <a:lnTo>
                        <a:pt x="59" y="33"/>
                      </a:lnTo>
                      <a:lnTo>
                        <a:pt x="61" y="33"/>
                      </a:lnTo>
                      <a:lnTo>
                        <a:pt x="63" y="43"/>
                      </a:lnTo>
                      <a:lnTo>
                        <a:pt x="74" y="41"/>
                      </a:lnTo>
                      <a:lnTo>
                        <a:pt x="84" y="39"/>
                      </a:lnTo>
                      <a:lnTo>
                        <a:pt x="84" y="33"/>
                      </a:lnTo>
                      <a:lnTo>
                        <a:pt x="92" y="29"/>
                      </a:lnTo>
                      <a:lnTo>
                        <a:pt x="102" y="23"/>
                      </a:lnTo>
                      <a:lnTo>
                        <a:pt x="106" y="23"/>
                      </a:lnTo>
                      <a:lnTo>
                        <a:pt x="108" y="23"/>
                      </a:lnTo>
                      <a:lnTo>
                        <a:pt x="106" y="19"/>
                      </a:lnTo>
                      <a:lnTo>
                        <a:pt x="108" y="9"/>
                      </a:lnTo>
                      <a:lnTo>
                        <a:pt x="108" y="2"/>
                      </a:lnTo>
                      <a:lnTo>
                        <a:pt x="118" y="0"/>
                      </a:lnTo>
                      <a:lnTo>
                        <a:pt x="122" y="3"/>
                      </a:lnTo>
                      <a:lnTo>
                        <a:pt x="126" y="7"/>
                      </a:lnTo>
                      <a:lnTo>
                        <a:pt x="128" y="13"/>
                      </a:lnTo>
                      <a:lnTo>
                        <a:pt x="130" y="13"/>
                      </a:lnTo>
                      <a:lnTo>
                        <a:pt x="135" y="19"/>
                      </a:lnTo>
                      <a:lnTo>
                        <a:pt x="137" y="21"/>
                      </a:lnTo>
                      <a:lnTo>
                        <a:pt x="139" y="21"/>
                      </a:lnTo>
                      <a:lnTo>
                        <a:pt x="143" y="19"/>
                      </a:lnTo>
                      <a:lnTo>
                        <a:pt x="143" y="21"/>
                      </a:lnTo>
                      <a:lnTo>
                        <a:pt x="145" y="27"/>
                      </a:lnTo>
                      <a:lnTo>
                        <a:pt x="149" y="29"/>
                      </a:lnTo>
                      <a:lnTo>
                        <a:pt x="155" y="31"/>
                      </a:lnTo>
                      <a:lnTo>
                        <a:pt x="157" y="31"/>
                      </a:lnTo>
                      <a:lnTo>
                        <a:pt x="161" y="31"/>
                      </a:lnTo>
                      <a:lnTo>
                        <a:pt x="163" y="29"/>
                      </a:lnTo>
                      <a:lnTo>
                        <a:pt x="163" y="31"/>
                      </a:lnTo>
                      <a:lnTo>
                        <a:pt x="163" y="37"/>
                      </a:lnTo>
                      <a:lnTo>
                        <a:pt x="165" y="39"/>
                      </a:lnTo>
                      <a:lnTo>
                        <a:pt x="171" y="39"/>
                      </a:lnTo>
                      <a:lnTo>
                        <a:pt x="177" y="37"/>
                      </a:lnTo>
                      <a:lnTo>
                        <a:pt x="177" y="39"/>
                      </a:lnTo>
                      <a:lnTo>
                        <a:pt x="177" y="41"/>
                      </a:lnTo>
                      <a:lnTo>
                        <a:pt x="177" y="43"/>
                      </a:lnTo>
                      <a:lnTo>
                        <a:pt x="181" y="47"/>
                      </a:lnTo>
                      <a:lnTo>
                        <a:pt x="187" y="49"/>
                      </a:lnTo>
                      <a:lnTo>
                        <a:pt x="193" y="47"/>
                      </a:lnTo>
                      <a:lnTo>
                        <a:pt x="197" y="47"/>
                      </a:lnTo>
                      <a:lnTo>
                        <a:pt x="200" y="49"/>
                      </a:lnTo>
                      <a:lnTo>
                        <a:pt x="202" y="51"/>
                      </a:lnTo>
                      <a:lnTo>
                        <a:pt x="204" y="53"/>
                      </a:lnTo>
                      <a:lnTo>
                        <a:pt x="210" y="51"/>
                      </a:lnTo>
                      <a:lnTo>
                        <a:pt x="218" y="53"/>
                      </a:lnTo>
                      <a:lnTo>
                        <a:pt x="218" y="57"/>
                      </a:lnTo>
                      <a:lnTo>
                        <a:pt x="218" y="63"/>
                      </a:lnTo>
                      <a:lnTo>
                        <a:pt x="218" y="63"/>
                      </a:lnTo>
                      <a:close/>
                    </a:path>
                  </a:pathLst>
                </a:custGeom>
                <a:grpFill/>
                <a:ln w="2" cap="flat">
                  <a:solidFill>
                    <a:schemeClr val="bg1">
                      <a:lumMod val="50000"/>
                    </a:schemeClr>
                  </a:solidFill>
                  <a:prstDash val="solid"/>
                  <a:miter lim="800000"/>
                  <a:headEnd/>
                  <a:tailEnd/>
                </a:ln>
              </p:spPr>
              <p:txBody>
                <a:bodyPr/>
                <a:lstStyle/>
                <a:p>
                  <a:pPr>
                    <a:defRPr/>
                  </a:pPr>
                  <a:endParaRPr lang="en-GB" dirty="0"/>
                </a:p>
              </p:txBody>
            </p:sp>
          </p:grpSp>
        </p:grpSp>
      </p:grpSp>
      <p:sp>
        <p:nvSpPr>
          <p:cNvPr id="5" name="Title 4"/>
          <p:cNvSpPr>
            <a:spLocks noGrp="1"/>
          </p:cNvSpPr>
          <p:nvPr>
            <p:ph type="title"/>
          </p:nvPr>
        </p:nvSpPr>
        <p:spPr>
          <a:xfrm>
            <a:off x="320241" y="523874"/>
            <a:ext cx="8496300" cy="744885"/>
          </a:xfrm>
        </p:spPr>
        <p:txBody>
          <a:bodyPr/>
          <a:lstStyle/>
          <a:p>
            <a:r>
              <a:rPr lang="en-GB" dirty="0"/>
              <a:t>M&amp;A transaction – structure of target</a:t>
            </a:r>
          </a:p>
        </p:txBody>
      </p:sp>
      <p:sp>
        <p:nvSpPr>
          <p:cNvPr id="7" name="Text Placeholder 6"/>
          <p:cNvSpPr>
            <a:spLocks noGrp="1"/>
          </p:cNvSpPr>
          <p:nvPr>
            <p:ph type="body" sz="quarter" idx="13"/>
          </p:nvPr>
        </p:nvSpPr>
        <p:spPr/>
        <p:txBody>
          <a:bodyPr/>
          <a:lstStyle/>
          <a:p>
            <a:endParaRPr lang="en-GB" dirty="0"/>
          </a:p>
        </p:txBody>
      </p:sp>
      <p:sp>
        <p:nvSpPr>
          <p:cNvPr id="721" name="TextBox 720"/>
          <p:cNvSpPr txBox="1"/>
          <p:nvPr/>
        </p:nvSpPr>
        <p:spPr>
          <a:xfrm>
            <a:off x="914988" y="2838401"/>
            <a:ext cx="430591" cy="153888"/>
          </a:xfrm>
          <a:prstGeom prst="rect">
            <a:avLst/>
          </a:prstGeom>
          <a:noFill/>
        </p:spPr>
        <p:txBody>
          <a:bodyPr wrap="square" lIns="0" tIns="0" rIns="0" bIns="0" rtlCol="0">
            <a:spAutoFit/>
          </a:bodyPr>
          <a:lstStyle/>
          <a:p>
            <a:pPr algn="ctr"/>
            <a:r>
              <a:rPr lang="en-GB" sz="1000" b="1" dirty="0"/>
              <a:t>30%</a:t>
            </a:r>
          </a:p>
        </p:txBody>
      </p:sp>
      <p:sp>
        <p:nvSpPr>
          <p:cNvPr id="720" name="Rectangle 719"/>
          <p:cNvSpPr/>
          <p:nvPr/>
        </p:nvSpPr>
        <p:spPr>
          <a:xfrm>
            <a:off x="372437" y="2269311"/>
            <a:ext cx="1228166" cy="445205"/>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00" baseline="0" dirty="0">
                <a:solidFill>
                  <a:schemeClr val="bg1"/>
                </a:solidFill>
              </a:rPr>
              <a:t>Investment bank A</a:t>
            </a:r>
          </a:p>
        </p:txBody>
      </p:sp>
      <p:sp>
        <p:nvSpPr>
          <p:cNvPr id="725" name="Rectangle 724"/>
          <p:cNvSpPr/>
          <p:nvPr/>
        </p:nvSpPr>
        <p:spPr>
          <a:xfrm>
            <a:off x="2240232" y="2269311"/>
            <a:ext cx="1228166" cy="445205"/>
          </a:xfrm>
          <a:prstGeom prst="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00" baseline="0" dirty="0">
                <a:solidFill>
                  <a:schemeClr val="bg1"/>
                </a:solidFill>
              </a:rPr>
              <a:t>Investment bank B</a:t>
            </a:r>
          </a:p>
        </p:txBody>
      </p:sp>
      <p:cxnSp>
        <p:nvCxnSpPr>
          <p:cNvPr id="727" name="Straight Arrow Connector 726"/>
          <p:cNvCxnSpPr/>
          <p:nvPr/>
        </p:nvCxnSpPr>
        <p:spPr>
          <a:xfrm flipH="1">
            <a:off x="2209800" y="2714516"/>
            <a:ext cx="645579" cy="43825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28" name="TextBox 727"/>
          <p:cNvSpPr txBox="1"/>
          <p:nvPr/>
        </p:nvSpPr>
        <p:spPr>
          <a:xfrm>
            <a:off x="2084286" y="2762385"/>
            <a:ext cx="430591" cy="153888"/>
          </a:xfrm>
          <a:prstGeom prst="rect">
            <a:avLst/>
          </a:prstGeom>
          <a:noFill/>
        </p:spPr>
        <p:txBody>
          <a:bodyPr wrap="square" lIns="0" tIns="0" rIns="0" bIns="0" rtlCol="0">
            <a:spAutoFit/>
          </a:bodyPr>
          <a:lstStyle/>
          <a:p>
            <a:pPr algn="ctr"/>
            <a:r>
              <a:rPr lang="en-GB" sz="1000" b="1" dirty="0"/>
              <a:t>70%</a:t>
            </a:r>
          </a:p>
        </p:txBody>
      </p:sp>
      <p:cxnSp>
        <p:nvCxnSpPr>
          <p:cNvPr id="730" name="Straight Arrow Connector 729"/>
          <p:cNvCxnSpPr/>
          <p:nvPr/>
        </p:nvCxnSpPr>
        <p:spPr>
          <a:xfrm>
            <a:off x="1115616" y="2714516"/>
            <a:ext cx="645579" cy="43825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1" name="Rectangle 730"/>
          <p:cNvSpPr/>
          <p:nvPr/>
        </p:nvSpPr>
        <p:spPr>
          <a:xfrm>
            <a:off x="1411330" y="3172501"/>
            <a:ext cx="1228166" cy="445205"/>
          </a:xfrm>
          <a:prstGeom prst="rect">
            <a:avLst/>
          </a:prstGeom>
          <a:solidFill>
            <a:srgbClr val="EE3135"/>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00" baseline="0" dirty="0">
                <a:solidFill>
                  <a:schemeClr val="bg1"/>
                </a:solidFill>
              </a:rPr>
              <a:t>US parent</a:t>
            </a:r>
            <a:br>
              <a:rPr lang="en-GB" sz="1000" baseline="0" dirty="0">
                <a:solidFill>
                  <a:schemeClr val="bg1"/>
                </a:solidFill>
              </a:rPr>
            </a:br>
            <a:r>
              <a:rPr lang="en-GB" sz="1000" dirty="0">
                <a:solidFill>
                  <a:schemeClr val="bg1"/>
                </a:solidFill>
              </a:rPr>
              <a:t>company</a:t>
            </a:r>
            <a:endParaRPr lang="en-GB" sz="1000" baseline="0" dirty="0">
              <a:solidFill>
                <a:schemeClr val="bg1"/>
              </a:solidFill>
            </a:endParaRPr>
          </a:p>
        </p:txBody>
      </p:sp>
      <p:sp>
        <p:nvSpPr>
          <p:cNvPr id="732" name="Rectangle 731"/>
          <p:cNvSpPr/>
          <p:nvPr/>
        </p:nvSpPr>
        <p:spPr>
          <a:xfrm>
            <a:off x="4358045" y="2398565"/>
            <a:ext cx="1228166" cy="445205"/>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00" baseline="0" dirty="0">
                <a:solidFill>
                  <a:schemeClr val="bg1"/>
                </a:solidFill>
              </a:rPr>
              <a:t>Dutch subsidiary</a:t>
            </a:r>
          </a:p>
        </p:txBody>
      </p:sp>
      <p:cxnSp>
        <p:nvCxnSpPr>
          <p:cNvPr id="733" name="Straight Arrow Connector 732"/>
          <p:cNvCxnSpPr>
            <a:stCxn id="731" idx="3"/>
            <a:endCxn id="732" idx="1"/>
          </p:cNvCxnSpPr>
          <p:nvPr/>
        </p:nvCxnSpPr>
        <p:spPr>
          <a:xfrm flipV="1">
            <a:off x="2639496" y="2621168"/>
            <a:ext cx="1718549" cy="77393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6" name="TextBox 735"/>
          <p:cNvSpPr txBox="1"/>
          <p:nvPr/>
        </p:nvSpPr>
        <p:spPr>
          <a:xfrm>
            <a:off x="3411437" y="2705456"/>
            <a:ext cx="430591" cy="153888"/>
          </a:xfrm>
          <a:prstGeom prst="rect">
            <a:avLst/>
          </a:prstGeom>
          <a:noFill/>
        </p:spPr>
        <p:txBody>
          <a:bodyPr wrap="square" lIns="0" tIns="0" rIns="0" bIns="0" rtlCol="0">
            <a:spAutoFit/>
          </a:bodyPr>
          <a:lstStyle/>
          <a:p>
            <a:pPr algn="ctr"/>
            <a:r>
              <a:rPr lang="en-GB" sz="1000" b="1" dirty="0"/>
              <a:t>100%</a:t>
            </a:r>
          </a:p>
        </p:txBody>
      </p:sp>
      <p:sp>
        <p:nvSpPr>
          <p:cNvPr id="738" name="Rectangle 737"/>
          <p:cNvSpPr/>
          <p:nvPr/>
        </p:nvSpPr>
        <p:spPr>
          <a:xfrm>
            <a:off x="2430876" y="4516558"/>
            <a:ext cx="1228166" cy="445205"/>
          </a:xfrm>
          <a:prstGeom prst="rect">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00" baseline="0" dirty="0">
                <a:solidFill>
                  <a:schemeClr val="bg1"/>
                </a:solidFill>
              </a:rPr>
              <a:t>Brazilian</a:t>
            </a:r>
            <a:r>
              <a:rPr lang="en-GB" sz="1000" dirty="0">
                <a:solidFill>
                  <a:schemeClr val="bg1"/>
                </a:solidFill>
              </a:rPr>
              <a:t> </a:t>
            </a:r>
            <a:r>
              <a:rPr lang="en-GB" sz="1000" baseline="0" dirty="0">
                <a:solidFill>
                  <a:schemeClr val="bg1"/>
                </a:solidFill>
              </a:rPr>
              <a:t>subsidiary</a:t>
            </a:r>
          </a:p>
        </p:txBody>
      </p:sp>
      <p:cxnSp>
        <p:nvCxnSpPr>
          <p:cNvPr id="739" name="Straight Arrow Connector 738"/>
          <p:cNvCxnSpPr>
            <a:stCxn id="731" idx="2"/>
            <a:endCxn id="738" idx="0"/>
          </p:cNvCxnSpPr>
          <p:nvPr/>
        </p:nvCxnSpPr>
        <p:spPr>
          <a:xfrm>
            <a:off x="2025413" y="3617706"/>
            <a:ext cx="1019546" cy="89885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4" name="TextBox 743"/>
          <p:cNvSpPr txBox="1"/>
          <p:nvPr/>
        </p:nvSpPr>
        <p:spPr>
          <a:xfrm>
            <a:off x="2474669" y="3926803"/>
            <a:ext cx="430591" cy="153888"/>
          </a:xfrm>
          <a:prstGeom prst="rect">
            <a:avLst/>
          </a:prstGeom>
          <a:noFill/>
        </p:spPr>
        <p:txBody>
          <a:bodyPr wrap="square" lIns="0" tIns="0" rIns="0" bIns="0" rtlCol="0">
            <a:spAutoFit/>
          </a:bodyPr>
          <a:lstStyle/>
          <a:p>
            <a:pPr algn="ctr"/>
            <a:r>
              <a:rPr lang="en-GB" sz="1000" b="1" dirty="0"/>
              <a:t>100%</a:t>
            </a:r>
          </a:p>
        </p:txBody>
      </p:sp>
      <p:sp>
        <p:nvSpPr>
          <p:cNvPr id="749" name="Rectangle 748"/>
          <p:cNvSpPr/>
          <p:nvPr/>
        </p:nvSpPr>
        <p:spPr>
          <a:xfrm>
            <a:off x="4146603" y="3203548"/>
            <a:ext cx="1228166" cy="445205"/>
          </a:xfrm>
          <a:prstGeom prst="rect">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00" baseline="0" dirty="0">
                <a:solidFill>
                  <a:schemeClr val="bg1"/>
                </a:solidFill>
              </a:rPr>
              <a:t>Spanish subsidiary</a:t>
            </a:r>
          </a:p>
        </p:txBody>
      </p:sp>
      <p:cxnSp>
        <p:nvCxnSpPr>
          <p:cNvPr id="750" name="Straight Arrow Connector 749"/>
          <p:cNvCxnSpPr>
            <a:stCxn id="731" idx="3"/>
            <a:endCxn id="749" idx="1"/>
          </p:cNvCxnSpPr>
          <p:nvPr/>
        </p:nvCxnSpPr>
        <p:spPr>
          <a:xfrm>
            <a:off x="2639496" y="3395104"/>
            <a:ext cx="1507107" cy="3104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3" name="TextBox 752"/>
          <p:cNvSpPr txBox="1"/>
          <p:nvPr/>
        </p:nvSpPr>
        <p:spPr>
          <a:xfrm>
            <a:off x="3436724" y="3248659"/>
            <a:ext cx="430591" cy="153888"/>
          </a:xfrm>
          <a:prstGeom prst="rect">
            <a:avLst/>
          </a:prstGeom>
          <a:noFill/>
        </p:spPr>
        <p:txBody>
          <a:bodyPr wrap="square" lIns="0" tIns="0" rIns="0" bIns="0" rtlCol="0">
            <a:spAutoFit/>
          </a:bodyPr>
          <a:lstStyle/>
          <a:p>
            <a:pPr algn="ctr"/>
            <a:r>
              <a:rPr lang="en-GB" sz="1000" b="1" dirty="0"/>
              <a:t>100%</a:t>
            </a:r>
          </a:p>
        </p:txBody>
      </p:sp>
      <p:sp>
        <p:nvSpPr>
          <p:cNvPr id="1465" name="Slide Number Placeholder 3"/>
          <p:cNvSpPr>
            <a:spLocks noGrp="1"/>
          </p:cNvSpPr>
          <p:nvPr>
            <p:ph type="sldNum" sz="quarter" idx="11"/>
          </p:nvPr>
        </p:nvSpPr>
        <p:spPr>
          <a:xfrm>
            <a:off x="8317032" y="6517589"/>
            <a:ext cx="497049" cy="195178"/>
          </a:xfrm>
        </p:spPr>
        <p:txBody>
          <a:bodyPr/>
          <a:lstStyle/>
          <a:p>
            <a:fld id="{B511D280-0087-4025-85DC-7A4BA4039648}" type="slidenum">
              <a:rPr lang="en-AU" smtClean="0"/>
              <a:pPr/>
              <a:t>2</a:t>
            </a:fld>
            <a:endParaRPr lang="en-AU" dirty="0"/>
          </a:p>
        </p:txBody>
      </p:sp>
      <p:cxnSp>
        <p:nvCxnSpPr>
          <p:cNvPr id="734" name="Straight Arrow Connector 732"/>
          <p:cNvCxnSpPr>
            <a:stCxn id="731" idx="3"/>
          </p:cNvCxnSpPr>
          <p:nvPr/>
        </p:nvCxnSpPr>
        <p:spPr>
          <a:xfrm flipV="1">
            <a:off x="2639496" y="2968730"/>
            <a:ext cx="1642228" cy="42637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5" name="TextBox 735"/>
          <p:cNvSpPr txBox="1"/>
          <p:nvPr/>
        </p:nvSpPr>
        <p:spPr>
          <a:xfrm>
            <a:off x="3496154" y="2951085"/>
            <a:ext cx="430591" cy="153888"/>
          </a:xfrm>
          <a:prstGeom prst="rect">
            <a:avLst/>
          </a:prstGeom>
          <a:noFill/>
        </p:spPr>
        <p:txBody>
          <a:bodyPr wrap="square" lIns="0" tIns="0" rIns="0" bIns="0" rtlCol="0">
            <a:spAutoFit/>
          </a:bodyPr>
          <a:lstStyle/>
          <a:p>
            <a:pPr algn="ctr"/>
            <a:r>
              <a:rPr lang="en-GB" sz="1000" b="1" dirty="0"/>
              <a:t>100%</a:t>
            </a:r>
          </a:p>
        </p:txBody>
      </p:sp>
      <p:sp>
        <p:nvSpPr>
          <p:cNvPr id="740" name="Rectangle 731"/>
          <p:cNvSpPr/>
          <p:nvPr/>
        </p:nvSpPr>
        <p:spPr>
          <a:xfrm>
            <a:off x="4285444" y="2775045"/>
            <a:ext cx="1228166" cy="445205"/>
          </a:xfrm>
          <a:prstGeom prst="rect">
            <a:avLst/>
          </a:prstGeom>
          <a:solidFill>
            <a:schemeClr val="accent4">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00" dirty="0">
                <a:solidFill>
                  <a:schemeClr val="bg1"/>
                </a:solidFill>
              </a:rPr>
              <a:t>German</a:t>
            </a:r>
            <a:r>
              <a:rPr lang="en-GB" sz="1000" baseline="0" dirty="0">
                <a:solidFill>
                  <a:schemeClr val="bg1"/>
                </a:solidFill>
              </a:rPr>
              <a:t> subsidiary </a:t>
            </a:r>
          </a:p>
        </p:txBody>
      </p:sp>
    </p:spTree>
    <p:extLst>
      <p:ext uri="{BB962C8B-B14F-4D97-AF65-F5344CB8AC3E}">
        <p14:creationId xmlns:p14="http://schemas.microsoft.com/office/powerpoint/2010/main" val="2128835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a:t>Scenario 1 : cartel detected during internal investigation before any sale</a:t>
            </a:r>
          </a:p>
        </p:txBody>
      </p:sp>
      <p:sp>
        <p:nvSpPr>
          <p:cNvPr id="7" name="Content Placeholder 6"/>
          <p:cNvSpPr>
            <a:spLocks noGrp="1"/>
          </p:cNvSpPr>
          <p:nvPr>
            <p:ph sz="quarter" idx="12"/>
          </p:nvPr>
        </p:nvSpPr>
        <p:spPr/>
        <p:txBody>
          <a:bodyPr/>
          <a:lstStyle/>
          <a:p>
            <a:pPr lvl="2">
              <a:spcAft>
                <a:spcPts val="1200"/>
              </a:spcAft>
            </a:pPr>
            <a:r>
              <a:rPr lang="en-GB" dirty="0"/>
              <a:t>Infringement by US parent and subsidiaries since 2014  </a:t>
            </a:r>
          </a:p>
          <a:p>
            <a:pPr lvl="2">
              <a:spcAft>
                <a:spcPts val="1200"/>
              </a:spcAft>
            </a:pPr>
            <a:r>
              <a:rPr lang="en-GB" dirty="0"/>
              <a:t>Investment Bank owners not involved </a:t>
            </a:r>
          </a:p>
          <a:p>
            <a:pPr lvl="2">
              <a:spcAft>
                <a:spcPts val="1200"/>
              </a:spcAft>
            </a:pPr>
            <a:r>
              <a:rPr lang="en-GB" dirty="0"/>
              <a:t>Infringing conduct detected during internal investigation</a:t>
            </a:r>
          </a:p>
          <a:p>
            <a:pPr lvl="2">
              <a:spcAft>
                <a:spcPts val="1200"/>
              </a:spcAft>
            </a:pPr>
            <a:r>
              <a:rPr lang="en-GB" dirty="0"/>
              <a:t>Who should apply for immunity (and who would benefit)?</a:t>
            </a:r>
          </a:p>
          <a:p>
            <a:pPr lvl="3">
              <a:spcAft>
                <a:spcPts val="1200"/>
              </a:spcAft>
            </a:pPr>
            <a:r>
              <a:rPr lang="en-GB" dirty="0"/>
              <a:t>a.     If US parent discovers violation</a:t>
            </a:r>
          </a:p>
          <a:p>
            <a:pPr lvl="3">
              <a:spcAft>
                <a:spcPts val="1200"/>
              </a:spcAft>
            </a:pPr>
            <a:r>
              <a:rPr lang="en-GB" dirty="0"/>
              <a:t>b.     If one of Investment Banks discovers the violation</a:t>
            </a:r>
          </a:p>
        </p:txBody>
      </p:sp>
      <p:sp>
        <p:nvSpPr>
          <p:cNvPr id="9" name="Slide Number Placeholder 3"/>
          <p:cNvSpPr>
            <a:spLocks noGrp="1"/>
          </p:cNvSpPr>
          <p:nvPr>
            <p:ph type="sldNum" sz="quarter" idx="11"/>
          </p:nvPr>
        </p:nvSpPr>
        <p:spPr>
          <a:xfrm>
            <a:off x="8317032" y="6517589"/>
            <a:ext cx="497049" cy="195178"/>
          </a:xfrm>
        </p:spPr>
        <p:txBody>
          <a:bodyPr/>
          <a:lstStyle/>
          <a:p>
            <a:fld id="{B511D280-0087-4025-85DC-7A4BA4039648}" type="slidenum">
              <a:rPr lang="en-AU" smtClean="0"/>
              <a:pPr/>
              <a:t>3</a:t>
            </a:fld>
            <a:endParaRPr lang="en-AU" dirty="0"/>
          </a:p>
        </p:txBody>
      </p:sp>
    </p:spTree>
    <p:extLst>
      <p:ext uri="{BB962C8B-B14F-4D97-AF65-F5344CB8AC3E}">
        <p14:creationId xmlns:p14="http://schemas.microsoft.com/office/powerpoint/2010/main" val="608624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Scenario 2: infringement detected post-sale </a:t>
            </a:r>
          </a:p>
        </p:txBody>
      </p:sp>
      <p:sp>
        <p:nvSpPr>
          <p:cNvPr id="4" name="Slide Number Placeholder 3"/>
          <p:cNvSpPr>
            <a:spLocks noGrp="1"/>
          </p:cNvSpPr>
          <p:nvPr>
            <p:ph type="sldNum" sz="quarter" idx="11"/>
          </p:nvPr>
        </p:nvSpPr>
        <p:spPr/>
        <p:txBody>
          <a:bodyPr/>
          <a:lstStyle/>
          <a:p>
            <a:fld id="{B511D280-0087-4025-85DC-7A4BA4039648}" type="slidenum">
              <a:rPr lang="en-AU" smtClean="0"/>
              <a:pPr/>
              <a:t>4</a:t>
            </a:fld>
            <a:endParaRPr lang="en-AU" dirty="0"/>
          </a:p>
        </p:txBody>
      </p:sp>
      <p:sp>
        <p:nvSpPr>
          <p:cNvPr id="8" name="Content Placeholder 7"/>
          <p:cNvSpPr>
            <a:spLocks noGrp="1"/>
          </p:cNvSpPr>
          <p:nvPr>
            <p:ph sz="quarter" idx="12"/>
          </p:nvPr>
        </p:nvSpPr>
        <p:spPr/>
        <p:txBody>
          <a:bodyPr/>
          <a:lstStyle/>
          <a:p>
            <a:pPr lvl="2">
              <a:spcBef>
                <a:spcPts val="0"/>
              </a:spcBef>
              <a:spcAft>
                <a:spcPts val="1200"/>
              </a:spcAft>
            </a:pPr>
            <a:r>
              <a:rPr lang="en-GB" dirty="0"/>
              <a:t>Infringement by US parent and subsidiaries since 2014  </a:t>
            </a:r>
          </a:p>
          <a:p>
            <a:pPr lvl="2">
              <a:spcBef>
                <a:spcPts val="0"/>
              </a:spcBef>
              <a:spcAft>
                <a:spcPts val="1200"/>
              </a:spcAft>
            </a:pPr>
            <a:r>
              <a:rPr lang="en-GB" dirty="0"/>
              <a:t>Investment Bank owners not involved </a:t>
            </a:r>
          </a:p>
          <a:p>
            <a:pPr lvl="2">
              <a:spcBef>
                <a:spcPts val="0"/>
              </a:spcBef>
              <a:spcAft>
                <a:spcPts val="1200"/>
              </a:spcAft>
            </a:pPr>
            <a:r>
              <a:rPr lang="en-GB" dirty="0"/>
              <a:t>In 2015, Investment Bank B sold its controlling 70% stake to Buyer</a:t>
            </a:r>
          </a:p>
          <a:p>
            <a:pPr lvl="2">
              <a:spcBef>
                <a:spcPts val="0"/>
              </a:spcBef>
              <a:spcAft>
                <a:spcPts val="1200"/>
              </a:spcAft>
            </a:pPr>
            <a:r>
              <a:rPr lang="en-GB" dirty="0"/>
              <a:t>Now in 2017, two years later, Buyer discovers the cartel conduct:</a:t>
            </a:r>
          </a:p>
          <a:p>
            <a:pPr lvl="3">
              <a:spcAft>
                <a:spcPts val="1200"/>
              </a:spcAft>
            </a:pPr>
            <a:r>
              <a:rPr lang="en-GB" dirty="0"/>
              <a:t>a.  Cartel did not continue after sale in 2015</a:t>
            </a:r>
          </a:p>
          <a:p>
            <a:pPr lvl="3">
              <a:spcAft>
                <a:spcPts val="1200"/>
              </a:spcAft>
            </a:pPr>
            <a:r>
              <a:rPr lang="en-GB" dirty="0"/>
              <a:t>b. Cartel was continued by subsidiaries until Buyer's discovery (2015-2017)</a:t>
            </a:r>
          </a:p>
        </p:txBody>
      </p:sp>
      <p:sp>
        <p:nvSpPr>
          <p:cNvPr id="9" name="Text Placeholder 8"/>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1482771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Who is on the EU hook?  a refresher…</a:t>
            </a:r>
          </a:p>
        </p:txBody>
      </p:sp>
      <p:sp>
        <p:nvSpPr>
          <p:cNvPr id="4" name="Slide Number Placeholder 3"/>
          <p:cNvSpPr>
            <a:spLocks noGrp="1"/>
          </p:cNvSpPr>
          <p:nvPr>
            <p:ph type="sldNum" sz="quarter" idx="11"/>
          </p:nvPr>
        </p:nvSpPr>
        <p:spPr/>
        <p:txBody>
          <a:bodyPr/>
          <a:lstStyle/>
          <a:p>
            <a:fld id="{B511D280-0087-4025-85DC-7A4BA4039648}" type="slidenum">
              <a:rPr lang="en-AU" smtClean="0"/>
              <a:pPr/>
              <a:t>5</a:t>
            </a:fld>
            <a:endParaRPr lang="en-AU" dirty="0"/>
          </a:p>
        </p:txBody>
      </p:sp>
      <p:sp>
        <p:nvSpPr>
          <p:cNvPr id="6" name="Content Placeholder 5"/>
          <p:cNvSpPr>
            <a:spLocks noGrp="1"/>
          </p:cNvSpPr>
          <p:nvPr>
            <p:ph sz="quarter" idx="12"/>
          </p:nvPr>
        </p:nvSpPr>
        <p:spPr/>
        <p:txBody>
          <a:bodyPr/>
          <a:lstStyle/>
          <a:p>
            <a:pPr lvl="2">
              <a:spcAft>
                <a:spcPts val="1200"/>
              </a:spcAft>
            </a:pPr>
            <a:r>
              <a:rPr lang="en-GB" dirty="0"/>
              <a:t>EU competition law applies to "undertakings" – this is an economic concept, rather than formal legal one, so undertaking can comprise several legal entities</a:t>
            </a:r>
          </a:p>
          <a:p>
            <a:pPr lvl="2">
              <a:spcAft>
                <a:spcPts val="1200"/>
              </a:spcAft>
            </a:pPr>
            <a:r>
              <a:rPr lang="en-GB" dirty="0"/>
              <a:t>But decisions need to be addressed to entities with legal personality</a:t>
            </a:r>
          </a:p>
          <a:p>
            <a:pPr lvl="2">
              <a:spcAft>
                <a:spcPts val="1200"/>
              </a:spcAft>
            </a:pPr>
            <a:r>
              <a:rPr lang="en-GB" dirty="0"/>
              <a:t>More than one part (i.e. more than one legal entity) can be found liable – joint and severally – for the infringement committed by the undertaking as a whole</a:t>
            </a:r>
          </a:p>
        </p:txBody>
      </p:sp>
      <p:sp>
        <p:nvSpPr>
          <p:cNvPr id="7" name="Text Placeholder 6"/>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2829001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Successor liability: methodology</a:t>
            </a:r>
          </a:p>
        </p:txBody>
      </p:sp>
      <p:sp>
        <p:nvSpPr>
          <p:cNvPr id="4" name="Slide Number Placeholder 3"/>
          <p:cNvSpPr>
            <a:spLocks noGrp="1"/>
          </p:cNvSpPr>
          <p:nvPr>
            <p:ph type="sldNum" sz="quarter" idx="11"/>
          </p:nvPr>
        </p:nvSpPr>
        <p:spPr/>
        <p:txBody>
          <a:bodyPr/>
          <a:lstStyle/>
          <a:p>
            <a:fld id="{B511D280-0087-4025-85DC-7A4BA4039648}" type="slidenum">
              <a:rPr lang="en-AU" smtClean="0"/>
              <a:pPr/>
              <a:t>6</a:t>
            </a:fld>
            <a:endParaRPr lang="en-AU" dirty="0"/>
          </a:p>
        </p:txBody>
      </p:sp>
      <p:sp>
        <p:nvSpPr>
          <p:cNvPr id="7" name="Content Placeholder 6"/>
          <p:cNvSpPr>
            <a:spLocks noGrp="1"/>
          </p:cNvSpPr>
          <p:nvPr>
            <p:ph sz="quarter" idx="12"/>
          </p:nvPr>
        </p:nvSpPr>
        <p:spPr/>
        <p:txBody>
          <a:bodyPr/>
          <a:lstStyle/>
          <a:p>
            <a:pPr lvl="2">
              <a:spcBef>
                <a:spcPts val="0"/>
              </a:spcBef>
              <a:spcAft>
                <a:spcPts val="800"/>
              </a:spcAft>
            </a:pPr>
            <a:r>
              <a:rPr lang="en-GB" dirty="0"/>
              <a:t>Challenge is deciding which entity to address the decision to, given that restructuring/disposals likely during long lifespan of cartel/investigation  </a:t>
            </a:r>
          </a:p>
          <a:p>
            <a:pPr lvl="2">
              <a:spcBef>
                <a:spcPts val="0"/>
              </a:spcBef>
              <a:spcAft>
                <a:spcPts val="800"/>
              </a:spcAft>
            </a:pPr>
            <a:r>
              <a:rPr lang="en-GB" dirty="0"/>
              <a:t> 3 steps:</a:t>
            </a:r>
          </a:p>
          <a:p>
            <a:pPr lvl="3">
              <a:spcAft>
                <a:spcPts val="800"/>
              </a:spcAft>
            </a:pPr>
            <a:r>
              <a:rPr lang="en-GB" dirty="0"/>
              <a:t>Look for economic unit which took part</a:t>
            </a:r>
          </a:p>
          <a:p>
            <a:pPr lvl="3">
              <a:spcAft>
                <a:spcPts val="800"/>
              </a:spcAft>
            </a:pPr>
            <a:r>
              <a:rPr lang="en-GB" dirty="0"/>
              <a:t>Identify which legal entity or entities within that undertaking can be held liable </a:t>
            </a:r>
          </a:p>
          <a:p>
            <a:pPr lvl="3">
              <a:spcAft>
                <a:spcPts val="800"/>
              </a:spcAft>
            </a:pPr>
            <a:r>
              <a:rPr lang="en-GB" dirty="0"/>
              <a:t>Consider whether other legal entities such as successor companies should be held liable – wholly or partially, for the infringement</a:t>
            </a:r>
          </a:p>
          <a:p>
            <a:pPr lvl="2">
              <a:spcBef>
                <a:spcPts val="0"/>
              </a:spcBef>
              <a:spcAft>
                <a:spcPts val="800"/>
              </a:spcAft>
            </a:pPr>
            <a:r>
              <a:rPr lang="en-GB" dirty="0"/>
              <a:t>Successor liability – two strands:</a:t>
            </a:r>
          </a:p>
          <a:p>
            <a:pPr lvl="3">
              <a:spcAft>
                <a:spcPts val="800"/>
              </a:spcAft>
            </a:pPr>
            <a:r>
              <a:rPr lang="en-GB" dirty="0"/>
              <a:t> </a:t>
            </a:r>
            <a:r>
              <a:rPr lang="en-GB" b="1" dirty="0"/>
              <a:t>Legal succession</a:t>
            </a:r>
            <a:r>
              <a:rPr lang="en-GB" dirty="0"/>
              <a:t> where liability remains with the legal entity managing the company involved when violation committed</a:t>
            </a:r>
          </a:p>
          <a:p>
            <a:pPr lvl="3">
              <a:spcAft>
                <a:spcPts val="800"/>
              </a:spcAft>
            </a:pPr>
            <a:r>
              <a:rPr lang="en-GB" b="1" dirty="0"/>
              <a:t>Economic succession</a:t>
            </a:r>
            <a:r>
              <a:rPr lang="en-GB" dirty="0"/>
              <a:t> when liability attaches instead to legal assets and human resources responsible for infringement</a:t>
            </a:r>
          </a:p>
        </p:txBody>
      </p:sp>
      <p:sp>
        <p:nvSpPr>
          <p:cNvPr id="8" name="Text Placeholder 7"/>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362944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 who is on the hook? Who gets immunity?</a:t>
            </a:r>
          </a:p>
        </p:txBody>
      </p:sp>
      <p:sp>
        <p:nvSpPr>
          <p:cNvPr id="4" name="Slide Number Placeholder 3"/>
          <p:cNvSpPr>
            <a:spLocks noGrp="1"/>
          </p:cNvSpPr>
          <p:nvPr>
            <p:ph type="sldNum" sz="quarter" idx="11"/>
          </p:nvPr>
        </p:nvSpPr>
        <p:spPr/>
        <p:txBody>
          <a:bodyPr/>
          <a:lstStyle/>
          <a:p>
            <a:fld id="{B511D280-0087-4025-85DC-7A4BA4039648}" type="slidenum">
              <a:rPr lang="en-AU" smtClean="0"/>
              <a:pPr/>
              <a:t>7</a:t>
            </a:fld>
            <a:endParaRPr lang="en-AU" dirty="0"/>
          </a:p>
        </p:txBody>
      </p:sp>
      <p:sp>
        <p:nvSpPr>
          <p:cNvPr id="6" name="Content Placeholder 5"/>
          <p:cNvSpPr>
            <a:spLocks noGrp="1"/>
          </p:cNvSpPr>
          <p:nvPr>
            <p:ph sz="quarter" idx="12"/>
          </p:nvPr>
        </p:nvSpPr>
        <p:spPr/>
        <p:txBody>
          <a:bodyPr/>
          <a:lstStyle/>
          <a:p>
            <a:pPr lvl="2"/>
            <a:r>
              <a:rPr lang="en-GB" dirty="0"/>
              <a:t>Recap of facts:</a:t>
            </a:r>
          </a:p>
          <a:p>
            <a:pPr lvl="3"/>
            <a:r>
              <a:rPr lang="en-GB" dirty="0"/>
              <a:t>In 2015, Investment Bank B sold its controlling 70% stake to Buyer</a:t>
            </a:r>
          </a:p>
          <a:p>
            <a:pPr lvl="3"/>
            <a:r>
              <a:rPr lang="en-GB" dirty="0"/>
              <a:t>Now in 2017, two years later, Buyer discovers the cartel conduct:</a:t>
            </a:r>
          </a:p>
          <a:p>
            <a:pPr lvl="4"/>
            <a:r>
              <a:rPr lang="en-GB" dirty="0"/>
              <a:t>a.  Cartel did not continue after sale in 2015</a:t>
            </a:r>
          </a:p>
          <a:p>
            <a:pPr lvl="4"/>
            <a:r>
              <a:rPr lang="en-GB" dirty="0"/>
              <a:t>b. Cartel was continued by subsidiaries until Buyer's discovery (2015-2017)</a:t>
            </a:r>
          </a:p>
          <a:p>
            <a:pPr lvl="2"/>
            <a:r>
              <a:rPr lang="en-GB" dirty="0"/>
              <a:t>Answer:</a:t>
            </a:r>
          </a:p>
          <a:p>
            <a:pPr lvl="3"/>
            <a:r>
              <a:rPr lang="en-GB" dirty="0"/>
              <a:t>Decision likely to be addressed to infringing subsidiaries and Investment Bank A (jointly and severally liable) – but Cm has discretion to pursue either or both </a:t>
            </a:r>
          </a:p>
          <a:p>
            <a:pPr lvl="3"/>
            <a:r>
              <a:rPr lang="en-GB" dirty="0"/>
              <a:t>Pre-sale period same as a.  Post-sale, subsidiaries and Buyer (joint and several) </a:t>
            </a:r>
          </a:p>
          <a:p>
            <a:pPr lvl="2"/>
            <a:r>
              <a:rPr lang="en-GB" dirty="0"/>
              <a:t>So what about immunity applications in scenarios a and b?</a:t>
            </a:r>
          </a:p>
        </p:txBody>
      </p:sp>
      <p:sp>
        <p:nvSpPr>
          <p:cNvPr id="7" name="Text Placeholder 6"/>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1589142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Scenario 3:  restructuring/asset sale</a:t>
            </a:r>
          </a:p>
        </p:txBody>
      </p:sp>
      <p:sp>
        <p:nvSpPr>
          <p:cNvPr id="4" name="Slide Number Placeholder 3"/>
          <p:cNvSpPr>
            <a:spLocks noGrp="1"/>
          </p:cNvSpPr>
          <p:nvPr>
            <p:ph type="sldNum" sz="quarter" idx="11"/>
          </p:nvPr>
        </p:nvSpPr>
        <p:spPr/>
        <p:txBody>
          <a:bodyPr/>
          <a:lstStyle/>
          <a:p>
            <a:fld id="{B511D280-0087-4025-85DC-7A4BA4039648}" type="slidenum">
              <a:rPr lang="en-AU" smtClean="0"/>
              <a:pPr/>
              <a:t>8</a:t>
            </a:fld>
            <a:endParaRPr lang="en-AU" dirty="0"/>
          </a:p>
        </p:txBody>
      </p:sp>
      <p:sp>
        <p:nvSpPr>
          <p:cNvPr id="6" name="Content Placeholder 5"/>
          <p:cNvSpPr>
            <a:spLocks noGrp="1"/>
          </p:cNvSpPr>
          <p:nvPr>
            <p:ph sz="quarter" idx="12"/>
          </p:nvPr>
        </p:nvSpPr>
        <p:spPr/>
        <p:txBody>
          <a:bodyPr/>
          <a:lstStyle/>
          <a:p>
            <a:pPr lvl="2">
              <a:spcBef>
                <a:spcPts val="0"/>
              </a:spcBef>
              <a:spcAft>
                <a:spcPts val="1200"/>
              </a:spcAft>
            </a:pPr>
            <a:r>
              <a:rPr lang="en-GB" dirty="0"/>
              <a:t>What if infringing subsidiaries are dissolved?</a:t>
            </a:r>
          </a:p>
          <a:p>
            <a:pPr lvl="3">
              <a:spcAft>
                <a:spcPts val="1200"/>
              </a:spcAft>
            </a:pPr>
            <a:r>
              <a:rPr lang="en-GB" dirty="0"/>
              <a:t>If dissolved pre-sale and assets sold to Buyer?</a:t>
            </a:r>
          </a:p>
          <a:p>
            <a:pPr lvl="4">
              <a:spcAft>
                <a:spcPts val="1200"/>
              </a:spcAft>
            </a:pPr>
            <a:r>
              <a:rPr lang="en-GB" dirty="0"/>
              <a:t>Bank (seller) is addressee (assuming no continued violation) </a:t>
            </a:r>
          </a:p>
          <a:p>
            <a:pPr lvl="2">
              <a:spcBef>
                <a:spcPts val="0"/>
              </a:spcBef>
              <a:spcAft>
                <a:spcPts val="1200"/>
              </a:spcAft>
            </a:pPr>
            <a:r>
              <a:rPr lang="en-GB" dirty="0"/>
              <a:t>What if Bank not liable and then sells assets and dissolves infringing seller? </a:t>
            </a:r>
          </a:p>
          <a:p>
            <a:pPr lvl="3">
              <a:spcAft>
                <a:spcPts val="1200"/>
              </a:spcAft>
            </a:pPr>
            <a:r>
              <a:rPr lang="en-GB" dirty="0"/>
              <a:t>Buyer may acquire liability via economic succession. So risk for Buyer if Seller disposes of assets and then is dissolved </a:t>
            </a:r>
          </a:p>
        </p:txBody>
      </p:sp>
      <p:sp>
        <p:nvSpPr>
          <p:cNvPr id="7" name="Text Placeholder 6"/>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961607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687827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2355c3ce-e296-4a82-a8e4-440876436ce4"/>
</p:tagLst>
</file>

<file path=ppt/theme/theme1.xml><?xml version="1.0" encoding="utf-8"?>
<a:theme xmlns:a="http://schemas.openxmlformats.org/drawingml/2006/main" name="BM Presentation Template">
  <a:themeElements>
    <a:clrScheme name="B&amp;M">
      <a:dk1>
        <a:srgbClr val="000000"/>
      </a:dk1>
      <a:lt1>
        <a:srgbClr val="FFFFFF"/>
      </a:lt1>
      <a:dk2>
        <a:srgbClr val="5F5F5F"/>
      </a:dk2>
      <a:lt2>
        <a:srgbClr val="C2C3C4"/>
      </a:lt2>
      <a:accent1>
        <a:srgbClr val="EE3135"/>
      </a:accent1>
      <a:accent2>
        <a:srgbClr val="AE132A"/>
      </a:accent2>
      <a:accent3>
        <a:srgbClr val="7A0223"/>
      </a:accent3>
      <a:accent4>
        <a:srgbClr val="002856"/>
      </a:accent4>
      <a:accent5>
        <a:srgbClr val="F58220"/>
      </a:accent5>
      <a:accent6>
        <a:srgbClr val="007B66"/>
      </a:accent6>
      <a:hlink>
        <a:srgbClr val="0000FF"/>
      </a:hlink>
      <a:folHlink>
        <a:srgbClr val="800080"/>
      </a:folHlink>
    </a:clrScheme>
    <a:fontScheme name="B&amp;M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E3135"/>
        </a:solidFill>
        <a:ln w="12700">
          <a:solidFill>
            <a:srgbClr val="EE3135"/>
          </a:solidFill>
        </a:ln>
      </a:spPr>
      <a:bodyPr lIns="72000" tIns="72000" rIns="72000" bIns="72000" rtlCol="0" anchor="ctr"/>
      <a:lstStyle>
        <a:defPPr algn="ctr">
          <a:defRPr baseline="0" smtClean="0"/>
        </a:defPPr>
      </a:lstStyle>
      <a:style>
        <a:lnRef idx="2">
          <a:schemeClr val="accent1">
            <a:shade val="50000"/>
          </a:schemeClr>
        </a:lnRef>
        <a:fillRef idx="1">
          <a:schemeClr val="accent1"/>
        </a:fillRef>
        <a:effectRef idx="0">
          <a:schemeClr val="accent1"/>
        </a:effectRef>
        <a:fontRef idx="minor">
          <a:schemeClr val="lt1"/>
        </a:fontRef>
      </a:style>
    </a:spDef>
    <a:lnDef>
      <a:spPr>
        <a:ln w="15875">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Firm Presentation (updated).pptx" id="{FE2B21A5-42C9-417D-A539-D2F28F8B6478}" vid="{9063D361-376E-4CDC-930A-01A84B3D10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 Presentation Template</Template>
  <TotalTime>0</TotalTime>
  <Words>287</Words>
  <Application>Microsoft Office PowerPoint</Application>
  <PresentationFormat>Bildschirmpräsentation (4:3)</PresentationFormat>
  <Paragraphs>70</Paragraphs>
  <Slides>9</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9</vt:i4>
      </vt:variant>
    </vt:vector>
  </HeadingPairs>
  <TitlesOfParts>
    <vt:vector size="14" baseType="lpstr">
      <vt:lpstr>Arial</vt:lpstr>
      <vt:lpstr>PMingLiU</vt:lpstr>
      <vt:lpstr>Times New Roman</vt:lpstr>
      <vt:lpstr>Wingdings</vt:lpstr>
      <vt:lpstr>BM Presentation Template</vt:lpstr>
      <vt:lpstr>Hypothetical / case study</vt:lpstr>
      <vt:lpstr>M&amp;A transaction – structure of target</vt:lpstr>
      <vt:lpstr>Scenario 1 : cartel detected during internal investigation before any sale</vt:lpstr>
      <vt:lpstr>Scenario 2: infringement detected post-sale </vt:lpstr>
      <vt:lpstr>Who is on the EU hook?  a refresher…</vt:lpstr>
      <vt:lpstr>Successor liability: methodology</vt:lpstr>
      <vt:lpstr>So who is on the hook? Who gets immunity?</vt:lpstr>
      <vt:lpstr>Scenario 3:  restructuring/asset sale</vt:lpstr>
      <vt:lpstr>PowerPoint-Präsentation</vt:lpstr>
    </vt:vector>
  </TitlesOfParts>
  <Company>Baker &amp; McKenzie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McKenzie</dc:creator>
  <cp:lastModifiedBy>SCWP Schindhelm</cp:lastModifiedBy>
  <cp:revision>13</cp:revision>
  <cp:lastPrinted>2017-11-13T17:50:20Z</cp:lastPrinted>
  <dcterms:created xsi:type="dcterms:W3CDTF">2017-11-13T16:44:19Z</dcterms:created>
  <dcterms:modified xsi:type="dcterms:W3CDTF">2017-11-13T17:51:02Z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GlobalTemplate">
    <vt:bool>true</vt:bool>
  </property>
  <property fmtid="{D5CDD505-2E9C-101B-9397-08002B2CF9AE}" pid="3" name="OfficeIni">
    <vt:lpwstr>London - Baker &amp; McKenzie LLP.ini</vt:lpwstr>
  </property>
  <property fmtid="{D5CDD505-2E9C-101B-9397-08002B2CF9AE}" pid="4" name="BMPresentation">
    <vt:bool>true</vt:bool>
  </property>
</Properties>
</file>