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1" r:id="rId4"/>
    <p:sldId id="257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68" d="100"/>
          <a:sy n="68" d="100"/>
        </p:scale>
        <p:origin x="5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64431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1548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34481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1594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882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657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628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1843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06878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1092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3451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CF51D-68CE-4AE1-98EF-9BFCF5B80427}" type="datetimeFigureOut">
              <a:rPr lang="de-AT" smtClean="0"/>
              <a:t>13.11.2017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3D87D-6D29-4EBE-978C-7F7A2D95508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98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b="1" dirty="0"/>
              <a:t>HYPOTHETICAL / CASE STUDY </a:t>
            </a:r>
            <a:br>
              <a:rPr lang="en-GB" sz="3200" b="1" dirty="0"/>
            </a:br>
            <a:br>
              <a:rPr lang="en-GB" sz="3200" b="1" dirty="0"/>
            </a:b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2017-2018 ICN Cartel Working Group – SG1 </a:t>
            </a:r>
            <a:br>
              <a:rPr lang="en-US" b="1" dirty="0"/>
            </a:br>
            <a:br>
              <a:rPr lang="de-AT" sz="2000" dirty="0"/>
            </a:br>
            <a:r>
              <a:rPr lang="en-GB" sz="2000" b="1" dirty="0"/>
              <a:t>15 November </a:t>
            </a:r>
            <a:r>
              <a:rPr lang="en-US" sz="2000" b="1" dirty="0"/>
              <a:t>2017</a:t>
            </a:r>
            <a:br>
              <a:rPr lang="en-US" b="1" dirty="0"/>
            </a:br>
            <a:br>
              <a:rPr lang="de-AT" dirty="0"/>
            </a:br>
            <a:r>
              <a:rPr lang="en-US" b="1" dirty="0"/>
              <a:t>Webinar on </a:t>
            </a:r>
            <a:r>
              <a:rPr lang="en-GB" b="1" dirty="0"/>
              <a:t>parental liability/specific issues</a:t>
            </a:r>
          </a:p>
          <a:p>
            <a:r>
              <a:rPr lang="en-GB" dirty="0"/>
              <a:t>open to NGAs</a:t>
            </a:r>
          </a:p>
          <a:p>
            <a:endParaRPr lang="en-GB" b="1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78757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754" y="706583"/>
            <a:ext cx="9413810" cy="5703486"/>
          </a:xfrm>
        </p:spPr>
      </p:pic>
    </p:spTree>
    <p:extLst>
      <p:ext uri="{BB962C8B-B14F-4D97-AF65-F5344CB8AC3E}">
        <p14:creationId xmlns:p14="http://schemas.microsoft.com/office/powerpoint/2010/main" val="3225714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73614"/>
          </a:xfrm>
        </p:spPr>
        <p:txBody>
          <a:bodyPr/>
          <a:lstStyle/>
          <a:p>
            <a:r>
              <a:rPr lang="de-AT" dirty="0" err="1"/>
              <a:t>Structure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  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62" y="1489057"/>
            <a:ext cx="9236466" cy="5031926"/>
          </a:xfrm>
        </p:spPr>
      </p:pic>
    </p:spTree>
    <p:extLst>
      <p:ext uri="{BB962C8B-B14F-4D97-AF65-F5344CB8AC3E}">
        <p14:creationId xmlns:p14="http://schemas.microsoft.com/office/powerpoint/2010/main" val="675391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Right</a:t>
            </a:r>
            <a:r>
              <a:rPr lang="de-AT" dirty="0"/>
              <a:t> after </a:t>
            </a:r>
            <a:r>
              <a:rPr lang="de-AT" dirty="0" err="1"/>
              <a:t>signing</a:t>
            </a:r>
            <a:r>
              <a:rPr lang="de-AT" dirty="0"/>
              <a:t> a </a:t>
            </a:r>
            <a:r>
              <a:rPr lang="de-AT" dirty="0" err="1"/>
              <a:t>dawn</a:t>
            </a:r>
            <a:r>
              <a:rPr lang="de-AT" dirty="0"/>
              <a:t> </a:t>
            </a:r>
            <a:r>
              <a:rPr lang="de-AT" dirty="0" err="1"/>
              <a:t>raid</a:t>
            </a:r>
            <a:r>
              <a:rPr lang="de-AT" dirty="0"/>
              <a:t> at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65728" cy="4351338"/>
          </a:xfrm>
        </p:spPr>
        <p:txBody>
          <a:bodyPr/>
          <a:lstStyle/>
          <a:p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sp>
        <p:nvSpPr>
          <p:cNvPr id="5" name="AutoShape 4" descr="Bildergebnis für telefon"/>
          <p:cNvSpPr>
            <a:spLocks noChangeAspect="1" noChangeArrowheads="1"/>
          </p:cNvSpPr>
          <p:nvPr/>
        </p:nvSpPr>
        <p:spPr bwMode="auto">
          <a:xfrm>
            <a:off x="3562350" y="952500"/>
            <a:ext cx="5091456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151" y="1620044"/>
            <a:ext cx="31718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81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629921"/>
            <a:ext cx="5115338" cy="4185920"/>
          </a:xfrm>
        </p:spPr>
        <p:txBody>
          <a:bodyPr>
            <a:normAutofit/>
          </a:bodyPr>
          <a:lstStyle/>
          <a:p>
            <a:endParaRPr lang="de-AT" dirty="0"/>
          </a:p>
          <a:p>
            <a:r>
              <a:rPr lang="de-AT" dirty="0"/>
              <a:t>Price </a:t>
            </a:r>
            <a:r>
              <a:rPr lang="de-AT" dirty="0" err="1"/>
              <a:t>fixing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market</a:t>
            </a:r>
            <a:r>
              <a:rPr lang="de-AT" dirty="0"/>
              <a:t> </a:t>
            </a:r>
            <a:r>
              <a:rPr lang="de-AT" dirty="0" err="1"/>
              <a:t>allocation</a:t>
            </a:r>
            <a:r>
              <a:rPr lang="de-AT" dirty="0"/>
              <a:t> </a:t>
            </a:r>
          </a:p>
          <a:p>
            <a:endParaRPr lang="de-AT" dirty="0"/>
          </a:p>
          <a:p>
            <a:r>
              <a:rPr lang="de-AT" dirty="0"/>
              <a:t>Duration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infringement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2014 </a:t>
            </a:r>
            <a:r>
              <a:rPr lang="de-AT" dirty="0" err="1"/>
              <a:t>until</a:t>
            </a:r>
            <a:r>
              <a:rPr lang="de-AT" dirty="0"/>
              <a:t> 2017 </a:t>
            </a:r>
          </a:p>
          <a:p>
            <a:endParaRPr lang="de-AT" dirty="0"/>
          </a:p>
        </p:txBody>
      </p:sp>
      <p:pic>
        <p:nvPicPr>
          <p:cNvPr id="4" name="Inhaltsplatzhalt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538" y="903606"/>
            <a:ext cx="4633181" cy="3638550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838200" y="4694548"/>
            <a:ext cx="10515600" cy="1564850"/>
          </a:xfrm>
        </p:spPr>
        <p:txBody>
          <a:bodyPr/>
          <a:lstStyle/>
          <a:p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does</a:t>
            </a:r>
            <a:r>
              <a:rPr lang="de-AT" dirty="0"/>
              <a:t> </a:t>
            </a:r>
            <a:r>
              <a:rPr lang="de-AT" dirty="0" err="1"/>
              <a:t>this</a:t>
            </a:r>
            <a:r>
              <a:rPr lang="de-AT" dirty="0"/>
              <a:t> </a:t>
            </a:r>
            <a:r>
              <a:rPr lang="de-AT" dirty="0" err="1"/>
              <a:t>mean</a:t>
            </a:r>
            <a:r>
              <a:rPr lang="de-AT" dirty="0"/>
              <a:t> in </a:t>
            </a:r>
            <a:r>
              <a:rPr lang="de-AT" dirty="0" err="1"/>
              <a:t>terms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liability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10685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Breitbild</PresentationFormat>
  <Paragraphs>11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HYPOTHETICAL / CASE STUDY   </vt:lpstr>
      <vt:lpstr>PowerPoint-Präsentation</vt:lpstr>
      <vt:lpstr>Structure of the target  </vt:lpstr>
      <vt:lpstr>Right after signing a dawn raid at the target </vt:lpstr>
      <vt:lpstr>What does this mean in terms of liability for the target?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SCWP Schindhelm</dc:creator>
  <cp:lastModifiedBy>SCWP Schindhelm</cp:lastModifiedBy>
  <cp:revision>22</cp:revision>
  <dcterms:created xsi:type="dcterms:W3CDTF">2017-10-20T14:16:19Z</dcterms:created>
  <dcterms:modified xsi:type="dcterms:W3CDTF">2017-11-13T16:08:24Z</dcterms:modified>
</cp:coreProperties>
</file>