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9" r:id="rId1"/>
    <p:sldMasterId id="2147483648" r:id="rId2"/>
  </p:sldMasterIdLst>
  <p:notesMasterIdLst>
    <p:notesMasterId r:id="rId11"/>
  </p:notesMasterIdLst>
  <p:handoutMasterIdLst>
    <p:handoutMasterId r:id="rId12"/>
  </p:handoutMasterIdLst>
  <p:sldIdLst>
    <p:sldId id="753" r:id="rId3"/>
    <p:sldId id="646" r:id="rId4"/>
    <p:sldId id="755" r:id="rId5"/>
    <p:sldId id="751" r:id="rId6"/>
    <p:sldId id="756" r:id="rId7"/>
    <p:sldId id="687" r:id="rId8"/>
    <p:sldId id="752" r:id="rId9"/>
    <p:sldId id="754" r:id="rId10"/>
  </p:sldIdLst>
  <p:sldSz cx="9144000" cy="6858000" type="screen4x3"/>
  <p:notesSz cx="7099300" cy="10234613"/>
  <p:defaultTextStyle>
    <a:defPPr>
      <a:defRPr lang="en-US"/>
    </a:defPPr>
    <a:lvl1pPr algn="r" rtl="0" fontAlgn="base">
      <a:spcBef>
        <a:spcPct val="0"/>
      </a:spcBef>
      <a:spcAft>
        <a:spcPct val="0"/>
      </a:spcAft>
      <a:defRPr sz="1600" kern="1200">
        <a:solidFill>
          <a:schemeClr val="tx1"/>
        </a:solidFill>
        <a:latin typeface="Arial Narrow" charset="0"/>
        <a:ea typeface="ＭＳ Ｐゴシック" charset="-128"/>
        <a:cs typeface="+mn-cs"/>
      </a:defRPr>
    </a:lvl1pPr>
    <a:lvl2pPr marL="457200" algn="r" rtl="0" fontAlgn="base">
      <a:spcBef>
        <a:spcPct val="0"/>
      </a:spcBef>
      <a:spcAft>
        <a:spcPct val="0"/>
      </a:spcAft>
      <a:defRPr sz="1600" kern="1200">
        <a:solidFill>
          <a:schemeClr val="tx1"/>
        </a:solidFill>
        <a:latin typeface="Arial Narrow" charset="0"/>
        <a:ea typeface="ＭＳ Ｐゴシック" charset="-128"/>
        <a:cs typeface="+mn-cs"/>
      </a:defRPr>
    </a:lvl2pPr>
    <a:lvl3pPr marL="914400" algn="r" rtl="0" fontAlgn="base">
      <a:spcBef>
        <a:spcPct val="0"/>
      </a:spcBef>
      <a:spcAft>
        <a:spcPct val="0"/>
      </a:spcAft>
      <a:defRPr sz="1600" kern="1200">
        <a:solidFill>
          <a:schemeClr val="tx1"/>
        </a:solidFill>
        <a:latin typeface="Arial Narrow" charset="0"/>
        <a:ea typeface="ＭＳ Ｐゴシック" charset="-128"/>
        <a:cs typeface="+mn-cs"/>
      </a:defRPr>
    </a:lvl3pPr>
    <a:lvl4pPr marL="1371600" algn="r" rtl="0" fontAlgn="base">
      <a:spcBef>
        <a:spcPct val="0"/>
      </a:spcBef>
      <a:spcAft>
        <a:spcPct val="0"/>
      </a:spcAft>
      <a:defRPr sz="1600" kern="1200">
        <a:solidFill>
          <a:schemeClr val="tx1"/>
        </a:solidFill>
        <a:latin typeface="Arial Narrow" charset="0"/>
        <a:ea typeface="ＭＳ Ｐゴシック" charset="-128"/>
        <a:cs typeface="+mn-cs"/>
      </a:defRPr>
    </a:lvl4pPr>
    <a:lvl5pPr marL="1828800" algn="r" rtl="0" fontAlgn="base">
      <a:spcBef>
        <a:spcPct val="0"/>
      </a:spcBef>
      <a:spcAft>
        <a:spcPct val="0"/>
      </a:spcAft>
      <a:defRPr sz="1600" kern="1200">
        <a:solidFill>
          <a:schemeClr val="tx1"/>
        </a:solidFill>
        <a:latin typeface="Arial Narrow" charset="0"/>
        <a:ea typeface="ＭＳ Ｐゴシック" charset="-128"/>
        <a:cs typeface="+mn-cs"/>
      </a:defRPr>
    </a:lvl5pPr>
    <a:lvl6pPr marL="2286000" algn="l" defTabSz="914400" rtl="0" eaLnBrk="1" latinLnBrk="0" hangingPunct="1">
      <a:defRPr sz="1600" kern="1200">
        <a:solidFill>
          <a:schemeClr val="tx1"/>
        </a:solidFill>
        <a:latin typeface="Arial Narrow" charset="0"/>
        <a:ea typeface="ＭＳ Ｐゴシック" charset="-128"/>
        <a:cs typeface="+mn-cs"/>
      </a:defRPr>
    </a:lvl6pPr>
    <a:lvl7pPr marL="2743200" algn="l" defTabSz="914400" rtl="0" eaLnBrk="1" latinLnBrk="0" hangingPunct="1">
      <a:defRPr sz="1600" kern="1200">
        <a:solidFill>
          <a:schemeClr val="tx1"/>
        </a:solidFill>
        <a:latin typeface="Arial Narrow" charset="0"/>
        <a:ea typeface="ＭＳ Ｐゴシック" charset="-128"/>
        <a:cs typeface="+mn-cs"/>
      </a:defRPr>
    </a:lvl7pPr>
    <a:lvl8pPr marL="3200400" algn="l" defTabSz="914400" rtl="0" eaLnBrk="1" latinLnBrk="0" hangingPunct="1">
      <a:defRPr sz="1600" kern="1200">
        <a:solidFill>
          <a:schemeClr val="tx1"/>
        </a:solidFill>
        <a:latin typeface="Arial Narrow" charset="0"/>
        <a:ea typeface="ＭＳ Ｐゴシック" charset="-128"/>
        <a:cs typeface="+mn-cs"/>
      </a:defRPr>
    </a:lvl8pPr>
    <a:lvl9pPr marL="3657600" algn="l" defTabSz="914400" rtl="0" eaLnBrk="1" latinLnBrk="0" hangingPunct="1">
      <a:defRPr sz="1600" kern="1200">
        <a:solidFill>
          <a:schemeClr val="tx1"/>
        </a:solidFill>
        <a:latin typeface="Arial Narrow" charset="0"/>
        <a:ea typeface="ＭＳ Ｐゴシック" charset="-128"/>
        <a:cs typeface="+mn-cs"/>
      </a:defRPr>
    </a:lvl9pPr>
  </p:defaultTextStyle>
  <p:extLst>
    <p:ext uri="{EFAFB233-063F-42B5-8137-9DF3F51BA10A}">
      <p15:sldGuideLst xmlns:p15="http://schemas.microsoft.com/office/powerpoint/2012/main">
        <p15:guide id="1" orient="horz" pos="2115" userDrawn="1">
          <p15:clr>
            <a:srgbClr val="A4A3A4"/>
          </p15:clr>
        </p15:guide>
        <p15:guide id="2" pos="297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NM  " initials="PNM" lastIdx="1" clrIdx="0"/>
  <p:cmAuthor id="1" name="Mariane Dias Vlach" initials="MDV" lastIdx="2" clrIdx="1">
    <p:extLst/>
  </p:cmAuthor>
  <p:cmAuthor id="2" name="Pereira Neto | Macedo Advogados" initials="PNM" lastIdx="10" clrIdx="2">
    <p:extLst/>
  </p:cmAuthor>
  <p:cmAuthor id="3" name="PNM" initials="DD" lastIdx="3" clrIdx="3">
    <p:extLst>
      <p:ext uri="{19B8F6BF-5375-455C-9EA6-DF929625EA0E}">
        <p15:presenceInfo xmlns:p15="http://schemas.microsoft.com/office/powerpoint/2012/main" userId="PN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C3D7"/>
    <a:srgbClr val="44454B"/>
    <a:srgbClr val="4EDEEA"/>
    <a:srgbClr val="7ED8E5"/>
    <a:srgbClr val="4A4B4F"/>
    <a:srgbClr val="4C4D52"/>
    <a:srgbClr val="606065"/>
    <a:srgbClr val="BEBFC0"/>
    <a:srgbClr val="4E4F54"/>
    <a:srgbClr val="5CA6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édio 2 - Ênfas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édio 2 - Ênfas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Estilo Médio 3 - Ênfas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4103" autoAdjust="0"/>
  </p:normalViewPr>
  <p:slideViewPr>
    <p:cSldViewPr snapToObjects="1">
      <p:cViewPr varScale="1">
        <p:scale>
          <a:sx n="64" d="100"/>
          <a:sy n="64" d="100"/>
        </p:scale>
        <p:origin x="1268" y="36"/>
      </p:cViewPr>
      <p:guideLst>
        <p:guide orient="horz" pos="2115"/>
        <p:guide pos="29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3076871" cy="512227"/>
          </a:xfrm>
          <a:prstGeom prst="rect">
            <a:avLst/>
          </a:prstGeom>
          <a:noFill/>
          <a:ln w="9525">
            <a:noFill/>
            <a:miter lim="800000"/>
            <a:headEnd/>
            <a:tailEnd/>
          </a:ln>
        </p:spPr>
        <p:txBody>
          <a:bodyPr vert="horz" wrap="square" lIns="96049" tIns="48023" rIns="96049" bIns="48023" numCol="1" anchor="t" anchorCtr="0" compatLnSpc="1">
            <a:prstTxWarp prst="textNoShape">
              <a:avLst/>
            </a:prstTxWarp>
          </a:bodyPr>
          <a:lstStyle>
            <a:lvl1pPr algn="l" eaLnBrk="0" hangingPunct="0">
              <a:defRPr sz="1200">
                <a:latin typeface="Calibri" charset="0"/>
              </a:defRPr>
            </a:lvl1pPr>
          </a:lstStyle>
          <a:p>
            <a:endParaRPr lang="pt-BR" dirty="0"/>
          </a:p>
        </p:txBody>
      </p:sp>
      <p:sp>
        <p:nvSpPr>
          <p:cNvPr id="3075" name="Rectangle 3"/>
          <p:cNvSpPr>
            <a:spLocks noGrp="1" noChangeArrowheads="1"/>
          </p:cNvSpPr>
          <p:nvPr>
            <p:ph type="dt" sz="quarter" idx="1"/>
          </p:nvPr>
        </p:nvSpPr>
        <p:spPr bwMode="auto">
          <a:xfrm>
            <a:off x="4022430" y="0"/>
            <a:ext cx="3076871" cy="512227"/>
          </a:xfrm>
          <a:prstGeom prst="rect">
            <a:avLst/>
          </a:prstGeom>
          <a:noFill/>
          <a:ln w="9525">
            <a:noFill/>
            <a:miter lim="800000"/>
            <a:headEnd/>
            <a:tailEnd/>
          </a:ln>
        </p:spPr>
        <p:txBody>
          <a:bodyPr vert="horz" wrap="square" lIns="96049" tIns="48023" rIns="96049" bIns="48023" numCol="1" anchor="t" anchorCtr="0" compatLnSpc="1">
            <a:prstTxWarp prst="textNoShape">
              <a:avLst/>
            </a:prstTxWarp>
          </a:bodyPr>
          <a:lstStyle>
            <a:lvl1pPr eaLnBrk="0" hangingPunct="0">
              <a:defRPr sz="1200">
                <a:latin typeface="Calibri" charset="0"/>
              </a:defRPr>
            </a:lvl1pPr>
          </a:lstStyle>
          <a:p>
            <a:endParaRPr lang="pt-BR" dirty="0"/>
          </a:p>
        </p:txBody>
      </p:sp>
      <p:sp>
        <p:nvSpPr>
          <p:cNvPr id="3076" name="Rectangle 4"/>
          <p:cNvSpPr>
            <a:spLocks noGrp="1" noChangeArrowheads="1"/>
          </p:cNvSpPr>
          <p:nvPr>
            <p:ph type="ftr" sz="quarter" idx="2"/>
          </p:nvPr>
        </p:nvSpPr>
        <p:spPr bwMode="auto">
          <a:xfrm>
            <a:off x="1" y="9722388"/>
            <a:ext cx="3076871" cy="512227"/>
          </a:xfrm>
          <a:prstGeom prst="rect">
            <a:avLst/>
          </a:prstGeom>
          <a:noFill/>
          <a:ln w="9525">
            <a:noFill/>
            <a:miter lim="800000"/>
            <a:headEnd/>
            <a:tailEnd/>
          </a:ln>
        </p:spPr>
        <p:txBody>
          <a:bodyPr vert="horz" wrap="square" lIns="96049" tIns="48023" rIns="96049" bIns="48023" numCol="1" anchor="b" anchorCtr="0" compatLnSpc="1">
            <a:prstTxWarp prst="textNoShape">
              <a:avLst/>
            </a:prstTxWarp>
          </a:bodyPr>
          <a:lstStyle>
            <a:lvl1pPr algn="l" eaLnBrk="0" hangingPunct="0">
              <a:defRPr sz="1200">
                <a:latin typeface="Calibri" charset="0"/>
              </a:defRPr>
            </a:lvl1pPr>
          </a:lstStyle>
          <a:p>
            <a:endParaRPr lang="pt-BR" dirty="0"/>
          </a:p>
        </p:txBody>
      </p:sp>
      <p:sp>
        <p:nvSpPr>
          <p:cNvPr id="3077" name="Rectangle 5"/>
          <p:cNvSpPr>
            <a:spLocks noGrp="1" noChangeArrowheads="1"/>
          </p:cNvSpPr>
          <p:nvPr>
            <p:ph type="sldNum" sz="quarter" idx="3"/>
          </p:nvPr>
        </p:nvSpPr>
        <p:spPr bwMode="auto">
          <a:xfrm>
            <a:off x="4022430" y="9722388"/>
            <a:ext cx="3076871" cy="512227"/>
          </a:xfrm>
          <a:prstGeom prst="rect">
            <a:avLst/>
          </a:prstGeom>
          <a:noFill/>
          <a:ln w="9525">
            <a:noFill/>
            <a:miter lim="800000"/>
            <a:headEnd/>
            <a:tailEnd/>
          </a:ln>
        </p:spPr>
        <p:txBody>
          <a:bodyPr vert="horz" wrap="square" lIns="96049" tIns="48023" rIns="96049" bIns="48023" numCol="1" anchor="b" anchorCtr="0" compatLnSpc="1">
            <a:prstTxWarp prst="textNoShape">
              <a:avLst/>
            </a:prstTxWarp>
          </a:bodyPr>
          <a:lstStyle>
            <a:lvl1pPr eaLnBrk="0" hangingPunct="0">
              <a:defRPr sz="1200">
                <a:latin typeface="Calibri" charset="0"/>
              </a:defRPr>
            </a:lvl1pPr>
          </a:lstStyle>
          <a:p>
            <a:fld id="{15A66BDC-7D7E-425B-852C-DE36620A2097}" type="slidenum">
              <a:rPr lang="pt-BR"/>
              <a:pPr/>
              <a:t>‹Nr.›</a:t>
            </a:fld>
            <a:endParaRPr lang="pt-BR" dirty="0"/>
          </a:p>
        </p:txBody>
      </p:sp>
    </p:spTree>
    <p:extLst>
      <p:ext uri="{BB962C8B-B14F-4D97-AF65-F5344CB8AC3E}">
        <p14:creationId xmlns:p14="http://schemas.microsoft.com/office/powerpoint/2010/main" val="3356794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0"/>
            <a:ext cx="3076871" cy="512227"/>
          </a:xfrm>
          <a:prstGeom prst="rect">
            <a:avLst/>
          </a:prstGeom>
          <a:noFill/>
          <a:ln w="9525">
            <a:noFill/>
            <a:miter lim="800000"/>
            <a:headEnd/>
            <a:tailEnd/>
          </a:ln>
        </p:spPr>
        <p:txBody>
          <a:bodyPr vert="horz" wrap="square" lIns="96049" tIns="48023" rIns="96049" bIns="48023" numCol="1" anchor="t" anchorCtr="0" compatLnSpc="1">
            <a:prstTxWarp prst="textNoShape">
              <a:avLst/>
            </a:prstTxWarp>
          </a:bodyPr>
          <a:lstStyle>
            <a:lvl1pPr algn="l" eaLnBrk="0" hangingPunct="0">
              <a:defRPr sz="1200">
                <a:latin typeface="Calibri" charset="0"/>
              </a:defRPr>
            </a:lvl1pPr>
          </a:lstStyle>
          <a:p>
            <a:endParaRPr lang="pt-BR" dirty="0"/>
          </a:p>
        </p:txBody>
      </p:sp>
      <p:sp>
        <p:nvSpPr>
          <p:cNvPr id="5123" name="Rectangle 3"/>
          <p:cNvSpPr>
            <a:spLocks noGrp="1" noChangeArrowheads="1"/>
          </p:cNvSpPr>
          <p:nvPr>
            <p:ph type="dt" idx="1"/>
          </p:nvPr>
        </p:nvSpPr>
        <p:spPr bwMode="auto">
          <a:xfrm>
            <a:off x="4022430" y="0"/>
            <a:ext cx="3076871" cy="512227"/>
          </a:xfrm>
          <a:prstGeom prst="rect">
            <a:avLst/>
          </a:prstGeom>
          <a:noFill/>
          <a:ln w="9525">
            <a:noFill/>
            <a:miter lim="800000"/>
            <a:headEnd/>
            <a:tailEnd/>
          </a:ln>
        </p:spPr>
        <p:txBody>
          <a:bodyPr vert="horz" wrap="square" lIns="96049" tIns="48023" rIns="96049" bIns="48023" numCol="1" anchor="t" anchorCtr="0" compatLnSpc="1">
            <a:prstTxWarp prst="textNoShape">
              <a:avLst/>
            </a:prstTxWarp>
          </a:bodyPr>
          <a:lstStyle>
            <a:lvl1pPr eaLnBrk="0" hangingPunct="0">
              <a:defRPr sz="1200">
                <a:latin typeface="Calibri" charset="0"/>
              </a:defRPr>
            </a:lvl1pPr>
          </a:lstStyle>
          <a:p>
            <a:endParaRPr lang="pt-BR" dirty="0"/>
          </a:p>
        </p:txBody>
      </p:sp>
      <p:sp>
        <p:nvSpPr>
          <p:cNvPr id="28676" name="Rectangle 4"/>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47251" y="4861194"/>
            <a:ext cx="5204800" cy="4605081"/>
          </a:xfrm>
          <a:prstGeom prst="rect">
            <a:avLst/>
          </a:prstGeom>
          <a:noFill/>
          <a:ln w="9525">
            <a:noFill/>
            <a:miter lim="800000"/>
            <a:headEnd/>
            <a:tailEnd/>
          </a:ln>
        </p:spPr>
        <p:txBody>
          <a:bodyPr vert="horz" wrap="square" lIns="96049" tIns="48023" rIns="96049" bIns="4802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126" name="Rectangle 6"/>
          <p:cNvSpPr>
            <a:spLocks noGrp="1" noChangeArrowheads="1"/>
          </p:cNvSpPr>
          <p:nvPr>
            <p:ph type="ftr" sz="quarter" idx="4"/>
          </p:nvPr>
        </p:nvSpPr>
        <p:spPr bwMode="auto">
          <a:xfrm>
            <a:off x="1" y="9722388"/>
            <a:ext cx="3076871" cy="512227"/>
          </a:xfrm>
          <a:prstGeom prst="rect">
            <a:avLst/>
          </a:prstGeom>
          <a:noFill/>
          <a:ln w="9525">
            <a:noFill/>
            <a:miter lim="800000"/>
            <a:headEnd/>
            <a:tailEnd/>
          </a:ln>
        </p:spPr>
        <p:txBody>
          <a:bodyPr vert="horz" wrap="square" lIns="96049" tIns="48023" rIns="96049" bIns="48023" numCol="1" anchor="b" anchorCtr="0" compatLnSpc="1">
            <a:prstTxWarp prst="textNoShape">
              <a:avLst/>
            </a:prstTxWarp>
          </a:bodyPr>
          <a:lstStyle>
            <a:lvl1pPr algn="l" eaLnBrk="0" hangingPunct="0">
              <a:defRPr sz="1200">
                <a:latin typeface="Calibri" charset="0"/>
              </a:defRPr>
            </a:lvl1pPr>
          </a:lstStyle>
          <a:p>
            <a:endParaRPr lang="pt-BR" dirty="0"/>
          </a:p>
        </p:txBody>
      </p:sp>
      <p:sp>
        <p:nvSpPr>
          <p:cNvPr id="5127" name="Rectangle 7"/>
          <p:cNvSpPr>
            <a:spLocks noGrp="1" noChangeArrowheads="1"/>
          </p:cNvSpPr>
          <p:nvPr>
            <p:ph type="sldNum" sz="quarter" idx="5"/>
          </p:nvPr>
        </p:nvSpPr>
        <p:spPr bwMode="auto">
          <a:xfrm>
            <a:off x="4022430" y="9722388"/>
            <a:ext cx="3076871" cy="512227"/>
          </a:xfrm>
          <a:prstGeom prst="rect">
            <a:avLst/>
          </a:prstGeom>
          <a:noFill/>
          <a:ln w="9525">
            <a:noFill/>
            <a:miter lim="800000"/>
            <a:headEnd/>
            <a:tailEnd/>
          </a:ln>
        </p:spPr>
        <p:txBody>
          <a:bodyPr vert="horz" wrap="square" lIns="96049" tIns="48023" rIns="96049" bIns="48023" numCol="1" anchor="b" anchorCtr="0" compatLnSpc="1">
            <a:prstTxWarp prst="textNoShape">
              <a:avLst/>
            </a:prstTxWarp>
          </a:bodyPr>
          <a:lstStyle>
            <a:lvl1pPr eaLnBrk="0" hangingPunct="0">
              <a:defRPr sz="1200">
                <a:latin typeface="Calibri" charset="0"/>
              </a:defRPr>
            </a:lvl1pPr>
          </a:lstStyle>
          <a:p>
            <a:fld id="{8FB6634B-91EB-411B-A6E6-EE69BBCA791F}" type="slidenum">
              <a:rPr lang="pt-BR"/>
              <a:pPr/>
              <a:t>‹Nr.›</a:t>
            </a:fld>
            <a:endParaRPr lang="pt-BR" dirty="0"/>
          </a:p>
        </p:txBody>
      </p:sp>
    </p:spTree>
    <p:extLst>
      <p:ext uri="{BB962C8B-B14F-4D97-AF65-F5344CB8AC3E}">
        <p14:creationId xmlns:p14="http://schemas.microsoft.com/office/powerpoint/2010/main" val="11209218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a:ea typeface="ＭＳ Ｐゴシック" charset="-128"/>
        <a:cs typeface="MS PGothic"/>
      </a:defRPr>
    </a:lvl1pPr>
    <a:lvl2pPr marL="457200" algn="l" rtl="0" eaLnBrk="0" fontAlgn="base" hangingPunct="0">
      <a:spcBef>
        <a:spcPct val="30000"/>
      </a:spcBef>
      <a:spcAft>
        <a:spcPct val="0"/>
      </a:spcAft>
      <a:defRPr sz="1200" kern="1200">
        <a:solidFill>
          <a:schemeClr val="tx1"/>
        </a:solidFill>
        <a:latin typeface="Calibri"/>
        <a:ea typeface="ＭＳ Ｐゴシック" charset="-128"/>
        <a:cs typeface="MS PGothic"/>
      </a:defRPr>
    </a:lvl2pPr>
    <a:lvl3pPr marL="914400" algn="l" rtl="0" eaLnBrk="0" fontAlgn="base" hangingPunct="0">
      <a:spcBef>
        <a:spcPct val="30000"/>
      </a:spcBef>
      <a:spcAft>
        <a:spcPct val="0"/>
      </a:spcAft>
      <a:defRPr sz="1200" kern="1200">
        <a:solidFill>
          <a:schemeClr val="tx1"/>
        </a:solidFill>
        <a:latin typeface="Calibri"/>
        <a:ea typeface="ＭＳ Ｐゴシック" charset="-128"/>
        <a:cs typeface="MS PGothic"/>
      </a:defRPr>
    </a:lvl3pPr>
    <a:lvl4pPr marL="1371600" algn="l" rtl="0" eaLnBrk="0" fontAlgn="base" hangingPunct="0">
      <a:spcBef>
        <a:spcPct val="30000"/>
      </a:spcBef>
      <a:spcAft>
        <a:spcPct val="0"/>
      </a:spcAft>
      <a:defRPr sz="1200" kern="1200">
        <a:solidFill>
          <a:schemeClr val="tx1"/>
        </a:solidFill>
        <a:latin typeface="Calibri"/>
        <a:ea typeface="ＭＳ Ｐゴシック" charset="-128"/>
        <a:cs typeface="MS PGothic"/>
      </a:defRPr>
    </a:lvl4pPr>
    <a:lvl5pPr marL="1828800" algn="l" rtl="0" eaLnBrk="0" fontAlgn="base" hangingPunct="0">
      <a:spcBef>
        <a:spcPct val="30000"/>
      </a:spcBef>
      <a:spcAft>
        <a:spcPct val="0"/>
      </a:spcAft>
      <a:defRPr sz="1200" kern="1200">
        <a:solidFill>
          <a:schemeClr val="tx1"/>
        </a:solidFill>
        <a:latin typeface="Calibri"/>
        <a:ea typeface="ＭＳ Ｐゴシック" charset="-128"/>
        <a:cs typeface="MS PGothic"/>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pt-BR" dirty="0">
              <a:latin typeface="Calibri" charset="0"/>
            </a:endParaRPr>
          </a:p>
        </p:txBody>
      </p:sp>
      <p:sp>
        <p:nvSpPr>
          <p:cNvPr id="32772" name="Slide Number Placeholder 3"/>
          <p:cNvSpPr>
            <a:spLocks noGrp="1"/>
          </p:cNvSpPr>
          <p:nvPr>
            <p:ph type="sldNum" sz="quarter" idx="5"/>
          </p:nvPr>
        </p:nvSpPr>
        <p:spPr>
          <a:noFill/>
        </p:spPr>
        <p:txBody>
          <a:bodyPr/>
          <a:lstStyle/>
          <a:p>
            <a:fld id="{2DD057A7-88C1-40DF-A746-51BD020C6AD5}" type="slidenum">
              <a:rPr lang="pt-BR"/>
              <a:pPr/>
              <a:t>1</a:t>
            </a:fld>
            <a:endParaRPr lang="pt-BR" dirty="0"/>
          </a:p>
        </p:txBody>
      </p:sp>
    </p:spTree>
    <p:extLst>
      <p:ext uri="{BB962C8B-B14F-4D97-AF65-F5344CB8AC3E}">
        <p14:creationId xmlns:p14="http://schemas.microsoft.com/office/powerpoint/2010/main" val="2650235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pt-BR" dirty="0">
              <a:latin typeface="Calibri" charset="0"/>
            </a:endParaRPr>
          </a:p>
        </p:txBody>
      </p:sp>
      <p:sp>
        <p:nvSpPr>
          <p:cNvPr id="32772" name="Slide Number Placeholder 3"/>
          <p:cNvSpPr>
            <a:spLocks noGrp="1"/>
          </p:cNvSpPr>
          <p:nvPr>
            <p:ph type="sldNum" sz="quarter" idx="5"/>
          </p:nvPr>
        </p:nvSpPr>
        <p:spPr>
          <a:noFill/>
        </p:spPr>
        <p:txBody>
          <a:bodyPr/>
          <a:lstStyle/>
          <a:p>
            <a:fld id="{2DD057A7-88C1-40DF-A746-51BD020C6AD5}" type="slidenum">
              <a:rPr lang="pt-BR"/>
              <a:pPr/>
              <a:t>2</a:t>
            </a:fld>
            <a:endParaRPr lang="pt-BR" dirty="0"/>
          </a:p>
        </p:txBody>
      </p:sp>
    </p:spTree>
    <p:extLst>
      <p:ext uri="{BB962C8B-B14F-4D97-AF65-F5344CB8AC3E}">
        <p14:creationId xmlns:p14="http://schemas.microsoft.com/office/powerpoint/2010/main" val="1654560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pt-BR" dirty="0">
              <a:latin typeface="Calibri" charset="0"/>
            </a:endParaRPr>
          </a:p>
        </p:txBody>
      </p:sp>
      <p:sp>
        <p:nvSpPr>
          <p:cNvPr id="32772" name="Slide Number Placeholder 3"/>
          <p:cNvSpPr>
            <a:spLocks noGrp="1"/>
          </p:cNvSpPr>
          <p:nvPr>
            <p:ph type="sldNum" sz="quarter" idx="5"/>
          </p:nvPr>
        </p:nvSpPr>
        <p:spPr>
          <a:noFill/>
        </p:spPr>
        <p:txBody>
          <a:bodyPr/>
          <a:lstStyle/>
          <a:p>
            <a:fld id="{2DD057A7-88C1-40DF-A746-51BD020C6AD5}" type="slidenum">
              <a:rPr lang="pt-BR"/>
              <a:pPr/>
              <a:t>3</a:t>
            </a:fld>
            <a:endParaRPr lang="pt-BR" dirty="0"/>
          </a:p>
        </p:txBody>
      </p:sp>
    </p:spTree>
    <p:extLst>
      <p:ext uri="{BB962C8B-B14F-4D97-AF65-F5344CB8AC3E}">
        <p14:creationId xmlns:p14="http://schemas.microsoft.com/office/powerpoint/2010/main" val="3454439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pt-BR" dirty="0">
              <a:latin typeface="Calibri" charset="0"/>
            </a:endParaRPr>
          </a:p>
        </p:txBody>
      </p:sp>
      <p:sp>
        <p:nvSpPr>
          <p:cNvPr id="32772" name="Slide Number Placeholder 3"/>
          <p:cNvSpPr>
            <a:spLocks noGrp="1"/>
          </p:cNvSpPr>
          <p:nvPr>
            <p:ph type="sldNum" sz="quarter" idx="5"/>
          </p:nvPr>
        </p:nvSpPr>
        <p:spPr>
          <a:noFill/>
        </p:spPr>
        <p:txBody>
          <a:bodyPr/>
          <a:lstStyle/>
          <a:p>
            <a:fld id="{2DD057A7-88C1-40DF-A746-51BD020C6AD5}" type="slidenum">
              <a:rPr lang="pt-BR"/>
              <a:pPr/>
              <a:t>4</a:t>
            </a:fld>
            <a:endParaRPr lang="pt-BR" dirty="0"/>
          </a:p>
        </p:txBody>
      </p:sp>
    </p:spTree>
    <p:extLst>
      <p:ext uri="{BB962C8B-B14F-4D97-AF65-F5344CB8AC3E}">
        <p14:creationId xmlns:p14="http://schemas.microsoft.com/office/powerpoint/2010/main" val="2304601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pt-BR" dirty="0">
              <a:latin typeface="Calibri" charset="0"/>
            </a:endParaRPr>
          </a:p>
        </p:txBody>
      </p:sp>
      <p:sp>
        <p:nvSpPr>
          <p:cNvPr id="32772" name="Slide Number Placeholder 3"/>
          <p:cNvSpPr>
            <a:spLocks noGrp="1"/>
          </p:cNvSpPr>
          <p:nvPr>
            <p:ph type="sldNum" sz="quarter" idx="5"/>
          </p:nvPr>
        </p:nvSpPr>
        <p:spPr>
          <a:noFill/>
        </p:spPr>
        <p:txBody>
          <a:bodyPr/>
          <a:lstStyle/>
          <a:p>
            <a:fld id="{2DD057A7-88C1-40DF-A746-51BD020C6AD5}" type="slidenum">
              <a:rPr lang="pt-BR"/>
              <a:pPr/>
              <a:t>5</a:t>
            </a:fld>
            <a:endParaRPr lang="pt-BR" dirty="0"/>
          </a:p>
        </p:txBody>
      </p:sp>
    </p:spTree>
    <p:extLst>
      <p:ext uri="{BB962C8B-B14F-4D97-AF65-F5344CB8AC3E}">
        <p14:creationId xmlns:p14="http://schemas.microsoft.com/office/powerpoint/2010/main" val="2354246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pt-BR" dirty="0">
              <a:latin typeface="Calibri" charset="0"/>
            </a:endParaRPr>
          </a:p>
        </p:txBody>
      </p:sp>
      <p:sp>
        <p:nvSpPr>
          <p:cNvPr id="32772" name="Slide Number Placeholder 3"/>
          <p:cNvSpPr>
            <a:spLocks noGrp="1"/>
          </p:cNvSpPr>
          <p:nvPr>
            <p:ph type="sldNum" sz="quarter" idx="5"/>
          </p:nvPr>
        </p:nvSpPr>
        <p:spPr>
          <a:noFill/>
        </p:spPr>
        <p:txBody>
          <a:bodyPr/>
          <a:lstStyle/>
          <a:p>
            <a:fld id="{2DD057A7-88C1-40DF-A746-51BD020C6AD5}" type="slidenum">
              <a:rPr lang="pt-BR"/>
              <a:pPr/>
              <a:t>6</a:t>
            </a:fld>
            <a:endParaRPr lang="pt-BR" dirty="0"/>
          </a:p>
        </p:txBody>
      </p:sp>
    </p:spTree>
    <p:extLst>
      <p:ext uri="{BB962C8B-B14F-4D97-AF65-F5344CB8AC3E}">
        <p14:creationId xmlns:p14="http://schemas.microsoft.com/office/powerpoint/2010/main" val="28613857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pt-BR" dirty="0">
              <a:latin typeface="Calibri" charset="0"/>
            </a:endParaRPr>
          </a:p>
        </p:txBody>
      </p:sp>
      <p:sp>
        <p:nvSpPr>
          <p:cNvPr id="32772" name="Slide Number Placeholder 3"/>
          <p:cNvSpPr>
            <a:spLocks noGrp="1"/>
          </p:cNvSpPr>
          <p:nvPr>
            <p:ph type="sldNum" sz="quarter" idx="5"/>
          </p:nvPr>
        </p:nvSpPr>
        <p:spPr>
          <a:noFill/>
        </p:spPr>
        <p:txBody>
          <a:bodyPr/>
          <a:lstStyle/>
          <a:p>
            <a:fld id="{2DD057A7-88C1-40DF-A746-51BD020C6AD5}" type="slidenum">
              <a:rPr lang="pt-BR"/>
              <a:pPr/>
              <a:t>7</a:t>
            </a:fld>
            <a:endParaRPr lang="pt-BR" dirty="0"/>
          </a:p>
        </p:txBody>
      </p:sp>
    </p:spTree>
    <p:extLst>
      <p:ext uri="{BB962C8B-B14F-4D97-AF65-F5344CB8AC3E}">
        <p14:creationId xmlns:p14="http://schemas.microsoft.com/office/powerpoint/2010/main" val="1031898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pt-BR" dirty="0">
              <a:latin typeface="Calibri" charset="0"/>
            </a:endParaRPr>
          </a:p>
        </p:txBody>
      </p:sp>
      <p:sp>
        <p:nvSpPr>
          <p:cNvPr id="32772" name="Slide Number Placeholder 3"/>
          <p:cNvSpPr>
            <a:spLocks noGrp="1"/>
          </p:cNvSpPr>
          <p:nvPr>
            <p:ph type="sldNum" sz="quarter" idx="5"/>
          </p:nvPr>
        </p:nvSpPr>
        <p:spPr>
          <a:noFill/>
        </p:spPr>
        <p:txBody>
          <a:bodyPr/>
          <a:lstStyle/>
          <a:p>
            <a:fld id="{2DD057A7-88C1-40DF-A746-51BD020C6AD5}" type="slidenum">
              <a:rPr lang="pt-BR"/>
              <a:pPr/>
              <a:t>8</a:t>
            </a:fld>
            <a:endParaRPr lang="pt-BR" dirty="0"/>
          </a:p>
        </p:txBody>
      </p:sp>
    </p:spTree>
    <p:extLst>
      <p:ext uri="{BB962C8B-B14F-4D97-AF65-F5344CB8AC3E}">
        <p14:creationId xmlns:p14="http://schemas.microsoft.com/office/powerpoint/2010/main" val="1024102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a:t>Clique para editar o estilo do título mestre</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BR"/>
              <a:t>Clique para editar o estilo do subtítulo mestre</a:t>
            </a:r>
          </a:p>
        </p:txBody>
      </p:sp>
      <p:sp>
        <p:nvSpPr>
          <p:cNvPr id="4" name="Rectangle 4"/>
          <p:cNvSpPr>
            <a:spLocks noGrp="1" noChangeArrowheads="1"/>
          </p:cNvSpPr>
          <p:nvPr>
            <p:ph type="dt" sz="half" idx="10"/>
          </p:nvPr>
        </p:nvSpPr>
        <p:spPr>
          <a:ln/>
        </p:spPr>
        <p:txBody>
          <a:bodyPr/>
          <a:lstStyle>
            <a:lvl1pPr>
              <a:defRPr/>
            </a:lvl1pPr>
          </a:lstStyle>
          <a:p>
            <a:fld id="{F7F2B175-1C51-4B07-8C12-65FD5546D90F}" type="datetime1">
              <a:rPr lang="pt-BR"/>
              <a:pPr/>
              <a:t>13/11/2017</a:t>
            </a:fld>
            <a:endParaRPr lang="pt-BR" dirty="0"/>
          </a:p>
        </p:txBody>
      </p:sp>
      <p:sp>
        <p:nvSpPr>
          <p:cNvPr id="5" name="Rectangle 5"/>
          <p:cNvSpPr>
            <a:spLocks noGrp="1" noChangeArrowheads="1"/>
          </p:cNvSpPr>
          <p:nvPr>
            <p:ph type="ftr" sz="quarter" idx="11"/>
          </p:nvPr>
        </p:nvSpPr>
        <p:spPr>
          <a:ln/>
        </p:spPr>
        <p:txBody>
          <a:bodyPr/>
          <a:lstStyle>
            <a:lvl1pPr>
              <a:defRPr/>
            </a:lvl1pPr>
          </a:lstStyle>
          <a:p>
            <a:endParaRPr lang="pt-BR" dirty="0"/>
          </a:p>
        </p:txBody>
      </p:sp>
      <p:sp>
        <p:nvSpPr>
          <p:cNvPr id="6" name="Rectangle 6"/>
          <p:cNvSpPr>
            <a:spLocks noGrp="1" noChangeArrowheads="1"/>
          </p:cNvSpPr>
          <p:nvPr>
            <p:ph type="sldNum" sz="quarter" idx="12"/>
          </p:nvPr>
        </p:nvSpPr>
        <p:spPr>
          <a:ln/>
        </p:spPr>
        <p:txBody>
          <a:bodyPr/>
          <a:lstStyle>
            <a:lvl1pPr>
              <a:defRPr/>
            </a:lvl1pPr>
          </a:lstStyle>
          <a:p>
            <a:fld id="{4BAF112B-8875-42D0-B11F-E43B435CCE98}" type="slidenum">
              <a:rPr lang="pt-BR"/>
              <a:pPr/>
              <a:t>‹Nr.›</a:t>
            </a:fld>
            <a:endParaRPr lang="pt-BR" dirty="0"/>
          </a:p>
        </p:txBody>
      </p:sp>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fld id="{480B9C77-3805-496C-A42A-601221CAB529}" type="datetime1">
              <a:rPr lang="pt-BR"/>
              <a:pPr/>
              <a:t>13/11/2017</a:t>
            </a:fld>
            <a:endParaRPr lang="pt-BR" dirty="0"/>
          </a:p>
        </p:txBody>
      </p:sp>
      <p:sp>
        <p:nvSpPr>
          <p:cNvPr id="5" name="Rectangle 5"/>
          <p:cNvSpPr>
            <a:spLocks noGrp="1" noChangeArrowheads="1"/>
          </p:cNvSpPr>
          <p:nvPr>
            <p:ph type="ftr" sz="quarter" idx="11"/>
          </p:nvPr>
        </p:nvSpPr>
        <p:spPr>
          <a:ln/>
        </p:spPr>
        <p:txBody>
          <a:bodyPr/>
          <a:lstStyle>
            <a:lvl1pPr>
              <a:defRPr/>
            </a:lvl1pPr>
          </a:lstStyle>
          <a:p>
            <a:endParaRPr lang="pt-BR" dirty="0"/>
          </a:p>
        </p:txBody>
      </p:sp>
      <p:sp>
        <p:nvSpPr>
          <p:cNvPr id="6" name="Rectangle 6"/>
          <p:cNvSpPr>
            <a:spLocks noGrp="1" noChangeArrowheads="1"/>
          </p:cNvSpPr>
          <p:nvPr>
            <p:ph type="sldNum" sz="quarter" idx="12"/>
          </p:nvPr>
        </p:nvSpPr>
        <p:spPr>
          <a:ln/>
        </p:spPr>
        <p:txBody>
          <a:bodyPr/>
          <a:lstStyle>
            <a:lvl1pPr>
              <a:defRPr/>
            </a:lvl1pPr>
          </a:lstStyle>
          <a:p>
            <a:fld id="{13BEFC10-A7DD-4E86-B8D1-3A557E400522}" type="slidenum">
              <a:rPr lang="pt-BR"/>
              <a:pPr/>
              <a:t>‹Nr.›</a:t>
            </a:fld>
            <a:endParaRPr lang="pt-BR" dirty="0"/>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fld id="{D3A10ED2-11C5-4F8B-A16B-85D7F4BB181C}" type="datetime1">
              <a:rPr lang="pt-BR"/>
              <a:pPr/>
              <a:t>13/11/2017</a:t>
            </a:fld>
            <a:endParaRPr lang="pt-BR" dirty="0"/>
          </a:p>
        </p:txBody>
      </p:sp>
      <p:sp>
        <p:nvSpPr>
          <p:cNvPr id="5" name="Rectangle 5"/>
          <p:cNvSpPr>
            <a:spLocks noGrp="1" noChangeArrowheads="1"/>
          </p:cNvSpPr>
          <p:nvPr>
            <p:ph type="ftr" sz="quarter" idx="11"/>
          </p:nvPr>
        </p:nvSpPr>
        <p:spPr>
          <a:ln/>
        </p:spPr>
        <p:txBody>
          <a:bodyPr/>
          <a:lstStyle>
            <a:lvl1pPr>
              <a:defRPr/>
            </a:lvl1pPr>
          </a:lstStyle>
          <a:p>
            <a:endParaRPr lang="pt-BR" dirty="0"/>
          </a:p>
        </p:txBody>
      </p:sp>
      <p:sp>
        <p:nvSpPr>
          <p:cNvPr id="6" name="Rectangle 6"/>
          <p:cNvSpPr>
            <a:spLocks noGrp="1" noChangeArrowheads="1"/>
          </p:cNvSpPr>
          <p:nvPr>
            <p:ph type="sldNum" sz="quarter" idx="12"/>
          </p:nvPr>
        </p:nvSpPr>
        <p:spPr>
          <a:ln/>
        </p:spPr>
        <p:txBody>
          <a:bodyPr/>
          <a:lstStyle>
            <a:lvl1pPr>
              <a:defRPr/>
            </a:lvl1pPr>
          </a:lstStyle>
          <a:p>
            <a:fld id="{613DDA8A-90A4-4FF0-A7E0-AB61F9F17F83}" type="slidenum">
              <a:rPr lang="pt-BR"/>
              <a:pPr/>
              <a:t>‹Nr.›</a:t>
            </a:fld>
            <a:endParaRPr lang="pt-BR" dirty="0"/>
          </a:p>
        </p:txBody>
      </p:sp>
    </p:spTree>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lide de título">
    <p:spTree>
      <p:nvGrpSpPr>
        <p:cNvPr id="1" name=""/>
        <p:cNvGrpSpPr/>
        <p:nvPr/>
      </p:nvGrpSpPr>
      <p:grpSpPr>
        <a:xfrm>
          <a:off x="0" y="0"/>
          <a:ext cx="0" cy="0"/>
          <a:chOff x="0" y="0"/>
          <a:chExt cx="0" cy="0"/>
        </a:xfrm>
      </p:grpSpPr>
      <p:pic>
        <p:nvPicPr>
          <p:cNvPr id="2" name="Picture 4" descr="PPT-Capa-Branca.pn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609600"/>
            <a:ext cx="8229600" cy="1371600"/>
          </a:xfrm>
          <a:prstGeom prst="rect">
            <a:avLst/>
          </a:prstGeom>
        </p:spPr>
        <p:txBody>
          <a:bodyPr/>
          <a:lstStyle>
            <a:lvl1pPr algn="l">
              <a:defRPr/>
            </a:lvl1pPr>
          </a:lstStyle>
          <a:p>
            <a:r>
              <a:rPr lang="pt-BR" dirty="0"/>
              <a:t>Clique para editar o estilo do título mestre</a:t>
            </a:r>
          </a:p>
        </p:txBody>
      </p:sp>
      <p:sp>
        <p:nvSpPr>
          <p:cNvPr id="3" name="Espaço Reservado para Conteúdo 2"/>
          <p:cNvSpPr>
            <a:spLocks noGrp="1"/>
          </p:cNvSpPr>
          <p:nvPr>
            <p:ph idx="1"/>
          </p:nvPr>
        </p:nvSpPr>
        <p:spPr>
          <a:xfrm>
            <a:off x="457200" y="2133600"/>
            <a:ext cx="8229600" cy="3992563"/>
          </a:xfrm>
          <a:prstGeom prst="rect">
            <a:avLst/>
          </a:prstGeom>
        </p:spPr>
        <p:txBody>
          <a:bodyPr/>
          <a:lstStyle>
            <a:lvl1pPr>
              <a:buFont typeface="Wingdings" charset="2"/>
              <a:buChar char="§"/>
              <a:defRPr>
                <a:solidFill>
                  <a:srgbClr val="938C86"/>
                </a:solidFill>
                <a:latin typeface="Calibri"/>
              </a:defRPr>
            </a:lvl1pPr>
            <a:lvl2pPr>
              <a:buFont typeface="Wingdings" charset="2"/>
              <a:buChar char="§"/>
              <a:defRPr>
                <a:solidFill>
                  <a:srgbClr val="938C86"/>
                </a:solidFill>
                <a:latin typeface="Calibri"/>
              </a:defRPr>
            </a:lvl2pPr>
            <a:lvl3pPr>
              <a:buFont typeface="Wingdings" charset="2"/>
              <a:buChar char="§"/>
              <a:defRPr>
                <a:solidFill>
                  <a:srgbClr val="938C86"/>
                </a:solidFill>
                <a:latin typeface="Calibri"/>
              </a:defRPr>
            </a:lvl3pPr>
            <a:lvl4pPr>
              <a:buFont typeface="Wingdings" charset="2"/>
              <a:buChar char="§"/>
              <a:defRPr>
                <a:solidFill>
                  <a:srgbClr val="938C86"/>
                </a:solidFill>
                <a:latin typeface="Calibri"/>
              </a:defRPr>
            </a:lvl4pPr>
            <a:lvl5pPr>
              <a:buFont typeface="Wingdings" charset="2"/>
              <a:buChar char="§"/>
              <a:defRPr>
                <a:solidFill>
                  <a:srgbClr val="938C86"/>
                </a:solidFill>
                <a:latin typeface="Calibri"/>
              </a:defRPr>
            </a:lvl5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Tree>
  </p:cSld>
  <p:clrMapOvr>
    <a:masterClrMapping/>
  </p:clrMapOvr>
  <p:transition spd="slow">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pic>
        <p:nvPicPr>
          <p:cNvPr id="4" name="Picture 4" descr="PPT-Titulo-Branco.pn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ítulo 1"/>
          <p:cNvSpPr>
            <a:spLocks noGrp="1"/>
          </p:cNvSpPr>
          <p:nvPr>
            <p:ph type="title"/>
          </p:nvPr>
        </p:nvSpPr>
        <p:spPr>
          <a:xfrm>
            <a:off x="722313" y="3429001"/>
            <a:ext cx="7772400" cy="977900"/>
          </a:xfrm>
          <a:prstGeom prst="rect">
            <a:avLst/>
          </a:prstGeom>
        </p:spPr>
        <p:txBody>
          <a:bodyPr anchor="t"/>
          <a:lstStyle>
            <a:lvl1pPr algn="r">
              <a:defRPr sz="3200" b="1" cap="none"/>
            </a:lvl1pPr>
          </a:lstStyle>
          <a:p>
            <a:r>
              <a:rPr lang="pt-BR" dirty="0"/>
              <a:t>Clique para editar o estilo do título mestre</a:t>
            </a:r>
          </a:p>
        </p:txBody>
      </p:sp>
      <p:sp>
        <p:nvSpPr>
          <p:cNvPr id="3" name="Espaço Reservado para Texto 2"/>
          <p:cNvSpPr>
            <a:spLocks noGrp="1"/>
          </p:cNvSpPr>
          <p:nvPr>
            <p:ph type="body" idx="1"/>
          </p:nvPr>
        </p:nvSpPr>
        <p:spPr>
          <a:xfrm>
            <a:off x="722313" y="4572000"/>
            <a:ext cx="7772400" cy="533400"/>
          </a:xfrm>
          <a:prstGeom prst="rect">
            <a:avLst/>
          </a:prstGeom>
        </p:spPr>
        <p:txBody>
          <a:bodyPr anchor="t"/>
          <a:lstStyle>
            <a:lvl1pPr marL="0" indent="0" algn="r">
              <a:buNone/>
              <a:defRPr sz="2000">
                <a:solidFill>
                  <a:srgbClr val="938C86"/>
                </a:solidFill>
                <a:latin typeface="Calibri"/>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dirty="0"/>
              <a:t>Clique para editar os estilos do texto mestre</a:t>
            </a:r>
          </a:p>
        </p:txBody>
      </p:sp>
    </p:spTree>
  </p:cSld>
  <p:clrMapOvr>
    <a:masterClrMapping/>
  </p:clrMapOvr>
  <p:transition spd="slow">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685800"/>
            <a:ext cx="8229600" cy="1143000"/>
          </a:xfrm>
          <a:prstGeom prst="rect">
            <a:avLst/>
          </a:prstGeom>
        </p:spPr>
        <p:txBody>
          <a:bodyPr/>
          <a:lstStyle/>
          <a:p>
            <a:r>
              <a:rPr lang="pt-BR" dirty="0"/>
              <a:t>Clique para editar o estilo do título mestre</a:t>
            </a:r>
          </a:p>
        </p:txBody>
      </p:sp>
      <p:sp>
        <p:nvSpPr>
          <p:cNvPr id="3" name="Espaço Reservado para Conteúdo 2"/>
          <p:cNvSpPr>
            <a:spLocks noGrp="1"/>
          </p:cNvSpPr>
          <p:nvPr>
            <p:ph sz="half" idx="1"/>
          </p:nvPr>
        </p:nvSpPr>
        <p:spPr>
          <a:xfrm>
            <a:off x="457200" y="2133600"/>
            <a:ext cx="4038600" cy="3992563"/>
          </a:xfrm>
          <a:prstGeom prst="rect">
            <a:avLst/>
          </a:prstGeom>
        </p:spPr>
        <p:txBody>
          <a:bodyPr/>
          <a:lstStyle>
            <a:lvl1pPr>
              <a:buFont typeface="Wingdings" charset="2"/>
              <a:buChar char="§"/>
              <a:defRPr sz="2800">
                <a:solidFill>
                  <a:srgbClr val="938C86"/>
                </a:solidFill>
                <a:latin typeface="Calibri"/>
              </a:defRPr>
            </a:lvl1pPr>
            <a:lvl2pPr>
              <a:buFont typeface="Wingdings" charset="2"/>
              <a:buChar char="§"/>
              <a:defRPr sz="2400">
                <a:solidFill>
                  <a:srgbClr val="938C86"/>
                </a:solidFill>
                <a:latin typeface="Calibri"/>
              </a:defRPr>
            </a:lvl2pPr>
            <a:lvl3pPr>
              <a:buFont typeface="Wingdings" charset="2"/>
              <a:buChar char="§"/>
              <a:defRPr sz="2000">
                <a:solidFill>
                  <a:srgbClr val="938C86"/>
                </a:solidFill>
                <a:latin typeface="Calibri"/>
              </a:defRPr>
            </a:lvl3pPr>
            <a:lvl4pPr>
              <a:buFont typeface="Wingdings" charset="2"/>
              <a:buChar char="§"/>
              <a:defRPr sz="1800">
                <a:solidFill>
                  <a:srgbClr val="938C86"/>
                </a:solidFill>
                <a:latin typeface="Calibri"/>
              </a:defRPr>
            </a:lvl4pPr>
            <a:lvl5pPr>
              <a:buFont typeface="Wingdings" charset="2"/>
              <a:buChar char="§"/>
              <a:defRPr sz="1800">
                <a:solidFill>
                  <a:srgbClr val="938C86"/>
                </a:solidFill>
                <a:latin typeface="Calibri"/>
              </a:defRPr>
            </a:lvl5pPr>
            <a:lvl6pPr>
              <a:defRPr sz="1800"/>
            </a:lvl6pPr>
            <a:lvl7pPr>
              <a:defRPr sz="1800"/>
            </a:lvl7pPr>
            <a:lvl8pPr>
              <a:defRPr sz="1800"/>
            </a:lvl8pPr>
            <a:lvl9pPr>
              <a:defRPr sz="1800"/>
            </a:lvl9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4" name="Espaço Reservado para Conteúdo 3"/>
          <p:cNvSpPr>
            <a:spLocks noGrp="1"/>
          </p:cNvSpPr>
          <p:nvPr>
            <p:ph sz="half" idx="2"/>
          </p:nvPr>
        </p:nvSpPr>
        <p:spPr>
          <a:xfrm>
            <a:off x="4648200" y="2133600"/>
            <a:ext cx="4038600" cy="3992563"/>
          </a:xfrm>
          <a:prstGeom prst="rect">
            <a:avLst/>
          </a:prstGeom>
        </p:spPr>
        <p:txBody>
          <a:bodyPr/>
          <a:lstStyle>
            <a:lvl1pPr>
              <a:buFont typeface="Wingdings" charset="2"/>
              <a:buChar char="§"/>
              <a:defRPr sz="2800">
                <a:solidFill>
                  <a:srgbClr val="938C86"/>
                </a:solidFill>
                <a:latin typeface="Calibri"/>
              </a:defRPr>
            </a:lvl1pPr>
            <a:lvl2pPr>
              <a:buFont typeface="Wingdings" charset="2"/>
              <a:buChar char="§"/>
              <a:defRPr sz="2400">
                <a:solidFill>
                  <a:srgbClr val="938C86"/>
                </a:solidFill>
                <a:latin typeface="Calibri"/>
              </a:defRPr>
            </a:lvl2pPr>
            <a:lvl3pPr>
              <a:buFont typeface="Wingdings" charset="2"/>
              <a:buChar char="§"/>
              <a:defRPr sz="2000">
                <a:solidFill>
                  <a:srgbClr val="938C86"/>
                </a:solidFill>
                <a:latin typeface="Calibri"/>
              </a:defRPr>
            </a:lvl3pPr>
            <a:lvl4pPr>
              <a:buFont typeface="Wingdings" charset="2"/>
              <a:buChar char="§"/>
              <a:defRPr sz="1800">
                <a:solidFill>
                  <a:srgbClr val="938C86"/>
                </a:solidFill>
                <a:latin typeface="Calibri"/>
              </a:defRPr>
            </a:lvl4pPr>
            <a:lvl5pPr>
              <a:buFont typeface="Wingdings" charset="2"/>
              <a:buChar char="§"/>
              <a:defRPr sz="1800">
                <a:solidFill>
                  <a:srgbClr val="938C86"/>
                </a:solidFill>
                <a:latin typeface="Calibri"/>
              </a:defRPr>
            </a:lvl5pPr>
            <a:lvl6pPr>
              <a:defRPr sz="1800"/>
            </a:lvl6pPr>
            <a:lvl7pPr>
              <a:defRPr sz="1800"/>
            </a:lvl7pPr>
            <a:lvl8pPr>
              <a:defRPr sz="1800"/>
            </a:lvl8pPr>
            <a:lvl9pPr>
              <a:defRPr sz="1800"/>
            </a:lvl9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Tree>
  </p:cSld>
  <p:clrMapOvr>
    <a:masterClrMapping/>
  </p:clrMapOvr>
  <p:transition spd="slow">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457200" y="1535113"/>
            <a:ext cx="4040188" cy="639762"/>
          </a:xfrm>
          <a:prstGeom prst="rect">
            <a:avLst/>
          </a:prstGeom>
        </p:spPr>
        <p:txBody>
          <a:bodyPr anchor="b"/>
          <a:lstStyle>
            <a:lvl1pPr marL="0" indent="0">
              <a:buNone/>
              <a:defRPr sz="2400" b="1">
                <a:latin typeface="Calibri"/>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dirty="0"/>
              <a:t>Clique para editar os estilos do texto mestre</a:t>
            </a:r>
          </a:p>
        </p:txBody>
      </p:sp>
      <p:sp>
        <p:nvSpPr>
          <p:cNvPr id="4" name="Espaço Reservado para Conteúdo 3"/>
          <p:cNvSpPr>
            <a:spLocks noGrp="1"/>
          </p:cNvSpPr>
          <p:nvPr>
            <p:ph sz="half" idx="2"/>
          </p:nvPr>
        </p:nvSpPr>
        <p:spPr>
          <a:xfrm>
            <a:off x="457200" y="2174875"/>
            <a:ext cx="4040188" cy="3951288"/>
          </a:xfrm>
          <a:prstGeom prst="rect">
            <a:avLst/>
          </a:prstGeom>
        </p:spPr>
        <p:txBody>
          <a:bodyPr/>
          <a:lstStyle>
            <a:lvl1pPr>
              <a:defRPr sz="2400">
                <a:latin typeface="Calibri"/>
              </a:defRPr>
            </a:lvl1pPr>
            <a:lvl2pPr>
              <a:defRPr sz="2000">
                <a:latin typeface="Calibri"/>
              </a:defRPr>
            </a:lvl2pPr>
            <a:lvl3pPr>
              <a:defRPr sz="1800">
                <a:latin typeface="Calibri"/>
              </a:defRPr>
            </a:lvl3pPr>
            <a:lvl4pPr>
              <a:defRPr sz="1600">
                <a:latin typeface="Calibri"/>
              </a:defRPr>
            </a:lvl4pPr>
            <a:lvl5pPr>
              <a:defRPr sz="1600">
                <a:latin typeface="Calibri"/>
              </a:defRPr>
            </a:lvl5pPr>
            <a:lvl6pPr>
              <a:defRPr sz="1600"/>
            </a:lvl6pPr>
            <a:lvl7pPr>
              <a:defRPr sz="1600"/>
            </a:lvl7pPr>
            <a:lvl8pPr>
              <a:defRPr sz="1600"/>
            </a:lvl8pPr>
            <a:lvl9pPr>
              <a:defRPr sz="1600"/>
            </a:lvl9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5" name="Espaço Reservado para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Calibri"/>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dirty="0"/>
              <a:t>Clique para editar os estilos do texto mestre</a:t>
            </a:r>
          </a:p>
        </p:txBody>
      </p:sp>
      <p:sp>
        <p:nvSpPr>
          <p:cNvPr id="6" name="Espaço Reservado para Conteúdo 5"/>
          <p:cNvSpPr>
            <a:spLocks noGrp="1"/>
          </p:cNvSpPr>
          <p:nvPr>
            <p:ph sz="quarter" idx="4"/>
          </p:nvPr>
        </p:nvSpPr>
        <p:spPr>
          <a:xfrm>
            <a:off x="4645025" y="2174875"/>
            <a:ext cx="4041775" cy="3951288"/>
          </a:xfrm>
          <a:prstGeom prst="rect">
            <a:avLst/>
          </a:prstGeom>
        </p:spPr>
        <p:txBody>
          <a:bodyPr/>
          <a:lstStyle>
            <a:lvl1pPr>
              <a:defRPr sz="2400">
                <a:latin typeface="Calibri"/>
              </a:defRPr>
            </a:lvl1pPr>
            <a:lvl2pPr>
              <a:defRPr sz="2000">
                <a:latin typeface="Calibri"/>
              </a:defRPr>
            </a:lvl2pPr>
            <a:lvl3pPr>
              <a:defRPr sz="1800">
                <a:latin typeface="Calibri"/>
              </a:defRPr>
            </a:lvl3pPr>
            <a:lvl4pPr>
              <a:defRPr sz="1600">
                <a:latin typeface="Calibri"/>
              </a:defRPr>
            </a:lvl4pPr>
            <a:lvl5pPr>
              <a:defRPr sz="1600">
                <a:latin typeface="Calibri"/>
              </a:defRPr>
            </a:lvl5pPr>
            <a:lvl6pPr>
              <a:defRPr sz="1600"/>
            </a:lvl6pPr>
            <a:lvl7pPr>
              <a:defRPr sz="1600"/>
            </a:lvl7pPr>
            <a:lvl8pPr>
              <a:defRPr sz="1600"/>
            </a:lvl8pPr>
            <a:lvl9pPr>
              <a:defRPr sz="1600"/>
            </a:lvl9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Tree>
  </p:cSld>
  <p:clrMapOvr>
    <a:masterClrMapping/>
  </p:clrMapOvr>
  <p:transition spd="slow">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a:t>Clique para editar o estilo do título mestre</a:t>
            </a:r>
          </a:p>
        </p:txBody>
      </p:sp>
    </p:spTree>
  </p:cSld>
  <p:clrMapOvr>
    <a:masterClrMapping/>
  </p:clrMapOvr>
  <p:transition spd="slow">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pt-BR"/>
              <a:t>Clique para editar o estilo do título mestre</a:t>
            </a:r>
          </a:p>
        </p:txBody>
      </p:sp>
      <p:sp>
        <p:nvSpPr>
          <p:cNvPr id="3" name="Espaço Reservado para Conteúdo 2"/>
          <p:cNvSpPr>
            <a:spLocks noGrp="1"/>
          </p:cNvSpPr>
          <p:nvPr>
            <p:ph idx="1"/>
          </p:nvPr>
        </p:nvSpPr>
        <p:spPr>
          <a:xfrm>
            <a:off x="3575050" y="273050"/>
            <a:ext cx="5111750" cy="5853113"/>
          </a:xfrm>
          <a:prstGeom prst="rect">
            <a:avLst/>
          </a:prstGeom>
        </p:spPr>
        <p:txBody>
          <a:bodyPr/>
          <a:lstStyle>
            <a:lvl1pPr>
              <a:defRPr sz="3200">
                <a:latin typeface="Calibri"/>
              </a:defRPr>
            </a:lvl1pPr>
            <a:lvl2pPr>
              <a:defRPr sz="2800">
                <a:latin typeface="Calibri"/>
              </a:defRPr>
            </a:lvl2pPr>
            <a:lvl3pPr>
              <a:defRPr sz="2400">
                <a:latin typeface="Calibri"/>
              </a:defRPr>
            </a:lvl3pPr>
            <a:lvl4pPr>
              <a:defRPr sz="2000">
                <a:latin typeface="Calibri"/>
              </a:defRPr>
            </a:lvl4pPr>
            <a:lvl5pPr>
              <a:defRPr sz="2000">
                <a:latin typeface="Calibri"/>
              </a:defRPr>
            </a:lvl5pPr>
            <a:lvl6pPr>
              <a:defRPr sz="2000"/>
            </a:lvl6pPr>
            <a:lvl7pPr>
              <a:defRPr sz="2000"/>
            </a:lvl7pPr>
            <a:lvl8pPr>
              <a:defRPr sz="2000"/>
            </a:lvl8pPr>
            <a:lvl9pPr>
              <a:defRPr sz="2000"/>
            </a:lvl9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4" name="Espaço Reservado para Texto 3"/>
          <p:cNvSpPr>
            <a:spLocks noGrp="1"/>
          </p:cNvSpPr>
          <p:nvPr>
            <p:ph type="body" sz="half" idx="2"/>
          </p:nvPr>
        </p:nvSpPr>
        <p:spPr>
          <a:xfrm>
            <a:off x="457200" y="1435100"/>
            <a:ext cx="3008313" cy="4691063"/>
          </a:xfrm>
          <a:prstGeom prst="rect">
            <a:avLst/>
          </a:prstGeom>
        </p:spPr>
        <p:txBody>
          <a:bodyPr/>
          <a:lstStyle>
            <a:lvl1pPr marL="0" indent="0">
              <a:buNone/>
              <a:defRPr sz="1400">
                <a:latin typeface="Calibri"/>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dirty="0"/>
              <a:t>Clique para editar os estilos do texto mestre</a:t>
            </a:r>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fld id="{E19641D2-8A9D-4022-8718-5D584A97A4E4}" type="datetime1">
              <a:rPr lang="pt-BR"/>
              <a:pPr/>
              <a:t>13/11/2017</a:t>
            </a:fld>
            <a:endParaRPr lang="pt-BR" dirty="0"/>
          </a:p>
        </p:txBody>
      </p:sp>
      <p:sp>
        <p:nvSpPr>
          <p:cNvPr id="5" name="Rectangle 5"/>
          <p:cNvSpPr>
            <a:spLocks noGrp="1" noChangeArrowheads="1"/>
          </p:cNvSpPr>
          <p:nvPr>
            <p:ph type="ftr" sz="quarter" idx="11"/>
          </p:nvPr>
        </p:nvSpPr>
        <p:spPr>
          <a:ln/>
        </p:spPr>
        <p:txBody>
          <a:bodyPr/>
          <a:lstStyle>
            <a:lvl1pPr>
              <a:defRPr/>
            </a:lvl1pPr>
          </a:lstStyle>
          <a:p>
            <a:endParaRPr lang="pt-BR" dirty="0"/>
          </a:p>
        </p:txBody>
      </p:sp>
      <p:sp>
        <p:nvSpPr>
          <p:cNvPr id="6" name="Rectangle 6"/>
          <p:cNvSpPr>
            <a:spLocks noGrp="1" noChangeArrowheads="1"/>
          </p:cNvSpPr>
          <p:nvPr>
            <p:ph type="sldNum" sz="quarter" idx="12"/>
          </p:nvPr>
        </p:nvSpPr>
        <p:spPr>
          <a:ln/>
        </p:spPr>
        <p:txBody>
          <a:bodyPr/>
          <a:lstStyle>
            <a:lvl1pPr>
              <a:defRPr/>
            </a:lvl1pPr>
          </a:lstStyle>
          <a:p>
            <a:fld id="{39271126-8332-4460-906F-AAD9A17B624F}" type="slidenum">
              <a:rPr lang="pt-BR"/>
              <a:pPr/>
              <a:t>‹Nr.›</a:t>
            </a:fld>
            <a:endParaRPr lang="pt-BR" dirty="0"/>
          </a:p>
        </p:txBody>
      </p:sp>
    </p:spTree>
  </p:cSld>
  <p:clrMapOvr>
    <a:masterClrMapping/>
  </p:clrMapOvr>
  <p:transition spd="slow">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pt-BR"/>
              <a:t>Clique para editar o estilo do título mestre</a:t>
            </a:r>
          </a:p>
        </p:txBody>
      </p:sp>
      <p:sp>
        <p:nvSpPr>
          <p:cNvPr id="3" name="Espaço Reservado para Imagem 2"/>
          <p:cNvSpPr>
            <a:spLocks noGrp="1"/>
          </p:cNvSpPr>
          <p:nvPr>
            <p:ph type="pic" idx="1"/>
          </p:nvPr>
        </p:nvSpPr>
        <p:spPr>
          <a:xfrm>
            <a:off x="1792288" y="612775"/>
            <a:ext cx="5486400" cy="4114800"/>
          </a:xfrm>
          <a:prstGeom prst="rect">
            <a:avLst/>
          </a:prstGeom>
        </p:spPr>
        <p:txBody>
          <a:bodyPr/>
          <a:lstStyle>
            <a:lvl1pPr marL="0" indent="0">
              <a:buNone/>
              <a:defRPr sz="3200">
                <a:latin typeface="Calibri"/>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dirty="0"/>
          </a:p>
        </p:txBody>
      </p:sp>
      <p:sp>
        <p:nvSpPr>
          <p:cNvPr id="4" name="Espaço Reservado para Texto 3"/>
          <p:cNvSpPr>
            <a:spLocks noGrp="1"/>
          </p:cNvSpPr>
          <p:nvPr>
            <p:ph type="body" sz="half" idx="2"/>
          </p:nvPr>
        </p:nvSpPr>
        <p:spPr>
          <a:xfrm>
            <a:off x="1792288" y="5367338"/>
            <a:ext cx="5486400" cy="804862"/>
          </a:xfrm>
          <a:prstGeom prst="rect">
            <a:avLst/>
          </a:prstGeom>
        </p:spPr>
        <p:txBody>
          <a:bodyPr/>
          <a:lstStyle>
            <a:lvl1pPr marL="0" indent="0">
              <a:buNone/>
              <a:defRPr sz="1400">
                <a:latin typeface="Calibri"/>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dirty="0"/>
              <a:t>Clique para editar os estilos do texto mestre</a:t>
            </a:r>
          </a:p>
        </p:txBody>
      </p:sp>
    </p:spTree>
  </p:cSld>
  <p:clrMapOvr>
    <a:masterClrMapping/>
  </p:clrMapOvr>
  <p:transition spd="slow">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a:t>Clique para editar o estilo do título mestre</a:t>
            </a:r>
          </a:p>
        </p:txBody>
      </p:sp>
      <p:sp>
        <p:nvSpPr>
          <p:cNvPr id="3" name="Espaço Reservado para Texto Vertical 2"/>
          <p:cNvSpPr>
            <a:spLocks noGrp="1"/>
          </p:cNvSpPr>
          <p:nvPr>
            <p:ph type="body" orient="vert" idx="1"/>
          </p:nvPr>
        </p:nvSpPr>
        <p:spPr>
          <a:xfrm>
            <a:off x="457200" y="1600200"/>
            <a:ext cx="8229600" cy="4525963"/>
          </a:xfrm>
          <a:prstGeom prst="rect">
            <a:avLst/>
          </a:prstGeom>
        </p:spPr>
        <p:txBody>
          <a:bodyPr vert="eaVert"/>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Tree>
  </p:cSld>
  <p:clrMapOvr>
    <a:masterClrMapping/>
  </p:clrMapOvr>
  <p:transition spd="slow">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457200" y="274638"/>
            <a:ext cx="6019800" cy="5851525"/>
          </a:xfrm>
          <a:prstGeom prst="rect">
            <a:avLst/>
          </a:prstGeom>
        </p:spPr>
        <p:txBody>
          <a:bodyPr vert="eaVert"/>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Tree>
  </p:cSld>
  <p:clrMapOvr>
    <a:masterClrMapping/>
  </p:clrMapOvr>
  <p:transition spd="slow">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ítulo, text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a:t>Clique para editar o estilo do título mestre</a:t>
            </a:r>
          </a:p>
        </p:txBody>
      </p:sp>
      <p:sp>
        <p:nvSpPr>
          <p:cNvPr id="3" name="Espaço Reservado para Texto 2"/>
          <p:cNvSpPr>
            <a:spLocks noGrp="1"/>
          </p:cNvSpPr>
          <p:nvPr>
            <p:ph type="body" sz="half" idx="1"/>
          </p:nvPr>
        </p:nvSpPr>
        <p:spPr>
          <a:xfrm>
            <a:off x="457200" y="1600200"/>
            <a:ext cx="4038600" cy="4525963"/>
          </a:xfrm>
          <a:prstGeom prst="rect">
            <a:avLst/>
          </a:prstGeo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4" name="Espaço Reservado para Conteúdo 3"/>
          <p:cNvSpPr>
            <a:spLocks noGrp="1"/>
          </p:cNvSpPr>
          <p:nvPr>
            <p:ph sz="half" idx="2"/>
          </p:nvPr>
        </p:nvSpPr>
        <p:spPr>
          <a:xfrm>
            <a:off x="4648200" y="1600200"/>
            <a:ext cx="4038600" cy="4525963"/>
          </a:xfrm>
          <a:prstGeom prst="rect">
            <a:avLst/>
          </a:prstGeo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Tree>
  </p:cSld>
  <p:clrMapOvr>
    <a:masterClrMapping/>
  </p:clrMapOvr>
  <p:transition spd="slow">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AndTx" preserve="1">
  <p:cSld name="Título, 2 partes de conteúdo e text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a:t>Clique para editar o estilo do título mestre</a:t>
            </a:r>
          </a:p>
        </p:txBody>
      </p:sp>
      <p:sp>
        <p:nvSpPr>
          <p:cNvPr id="3" name="Espaço Reservado para Conteúdo 2"/>
          <p:cNvSpPr>
            <a:spLocks noGrp="1"/>
          </p:cNvSpPr>
          <p:nvPr>
            <p:ph sz="quarter" idx="1"/>
          </p:nvPr>
        </p:nvSpPr>
        <p:spPr>
          <a:xfrm>
            <a:off x="457200" y="1600200"/>
            <a:ext cx="4038600" cy="2185988"/>
          </a:xfrm>
          <a:prstGeom prst="rect">
            <a:avLst/>
          </a:prstGeo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4" name="Espaço Reservado para Conteúdo 3"/>
          <p:cNvSpPr>
            <a:spLocks noGrp="1"/>
          </p:cNvSpPr>
          <p:nvPr>
            <p:ph sz="quarter" idx="2"/>
          </p:nvPr>
        </p:nvSpPr>
        <p:spPr>
          <a:xfrm>
            <a:off x="457200" y="3938588"/>
            <a:ext cx="4038600" cy="2187575"/>
          </a:xfrm>
          <a:prstGeom prst="rect">
            <a:avLst/>
          </a:prstGeo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5" name="Espaço Reservado para Texto 4"/>
          <p:cNvSpPr>
            <a:spLocks noGrp="1"/>
          </p:cNvSpPr>
          <p:nvPr>
            <p:ph type="body" sz="half" idx="3"/>
          </p:nvPr>
        </p:nvSpPr>
        <p:spPr>
          <a:xfrm>
            <a:off x="4648200" y="1600200"/>
            <a:ext cx="4038600" cy="4525963"/>
          </a:xfrm>
          <a:prstGeom prst="rect">
            <a:avLst/>
          </a:prstGeo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a:t>Clique para editar o estilo do título mestre</a:t>
            </a: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a:t>Clique para editar os estilos do texto mestre</a:t>
            </a:r>
          </a:p>
        </p:txBody>
      </p:sp>
      <p:sp>
        <p:nvSpPr>
          <p:cNvPr id="4" name="Rectangle 4"/>
          <p:cNvSpPr>
            <a:spLocks noGrp="1" noChangeArrowheads="1"/>
          </p:cNvSpPr>
          <p:nvPr>
            <p:ph type="dt" sz="half" idx="10"/>
          </p:nvPr>
        </p:nvSpPr>
        <p:spPr>
          <a:ln/>
        </p:spPr>
        <p:txBody>
          <a:bodyPr/>
          <a:lstStyle>
            <a:lvl1pPr>
              <a:defRPr/>
            </a:lvl1pPr>
          </a:lstStyle>
          <a:p>
            <a:fld id="{674D9123-F78E-486E-93E1-F43B38FDC96C}" type="datetime1">
              <a:rPr lang="pt-BR"/>
              <a:pPr/>
              <a:t>13/11/2017</a:t>
            </a:fld>
            <a:endParaRPr lang="pt-BR" dirty="0"/>
          </a:p>
        </p:txBody>
      </p:sp>
      <p:sp>
        <p:nvSpPr>
          <p:cNvPr id="5" name="Rectangle 5"/>
          <p:cNvSpPr>
            <a:spLocks noGrp="1" noChangeArrowheads="1"/>
          </p:cNvSpPr>
          <p:nvPr>
            <p:ph type="ftr" sz="quarter" idx="11"/>
          </p:nvPr>
        </p:nvSpPr>
        <p:spPr>
          <a:ln/>
        </p:spPr>
        <p:txBody>
          <a:bodyPr/>
          <a:lstStyle>
            <a:lvl1pPr>
              <a:defRPr/>
            </a:lvl1pPr>
          </a:lstStyle>
          <a:p>
            <a:endParaRPr lang="pt-BR" dirty="0"/>
          </a:p>
        </p:txBody>
      </p:sp>
      <p:sp>
        <p:nvSpPr>
          <p:cNvPr id="6" name="Rectangle 6"/>
          <p:cNvSpPr>
            <a:spLocks noGrp="1" noChangeArrowheads="1"/>
          </p:cNvSpPr>
          <p:nvPr>
            <p:ph type="sldNum" sz="quarter" idx="12"/>
          </p:nvPr>
        </p:nvSpPr>
        <p:spPr>
          <a:ln/>
        </p:spPr>
        <p:txBody>
          <a:bodyPr/>
          <a:lstStyle>
            <a:lvl1pPr>
              <a:defRPr/>
            </a:lvl1pPr>
          </a:lstStyle>
          <a:p>
            <a:fld id="{97172650-3BBC-422E-A1A7-A00D3DCF921B}" type="slidenum">
              <a:rPr lang="pt-BR"/>
              <a:pPr/>
              <a:t>‹Nr.›</a:t>
            </a:fld>
            <a:endParaRPr lang="pt-BR" dirty="0"/>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Rectangle 4"/>
          <p:cNvSpPr>
            <a:spLocks noGrp="1" noChangeArrowheads="1"/>
          </p:cNvSpPr>
          <p:nvPr>
            <p:ph type="dt" sz="half" idx="10"/>
          </p:nvPr>
        </p:nvSpPr>
        <p:spPr>
          <a:ln/>
        </p:spPr>
        <p:txBody>
          <a:bodyPr/>
          <a:lstStyle>
            <a:lvl1pPr>
              <a:defRPr/>
            </a:lvl1pPr>
          </a:lstStyle>
          <a:p>
            <a:fld id="{B723923B-7003-4D95-AD5A-34D43AF55A4A}" type="datetime1">
              <a:rPr lang="pt-BR"/>
              <a:pPr/>
              <a:t>13/11/2017</a:t>
            </a:fld>
            <a:endParaRPr lang="pt-BR" dirty="0"/>
          </a:p>
        </p:txBody>
      </p:sp>
      <p:sp>
        <p:nvSpPr>
          <p:cNvPr id="6" name="Rectangle 5"/>
          <p:cNvSpPr>
            <a:spLocks noGrp="1" noChangeArrowheads="1"/>
          </p:cNvSpPr>
          <p:nvPr>
            <p:ph type="ftr" sz="quarter" idx="11"/>
          </p:nvPr>
        </p:nvSpPr>
        <p:spPr>
          <a:ln/>
        </p:spPr>
        <p:txBody>
          <a:bodyPr/>
          <a:lstStyle>
            <a:lvl1pPr>
              <a:defRPr/>
            </a:lvl1pPr>
          </a:lstStyle>
          <a:p>
            <a:endParaRPr lang="pt-BR" dirty="0"/>
          </a:p>
        </p:txBody>
      </p:sp>
      <p:sp>
        <p:nvSpPr>
          <p:cNvPr id="7" name="Rectangle 6"/>
          <p:cNvSpPr>
            <a:spLocks noGrp="1" noChangeArrowheads="1"/>
          </p:cNvSpPr>
          <p:nvPr>
            <p:ph type="sldNum" sz="quarter" idx="12"/>
          </p:nvPr>
        </p:nvSpPr>
        <p:spPr>
          <a:ln/>
        </p:spPr>
        <p:txBody>
          <a:bodyPr/>
          <a:lstStyle>
            <a:lvl1pPr>
              <a:defRPr/>
            </a:lvl1pPr>
          </a:lstStyle>
          <a:p>
            <a:fld id="{CDF78BAD-D449-4F1A-9534-1C45CFF8D2EE}" type="slidenum">
              <a:rPr lang="pt-BR"/>
              <a:pPr/>
              <a:t>‹Nr.›</a:t>
            </a:fld>
            <a:endParaRPr lang="pt-BR" dirty="0"/>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Rectangle 4"/>
          <p:cNvSpPr>
            <a:spLocks noGrp="1" noChangeArrowheads="1"/>
          </p:cNvSpPr>
          <p:nvPr>
            <p:ph type="dt" sz="half" idx="10"/>
          </p:nvPr>
        </p:nvSpPr>
        <p:spPr>
          <a:ln/>
        </p:spPr>
        <p:txBody>
          <a:bodyPr/>
          <a:lstStyle>
            <a:lvl1pPr>
              <a:defRPr/>
            </a:lvl1pPr>
          </a:lstStyle>
          <a:p>
            <a:fld id="{B34AB7D0-7673-48A9-BC5C-B8D7BA2BD96C}" type="datetime1">
              <a:rPr lang="pt-BR"/>
              <a:pPr/>
              <a:t>13/11/2017</a:t>
            </a:fld>
            <a:endParaRPr lang="pt-BR" dirty="0"/>
          </a:p>
        </p:txBody>
      </p:sp>
      <p:sp>
        <p:nvSpPr>
          <p:cNvPr id="8" name="Rectangle 5"/>
          <p:cNvSpPr>
            <a:spLocks noGrp="1" noChangeArrowheads="1"/>
          </p:cNvSpPr>
          <p:nvPr>
            <p:ph type="ftr" sz="quarter" idx="11"/>
          </p:nvPr>
        </p:nvSpPr>
        <p:spPr>
          <a:ln/>
        </p:spPr>
        <p:txBody>
          <a:bodyPr/>
          <a:lstStyle>
            <a:lvl1pPr>
              <a:defRPr/>
            </a:lvl1pPr>
          </a:lstStyle>
          <a:p>
            <a:endParaRPr lang="pt-BR" dirty="0"/>
          </a:p>
        </p:txBody>
      </p:sp>
      <p:sp>
        <p:nvSpPr>
          <p:cNvPr id="9" name="Rectangle 6"/>
          <p:cNvSpPr>
            <a:spLocks noGrp="1" noChangeArrowheads="1"/>
          </p:cNvSpPr>
          <p:nvPr>
            <p:ph type="sldNum" sz="quarter" idx="12"/>
          </p:nvPr>
        </p:nvSpPr>
        <p:spPr>
          <a:ln/>
        </p:spPr>
        <p:txBody>
          <a:bodyPr/>
          <a:lstStyle>
            <a:lvl1pPr>
              <a:defRPr/>
            </a:lvl1pPr>
          </a:lstStyle>
          <a:p>
            <a:fld id="{C4A71FFB-543A-40E1-9BDE-1EFE8A73D919}" type="slidenum">
              <a:rPr lang="pt-BR"/>
              <a:pPr/>
              <a:t>‹Nr.›</a:t>
            </a:fld>
            <a:endParaRPr lang="pt-BR" dirty="0"/>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Rectangle 4"/>
          <p:cNvSpPr>
            <a:spLocks noGrp="1" noChangeArrowheads="1"/>
          </p:cNvSpPr>
          <p:nvPr>
            <p:ph type="dt" sz="half" idx="10"/>
          </p:nvPr>
        </p:nvSpPr>
        <p:spPr>
          <a:ln/>
        </p:spPr>
        <p:txBody>
          <a:bodyPr/>
          <a:lstStyle>
            <a:lvl1pPr>
              <a:defRPr/>
            </a:lvl1pPr>
          </a:lstStyle>
          <a:p>
            <a:fld id="{297CD50F-66B8-40D8-BDE0-ADB43487CF29}" type="datetime1">
              <a:rPr lang="pt-BR"/>
              <a:pPr/>
              <a:t>13/11/2017</a:t>
            </a:fld>
            <a:endParaRPr lang="pt-BR" dirty="0"/>
          </a:p>
        </p:txBody>
      </p:sp>
      <p:sp>
        <p:nvSpPr>
          <p:cNvPr id="4" name="Rectangle 5"/>
          <p:cNvSpPr>
            <a:spLocks noGrp="1" noChangeArrowheads="1"/>
          </p:cNvSpPr>
          <p:nvPr>
            <p:ph type="ftr" sz="quarter" idx="11"/>
          </p:nvPr>
        </p:nvSpPr>
        <p:spPr>
          <a:ln/>
        </p:spPr>
        <p:txBody>
          <a:bodyPr/>
          <a:lstStyle>
            <a:lvl1pPr>
              <a:defRPr/>
            </a:lvl1pPr>
          </a:lstStyle>
          <a:p>
            <a:endParaRPr lang="pt-BR" dirty="0"/>
          </a:p>
        </p:txBody>
      </p:sp>
      <p:sp>
        <p:nvSpPr>
          <p:cNvPr id="5" name="Rectangle 6"/>
          <p:cNvSpPr>
            <a:spLocks noGrp="1" noChangeArrowheads="1"/>
          </p:cNvSpPr>
          <p:nvPr>
            <p:ph type="sldNum" sz="quarter" idx="12"/>
          </p:nvPr>
        </p:nvSpPr>
        <p:spPr>
          <a:ln/>
        </p:spPr>
        <p:txBody>
          <a:bodyPr/>
          <a:lstStyle>
            <a:lvl1pPr>
              <a:defRPr/>
            </a:lvl1pPr>
          </a:lstStyle>
          <a:p>
            <a:fld id="{7F445640-24EB-4216-8A1E-0B8BD572DC25}" type="slidenum">
              <a:rPr lang="pt-BR"/>
              <a:pPr/>
              <a:t>‹Nr.›</a:t>
            </a:fld>
            <a:endParaRPr lang="pt-BR" dirty="0"/>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15F32EE-21BE-4CD2-A38E-C2C1D3C7C308}" type="datetime1">
              <a:rPr lang="pt-BR"/>
              <a:pPr/>
              <a:t>13/11/2017</a:t>
            </a:fld>
            <a:endParaRPr lang="pt-BR" dirty="0"/>
          </a:p>
        </p:txBody>
      </p:sp>
      <p:sp>
        <p:nvSpPr>
          <p:cNvPr id="3" name="Rectangle 5"/>
          <p:cNvSpPr>
            <a:spLocks noGrp="1" noChangeArrowheads="1"/>
          </p:cNvSpPr>
          <p:nvPr>
            <p:ph type="ftr" sz="quarter" idx="11"/>
          </p:nvPr>
        </p:nvSpPr>
        <p:spPr>
          <a:ln/>
        </p:spPr>
        <p:txBody>
          <a:bodyPr/>
          <a:lstStyle>
            <a:lvl1pPr>
              <a:defRPr/>
            </a:lvl1pPr>
          </a:lstStyle>
          <a:p>
            <a:endParaRPr lang="pt-BR" dirty="0"/>
          </a:p>
        </p:txBody>
      </p:sp>
      <p:sp>
        <p:nvSpPr>
          <p:cNvPr id="4" name="Rectangle 6"/>
          <p:cNvSpPr>
            <a:spLocks noGrp="1" noChangeArrowheads="1"/>
          </p:cNvSpPr>
          <p:nvPr>
            <p:ph type="sldNum" sz="quarter" idx="12"/>
          </p:nvPr>
        </p:nvSpPr>
        <p:spPr>
          <a:ln/>
        </p:spPr>
        <p:txBody>
          <a:bodyPr/>
          <a:lstStyle>
            <a:lvl1pPr>
              <a:defRPr/>
            </a:lvl1pPr>
          </a:lstStyle>
          <a:p>
            <a:fld id="{BD3F41C1-D6D3-4072-BCE5-34F41528A3E2}" type="slidenum">
              <a:rPr lang="pt-BR"/>
              <a:pPr/>
              <a:t>‹Nr.›</a:t>
            </a:fld>
            <a:endParaRPr lang="pt-BR" dirty="0"/>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a:t>Clique para editar o estilo do título mestre</a:t>
            </a: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Rectangle 4"/>
          <p:cNvSpPr>
            <a:spLocks noGrp="1" noChangeArrowheads="1"/>
          </p:cNvSpPr>
          <p:nvPr>
            <p:ph type="dt" sz="half" idx="10"/>
          </p:nvPr>
        </p:nvSpPr>
        <p:spPr>
          <a:ln/>
        </p:spPr>
        <p:txBody>
          <a:bodyPr/>
          <a:lstStyle>
            <a:lvl1pPr>
              <a:defRPr/>
            </a:lvl1pPr>
          </a:lstStyle>
          <a:p>
            <a:fld id="{BFE2D19C-429C-4121-A60F-AEA0A1E4EC50}" type="datetime1">
              <a:rPr lang="pt-BR"/>
              <a:pPr/>
              <a:t>13/11/2017</a:t>
            </a:fld>
            <a:endParaRPr lang="pt-BR" dirty="0"/>
          </a:p>
        </p:txBody>
      </p:sp>
      <p:sp>
        <p:nvSpPr>
          <p:cNvPr id="6" name="Rectangle 5"/>
          <p:cNvSpPr>
            <a:spLocks noGrp="1" noChangeArrowheads="1"/>
          </p:cNvSpPr>
          <p:nvPr>
            <p:ph type="ftr" sz="quarter" idx="11"/>
          </p:nvPr>
        </p:nvSpPr>
        <p:spPr>
          <a:ln/>
        </p:spPr>
        <p:txBody>
          <a:bodyPr/>
          <a:lstStyle>
            <a:lvl1pPr>
              <a:defRPr/>
            </a:lvl1pPr>
          </a:lstStyle>
          <a:p>
            <a:endParaRPr lang="pt-BR" dirty="0"/>
          </a:p>
        </p:txBody>
      </p:sp>
      <p:sp>
        <p:nvSpPr>
          <p:cNvPr id="7" name="Rectangle 6"/>
          <p:cNvSpPr>
            <a:spLocks noGrp="1" noChangeArrowheads="1"/>
          </p:cNvSpPr>
          <p:nvPr>
            <p:ph type="sldNum" sz="quarter" idx="12"/>
          </p:nvPr>
        </p:nvSpPr>
        <p:spPr>
          <a:ln/>
        </p:spPr>
        <p:txBody>
          <a:bodyPr/>
          <a:lstStyle>
            <a:lvl1pPr>
              <a:defRPr/>
            </a:lvl1pPr>
          </a:lstStyle>
          <a:p>
            <a:fld id="{98FB1A56-8AD7-4C56-A4A3-1EF11CFAAD63}" type="slidenum">
              <a:rPr lang="pt-BR"/>
              <a:pPr/>
              <a:t>‹Nr.›</a:t>
            </a:fld>
            <a:endParaRPr lang="pt-BR" dirty="0"/>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a:t>Clique para editar o estilo do título mestre</a:t>
            </a: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t-BR" noProof="0" dirty="0"/>
              <a:t>Clique no ícone para adicionar uma imagem</a:t>
            </a: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Rectangle 4"/>
          <p:cNvSpPr>
            <a:spLocks noGrp="1" noChangeArrowheads="1"/>
          </p:cNvSpPr>
          <p:nvPr>
            <p:ph type="dt" sz="half" idx="10"/>
          </p:nvPr>
        </p:nvSpPr>
        <p:spPr>
          <a:ln/>
        </p:spPr>
        <p:txBody>
          <a:bodyPr/>
          <a:lstStyle>
            <a:lvl1pPr>
              <a:defRPr/>
            </a:lvl1pPr>
          </a:lstStyle>
          <a:p>
            <a:fld id="{CCBF8CF1-FBC8-49BA-ACED-3C9C06F6E81B}" type="datetime1">
              <a:rPr lang="pt-BR"/>
              <a:pPr/>
              <a:t>13/11/2017</a:t>
            </a:fld>
            <a:endParaRPr lang="pt-BR" dirty="0"/>
          </a:p>
        </p:txBody>
      </p:sp>
      <p:sp>
        <p:nvSpPr>
          <p:cNvPr id="6" name="Rectangle 5"/>
          <p:cNvSpPr>
            <a:spLocks noGrp="1" noChangeArrowheads="1"/>
          </p:cNvSpPr>
          <p:nvPr>
            <p:ph type="ftr" sz="quarter" idx="11"/>
          </p:nvPr>
        </p:nvSpPr>
        <p:spPr>
          <a:ln/>
        </p:spPr>
        <p:txBody>
          <a:bodyPr/>
          <a:lstStyle>
            <a:lvl1pPr>
              <a:defRPr/>
            </a:lvl1pPr>
          </a:lstStyle>
          <a:p>
            <a:endParaRPr lang="pt-BR" dirty="0"/>
          </a:p>
        </p:txBody>
      </p:sp>
      <p:sp>
        <p:nvSpPr>
          <p:cNvPr id="7" name="Rectangle 6"/>
          <p:cNvSpPr>
            <a:spLocks noGrp="1" noChangeArrowheads="1"/>
          </p:cNvSpPr>
          <p:nvPr>
            <p:ph type="sldNum" sz="quarter" idx="12"/>
          </p:nvPr>
        </p:nvSpPr>
        <p:spPr>
          <a:ln/>
        </p:spPr>
        <p:txBody>
          <a:bodyPr/>
          <a:lstStyle>
            <a:lvl1pPr>
              <a:defRPr/>
            </a:lvl1pPr>
          </a:lstStyle>
          <a:p>
            <a:fld id="{91597276-7F8F-4869-A782-BE2DE1521C0C}" type="slidenum">
              <a:rPr lang="pt-BR"/>
              <a:pPr/>
              <a:t>‹Nr.›</a:t>
            </a:fld>
            <a:endParaRPr lang="pt-BR" dirty="0"/>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BR"/>
              <a:t>Clique para editar o estilo do título mestre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1044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lvl1pPr>
          </a:lstStyle>
          <a:p>
            <a:fld id="{273DD5FF-E5F9-40CB-8962-618F2A180B78}" type="datetime1">
              <a:rPr lang="pt-BR"/>
              <a:pPr/>
              <a:t>13/11/2017</a:t>
            </a:fld>
            <a:endParaRPr lang="pt-BR" dirty="0"/>
          </a:p>
        </p:txBody>
      </p:sp>
      <p:sp>
        <p:nvSpPr>
          <p:cNvPr id="1044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vl1pPr>
          </a:lstStyle>
          <a:p>
            <a:endParaRPr lang="pt-BR" dirty="0"/>
          </a:p>
        </p:txBody>
      </p:sp>
      <p:sp>
        <p:nvSpPr>
          <p:cNvPr id="1044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vl1pPr>
          </a:lstStyle>
          <a:p>
            <a:fld id="{63B680B4-1FFD-492A-9C3C-AB3EEBF3DBDE}" type="slidenum">
              <a:rPr lang="pt-BR"/>
              <a:pPr/>
              <a:t>‹Nr.›</a:t>
            </a:fld>
            <a:endParaRPr lang="pt-BR" dirty="0"/>
          </a:p>
        </p:txBody>
      </p:sp>
      <p:pic>
        <p:nvPicPr>
          <p:cNvPr id="1031" name="Picture 1"/>
          <p:cNvPicPr>
            <a:picLocks noChangeAspect="1" noChangeArrowheads="1"/>
          </p:cNvPicPr>
          <p:nvPr/>
        </p:nvPicPr>
        <p:blipFill>
          <a:blip r:embed="rId13" cstate="print"/>
          <a:srcRect/>
          <a:stretch>
            <a:fillRect/>
          </a:stretch>
        </p:blipFill>
        <p:spPr bwMode="auto">
          <a:xfrm>
            <a:off x="0" y="-7938"/>
            <a:ext cx="9144000" cy="6858001"/>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ransition spd="slow">
    <p:wipe dir="r"/>
  </p:transition>
  <p:txStyles>
    <p:titleStyle>
      <a:lvl1pPr algn="ctr" rtl="0" eaLnBrk="1" fontAlgn="base" hangingPunct="1">
        <a:spcBef>
          <a:spcPct val="0"/>
        </a:spcBef>
        <a:spcAft>
          <a:spcPct val="0"/>
        </a:spcAft>
        <a:defRPr sz="4400">
          <a:solidFill>
            <a:schemeClr val="tx2"/>
          </a:solidFill>
          <a:latin typeface="Calibri"/>
          <a:ea typeface="ＭＳ Ｐゴシック" charset="-128"/>
          <a:cs typeface="MS PGothic"/>
        </a:defRPr>
      </a:lvl1pPr>
      <a:lvl2pPr algn="ctr" rtl="0" eaLnBrk="1" fontAlgn="base" hangingPunct="1">
        <a:spcBef>
          <a:spcPct val="0"/>
        </a:spcBef>
        <a:spcAft>
          <a:spcPct val="0"/>
        </a:spcAft>
        <a:defRPr sz="4400">
          <a:solidFill>
            <a:schemeClr val="tx2"/>
          </a:solidFill>
          <a:latin typeface="Calibri" charset="0"/>
          <a:ea typeface="ＭＳ Ｐゴシック" charset="-128"/>
          <a:cs typeface="MS PGothic"/>
        </a:defRPr>
      </a:lvl2pPr>
      <a:lvl3pPr algn="ctr" rtl="0" eaLnBrk="1" fontAlgn="base" hangingPunct="1">
        <a:spcBef>
          <a:spcPct val="0"/>
        </a:spcBef>
        <a:spcAft>
          <a:spcPct val="0"/>
        </a:spcAft>
        <a:defRPr sz="4400">
          <a:solidFill>
            <a:schemeClr val="tx2"/>
          </a:solidFill>
          <a:latin typeface="Calibri" charset="0"/>
          <a:ea typeface="ＭＳ Ｐゴシック" charset="-128"/>
          <a:cs typeface="MS PGothic"/>
        </a:defRPr>
      </a:lvl3pPr>
      <a:lvl4pPr algn="ctr" rtl="0" eaLnBrk="1" fontAlgn="base" hangingPunct="1">
        <a:spcBef>
          <a:spcPct val="0"/>
        </a:spcBef>
        <a:spcAft>
          <a:spcPct val="0"/>
        </a:spcAft>
        <a:defRPr sz="4400">
          <a:solidFill>
            <a:schemeClr val="tx2"/>
          </a:solidFill>
          <a:latin typeface="Calibri" charset="0"/>
          <a:ea typeface="ＭＳ Ｐゴシック" charset="-128"/>
          <a:cs typeface="MS PGothic"/>
        </a:defRPr>
      </a:lvl4pPr>
      <a:lvl5pPr algn="ctr" rtl="0" eaLnBrk="1" fontAlgn="base" hangingPunct="1">
        <a:spcBef>
          <a:spcPct val="0"/>
        </a:spcBef>
        <a:spcAft>
          <a:spcPct val="0"/>
        </a:spcAft>
        <a:defRPr sz="4400">
          <a:solidFill>
            <a:schemeClr val="tx2"/>
          </a:solidFill>
          <a:latin typeface="Calibri" charset="0"/>
          <a:ea typeface="ＭＳ Ｐゴシック" charset="-128"/>
          <a:cs typeface="MS PGothic"/>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Calibri"/>
          <a:ea typeface="ＭＳ Ｐゴシック" charset="-128"/>
          <a:cs typeface="MS PGothic"/>
        </a:defRPr>
      </a:lvl1pPr>
      <a:lvl2pPr marL="742950" indent="-285750" algn="l" rtl="0" eaLnBrk="1" fontAlgn="base" hangingPunct="1">
        <a:spcBef>
          <a:spcPct val="20000"/>
        </a:spcBef>
        <a:spcAft>
          <a:spcPct val="0"/>
        </a:spcAft>
        <a:buChar char="–"/>
        <a:defRPr sz="2800">
          <a:solidFill>
            <a:schemeClr val="tx1"/>
          </a:solidFill>
          <a:latin typeface="Calibri"/>
          <a:ea typeface="ＭＳ Ｐゴシック" charset="-128"/>
          <a:cs typeface="MS PGothic"/>
        </a:defRPr>
      </a:lvl2pPr>
      <a:lvl3pPr marL="1143000" indent="-228600" algn="l" rtl="0" eaLnBrk="1" fontAlgn="base" hangingPunct="1">
        <a:spcBef>
          <a:spcPct val="20000"/>
        </a:spcBef>
        <a:spcAft>
          <a:spcPct val="0"/>
        </a:spcAft>
        <a:buChar char="•"/>
        <a:defRPr sz="2400">
          <a:solidFill>
            <a:schemeClr val="tx1"/>
          </a:solidFill>
          <a:latin typeface="Calibri"/>
          <a:ea typeface="ＭＳ Ｐゴシック" charset="-128"/>
          <a:cs typeface="MS PGothic"/>
        </a:defRPr>
      </a:lvl3pPr>
      <a:lvl4pPr marL="1600200" indent="-228600" algn="l" rtl="0" eaLnBrk="1" fontAlgn="base" hangingPunct="1">
        <a:spcBef>
          <a:spcPct val="20000"/>
        </a:spcBef>
        <a:spcAft>
          <a:spcPct val="0"/>
        </a:spcAft>
        <a:buChar char="–"/>
        <a:defRPr sz="2000">
          <a:solidFill>
            <a:schemeClr val="tx1"/>
          </a:solidFill>
          <a:latin typeface="Calibri"/>
          <a:ea typeface="ＭＳ Ｐゴシック" charset="-128"/>
          <a:cs typeface="MS PGothic"/>
        </a:defRPr>
      </a:lvl4pPr>
      <a:lvl5pPr marL="2057400" indent="-228600" algn="l" rtl="0" eaLnBrk="1" fontAlgn="base" hangingPunct="1">
        <a:spcBef>
          <a:spcPct val="20000"/>
        </a:spcBef>
        <a:spcAft>
          <a:spcPct val="0"/>
        </a:spcAft>
        <a:buChar char="»"/>
        <a:defRPr sz="2000">
          <a:solidFill>
            <a:schemeClr val="tx1"/>
          </a:solidFill>
          <a:latin typeface="Calibri"/>
          <a:ea typeface="ＭＳ Ｐゴシック" charset="-128"/>
          <a:cs typeface="MS PGothic"/>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Title Placeholder 3"/>
          <p:cNvSpPr>
            <a:spLocks noGrp="1"/>
          </p:cNvSpPr>
          <p:nvPr>
            <p:ph type="title"/>
          </p:nvPr>
        </p:nvSpPr>
        <p:spPr bwMode="auto">
          <a:xfrm>
            <a:off x="457200" y="6096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pt-BR"/>
          </a:p>
        </p:txBody>
      </p:sp>
      <p:pic>
        <p:nvPicPr>
          <p:cNvPr id="13315" name="Picture 3" descr="PPT-Basico-Branco.png"/>
          <p:cNvPicPr>
            <a:picLocks noChangeAspect="1"/>
          </p:cNvPicPr>
          <p:nvPr/>
        </p:nvPicPr>
        <p:blipFill>
          <a:blip r:embed="rId15"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0" r:id="rId1"/>
    <p:sldLayoutId id="2147483739" r:id="rId2"/>
    <p:sldLayoutId id="2147483751"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Lst>
  <p:transition spd="slow">
    <p:wipe dir="r"/>
  </p:transition>
  <p:txStyles>
    <p:titleStyle>
      <a:lvl1pPr algn="ctr" rtl="0" eaLnBrk="0" fontAlgn="base" hangingPunct="0">
        <a:spcBef>
          <a:spcPct val="0"/>
        </a:spcBef>
        <a:spcAft>
          <a:spcPct val="0"/>
        </a:spcAft>
        <a:defRPr sz="4400" b="1">
          <a:solidFill>
            <a:srgbClr val="008265"/>
          </a:solidFill>
          <a:latin typeface="Calibri"/>
          <a:ea typeface="ＭＳ Ｐゴシック" charset="-128"/>
          <a:cs typeface="MS PGothic"/>
        </a:defRPr>
      </a:lvl1pPr>
      <a:lvl2pPr algn="ctr" rtl="0" eaLnBrk="0" fontAlgn="base" hangingPunct="0">
        <a:spcBef>
          <a:spcPct val="0"/>
        </a:spcBef>
        <a:spcAft>
          <a:spcPct val="0"/>
        </a:spcAft>
        <a:defRPr sz="4400" b="1">
          <a:solidFill>
            <a:srgbClr val="008265"/>
          </a:solidFill>
          <a:latin typeface="Calibri" charset="0"/>
          <a:ea typeface="ＭＳ Ｐゴシック" charset="-128"/>
          <a:cs typeface="MS PGothic"/>
        </a:defRPr>
      </a:lvl2pPr>
      <a:lvl3pPr algn="ctr" rtl="0" eaLnBrk="0" fontAlgn="base" hangingPunct="0">
        <a:spcBef>
          <a:spcPct val="0"/>
        </a:spcBef>
        <a:spcAft>
          <a:spcPct val="0"/>
        </a:spcAft>
        <a:defRPr sz="4400" b="1">
          <a:solidFill>
            <a:srgbClr val="008265"/>
          </a:solidFill>
          <a:latin typeface="Calibri" charset="0"/>
          <a:ea typeface="ＭＳ Ｐゴシック" charset="-128"/>
          <a:cs typeface="MS PGothic"/>
        </a:defRPr>
      </a:lvl3pPr>
      <a:lvl4pPr algn="ctr" rtl="0" eaLnBrk="0" fontAlgn="base" hangingPunct="0">
        <a:spcBef>
          <a:spcPct val="0"/>
        </a:spcBef>
        <a:spcAft>
          <a:spcPct val="0"/>
        </a:spcAft>
        <a:defRPr sz="4400" b="1">
          <a:solidFill>
            <a:srgbClr val="008265"/>
          </a:solidFill>
          <a:latin typeface="Calibri" charset="0"/>
          <a:ea typeface="ＭＳ Ｐゴシック" charset="-128"/>
          <a:cs typeface="MS PGothic"/>
        </a:defRPr>
      </a:lvl4pPr>
      <a:lvl5pPr algn="ctr" rtl="0" eaLnBrk="0" fontAlgn="base" hangingPunct="0">
        <a:spcBef>
          <a:spcPct val="0"/>
        </a:spcBef>
        <a:spcAft>
          <a:spcPct val="0"/>
        </a:spcAft>
        <a:defRPr sz="4400" b="1">
          <a:solidFill>
            <a:srgbClr val="008265"/>
          </a:solidFill>
          <a:latin typeface="Calibri" charset="0"/>
          <a:ea typeface="ＭＳ Ｐゴシック" charset="-128"/>
          <a:cs typeface="MS PGothic"/>
        </a:defRPr>
      </a:lvl5pPr>
      <a:lvl6pPr marL="457200" algn="ctr" rtl="0" fontAlgn="base">
        <a:spcBef>
          <a:spcPct val="0"/>
        </a:spcBef>
        <a:spcAft>
          <a:spcPct val="0"/>
        </a:spcAft>
        <a:defRPr sz="4400">
          <a:solidFill>
            <a:schemeClr val="tx2"/>
          </a:solidFill>
          <a:latin typeface="Arial" charset="0"/>
          <a:ea typeface="ＭＳ Ｐゴシック" pitchFamily="34" charset="-128"/>
        </a:defRPr>
      </a:lvl6pPr>
      <a:lvl7pPr marL="914400" algn="ctr" rtl="0" fontAlgn="base">
        <a:spcBef>
          <a:spcPct val="0"/>
        </a:spcBef>
        <a:spcAft>
          <a:spcPct val="0"/>
        </a:spcAft>
        <a:defRPr sz="4400">
          <a:solidFill>
            <a:schemeClr val="tx2"/>
          </a:solidFill>
          <a:latin typeface="Arial" charset="0"/>
          <a:ea typeface="ＭＳ Ｐゴシック" pitchFamily="34" charset="-128"/>
        </a:defRPr>
      </a:lvl7pPr>
      <a:lvl8pPr marL="1371600" algn="ctr" rtl="0" fontAlgn="base">
        <a:spcBef>
          <a:spcPct val="0"/>
        </a:spcBef>
        <a:spcAft>
          <a:spcPct val="0"/>
        </a:spcAft>
        <a:defRPr sz="4400">
          <a:solidFill>
            <a:schemeClr val="tx2"/>
          </a:solidFill>
          <a:latin typeface="Arial" charset="0"/>
          <a:ea typeface="ＭＳ Ｐゴシック" pitchFamily="34" charset="-128"/>
        </a:defRPr>
      </a:lvl8pPr>
      <a:lvl9pPr marL="1828800" algn="ctr" rtl="0" fontAlgn="base">
        <a:spcBef>
          <a:spcPct val="0"/>
        </a:spcBef>
        <a:spcAft>
          <a:spcPct val="0"/>
        </a:spcAft>
        <a:defRPr sz="4400">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MS PGothic"/>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cs typeface="MS PGothic"/>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cs typeface="MS PGothic"/>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cs typeface="MS PGothic"/>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cs typeface="MS PGothic"/>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53409" y="4055452"/>
            <a:ext cx="9166860" cy="584775"/>
          </a:xfrm>
          <a:prstGeom prst="rect">
            <a:avLst/>
          </a:prstGeom>
          <a:noFill/>
        </p:spPr>
        <p:txBody>
          <a:bodyPr wrap="square" rtlCol="0">
            <a:spAutoFit/>
          </a:bodyPr>
          <a:lstStyle/>
          <a:p>
            <a:pPr algn="ctr"/>
            <a:r>
              <a:rPr lang="en-US" b="1" dirty="0">
                <a:latin typeface="Calibri" panose="020F0502020204030204" pitchFamily="34" charset="0"/>
              </a:rPr>
              <a:t>São Paulo, November 15, 2017 </a:t>
            </a:r>
          </a:p>
          <a:p>
            <a:pPr algn="ctr"/>
            <a:r>
              <a:rPr lang="en-US" b="1" dirty="0">
                <a:latin typeface="Calibri" panose="020F0502020204030204" pitchFamily="34" charset="0"/>
              </a:rPr>
              <a:t>Daniel Douek</a:t>
            </a:r>
          </a:p>
        </p:txBody>
      </p:sp>
      <p:sp>
        <p:nvSpPr>
          <p:cNvPr id="11" name="Retângulo 10"/>
          <p:cNvSpPr/>
          <p:nvPr/>
        </p:nvSpPr>
        <p:spPr bwMode="auto">
          <a:xfrm>
            <a:off x="0" y="0"/>
            <a:ext cx="9144000" cy="3573016"/>
          </a:xfrm>
          <a:prstGeom prst="rect">
            <a:avLst/>
          </a:prstGeom>
          <a:solidFill>
            <a:srgbClr val="4E4F5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rgbClr val="36C3D7"/>
              </a:solidFill>
              <a:effectLst/>
              <a:latin typeface="Arial Narrow" pitchFamily="34" charset="0"/>
              <a:ea typeface="ＭＳ Ｐゴシック" pitchFamily="34" charset="-128"/>
            </a:endParaRPr>
          </a:p>
        </p:txBody>
      </p:sp>
      <p:sp>
        <p:nvSpPr>
          <p:cNvPr id="13" name="Retângulo 12"/>
          <p:cNvSpPr/>
          <p:nvPr/>
        </p:nvSpPr>
        <p:spPr>
          <a:xfrm>
            <a:off x="1664716" y="443439"/>
            <a:ext cx="7193460" cy="830997"/>
          </a:xfrm>
          <a:prstGeom prst="rect">
            <a:avLst/>
          </a:prstGeom>
        </p:spPr>
        <p:txBody>
          <a:bodyPr wrap="square">
            <a:spAutoFit/>
          </a:bodyPr>
          <a:lstStyle/>
          <a:p>
            <a:r>
              <a:rPr lang="pt-BR" sz="4800" dirty="0">
                <a:solidFill>
                  <a:schemeClr val="bg1"/>
                </a:solidFill>
                <a:latin typeface="Calibri" panose="020F0502020204030204" pitchFamily="34" charset="0"/>
              </a:rPr>
              <a:t>Parental </a:t>
            </a:r>
            <a:r>
              <a:rPr lang="pt-BR" sz="4800" dirty="0" err="1">
                <a:solidFill>
                  <a:schemeClr val="bg1"/>
                </a:solidFill>
                <a:latin typeface="Calibri" panose="020F0502020204030204" pitchFamily="34" charset="0"/>
              </a:rPr>
              <a:t>Liability</a:t>
            </a:r>
            <a:endParaRPr lang="pt-BR" sz="4800" dirty="0">
              <a:solidFill>
                <a:schemeClr val="bg1"/>
              </a:solidFill>
              <a:latin typeface="Calibri" panose="020F0502020204030204" pitchFamily="34" charset="0"/>
            </a:endParaRPr>
          </a:p>
        </p:txBody>
      </p:sp>
      <p:sp>
        <p:nvSpPr>
          <p:cNvPr id="12" name="Retângulo 11"/>
          <p:cNvSpPr/>
          <p:nvPr/>
        </p:nvSpPr>
        <p:spPr bwMode="auto">
          <a:xfrm flipV="1">
            <a:off x="-25082" y="3573016"/>
            <a:ext cx="9217024" cy="56457"/>
          </a:xfrm>
          <a:prstGeom prst="rect">
            <a:avLst/>
          </a:prstGeom>
          <a:solidFill>
            <a:srgbClr val="4EDEE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Arial Narrow" pitchFamily="34" charset="0"/>
              <a:ea typeface="ＭＳ Ｐゴシック" pitchFamily="34" charset="-128"/>
            </a:endParaRPr>
          </a:p>
        </p:txBody>
      </p:sp>
      <p:pic>
        <p:nvPicPr>
          <p:cNvPr id="8" name="Imagem 7"/>
          <p:cNvPicPr>
            <a:picLocks noChangeAspect="1"/>
          </p:cNvPicPr>
          <p:nvPr/>
        </p:nvPicPr>
        <p:blipFill>
          <a:blip r:embed="rId3"/>
          <a:stretch>
            <a:fillRect/>
          </a:stretch>
        </p:blipFill>
        <p:spPr>
          <a:xfrm>
            <a:off x="6237641" y="5811542"/>
            <a:ext cx="2620535" cy="713802"/>
          </a:xfrm>
          <a:prstGeom prst="rect">
            <a:avLst/>
          </a:prstGeom>
        </p:spPr>
      </p:pic>
      <p:sp>
        <p:nvSpPr>
          <p:cNvPr id="9" name="Retângulo 8"/>
          <p:cNvSpPr/>
          <p:nvPr/>
        </p:nvSpPr>
        <p:spPr bwMode="auto">
          <a:xfrm>
            <a:off x="6156176" y="5661248"/>
            <a:ext cx="2448272" cy="86409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Arial Narrow" pitchFamily="34" charset="0"/>
              <a:ea typeface="ＭＳ Ｐゴシック" pitchFamily="34" charset="-128"/>
            </a:endParaRPr>
          </a:p>
        </p:txBody>
      </p:sp>
    </p:spTree>
    <p:extLst>
      <p:ext uri="{BB962C8B-B14F-4D97-AF65-F5344CB8AC3E}">
        <p14:creationId xmlns:p14="http://schemas.microsoft.com/office/powerpoint/2010/main" val="3493223524"/>
      </p:ext>
    </p:extLst>
  </p:cSld>
  <p:clrMapOvr>
    <a:masterClrMapping/>
  </p:clrMapOvr>
  <p:transition spd="slow">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ângulo 8"/>
          <p:cNvSpPr/>
          <p:nvPr/>
        </p:nvSpPr>
        <p:spPr bwMode="auto">
          <a:xfrm flipV="1">
            <a:off x="0" y="908720"/>
            <a:ext cx="9180512" cy="45719"/>
          </a:xfrm>
          <a:prstGeom prst="rect">
            <a:avLst/>
          </a:prstGeom>
          <a:solidFill>
            <a:srgbClr val="4EDEE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10" name="Retângulo 9"/>
          <p:cNvSpPr/>
          <p:nvPr/>
        </p:nvSpPr>
        <p:spPr bwMode="auto">
          <a:xfrm>
            <a:off x="0" y="0"/>
            <a:ext cx="9144000" cy="908720"/>
          </a:xfrm>
          <a:prstGeom prst="rect">
            <a:avLst/>
          </a:prstGeom>
          <a:solidFill>
            <a:srgbClr val="44454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11" name="Título 27"/>
          <p:cNvSpPr>
            <a:spLocks noGrp="1"/>
          </p:cNvSpPr>
          <p:nvPr>
            <p:ph type="title"/>
          </p:nvPr>
        </p:nvSpPr>
        <p:spPr>
          <a:xfrm>
            <a:off x="-828600" y="-25809"/>
            <a:ext cx="9957792" cy="980248"/>
          </a:xfrm>
        </p:spPr>
        <p:txBody>
          <a:bodyPr/>
          <a:lstStyle/>
          <a:p>
            <a:pPr algn="r"/>
            <a:r>
              <a:rPr lang="pt-BR" sz="3200" cap="small" dirty="0">
                <a:solidFill>
                  <a:schemeClr val="bg1"/>
                </a:solidFill>
                <a:latin typeface="Calibri" panose="020F0502020204030204" pitchFamily="34" charset="0"/>
              </a:rPr>
              <a:t>Brazil - </a:t>
            </a:r>
            <a:r>
              <a:rPr lang="pt-BR" sz="3200" cap="small" dirty="0" err="1">
                <a:solidFill>
                  <a:schemeClr val="bg1"/>
                </a:solidFill>
                <a:latin typeface="Calibri" panose="020F0502020204030204" pitchFamily="34" charset="0"/>
              </a:rPr>
              <a:t>Jurisdiction</a:t>
            </a:r>
            <a:endParaRPr lang="pt-BR" sz="3200" cap="small" dirty="0">
              <a:solidFill>
                <a:schemeClr val="bg1"/>
              </a:solidFill>
              <a:latin typeface="Calibri" panose="020F0502020204030204" pitchFamily="34" charset="0"/>
            </a:endParaRPr>
          </a:p>
        </p:txBody>
      </p:sp>
      <p:pic>
        <p:nvPicPr>
          <p:cNvPr id="7" name="Imagem 6"/>
          <p:cNvPicPr>
            <a:picLocks noChangeAspect="1"/>
          </p:cNvPicPr>
          <p:nvPr/>
        </p:nvPicPr>
        <p:blipFill>
          <a:blip r:embed="rId3"/>
          <a:stretch>
            <a:fillRect/>
          </a:stretch>
        </p:blipFill>
        <p:spPr>
          <a:xfrm>
            <a:off x="6237641" y="5811542"/>
            <a:ext cx="2620535" cy="713802"/>
          </a:xfrm>
          <a:prstGeom prst="rect">
            <a:avLst/>
          </a:prstGeom>
        </p:spPr>
      </p:pic>
      <p:sp>
        <p:nvSpPr>
          <p:cNvPr id="14" name="Retângulo 13"/>
          <p:cNvSpPr/>
          <p:nvPr/>
        </p:nvSpPr>
        <p:spPr>
          <a:xfrm>
            <a:off x="467544" y="1052736"/>
            <a:ext cx="8280920" cy="2841034"/>
          </a:xfrm>
          <a:prstGeom prst="rect">
            <a:avLst/>
          </a:prstGeom>
        </p:spPr>
        <p:txBody>
          <a:bodyPr wrap="square">
            <a:spAutoFit/>
          </a:bodyPr>
          <a:lstStyle/>
          <a:p>
            <a:pPr marL="623888" indent="-400050" algn="just">
              <a:lnSpc>
                <a:spcPct val="107000"/>
              </a:lnSpc>
              <a:buClr>
                <a:srgbClr val="36C3D7"/>
              </a:buClr>
              <a:buFont typeface="Wingdings" panose="05000000000000000000" pitchFamily="2" charset="2"/>
              <a:buChar char="ü"/>
              <a:tabLst>
                <a:tab pos="261938" algn="l"/>
              </a:tabLst>
              <a:defRPr/>
            </a:pPr>
            <a:r>
              <a:rPr lang="en-US" sz="24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Definition of territoriality for the application of Brazil's Competition Law </a:t>
            </a:r>
            <a:r>
              <a:rPr lang="en-US"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(Law nº 12.529/2011)</a:t>
            </a:r>
            <a:r>
              <a:rPr lang="en-US" sz="24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p>
          <a:p>
            <a:pPr marL="223838" algn="just">
              <a:lnSpc>
                <a:spcPct val="107000"/>
              </a:lnSpc>
              <a:buClr>
                <a:srgbClr val="36C3D7"/>
              </a:buClr>
              <a:tabLst>
                <a:tab pos="261938" algn="l"/>
              </a:tabLst>
              <a:defRPr/>
            </a:pPr>
            <a:endParaRPr lang="en-US" sz="24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a:p>
            <a:pPr marL="681038" lvl="1" algn="just">
              <a:lnSpc>
                <a:spcPct val="107000"/>
              </a:lnSpc>
              <a:buClr>
                <a:srgbClr val="36C3D7"/>
              </a:buClr>
              <a:tabLst>
                <a:tab pos="261938" algn="l"/>
              </a:tabLst>
              <a:defRPr/>
            </a:pPr>
            <a:r>
              <a:rPr lang="en-US" sz="2400"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r>
              <a:rPr lang="en-US" sz="2400" b="1"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Art. 2º</a:t>
            </a:r>
            <a:r>
              <a:rPr lang="en-US" sz="2400"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This law is applicable (…) to the practices committed fully or partially on national territory </a:t>
            </a:r>
            <a:r>
              <a:rPr lang="en-US" sz="2400" b="1" i="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or practices that produce or might  produce effects on national territory</a:t>
            </a:r>
            <a:r>
              <a:rPr lang="en-US" sz="2400"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(Law nº 12.529/2011)</a:t>
            </a:r>
            <a:endParaRPr lang="pt-BR" sz="2400" i="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627003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ângulo 8"/>
          <p:cNvSpPr/>
          <p:nvPr/>
        </p:nvSpPr>
        <p:spPr bwMode="auto">
          <a:xfrm flipV="1">
            <a:off x="0" y="908720"/>
            <a:ext cx="9180512" cy="45719"/>
          </a:xfrm>
          <a:prstGeom prst="rect">
            <a:avLst/>
          </a:prstGeom>
          <a:solidFill>
            <a:srgbClr val="4EDEE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10" name="Retângulo 9"/>
          <p:cNvSpPr/>
          <p:nvPr/>
        </p:nvSpPr>
        <p:spPr bwMode="auto">
          <a:xfrm>
            <a:off x="0" y="0"/>
            <a:ext cx="9144000" cy="908720"/>
          </a:xfrm>
          <a:prstGeom prst="rect">
            <a:avLst/>
          </a:prstGeom>
          <a:solidFill>
            <a:srgbClr val="44454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11" name="Título 27"/>
          <p:cNvSpPr>
            <a:spLocks noGrp="1"/>
          </p:cNvSpPr>
          <p:nvPr>
            <p:ph type="title"/>
          </p:nvPr>
        </p:nvSpPr>
        <p:spPr>
          <a:xfrm>
            <a:off x="-828600" y="-25809"/>
            <a:ext cx="9957792" cy="980248"/>
          </a:xfrm>
        </p:spPr>
        <p:txBody>
          <a:bodyPr/>
          <a:lstStyle/>
          <a:p>
            <a:pPr algn="r"/>
            <a:r>
              <a:rPr lang="pt-BR" sz="3200" cap="small" dirty="0">
                <a:solidFill>
                  <a:schemeClr val="bg1"/>
                </a:solidFill>
                <a:latin typeface="Calibri" panose="020F0502020204030204" pitchFamily="34" charset="0"/>
              </a:rPr>
              <a:t>Brazil - </a:t>
            </a:r>
            <a:r>
              <a:rPr lang="pt-BR" sz="3200" cap="small" dirty="0" err="1">
                <a:solidFill>
                  <a:schemeClr val="bg1"/>
                </a:solidFill>
                <a:latin typeface="Calibri" panose="020F0502020204030204" pitchFamily="34" charset="0"/>
              </a:rPr>
              <a:t>Jurisdiction</a:t>
            </a:r>
            <a:endParaRPr lang="pt-BR" sz="3200" cap="small" dirty="0">
              <a:solidFill>
                <a:schemeClr val="bg1"/>
              </a:solidFill>
              <a:latin typeface="Calibri" panose="020F0502020204030204" pitchFamily="34" charset="0"/>
            </a:endParaRPr>
          </a:p>
        </p:txBody>
      </p:sp>
      <p:pic>
        <p:nvPicPr>
          <p:cNvPr id="7" name="Imagem 6"/>
          <p:cNvPicPr>
            <a:picLocks noChangeAspect="1"/>
          </p:cNvPicPr>
          <p:nvPr/>
        </p:nvPicPr>
        <p:blipFill>
          <a:blip r:embed="rId3"/>
          <a:stretch>
            <a:fillRect/>
          </a:stretch>
        </p:blipFill>
        <p:spPr>
          <a:xfrm>
            <a:off x="6237641" y="5811542"/>
            <a:ext cx="2620535" cy="713802"/>
          </a:xfrm>
          <a:prstGeom prst="rect">
            <a:avLst/>
          </a:prstGeom>
        </p:spPr>
      </p:pic>
      <p:sp>
        <p:nvSpPr>
          <p:cNvPr id="14" name="Retângulo 13"/>
          <p:cNvSpPr/>
          <p:nvPr/>
        </p:nvSpPr>
        <p:spPr>
          <a:xfrm>
            <a:off x="467544" y="1052736"/>
            <a:ext cx="8280920" cy="5427320"/>
          </a:xfrm>
          <a:prstGeom prst="rect">
            <a:avLst/>
          </a:prstGeom>
        </p:spPr>
        <p:txBody>
          <a:bodyPr wrap="square">
            <a:spAutoFit/>
          </a:bodyPr>
          <a:lstStyle/>
          <a:p>
            <a:pPr marL="623888" indent="-400050" algn="just">
              <a:lnSpc>
                <a:spcPct val="107000"/>
              </a:lnSpc>
              <a:buClr>
                <a:srgbClr val="36C3D7"/>
              </a:buClr>
              <a:buFont typeface="Wingdings" panose="05000000000000000000" pitchFamily="2" charset="2"/>
              <a:buChar char="ü"/>
              <a:tabLst>
                <a:tab pos="261938" algn="l"/>
              </a:tabLst>
              <a:defRPr/>
            </a:pPr>
            <a:r>
              <a:rPr lang="pt-BR" sz="2400" b="1" dirty="0" err="1">
                <a:solidFill>
                  <a:srgbClr val="000000"/>
                </a:solidFill>
                <a:latin typeface="Calibri" panose="020F0502020204030204" pitchFamily="34" charset="0"/>
                <a:cs typeface="Arial" panose="020B0604020202020204" pitchFamily="34" charset="0"/>
              </a:rPr>
              <a:t>Criteria</a:t>
            </a:r>
            <a:r>
              <a:rPr lang="pt-BR" sz="2400" b="1" dirty="0">
                <a:solidFill>
                  <a:srgbClr val="000000"/>
                </a:solidFill>
                <a:latin typeface="Calibri" panose="020F0502020204030204" pitchFamily="34" charset="0"/>
                <a:cs typeface="Arial" panose="020B0604020202020204" pitchFamily="34" charset="0"/>
              </a:rPr>
              <a:t> </a:t>
            </a:r>
            <a:r>
              <a:rPr lang="pt-BR" sz="2400" b="1" dirty="0" err="1">
                <a:solidFill>
                  <a:srgbClr val="000000"/>
                </a:solidFill>
                <a:latin typeface="Calibri" panose="020F0502020204030204" pitchFamily="34" charset="0"/>
                <a:cs typeface="Arial" panose="020B0604020202020204" pitchFamily="34" charset="0"/>
              </a:rPr>
              <a:t>to</a:t>
            </a:r>
            <a:r>
              <a:rPr lang="pt-BR" sz="2400" b="1" dirty="0">
                <a:solidFill>
                  <a:srgbClr val="000000"/>
                </a:solidFill>
                <a:latin typeface="Calibri" panose="020F0502020204030204" pitchFamily="34" charset="0"/>
                <a:cs typeface="Arial" panose="020B0604020202020204" pitchFamily="34" charset="0"/>
              </a:rPr>
              <a:t> </a:t>
            </a:r>
            <a:r>
              <a:rPr lang="pt-BR" sz="2400" b="1" dirty="0" err="1">
                <a:solidFill>
                  <a:srgbClr val="000000"/>
                </a:solidFill>
                <a:latin typeface="Calibri" panose="020F0502020204030204" pitchFamily="34" charset="0"/>
                <a:cs typeface="Arial" panose="020B0604020202020204" pitchFamily="34" charset="0"/>
              </a:rPr>
              <a:t>establish</a:t>
            </a:r>
            <a:r>
              <a:rPr lang="pt-BR" sz="2400" b="1" dirty="0">
                <a:solidFill>
                  <a:srgbClr val="000000"/>
                </a:solidFill>
                <a:latin typeface="Calibri" panose="020F0502020204030204" pitchFamily="34" charset="0"/>
                <a:cs typeface="Arial" panose="020B0604020202020204" pitchFamily="34" charset="0"/>
              </a:rPr>
              <a:t> </a:t>
            </a:r>
            <a:r>
              <a:rPr lang="pt-BR" sz="2400" b="1" dirty="0" err="1">
                <a:solidFill>
                  <a:srgbClr val="000000"/>
                </a:solidFill>
                <a:latin typeface="Calibri" panose="020F0502020204030204" pitchFamily="34" charset="0"/>
                <a:cs typeface="Arial" panose="020B0604020202020204" pitchFamily="34" charset="0"/>
              </a:rPr>
              <a:t>Brazilian</a:t>
            </a:r>
            <a:r>
              <a:rPr lang="pt-BR" sz="2400" b="1" dirty="0">
                <a:solidFill>
                  <a:srgbClr val="000000"/>
                </a:solidFill>
                <a:latin typeface="Calibri" panose="020F0502020204030204" pitchFamily="34" charset="0"/>
                <a:cs typeface="Arial" panose="020B0604020202020204" pitchFamily="34" charset="0"/>
              </a:rPr>
              <a:t> </a:t>
            </a:r>
            <a:r>
              <a:rPr lang="pt-BR" sz="2400" b="1" dirty="0" err="1">
                <a:solidFill>
                  <a:srgbClr val="000000"/>
                </a:solidFill>
                <a:latin typeface="Calibri" panose="020F0502020204030204" pitchFamily="34" charset="0"/>
                <a:cs typeface="Arial" panose="020B0604020202020204" pitchFamily="34" charset="0"/>
              </a:rPr>
              <a:t>Jurisdiction</a:t>
            </a:r>
            <a:r>
              <a:rPr lang="pt-BR" sz="2400" b="1" dirty="0">
                <a:solidFill>
                  <a:srgbClr val="000000"/>
                </a:solidFill>
                <a:latin typeface="Calibri" panose="020F0502020204030204" pitchFamily="34" charset="0"/>
                <a:cs typeface="Arial" panose="020B0604020202020204" pitchFamily="34" charset="0"/>
              </a:rPr>
              <a:t>:</a:t>
            </a:r>
          </a:p>
          <a:p>
            <a:pPr marL="1195388" lvl="1" indent="-514350" algn="just">
              <a:lnSpc>
                <a:spcPct val="107000"/>
              </a:lnSpc>
              <a:buClr>
                <a:srgbClr val="36C3D7"/>
              </a:buClr>
              <a:buFont typeface="+mj-lt"/>
              <a:buAutoNum type="romanLcPeriod"/>
              <a:tabLst>
                <a:tab pos="261938" algn="l"/>
              </a:tabLst>
              <a:defRPr/>
            </a:pPr>
            <a:r>
              <a:rPr lang="en-US" sz="2000" b="1" u="sng" dirty="0">
                <a:solidFill>
                  <a:srgbClr val="000000"/>
                </a:solidFill>
                <a:latin typeface="Calibri" panose="020F0502020204030204" pitchFamily="34" charset="0"/>
                <a:ea typeface="MS PGothic"/>
                <a:cs typeface="MS PGothic"/>
              </a:rPr>
              <a:t>Direct effects</a:t>
            </a:r>
            <a:r>
              <a:rPr lang="en-US" sz="2000" b="1" dirty="0">
                <a:solidFill>
                  <a:srgbClr val="000000"/>
                </a:solidFill>
                <a:latin typeface="Calibri" panose="020F0502020204030204" pitchFamily="34" charset="0"/>
                <a:ea typeface="MS PGothic"/>
                <a:cs typeface="MS PGothic"/>
              </a:rPr>
              <a:t> </a:t>
            </a:r>
            <a:r>
              <a:rPr lang="en-US" sz="2000" dirty="0">
                <a:solidFill>
                  <a:srgbClr val="000000"/>
                </a:solidFill>
                <a:latin typeface="Calibri" panose="020F0502020204030204" pitchFamily="34" charset="0"/>
                <a:ea typeface="MS PGothic"/>
                <a:cs typeface="MS PGothic"/>
              </a:rPr>
              <a:t>- evidence that (a) Brazil was included in the scope of the agreement or (b) sales were made to the country; (e.g. Marine Hoses cartel)</a:t>
            </a:r>
          </a:p>
          <a:p>
            <a:pPr marL="1195388" lvl="1" indent="-514350" algn="just">
              <a:lnSpc>
                <a:spcPct val="107000"/>
              </a:lnSpc>
              <a:buClr>
                <a:srgbClr val="36C3D7"/>
              </a:buClr>
              <a:buFont typeface="+mj-lt"/>
              <a:buAutoNum type="romanLcPeriod"/>
              <a:tabLst>
                <a:tab pos="261938" algn="l"/>
              </a:tabLst>
              <a:defRPr/>
            </a:pPr>
            <a:r>
              <a:rPr lang="en-US" sz="2000" b="1" u="sng" dirty="0">
                <a:solidFill>
                  <a:srgbClr val="000000"/>
                </a:solidFill>
                <a:latin typeface="Calibri" panose="020F0502020204030204" pitchFamily="34" charset="0"/>
                <a:ea typeface="MS PGothic"/>
                <a:cs typeface="MS PGothic"/>
              </a:rPr>
              <a:t>Indirect effects</a:t>
            </a:r>
            <a:r>
              <a:rPr lang="en-US" sz="2000" dirty="0">
                <a:solidFill>
                  <a:srgbClr val="000000"/>
                </a:solidFill>
                <a:latin typeface="Calibri" panose="020F0502020204030204" pitchFamily="34" charset="0"/>
                <a:ea typeface="MS PGothic"/>
                <a:cs typeface="MS PGothic"/>
              </a:rPr>
              <a:t> - cartelized products were used as input for the production of goods that were exported to Brazil (e.g. DRAM cartel) </a:t>
            </a:r>
          </a:p>
          <a:p>
            <a:pPr marL="1138238" lvl="2" algn="just">
              <a:lnSpc>
                <a:spcPct val="107000"/>
              </a:lnSpc>
              <a:buClr>
                <a:srgbClr val="36C3D7"/>
              </a:buClr>
              <a:tabLst>
                <a:tab pos="261938" algn="l"/>
              </a:tabLst>
              <a:defRPr/>
            </a:pPr>
            <a:r>
              <a:rPr lang="en-US" sz="2000" dirty="0">
                <a:solidFill>
                  <a:srgbClr val="000000"/>
                </a:solidFill>
                <a:latin typeface="Calibri" panose="020F0502020204030204" pitchFamily="34" charset="0"/>
                <a:ea typeface="MS PGothic"/>
                <a:cs typeface="MS PGothic"/>
              </a:rPr>
              <a:t>Case by case approach: </a:t>
            </a:r>
            <a:r>
              <a:rPr lang="pt-BR" sz="2000" i="1" dirty="0">
                <a:latin typeface="Calibri" panose="020F0502020204030204" pitchFamily="34" charset="0"/>
                <a:ea typeface="Calibri" panose="020F0502020204030204" pitchFamily="34" charset="0"/>
                <a:cs typeface="Arial" panose="020B0604020202020204" pitchFamily="34" charset="0"/>
              </a:rPr>
              <a:t>“</a:t>
            </a:r>
            <a:r>
              <a:rPr lang="en-US" sz="2000" i="1" dirty="0">
                <a:latin typeface="Calibri" panose="020F0502020204030204" pitchFamily="34" charset="0"/>
                <a:ea typeface="Calibri" panose="020F0502020204030204" pitchFamily="34" charset="0"/>
                <a:cs typeface="Arial" panose="020B0604020202020204" pitchFamily="34" charset="0"/>
              </a:rPr>
              <a:t>In view of the scarce resources available to the Administration, there is a need to weigh in, in this case, the convenience and opportunity of investigating similar conduct vis a vis the prioritization of cases with more relevant impacts in the national territory. For no other reason, there are rare or nonexistent cases of cartel with purely indirect effects being investigated by other jurisdictions.</a:t>
            </a:r>
            <a:r>
              <a:rPr lang="pt-BR" sz="2000" i="1" dirty="0">
                <a:latin typeface="Calibri" panose="020F0502020204030204" pitchFamily="34" charset="0"/>
                <a:ea typeface="Calibri" panose="020F0502020204030204" pitchFamily="34" charset="0"/>
                <a:cs typeface="Arial" panose="020B0604020202020204" pitchFamily="34" charset="0"/>
              </a:rPr>
              <a:t>” </a:t>
            </a:r>
            <a:r>
              <a:rPr lang="pt-BR" sz="2000" dirty="0">
                <a:latin typeface="Calibri" panose="020F0502020204030204" pitchFamily="34" charset="0"/>
                <a:ea typeface="Calibri" panose="020F0502020204030204" pitchFamily="34" charset="0"/>
                <a:cs typeface="Arial" panose="020B0604020202020204" pitchFamily="34" charset="0"/>
              </a:rPr>
              <a:t>(CADE General-</a:t>
            </a:r>
            <a:r>
              <a:rPr lang="pt-BR" sz="2000" dirty="0" err="1">
                <a:latin typeface="Calibri" panose="020F0502020204030204" pitchFamily="34" charset="0"/>
                <a:ea typeface="Calibri" panose="020F0502020204030204" pitchFamily="34" charset="0"/>
                <a:cs typeface="Arial" panose="020B0604020202020204" pitchFamily="34" charset="0"/>
              </a:rPr>
              <a:t>Superintendence’s</a:t>
            </a:r>
            <a:r>
              <a:rPr lang="pt-BR" sz="2000" dirty="0">
                <a:latin typeface="Calibri" panose="020F0502020204030204" pitchFamily="34" charset="0"/>
                <a:ea typeface="Calibri" panose="020F0502020204030204" pitchFamily="34" charset="0"/>
                <a:cs typeface="Arial" panose="020B0604020202020204" pitchFamily="34" charset="0"/>
              </a:rPr>
              <a:t> </a:t>
            </a:r>
            <a:r>
              <a:rPr lang="pt-BR" sz="2000" dirty="0" err="1">
                <a:latin typeface="Calibri" panose="020F0502020204030204" pitchFamily="34" charset="0"/>
                <a:ea typeface="Calibri" panose="020F0502020204030204" pitchFamily="34" charset="0"/>
                <a:cs typeface="Arial" panose="020B0604020202020204" pitchFamily="34" charset="0"/>
              </a:rPr>
              <a:t>opinion</a:t>
            </a:r>
            <a:r>
              <a:rPr lang="pt-BR" sz="2000" dirty="0">
                <a:latin typeface="Calibri" panose="020F0502020204030204" pitchFamily="34" charset="0"/>
                <a:ea typeface="Calibri" panose="020F0502020204030204" pitchFamily="34" charset="0"/>
                <a:cs typeface="Arial" panose="020B0604020202020204" pitchFamily="34" charset="0"/>
              </a:rPr>
              <a:t> in </a:t>
            </a:r>
            <a:r>
              <a:rPr lang="pt-BR" sz="2000" dirty="0" err="1">
                <a:latin typeface="Calibri" panose="020F0502020204030204" pitchFamily="34" charset="0"/>
                <a:ea typeface="Calibri" panose="020F0502020204030204" pitchFamily="34" charset="0"/>
                <a:cs typeface="Arial" panose="020B0604020202020204" pitchFamily="34" charset="0"/>
              </a:rPr>
              <a:t>Gas</a:t>
            </a:r>
            <a:r>
              <a:rPr lang="pt-BR" sz="2000" dirty="0">
                <a:latin typeface="Calibri" panose="020F0502020204030204" pitchFamily="34" charset="0"/>
                <a:ea typeface="Calibri" panose="020F0502020204030204" pitchFamily="34" charset="0"/>
                <a:cs typeface="Arial" panose="020B0604020202020204" pitchFamily="34" charset="0"/>
              </a:rPr>
              <a:t> </a:t>
            </a:r>
            <a:r>
              <a:rPr lang="pt-BR" sz="2000" dirty="0" err="1">
                <a:latin typeface="Calibri" panose="020F0502020204030204" pitchFamily="34" charset="0"/>
                <a:ea typeface="Calibri" panose="020F0502020204030204" pitchFamily="34" charset="0"/>
                <a:cs typeface="Arial" panose="020B0604020202020204" pitchFamily="34" charset="0"/>
              </a:rPr>
              <a:t>Insulated</a:t>
            </a:r>
            <a:r>
              <a:rPr lang="pt-BR" sz="2000" dirty="0">
                <a:latin typeface="Calibri" panose="020F0502020204030204" pitchFamily="34" charset="0"/>
                <a:ea typeface="Calibri" panose="020F0502020204030204" pitchFamily="34" charset="0"/>
                <a:cs typeface="Arial" panose="020B0604020202020204" pitchFamily="34" charset="0"/>
              </a:rPr>
              <a:t> </a:t>
            </a:r>
            <a:r>
              <a:rPr lang="pt-BR" sz="2000" dirty="0" err="1">
                <a:latin typeface="Calibri" panose="020F0502020204030204" pitchFamily="34" charset="0"/>
                <a:ea typeface="Calibri" panose="020F0502020204030204" pitchFamily="34" charset="0"/>
                <a:cs typeface="Arial" panose="020B0604020202020204" pitchFamily="34" charset="0"/>
              </a:rPr>
              <a:t>Switchgear</a:t>
            </a:r>
            <a:r>
              <a:rPr lang="pt-BR" sz="2000" dirty="0">
                <a:latin typeface="Calibri" panose="020F0502020204030204" pitchFamily="34" charset="0"/>
                <a:ea typeface="Calibri" panose="020F0502020204030204" pitchFamily="34" charset="0"/>
                <a:cs typeface="Arial" panose="020B0604020202020204" pitchFamily="34" charset="0"/>
              </a:rPr>
              <a:t> cartel</a:t>
            </a:r>
            <a:r>
              <a:rPr lang="en-US" sz="2000" dirty="0">
                <a:solidFill>
                  <a:srgbClr val="000000"/>
                </a:solidFill>
                <a:latin typeface="Calibri" panose="020F0502020204030204" pitchFamily="34" charset="0"/>
                <a:ea typeface="MS PGothic"/>
                <a:cs typeface="MS PGothic"/>
              </a:rPr>
              <a:t>).</a:t>
            </a:r>
            <a:endParaRPr lang="pt-BR" sz="2000" dirty="0">
              <a:latin typeface="Calibri" panose="020F0502020204030204" pitchFamily="34" charset="0"/>
              <a:ea typeface="MS PGothic"/>
              <a:cs typeface="MS PGothic"/>
            </a:endParaRPr>
          </a:p>
          <a:p>
            <a:pPr marL="623888" indent="-400050" algn="just">
              <a:lnSpc>
                <a:spcPct val="107000"/>
              </a:lnSpc>
              <a:buClr>
                <a:srgbClr val="36C3D7"/>
              </a:buClr>
              <a:buFont typeface="Wingdings" panose="05000000000000000000" pitchFamily="2" charset="2"/>
              <a:buChar char="ü"/>
              <a:tabLst>
                <a:tab pos="261938" algn="l"/>
              </a:tabLst>
              <a:defRPr/>
            </a:pPr>
            <a:endParaRPr lang="pt-BR" sz="2000" dirty="0">
              <a:latin typeface="Calibri" panose="020F0502020204030204" pitchFamily="34" charset="0"/>
              <a:ea typeface="MS PGothic"/>
              <a:cs typeface="MS PGothic"/>
            </a:endParaRPr>
          </a:p>
        </p:txBody>
      </p:sp>
    </p:spTree>
    <p:extLst>
      <p:ext uri="{BB962C8B-B14F-4D97-AF65-F5344CB8AC3E}">
        <p14:creationId xmlns:p14="http://schemas.microsoft.com/office/powerpoint/2010/main" val="424495616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ângulo 16"/>
          <p:cNvSpPr/>
          <p:nvPr/>
        </p:nvSpPr>
        <p:spPr bwMode="auto">
          <a:xfrm flipV="1">
            <a:off x="0" y="908720"/>
            <a:ext cx="9180512" cy="45719"/>
          </a:xfrm>
          <a:prstGeom prst="rect">
            <a:avLst/>
          </a:prstGeom>
          <a:solidFill>
            <a:srgbClr val="36C3D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18" name="Retângulo 17"/>
          <p:cNvSpPr/>
          <p:nvPr/>
        </p:nvSpPr>
        <p:spPr bwMode="auto">
          <a:xfrm>
            <a:off x="0" y="0"/>
            <a:ext cx="9144000" cy="908720"/>
          </a:xfrm>
          <a:prstGeom prst="rect">
            <a:avLst/>
          </a:prstGeom>
          <a:solidFill>
            <a:srgbClr val="4A4B4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26" name="Título 27"/>
          <p:cNvSpPr>
            <a:spLocks noGrp="1"/>
          </p:cNvSpPr>
          <p:nvPr>
            <p:ph type="title"/>
          </p:nvPr>
        </p:nvSpPr>
        <p:spPr>
          <a:xfrm>
            <a:off x="251520" y="-25809"/>
            <a:ext cx="8805664" cy="980248"/>
          </a:xfrm>
        </p:spPr>
        <p:txBody>
          <a:bodyPr/>
          <a:lstStyle/>
          <a:p>
            <a:pPr algn="r"/>
            <a:r>
              <a:rPr lang="pt-BR" sz="3200" cap="small" dirty="0">
                <a:solidFill>
                  <a:schemeClr val="bg1"/>
                </a:solidFill>
                <a:latin typeface="Calibri" panose="020F0502020204030204" pitchFamily="34" charset="0"/>
              </a:rPr>
              <a:t>Brazil - Parental </a:t>
            </a:r>
            <a:r>
              <a:rPr lang="pt-BR" sz="3200" cap="small" dirty="0" err="1">
                <a:solidFill>
                  <a:schemeClr val="bg1"/>
                </a:solidFill>
                <a:latin typeface="Calibri" panose="020F0502020204030204" pitchFamily="34" charset="0"/>
              </a:rPr>
              <a:t>Liability</a:t>
            </a:r>
            <a:endParaRPr lang="pt-BR" sz="3200" cap="small" dirty="0">
              <a:solidFill>
                <a:schemeClr val="bg1"/>
              </a:solidFill>
              <a:latin typeface="Calibri" panose="020F0502020204030204" pitchFamily="34" charset="0"/>
            </a:endParaRPr>
          </a:p>
        </p:txBody>
      </p:sp>
      <p:pic>
        <p:nvPicPr>
          <p:cNvPr id="7" name="Imagem 6"/>
          <p:cNvPicPr>
            <a:picLocks noChangeAspect="1"/>
          </p:cNvPicPr>
          <p:nvPr/>
        </p:nvPicPr>
        <p:blipFill>
          <a:blip r:embed="rId3"/>
          <a:stretch>
            <a:fillRect/>
          </a:stretch>
        </p:blipFill>
        <p:spPr>
          <a:xfrm>
            <a:off x="6237641" y="5811542"/>
            <a:ext cx="2620535" cy="713802"/>
          </a:xfrm>
          <a:prstGeom prst="rect">
            <a:avLst/>
          </a:prstGeom>
        </p:spPr>
      </p:pic>
      <p:sp>
        <p:nvSpPr>
          <p:cNvPr id="9" name="Retângulo 8"/>
          <p:cNvSpPr/>
          <p:nvPr/>
        </p:nvSpPr>
        <p:spPr>
          <a:xfrm>
            <a:off x="251520" y="1246981"/>
            <a:ext cx="8640960" cy="4170372"/>
          </a:xfrm>
          <a:prstGeom prst="rect">
            <a:avLst/>
          </a:prstGeom>
        </p:spPr>
        <p:txBody>
          <a:bodyPr wrap="square">
            <a:spAutoFit/>
          </a:bodyPr>
          <a:lstStyle/>
          <a:p>
            <a:pPr marL="800100" lvl="1" indent="-342900" algn="just">
              <a:spcBef>
                <a:spcPts val="600"/>
              </a:spcBef>
              <a:spcAft>
                <a:spcPts val="1200"/>
              </a:spcAft>
              <a:buSzPct val="100000"/>
              <a:buFont typeface="Wingdings" panose="05000000000000000000" pitchFamily="2" charset="2"/>
              <a:buChar char="ü"/>
              <a:tabLst>
                <a:tab pos="384810" algn="l"/>
                <a:tab pos="540385" algn="l"/>
              </a:tabLst>
            </a:pPr>
            <a:r>
              <a:rPr lang="pt-BR" sz="2000" dirty="0">
                <a:solidFill>
                  <a:srgbClr val="36C3D7"/>
                </a:solidFill>
                <a:latin typeface="Calibri" panose="020F0502020204030204" pitchFamily="34" charset="0"/>
              </a:rPr>
              <a:t> </a:t>
            </a:r>
            <a:r>
              <a:rPr lang="en-US" sz="2000" b="1" dirty="0">
                <a:latin typeface="Calibri" panose="020F0502020204030204" pitchFamily="34" charset="0"/>
              </a:rPr>
              <a:t>Brazilian Competition Law </a:t>
            </a:r>
            <a:r>
              <a:rPr lang="en-US"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(Law nº 12.529/2011)</a:t>
            </a:r>
            <a:r>
              <a:rPr lang="en-US" sz="2000" b="1" dirty="0">
                <a:latin typeface="Calibri" panose="020F0502020204030204" pitchFamily="34" charset="0"/>
              </a:rPr>
              <a:t>: </a:t>
            </a:r>
          </a:p>
          <a:p>
            <a:pPr lvl="2" algn="just">
              <a:spcBef>
                <a:spcPts val="600"/>
              </a:spcBef>
              <a:spcAft>
                <a:spcPts val="1200"/>
              </a:spcAft>
              <a:buSzPct val="100000"/>
              <a:tabLst>
                <a:tab pos="384810" algn="l"/>
                <a:tab pos="540385" algn="l"/>
              </a:tabLst>
            </a:pPr>
            <a:r>
              <a:rPr lang="en-US" sz="2000" b="1" i="1" dirty="0">
                <a:solidFill>
                  <a:srgbClr val="36C3D7"/>
                </a:solidFill>
                <a:latin typeface="Calibri" panose="020F0502020204030204" pitchFamily="34" charset="0"/>
              </a:rPr>
              <a:t>Art. 32.</a:t>
            </a:r>
            <a:r>
              <a:rPr lang="en-US" sz="2000" b="1" i="1" dirty="0">
                <a:latin typeface="Calibri" panose="020F0502020204030204" pitchFamily="34" charset="0"/>
              </a:rPr>
              <a:t> </a:t>
            </a:r>
            <a:r>
              <a:rPr lang="en-US" sz="2000" i="1" dirty="0">
                <a:latin typeface="Calibri" panose="020F0502020204030204" pitchFamily="34" charset="0"/>
              </a:rPr>
              <a:t>The various types of violation of the economic order imply the liability of the company and the individual liability of each of its directors or officers, jointly and severally. </a:t>
            </a:r>
          </a:p>
          <a:p>
            <a:pPr lvl="2" algn="just">
              <a:spcBef>
                <a:spcPts val="600"/>
              </a:spcBef>
              <a:spcAft>
                <a:spcPts val="1200"/>
              </a:spcAft>
              <a:buSzPct val="100000"/>
              <a:tabLst>
                <a:tab pos="384810" algn="l"/>
                <a:tab pos="540385" algn="l"/>
              </a:tabLst>
            </a:pPr>
            <a:r>
              <a:rPr lang="en-US" sz="2000" b="1" i="1" dirty="0">
                <a:solidFill>
                  <a:srgbClr val="36C3D7"/>
                </a:solidFill>
                <a:latin typeface="Calibri" panose="020F0502020204030204" pitchFamily="34" charset="0"/>
              </a:rPr>
              <a:t>Art. 33.</a:t>
            </a:r>
            <a:r>
              <a:rPr lang="en-US" sz="2000" b="1" i="1" dirty="0">
                <a:latin typeface="Calibri" panose="020F0502020204030204" pitchFamily="34" charset="0"/>
              </a:rPr>
              <a:t> </a:t>
            </a:r>
            <a:r>
              <a:rPr lang="en-US" sz="2000" i="1" dirty="0">
                <a:latin typeface="Calibri" panose="020F0502020204030204" pitchFamily="34" charset="0"/>
              </a:rPr>
              <a:t>The companies and entities belonging to an economic group, de facto or de jure, </a:t>
            </a:r>
            <a:r>
              <a:rPr lang="en-US" sz="2000" b="1" i="1" u="sng" dirty="0">
                <a:latin typeface="Calibri" panose="020F0502020204030204" pitchFamily="34" charset="0"/>
              </a:rPr>
              <a:t>shall be jointly and severally liable when at least one of them commits a violation to the economic order</a:t>
            </a:r>
            <a:r>
              <a:rPr lang="en-US" sz="2000" i="1" dirty="0">
                <a:latin typeface="Calibri" panose="020F0502020204030204" pitchFamily="34" charset="0"/>
              </a:rPr>
              <a:t>.</a:t>
            </a:r>
          </a:p>
          <a:p>
            <a:pPr lvl="2" algn="just">
              <a:spcBef>
                <a:spcPts val="600"/>
              </a:spcBef>
              <a:spcAft>
                <a:spcPts val="1200"/>
              </a:spcAft>
              <a:buSzPct val="100000"/>
              <a:tabLst>
                <a:tab pos="384810" algn="l"/>
                <a:tab pos="540385" algn="l"/>
              </a:tabLst>
            </a:pPr>
            <a:r>
              <a:rPr lang="en-US" sz="2000" b="1" i="1" dirty="0">
                <a:solidFill>
                  <a:srgbClr val="36C3D7"/>
                </a:solidFill>
                <a:latin typeface="Calibri" panose="020F0502020204030204" pitchFamily="34" charset="0"/>
              </a:rPr>
              <a:t>Art. 34.</a:t>
            </a:r>
            <a:r>
              <a:rPr lang="en-US" sz="2000" i="1" dirty="0">
                <a:latin typeface="Calibri" panose="020F0502020204030204" pitchFamily="34" charset="0"/>
              </a:rPr>
              <a:t> The legal personality of the entity responsible for breaching the economic order may be disregarded when there is abuse of rights, excess of power, infringement of law, fact or illegal act or violation of the articles of association or bylaws.</a:t>
            </a:r>
          </a:p>
        </p:txBody>
      </p:sp>
    </p:spTree>
    <p:extLst>
      <p:ext uri="{BB962C8B-B14F-4D97-AF65-F5344CB8AC3E}">
        <p14:creationId xmlns:p14="http://schemas.microsoft.com/office/powerpoint/2010/main" val="2422290513"/>
      </p:ext>
    </p:extLst>
  </p:cSld>
  <p:clrMapOvr>
    <a:masterClrMapping/>
  </p:clrMapOvr>
  <p:transition spd="slow">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ângulo 16"/>
          <p:cNvSpPr/>
          <p:nvPr/>
        </p:nvSpPr>
        <p:spPr bwMode="auto">
          <a:xfrm flipV="1">
            <a:off x="0" y="908720"/>
            <a:ext cx="9180512" cy="45719"/>
          </a:xfrm>
          <a:prstGeom prst="rect">
            <a:avLst/>
          </a:prstGeom>
          <a:solidFill>
            <a:srgbClr val="36C3D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18" name="Retângulo 17"/>
          <p:cNvSpPr/>
          <p:nvPr/>
        </p:nvSpPr>
        <p:spPr bwMode="auto">
          <a:xfrm>
            <a:off x="0" y="0"/>
            <a:ext cx="9144000" cy="908720"/>
          </a:xfrm>
          <a:prstGeom prst="rect">
            <a:avLst/>
          </a:prstGeom>
          <a:solidFill>
            <a:srgbClr val="4A4B4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26" name="Título 27"/>
          <p:cNvSpPr>
            <a:spLocks noGrp="1"/>
          </p:cNvSpPr>
          <p:nvPr>
            <p:ph type="title"/>
          </p:nvPr>
        </p:nvSpPr>
        <p:spPr>
          <a:xfrm>
            <a:off x="251520" y="-25809"/>
            <a:ext cx="8805664" cy="980248"/>
          </a:xfrm>
        </p:spPr>
        <p:txBody>
          <a:bodyPr/>
          <a:lstStyle/>
          <a:p>
            <a:pPr algn="r"/>
            <a:r>
              <a:rPr lang="pt-BR" sz="3200" cap="small" dirty="0">
                <a:solidFill>
                  <a:schemeClr val="bg1"/>
                </a:solidFill>
                <a:latin typeface="Calibri" panose="020F0502020204030204" pitchFamily="34" charset="0"/>
              </a:rPr>
              <a:t>Brazil - Parental </a:t>
            </a:r>
            <a:r>
              <a:rPr lang="pt-BR" sz="3200" cap="small" dirty="0" err="1">
                <a:solidFill>
                  <a:schemeClr val="bg1"/>
                </a:solidFill>
                <a:latin typeface="Calibri" panose="020F0502020204030204" pitchFamily="34" charset="0"/>
              </a:rPr>
              <a:t>Liability</a:t>
            </a:r>
            <a:endParaRPr lang="pt-BR" sz="3200" cap="small" dirty="0">
              <a:solidFill>
                <a:schemeClr val="bg1"/>
              </a:solidFill>
              <a:latin typeface="Calibri" panose="020F0502020204030204" pitchFamily="34" charset="0"/>
            </a:endParaRPr>
          </a:p>
        </p:txBody>
      </p:sp>
      <p:pic>
        <p:nvPicPr>
          <p:cNvPr id="7" name="Imagem 6"/>
          <p:cNvPicPr>
            <a:picLocks noChangeAspect="1"/>
          </p:cNvPicPr>
          <p:nvPr/>
        </p:nvPicPr>
        <p:blipFill>
          <a:blip r:embed="rId3"/>
          <a:stretch>
            <a:fillRect/>
          </a:stretch>
        </p:blipFill>
        <p:spPr>
          <a:xfrm>
            <a:off x="6237641" y="5811542"/>
            <a:ext cx="2620535" cy="713802"/>
          </a:xfrm>
          <a:prstGeom prst="rect">
            <a:avLst/>
          </a:prstGeom>
        </p:spPr>
      </p:pic>
      <p:sp>
        <p:nvSpPr>
          <p:cNvPr id="9" name="Retângulo 8"/>
          <p:cNvSpPr/>
          <p:nvPr/>
        </p:nvSpPr>
        <p:spPr>
          <a:xfrm>
            <a:off x="251520" y="1255107"/>
            <a:ext cx="8640960" cy="4478149"/>
          </a:xfrm>
          <a:prstGeom prst="rect">
            <a:avLst/>
          </a:prstGeom>
        </p:spPr>
        <p:txBody>
          <a:bodyPr wrap="square">
            <a:spAutoFit/>
          </a:bodyPr>
          <a:lstStyle/>
          <a:p>
            <a:pPr marL="800100" lvl="1" indent="-342900" algn="just">
              <a:spcBef>
                <a:spcPts val="600"/>
              </a:spcBef>
              <a:spcAft>
                <a:spcPts val="1200"/>
              </a:spcAft>
              <a:buClr>
                <a:srgbClr val="4EDEEA"/>
              </a:buClr>
              <a:buSzPct val="100000"/>
              <a:buFont typeface="Wingdings" panose="05000000000000000000" pitchFamily="2" charset="2"/>
              <a:buChar char="ü"/>
              <a:tabLst>
                <a:tab pos="384810" algn="l"/>
                <a:tab pos="540385" algn="l"/>
              </a:tabLst>
            </a:pPr>
            <a:r>
              <a:rPr lang="en-US" sz="2000" dirty="0">
                <a:latin typeface="Calibri" panose="020F0502020204030204" pitchFamily="34" charset="0"/>
              </a:rPr>
              <a:t>In theory, </a:t>
            </a:r>
            <a:r>
              <a:rPr lang="en-US" sz="2000" b="1" dirty="0">
                <a:latin typeface="Calibri" panose="020F0502020204030204" pitchFamily="34" charset="0"/>
              </a:rPr>
              <a:t>there is parental liability in Brazil</a:t>
            </a:r>
            <a:r>
              <a:rPr lang="en-US" sz="2000" dirty="0">
                <a:latin typeface="Calibri" panose="020F0502020204030204" pitchFamily="34" charset="0"/>
              </a:rPr>
              <a:t>, but in practice CADE tends to read such provision restrictively.</a:t>
            </a:r>
          </a:p>
          <a:p>
            <a:pPr marL="1257300" lvl="2" indent="-342900" algn="just">
              <a:spcBef>
                <a:spcPts val="600"/>
              </a:spcBef>
              <a:spcAft>
                <a:spcPts val="1200"/>
              </a:spcAft>
              <a:buClr>
                <a:srgbClr val="4EDEEA"/>
              </a:buClr>
              <a:buSzPct val="100000"/>
              <a:buFont typeface="Wingdings" panose="05000000000000000000" pitchFamily="2" charset="2"/>
              <a:buChar char="ü"/>
              <a:tabLst>
                <a:tab pos="384810" algn="l"/>
                <a:tab pos="540385" algn="l"/>
              </a:tabLst>
            </a:pPr>
            <a:r>
              <a:rPr lang="en-US" sz="2000" b="1" dirty="0">
                <a:latin typeface="Calibri" panose="020F0502020204030204" pitchFamily="34" charset="0"/>
                <a:ea typeface="MS PGothic"/>
                <a:cs typeface="MS PGothic"/>
              </a:rPr>
              <a:t>Opening of the administrative procedure</a:t>
            </a:r>
            <a:r>
              <a:rPr lang="en-US" sz="2000" dirty="0">
                <a:latin typeface="Calibri" panose="020F0502020204030204" pitchFamily="34" charset="0"/>
                <a:ea typeface="MS PGothic"/>
                <a:cs typeface="MS PGothic"/>
              </a:rPr>
              <a:t>: (a) companies of the same economic group might be included if there is evidence (mere indicia would suffice) that such companies could also be involved in the infringement, (b) lower standard of proof to include as a defendant.</a:t>
            </a:r>
          </a:p>
          <a:p>
            <a:pPr marL="1257300" lvl="2" indent="-342900" algn="just">
              <a:spcBef>
                <a:spcPts val="600"/>
              </a:spcBef>
              <a:spcAft>
                <a:spcPts val="1200"/>
              </a:spcAft>
              <a:buClr>
                <a:srgbClr val="4EDEEA"/>
              </a:buClr>
              <a:buSzPct val="100000"/>
              <a:buFont typeface="Wingdings" panose="05000000000000000000" pitchFamily="2" charset="2"/>
              <a:buChar char="ü"/>
              <a:tabLst>
                <a:tab pos="384810" algn="l"/>
                <a:tab pos="540385" algn="l"/>
              </a:tabLst>
            </a:pPr>
            <a:r>
              <a:rPr lang="en-US" sz="2000" b="1" dirty="0">
                <a:latin typeface="Calibri" panose="020F0502020204030204" pitchFamily="34" charset="0"/>
                <a:ea typeface="MS PGothic"/>
                <a:cs typeface="MS PGothic"/>
              </a:rPr>
              <a:t>Judgement on the merits</a:t>
            </a:r>
            <a:r>
              <a:rPr lang="en-US" sz="2000" dirty="0">
                <a:latin typeface="Calibri" panose="020F0502020204030204" pitchFamily="34" charset="0"/>
                <a:ea typeface="MS PGothic"/>
                <a:cs typeface="MS PGothic"/>
              </a:rPr>
              <a:t>: (a) no fine unless the company itself was directly involved in the infringement, (b) sanctioning based on Criminal Law principles (individualization of the conduct), (c) higher standard of proof for a conviction, (d) joint liability for the payment of fines.</a:t>
            </a:r>
            <a:endParaRPr lang="en-US" sz="2000" dirty="0">
              <a:latin typeface="Calibri" panose="020F0502020204030204" pitchFamily="34" charset="0"/>
            </a:endParaRPr>
          </a:p>
          <a:p>
            <a:pPr marL="800100" lvl="1" indent="-342900" algn="just">
              <a:spcBef>
                <a:spcPts val="600"/>
              </a:spcBef>
              <a:spcAft>
                <a:spcPts val="1200"/>
              </a:spcAft>
              <a:buClr>
                <a:srgbClr val="4EDEEA"/>
              </a:buClr>
              <a:buSzPct val="100000"/>
              <a:buFont typeface="Wingdings" panose="05000000000000000000" pitchFamily="2" charset="2"/>
              <a:buChar char="ü"/>
              <a:tabLst>
                <a:tab pos="384810" algn="l"/>
                <a:tab pos="540385" algn="l"/>
              </a:tabLst>
            </a:pPr>
            <a:r>
              <a:rPr lang="pt-BR" sz="2000" dirty="0" err="1">
                <a:latin typeface="Calibri" panose="020F0502020204030204" pitchFamily="34" charset="0"/>
                <a:ea typeface="MS PGothic"/>
                <a:cs typeface="Helvetica" pitchFamily="34" charset="0"/>
              </a:rPr>
              <a:t>Liability</a:t>
            </a:r>
            <a:r>
              <a:rPr lang="pt-BR" sz="2000" dirty="0">
                <a:latin typeface="Calibri" panose="020F0502020204030204" pitchFamily="34" charset="0"/>
                <a:ea typeface="MS PGothic"/>
                <a:cs typeface="Helvetica" pitchFamily="34" charset="0"/>
              </a:rPr>
              <a:t> for </a:t>
            </a:r>
            <a:r>
              <a:rPr lang="pt-BR" sz="2000" dirty="0" err="1">
                <a:latin typeface="Calibri" panose="020F0502020204030204" pitchFamily="34" charset="0"/>
                <a:ea typeface="MS PGothic"/>
                <a:cs typeface="Helvetica" pitchFamily="34" charset="0"/>
              </a:rPr>
              <a:t>the</a:t>
            </a:r>
            <a:r>
              <a:rPr lang="pt-BR" sz="2000" dirty="0">
                <a:latin typeface="Calibri" panose="020F0502020204030204" pitchFamily="34" charset="0"/>
                <a:ea typeface="MS PGothic"/>
                <a:cs typeface="Helvetica" pitchFamily="34" charset="0"/>
              </a:rPr>
              <a:t> </a:t>
            </a:r>
            <a:r>
              <a:rPr lang="pt-BR" sz="2000" dirty="0" err="1">
                <a:latin typeface="Calibri" panose="020F0502020204030204" pitchFamily="34" charset="0"/>
                <a:ea typeface="MS PGothic"/>
                <a:cs typeface="Helvetica" pitchFamily="34" charset="0"/>
              </a:rPr>
              <a:t>conduct</a:t>
            </a:r>
            <a:r>
              <a:rPr lang="pt-BR" sz="2000" dirty="0">
                <a:latin typeface="Calibri" panose="020F0502020204030204" pitchFamily="34" charset="0"/>
                <a:ea typeface="MS PGothic"/>
                <a:cs typeface="Helvetica" pitchFamily="34" charset="0"/>
              </a:rPr>
              <a:t> ≠ </a:t>
            </a:r>
            <a:r>
              <a:rPr lang="pt-BR" sz="2000" dirty="0" err="1">
                <a:latin typeface="Calibri" panose="020F0502020204030204" pitchFamily="34" charset="0"/>
                <a:ea typeface="MS PGothic"/>
                <a:cs typeface="Helvetica" pitchFamily="34" charset="0"/>
              </a:rPr>
              <a:t>Liability</a:t>
            </a:r>
            <a:r>
              <a:rPr lang="pt-BR" sz="2000" dirty="0">
                <a:latin typeface="Calibri" panose="020F0502020204030204" pitchFamily="34" charset="0"/>
                <a:ea typeface="MS PGothic"/>
                <a:cs typeface="Helvetica" pitchFamily="34" charset="0"/>
              </a:rPr>
              <a:t> for </a:t>
            </a:r>
            <a:r>
              <a:rPr lang="pt-BR" sz="2000" dirty="0" err="1">
                <a:latin typeface="Calibri" panose="020F0502020204030204" pitchFamily="34" charset="0"/>
                <a:ea typeface="MS PGothic"/>
                <a:cs typeface="Helvetica" pitchFamily="34" charset="0"/>
              </a:rPr>
              <a:t>the</a:t>
            </a:r>
            <a:r>
              <a:rPr lang="pt-BR" sz="2000" dirty="0">
                <a:latin typeface="Calibri" panose="020F0502020204030204" pitchFamily="34" charset="0"/>
                <a:ea typeface="MS PGothic"/>
                <a:cs typeface="Helvetica" pitchFamily="34" charset="0"/>
              </a:rPr>
              <a:t> </a:t>
            </a:r>
            <a:r>
              <a:rPr lang="pt-BR" sz="2000" dirty="0" err="1">
                <a:latin typeface="Calibri" panose="020F0502020204030204" pitchFamily="34" charset="0"/>
                <a:ea typeface="MS PGothic"/>
                <a:cs typeface="Helvetica" pitchFamily="34" charset="0"/>
              </a:rPr>
              <a:t>payment</a:t>
            </a:r>
            <a:r>
              <a:rPr lang="pt-BR" sz="2000" dirty="0">
                <a:latin typeface="Calibri" panose="020F0502020204030204" pitchFamily="34" charset="0"/>
                <a:ea typeface="MS PGothic"/>
                <a:cs typeface="Helvetica" pitchFamily="34" charset="0"/>
              </a:rPr>
              <a:t> </a:t>
            </a:r>
            <a:r>
              <a:rPr lang="pt-BR" sz="2000" dirty="0" err="1">
                <a:latin typeface="Calibri" panose="020F0502020204030204" pitchFamily="34" charset="0"/>
                <a:ea typeface="MS PGothic"/>
                <a:cs typeface="Helvetica" pitchFamily="34" charset="0"/>
              </a:rPr>
              <a:t>of</a:t>
            </a:r>
            <a:r>
              <a:rPr lang="pt-BR" sz="2000" dirty="0">
                <a:latin typeface="Calibri" panose="020F0502020204030204" pitchFamily="34" charset="0"/>
                <a:ea typeface="MS PGothic"/>
                <a:cs typeface="Helvetica" pitchFamily="34" charset="0"/>
              </a:rPr>
              <a:t> fines? </a:t>
            </a:r>
            <a:endParaRPr lang="en-US" sz="2000" dirty="0">
              <a:latin typeface="Calibri" panose="020F0502020204030204" pitchFamily="34" charset="0"/>
            </a:endParaRPr>
          </a:p>
        </p:txBody>
      </p:sp>
    </p:spTree>
    <p:extLst>
      <p:ext uri="{BB962C8B-B14F-4D97-AF65-F5344CB8AC3E}">
        <p14:creationId xmlns:p14="http://schemas.microsoft.com/office/powerpoint/2010/main" val="3062183601"/>
      </p:ext>
    </p:extLst>
  </p:cSld>
  <p:clrMapOvr>
    <a:masterClrMapping/>
  </p:clrMapOvr>
  <p:transition spd="slow">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ângulo 16"/>
          <p:cNvSpPr/>
          <p:nvPr/>
        </p:nvSpPr>
        <p:spPr bwMode="auto">
          <a:xfrm flipV="1">
            <a:off x="0" y="908720"/>
            <a:ext cx="9180512" cy="45719"/>
          </a:xfrm>
          <a:prstGeom prst="rect">
            <a:avLst/>
          </a:prstGeom>
          <a:solidFill>
            <a:srgbClr val="36C3D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18" name="Retângulo 17"/>
          <p:cNvSpPr/>
          <p:nvPr/>
        </p:nvSpPr>
        <p:spPr bwMode="auto">
          <a:xfrm>
            <a:off x="0" y="0"/>
            <a:ext cx="9144000" cy="908720"/>
          </a:xfrm>
          <a:prstGeom prst="rect">
            <a:avLst/>
          </a:prstGeom>
          <a:solidFill>
            <a:srgbClr val="4A4B4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26" name="Título 27"/>
          <p:cNvSpPr>
            <a:spLocks noGrp="1"/>
          </p:cNvSpPr>
          <p:nvPr>
            <p:ph type="title"/>
          </p:nvPr>
        </p:nvSpPr>
        <p:spPr>
          <a:xfrm>
            <a:off x="251520" y="-25809"/>
            <a:ext cx="8805664" cy="980248"/>
          </a:xfrm>
        </p:spPr>
        <p:txBody>
          <a:bodyPr/>
          <a:lstStyle/>
          <a:p>
            <a:pPr algn="r"/>
            <a:r>
              <a:rPr lang="pt-BR" sz="3200" cap="small" dirty="0">
                <a:solidFill>
                  <a:schemeClr val="bg1"/>
                </a:solidFill>
                <a:latin typeface="Calibri" panose="020F0502020204030204" pitchFamily="34" charset="0"/>
              </a:rPr>
              <a:t>Brazil - Parental </a:t>
            </a:r>
            <a:r>
              <a:rPr lang="pt-BR" sz="3200" cap="small" dirty="0" err="1">
                <a:solidFill>
                  <a:schemeClr val="bg1"/>
                </a:solidFill>
                <a:latin typeface="Calibri" panose="020F0502020204030204" pitchFamily="34" charset="0"/>
              </a:rPr>
              <a:t>Liability</a:t>
            </a:r>
            <a:endParaRPr lang="pt-BR" sz="3200" cap="small" dirty="0">
              <a:solidFill>
                <a:schemeClr val="bg1"/>
              </a:solidFill>
              <a:latin typeface="Calibri" panose="020F0502020204030204" pitchFamily="34" charset="0"/>
            </a:endParaRPr>
          </a:p>
        </p:txBody>
      </p:sp>
      <p:pic>
        <p:nvPicPr>
          <p:cNvPr id="7" name="Imagem 6"/>
          <p:cNvPicPr>
            <a:picLocks noChangeAspect="1"/>
          </p:cNvPicPr>
          <p:nvPr/>
        </p:nvPicPr>
        <p:blipFill>
          <a:blip r:embed="rId3"/>
          <a:stretch>
            <a:fillRect/>
          </a:stretch>
        </p:blipFill>
        <p:spPr>
          <a:xfrm>
            <a:off x="6237641" y="5811542"/>
            <a:ext cx="2620535" cy="713802"/>
          </a:xfrm>
          <a:prstGeom prst="rect">
            <a:avLst/>
          </a:prstGeom>
        </p:spPr>
      </p:pic>
      <p:sp>
        <p:nvSpPr>
          <p:cNvPr id="10" name="Retângulo 9"/>
          <p:cNvSpPr/>
          <p:nvPr/>
        </p:nvSpPr>
        <p:spPr>
          <a:xfrm>
            <a:off x="395536" y="1006431"/>
            <a:ext cx="7992888" cy="5290679"/>
          </a:xfrm>
          <a:prstGeom prst="rect">
            <a:avLst/>
          </a:prstGeom>
        </p:spPr>
        <p:txBody>
          <a:bodyPr wrap="square">
            <a:spAutoFit/>
          </a:bodyPr>
          <a:lstStyle/>
          <a:p>
            <a:pPr marL="566738" indent="-342900" algn="just">
              <a:lnSpc>
                <a:spcPct val="107000"/>
              </a:lnSpc>
              <a:buClr>
                <a:srgbClr val="36C3D7"/>
              </a:buClr>
              <a:buFont typeface="Wingdings" panose="05000000000000000000" pitchFamily="2" charset="2"/>
              <a:buChar char="ü"/>
              <a:tabLst>
                <a:tab pos="261938" algn="l"/>
              </a:tabLst>
              <a:defRPr/>
            </a:pPr>
            <a:r>
              <a:rPr lang="en-US" sz="2000" dirty="0">
                <a:latin typeface="Calibri" panose="020F0502020204030204" pitchFamily="34" charset="0"/>
                <a:ea typeface="MS PGothic"/>
                <a:cs typeface="MS PGothic"/>
              </a:rPr>
              <a:t>Case law:</a:t>
            </a:r>
          </a:p>
          <a:p>
            <a:pPr marL="1023938" lvl="1" indent="-342900" algn="just">
              <a:lnSpc>
                <a:spcPct val="107000"/>
              </a:lnSpc>
              <a:buClr>
                <a:srgbClr val="36C3D7"/>
              </a:buClr>
              <a:buFont typeface="Wingdings" panose="05000000000000000000" pitchFamily="2" charset="2"/>
              <a:buChar char="ü"/>
              <a:tabLst>
                <a:tab pos="261938" algn="l"/>
              </a:tabLst>
              <a:defRPr/>
            </a:pPr>
            <a:r>
              <a:rPr lang="en-US" sz="2000" dirty="0">
                <a:latin typeface="Calibri" panose="020F0502020204030204" pitchFamily="34" charset="0"/>
                <a:ea typeface="MS PGothic"/>
                <a:cs typeface="MS PGothic"/>
              </a:rPr>
              <a:t>Case n. 08012.004599/1999-18 (“Vitamins cartel”)</a:t>
            </a:r>
          </a:p>
          <a:p>
            <a:pPr marL="1200150" lvl="2" indent="-285750" algn="just" eaLnBrk="0" hangingPunct="0">
              <a:spcBef>
                <a:spcPts val="600"/>
              </a:spcBef>
              <a:buClr>
                <a:srgbClr val="36C3D7"/>
              </a:buClr>
              <a:buFont typeface="Arial" panose="020B0604020202020204" pitchFamily="34" charset="0"/>
              <a:buChar char="•"/>
            </a:pPr>
            <a:r>
              <a:rPr lang="en-US" sz="2000" dirty="0">
                <a:latin typeface="Calibri" panose="020F0502020204030204" pitchFamily="34" charset="0"/>
                <a:ea typeface="MS PGothic"/>
                <a:cs typeface="MS PGothic"/>
              </a:rPr>
              <a:t>Both parent company and subsidiary were investigated;</a:t>
            </a:r>
          </a:p>
          <a:p>
            <a:pPr marL="1200150" lvl="2" indent="-285750" algn="just" eaLnBrk="0" hangingPunct="0">
              <a:spcBef>
                <a:spcPts val="600"/>
              </a:spcBef>
              <a:buClr>
                <a:srgbClr val="36C3D7"/>
              </a:buClr>
              <a:buFont typeface="Arial" panose="020B0604020202020204" pitchFamily="34" charset="0"/>
              <a:buChar char="•"/>
            </a:pPr>
            <a:r>
              <a:rPr lang="en-US" sz="2000" dirty="0">
                <a:latin typeface="Calibri" panose="020F0502020204030204" pitchFamily="34" charset="0"/>
                <a:ea typeface="MS PGothic"/>
                <a:cs typeface="MS PGothic"/>
              </a:rPr>
              <a:t>Only the parent company was considered directly responsible for the infringement, since there was lack of evidence involving the subsidiary;</a:t>
            </a:r>
          </a:p>
          <a:p>
            <a:pPr marL="1200150" lvl="2" indent="-285750" algn="just" eaLnBrk="0" hangingPunct="0">
              <a:spcBef>
                <a:spcPts val="600"/>
              </a:spcBef>
              <a:buClr>
                <a:srgbClr val="36C3D7"/>
              </a:buClr>
              <a:buFont typeface="Arial" panose="020B0604020202020204" pitchFamily="34" charset="0"/>
              <a:buChar char="•"/>
            </a:pPr>
            <a:r>
              <a:rPr lang="pt-BR" sz="2000" i="1" dirty="0">
                <a:latin typeface="Calibri" panose="020F0502020204030204" pitchFamily="34" charset="0"/>
                <a:ea typeface="MS PGothic"/>
                <a:cs typeface="MS PGothic"/>
              </a:rPr>
              <a:t>“(...) </a:t>
            </a:r>
            <a:r>
              <a:rPr lang="en-US" sz="2000" i="1" dirty="0">
                <a:latin typeface="Calibri" panose="020F0502020204030204" pitchFamily="34" charset="0"/>
                <a:ea typeface="MS PGothic"/>
                <a:cs typeface="MS PGothic"/>
              </a:rPr>
              <a:t>although I share the understanding that one cannot exclude a priori their responsibility </a:t>
            </a:r>
            <a:r>
              <a:rPr lang="en-US" sz="2000" dirty="0">
                <a:solidFill>
                  <a:srgbClr val="FF0000"/>
                </a:solidFill>
                <a:latin typeface="Calibri" panose="020F0502020204030204" pitchFamily="34" charset="0"/>
                <a:ea typeface="MS PGothic"/>
                <a:cs typeface="MS PGothic"/>
              </a:rPr>
              <a:t>[Brazilian subsidiaries]</a:t>
            </a:r>
            <a:r>
              <a:rPr lang="en-US" sz="2000" dirty="0">
                <a:latin typeface="Calibri" panose="020F0502020204030204" pitchFamily="34" charset="0"/>
                <a:ea typeface="MS PGothic"/>
                <a:cs typeface="MS PGothic"/>
              </a:rPr>
              <a:t> </a:t>
            </a:r>
            <a:r>
              <a:rPr lang="en-US" sz="2000" i="1" dirty="0">
                <a:latin typeface="Calibri" panose="020F0502020204030204" pitchFamily="34" charset="0"/>
                <a:ea typeface="MS PGothic"/>
                <a:cs typeface="MS PGothic"/>
              </a:rPr>
              <a:t>for the simple fact that the cartel was started abroad, </a:t>
            </a:r>
            <a:r>
              <a:rPr lang="en-US" sz="2000" b="1" i="1" u="sng" dirty="0">
                <a:latin typeface="Calibri" panose="020F0502020204030204" pitchFamily="34" charset="0"/>
                <a:ea typeface="MS PGothic"/>
                <a:cs typeface="MS PGothic"/>
              </a:rPr>
              <a:t>I understand that there is insufficient evidence to justify its conviction</a:t>
            </a:r>
            <a:r>
              <a:rPr lang="en-US" sz="2000" i="1" dirty="0">
                <a:latin typeface="Calibri" panose="020F0502020204030204" pitchFamily="34" charset="0"/>
                <a:ea typeface="MS PGothic"/>
                <a:cs typeface="MS PGothic"/>
              </a:rPr>
              <a:t>, which is why I dismiss the application ex officio, </a:t>
            </a:r>
            <a:r>
              <a:rPr lang="en-US" sz="2000" b="1" i="1" dirty="0">
                <a:latin typeface="Calibri" panose="020F0502020204030204" pitchFamily="34" charset="0"/>
                <a:ea typeface="MS PGothic"/>
                <a:cs typeface="MS PGothic"/>
              </a:rPr>
              <a:t>thus dismissing the proceedings concerning national legal entities and natural persons</a:t>
            </a:r>
            <a:r>
              <a:rPr lang="en-US" sz="2000" i="1" dirty="0">
                <a:latin typeface="Calibri" panose="020F0502020204030204" pitchFamily="34" charset="0"/>
                <a:ea typeface="MS PGothic"/>
                <a:cs typeface="MS PGothic"/>
              </a:rPr>
              <a:t>.</a:t>
            </a:r>
            <a:r>
              <a:rPr lang="pt-BR" sz="2000" i="1" dirty="0">
                <a:latin typeface="Calibri" panose="020F0502020204030204" pitchFamily="34" charset="0"/>
                <a:ea typeface="MS PGothic"/>
                <a:cs typeface="MS PGothic"/>
              </a:rPr>
              <a:t>”; </a:t>
            </a:r>
            <a:r>
              <a:rPr lang="pt-BR" sz="2000" dirty="0" err="1">
                <a:latin typeface="Calibri" panose="020F0502020204030204" pitchFamily="34" charset="0"/>
                <a:ea typeface="MS PGothic"/>
                <a:cs typeface="MS PGothic"/>
              </a:rPr>
              <a:t>conviction</a:t>
            </a:r>
            <a:r>
              <a:rPr lang="pt-BR" sz="2000" dirty="0">
                <a:latin typeface="Calibri" panose="020F0502020204030204" pitchFamily="34" charset="0"/>
                <a:ea typeface="MS PGothic"/>
                <a:cs typeface="MS PGothic"/>
              </a:rPr>
              <a:t> </a:t>
            </a:r>
            <a:r>
              <a:rPr lang="pt-BR" sz="2000" dirty="0" err="1">
                <a:latin typeface="Calibri" panose="020F0502020204030204" pitchFamily="34" charset="0"/>
                <a:ea typeface="MS PGothic"/>
                <a:cs typeface="MS PGothic"/>
              </a:rPr>
              <a:t>of</a:t>
            </a:r>
            <a:r>
              <a:rPr lang="pt-BR" sz="2000" dirty="0">
                <a:latin typeface="Calibri" panose="020F0502020204030204" pitchFamily="34" charset="0"/>
                <a:ea typeface="MS PGothic"/>
                <a:cs typeface="MS PGothic"/>
              </a:rPr>
              <a:t> </a:t>
            </a:r>
            <a:r>
              <a:rPr lang="de-DE" sz="2000" dirty="0">
                <a:latin typeface="Calibri" panose="020F0502020204030204" pitchFamily="34" charset="0"/>
                <a:ea typeface="MS PGothic"/>
                <a:cs typeface="MS PGothic"/>
              </a:rPr>
              <a:t>F. Hoffman-La Roche Ltd., Basf Aktiengesellschaft, and Aventis Animal Nutrition</a:t>
            </a:r>
            <a:r>
              <a:rPr lang="pt-BR" sz="2000" dirty="0">
                <a:latin typeface="Calibri" panose="020F0502020204030204" pitchFamily="34" charset="0"/>
                <a:ea typeface="MS PGothic"/>
                <a:cs typeface="MS PGothic"/>
              </a:rPr>
              <a:t> (CADE, </a:t>
            </a:r>
            <a:r>
              <a:rPr lang="pt-BR" sz="2000" dirty="0" err="1">
                <a:latin typeface="Calibri" panose="020F0502020204030204" pitchFamily="34" charset="0"/>
                <a:ea typeface="MS PGothic"/>
                <a:cs typeface="MS PGothic"/>
              </a:rPr>
              <a:t>Vitamins</a:t>
            </a:r>
            <a:r>
              <a:rPr lang="pt-BR" sz="2000" dirty="0">
                <a:latin typeface="Calibri" panose="020F0502020204030204" pitchFamily="34" charset="0"/>
                <a:ea typeface="MS PGothic"/>
                <a:cs typeface="MS PGothic"/>
              </a:rPr>
              <a:t> Cartel, Vote </a:t>
            </a:r>
            <a:r>
              <a:rPr lang="pt-BR" sz="2000" dirty="0" err="1">
                <a:latin typeface="Calibri" panose="020F0502020204030204" pitchFamily="34" charset="0"/>
                <a:ea typeface="MS PGothic"/>
                <a:cs typeface="MS PGothic"/>
              </a:rPr>
              <a:t>of</a:t>
            </a:r>
            <a:r>
              <a:rPr lang="pt-BR" sz="2000" dirty="0">
                <a:latin typeface="Calibri" panose="020F0502020204030204" pitchFamily="34" charset="0"/>
                <a:ea typeface="MS PGothic"/>
                <a:cs typeface="MS PGothic"/>
              </a:rPr>
              <a:t> </a:t>
            </a:r>
            <a:r>
              <a:rPr lang="pt-BR" sz="2000" dirty="0" err="1">
                <a:latin typeface="Calibri" panose="020F0502020204030204" pitchFamily="34" charset="0"/>
                <a:ea typeface="MS PGothic"/>
                <a:cs typeface="MS PGothic"/>
              </a:rPr>
              <a:t>Reporting</a:t>
            </a:r>
            <a:r>
              <a:rPr lang="pt-BR" sz="2000" dirty="0">
                <a:latin typeface="Calibri" panose="020F0502020204030204" pitchFamily="34" charset="0"/>
                <a:ea typeface="MS PGothic"/>
                <a:cs typeface="MS PGothic"/>
              </a:rPr>
              <a:t> </a:t>
            </a:r>
            <a:r>
              <a:rPr lang="pt-BR" sz="2000" dirty="0" err="1">
                <a:latin typeface="Calibri" panose="020F0502020204030204" pitchFamily="34" charset="0"/>
                <a:ea typeface="MS PGothic"/>
                <a:cs typeface="MS PGothic"/>
              </a:rPr>
              <a:t>Commissioner</a:t>
            </a:r>
            <a:r>
              <a:rPr lang="pt-BR" sz="2000" dirty="0">
                <a:latin typeface="Calibri" panose="020F0502020204030204" pitchFamily="34" charset="0"/>
                <a:ea typeface="MS PGothic"/>
                <a:cs typeface="MS PGothic"/>
              </a:rPr>
              <a:t> Ricardo Villas </a:t>
            </a:r>
            <a:r>
              <a:rPr lang="pt-BR" sz="2000" dirty="0" err="1">
                <a:latin typeface="Calibri" panose="020F0502020204030204" pitchFamily="34" charset="0"/>
                <a:ea typeface="MS PGothic"/>
                <a:cs typeface="MS PGothic"/>
              </a:rPr>
              <a:t>Bôas</a:t>
            </a:r>
            <a:r>
              <a:rPr lang="pt-BR" sz="2000" dirty="0">
                <a:latin typeface="Calibri" panose="020F0502020204030204" pitchFamily="34" charset="0"/>
                <a:ea typeface="MS PGothic"/>
                <a:cs typeface="MS PGothic"/>
              </a:rPr>
              <a:t> </a:t>
            </a:r>
            <a:r>
              <a:rPr lang="pt-BR" sz="2000" dirty="0" err="1">
                <a:latin typeface="Calibri" panose="020F0502020204030204" pitchFamily="34" charset="0"/>
                <a:ea typeface="MS PGothic"/>
                <a:cs typeface="MS PGothic"/>
              </a:rPr>
              <a:t>Cueva</a:t>
            </a:r>
            <a:r>
              <a:rPr lang="pt-BR" sz="2000" dirty="0">
                <a:latin typeface="Calibri" panose="020F0502020204030204" pitchFamily="34" charset="0"/>
                <a:ea typeface="MS PGothic"/>
                <a:cs typeface="MS PGothic"/>
              </a:rPr>
              <a:t>, item 5)</a:t>
            </a:r>
            <a:endParaRPr lang="en-US" sz="2000" dirty="0">
              <a:latin typeface="Calibri" panose="020F0502020204030204" pitchFamily="34" charset="0"/>
              <a:ea typeface="MS PGothic"/>
              <a:cs typeface="MS PGothic"/>
            </a:endParaRPr>
          </a:p>
        </p:txBody>
      </p:sp>
    </p:spTree>
    <p:extLst>
      <p:ext uri="{BB962C8B-B14F-4D97-AF65-F5344CB8AC3E}">
        <p14:creationId xmlns:p14="http://schemas.microsoft.com/office/powerpoint/2010/main" val="211387659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ângulo 16"/>
          <p:cNvSpPr/>
          <p:nvPr/>
        </p:nvSpPr>
        <p:spPr bwMode="auto">
          <a:xfrm flipV="1">
            <a:off x="0" y="908720"/>
            <a:ext cx="9180512" cy="45719"/>
          </a:xfrm>
          <a:prstGeom prst="rect">
            <a:avLst/>
          </a:prstGeom>
          <a:solidFill>
            <a:srgbClr val="36C3D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18" name="Retângulo 17"/>
          <p:cNvSpPr/>
          <p:nvPr/>
        </p:nvSpPr>
        <p:spPr bwMode="auto">
          <a:xfrm>
            <a:off x="0" y="0"/>
            <a:ext cx="9144000" cy="908720"/>
          </a:xfrm>
          <a:prstGeom prst="rect">
            <a:avLst/>
          </a:prstGeom>
          <a:solidFill>
            <a:srgbClr val="4A4B4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Calibri" panose="020F0502020204030204" pitchFamily="34" charset="0"/>
              <a:ea typeface="ＭＳ Ｐゴシック" pitchFamily="34" charset="-128"/>
            </a:endParaRPr>
          </a:p>
        </p:txBody>
      </p:sp>
      <p:sp>
        <p:nvSpPr>
          <p:cNvPr id="26" name="Título 27"/>
          <p:cNvSpPr>
            <a:spLocks noGrp="1"/>
          </p:cNvSpPr>
          <p:nvPr>
            <p:ph type="title"/>
          </p:nvPr>
        </p:nvSpPr>
        <p:spPr>
          <a:xfrm>
            <a:off x="251520" y="-25809"/>
            <a:ext cx="8805664" cy="980248"/>
          </a:xfrm>
        </p:spPr>
        <p:txBody>
          <a:bodyPr/>
          <a:lstStyle/>
          <a:p>
            <a:pPr algn="r"/>
            <a:r>
              <a:rPr lang="pt-BR" sz="3200" cap="small" dirty="0">
                <a:solidFill>
                  <a:schemeClr val="bg1"/>
                </a:solidFill>
                <a:latin typeface="Calibri" panose="020F0502020204030204" pitchFamily="34" charset="0"/>
              </a:rPr>
              <a:t>Brazil - Parental </a:t>
            </a:r>
            <a:r>
              <a:rPr lang="pt-BR" sz="3200" cap="small" dirty="0" err="1">
                <a:solidFill>
                  <a:schemeClr val="bg1"/>
                </a:solidFill>
                <a:latin typeface="Calibri" panose="020F0502020204030204" pitchFamily="34" charset="0"/>
              </a:rPr>
              <a:t>Liability</a:t>
            </a:r>
            <a:endParaRPr lang="pt-BR" sz="3200" cap="small" dirty="0">
              <a:solidFill>
                <a:schemeClr val="bg1"/>
              </a:solidFill>
              <a:latin typeface="Calibri" panose="020F0502020204030204" pitchFamily="34" charset="0"/>
            </a:endParaRPr>
          </a:p>
        </p:txBody>
      </p:sp>
      <p:pic>
        <p:nvPicPr>
          <p:cNvPr id="7" name="Imagem 6"/>
          <p:cNvPicPr>
            <a:picLocks noChangeAspect="1"/>
          </p:cNvPicPr>
          <p:nvPr/>
        </p:nvPicPr>
        <p:blipFill>
          <a:blip r:embed="rId3"/>
          <a:stretch>
            <a:fillRect/>
          </a:stretch>
        </p:blipFill>
        <p:spPr>
          <a:xfrm>
            <a:off x="6237641" y="5811542"/>
            <a:ext cx="2620535" cy="713802"/>
          </a:xfrm>
          <a:prstGeom prst="rect">
            <a:avLst/>
          </a:prstGeom>
        </p:spPr>
      </p:pic>
      <p:sp>
        <p:nvSpPr>
          <p:cNvPr id="10" name="Retângulo 9"/>
          <p:cNvSpPr/>
          <p:nvPr/>
        </p:nvSpPr>
        <p:spPr>
          <a:xfrm>
            <a:off x="395536" y="1006431"/>
            <a:ext cx="7992888" cy="5290294"/>
          </a:xfrm>
          <a:prstGeom prst="rect">
            <a:avLst/>
          </a:prstGeom>
        </p:spPr>
        <p:txBody>
          <a:bodyPr wrap="square">
            <a:spAutoFit/>
          </a:bodyPr>
          <a:lstStyle/>
          <a:p>
            <a:pPr marL="1023938" lvl="1" indent="-342900" algn="just">
              <a:lnSpc>
                <a:spcPct val="107000"/>
              </a:lnSpc>
              <a:buClr>
                <a:srgbClr val="36C3D7"/>
              </a:buClr>
              <a:buFont typeface="Wingdings" panose="05000000000000000000" pitchFamily="2" charset="2"/>
              <a:buChar char="ü"/>
              <a:tabLst>
                <a:tab pos="261938" algn="l"/>
              </a:tabLst>
              <a:defRPr/>
            </a:pPr>
            <a:r>
              <a:rPr lang="en-US" sz="2000" dirty="0">
                <a:latin typeface="Calibri" panose="020F0502020204030204" pitchFamily="34" charset="0"/>
                <a:ea typeface="MS PGothic"/>
                <a:cs typeface="MS PGothic"/>
              </a:rPr>
              <a:t>Case n. 08012.004702/2004-77 (“Peroxide cartel”)</a:t>
            </a:r>
          </a:p>
          <a:p>
            <a:pPr marL="1200150" lvl="2" indent="-285750" algn="just" eaLnBrk="0" hangingPunct="0">
              <a:spcBef>
                <a:spcPts val="600"/>
              </a:spcBef>
              <a:buClr>
                <a:srgbClr val="36C3D7"/>
              </a:buClr>
              <a:buFont typeface="Arial" panose="020B0604020202020204" pitchFamily="34" charset="0"/>
              <a:buChar char="•"/>
            </a:pPr>
            <a:r>
              <a:rPr lang="en-US" sz="2000" dirty="0">
                <a:latin typeface="Calibri" panose="020F0502020204030204" pitchFamily="34" charset="0"/>
                <a:ea typeface="MS PGothic"/>
                <a:cs typeface="Helvetica" pitchFamily="34" charset="0"/>
              </a:rPr>
              <a:t>Subsidiary was sanctioned, parent company was not;</a:t>
            </a:r>
          </a:p>
          <a:p>
            <a:pPr marL="1200150" lvl="2" indent="-285750" algn="just" eaLnBrk="0" hangingPunct="0">
              <a:spcBef>
                <a:spcPts val="600"/>
              </a:spcBef>
              <a:buClr>
                <a:srgbClr val="36C3D7"/>
              </a:buClr>
              <a:buFont typeface="Arial" panose="020B0604020202020204" pitchFamily="34" charset="0"/>
              <a:buChar char="•"/>
            </a:pPr>
            <a:r>
              <a:rPr lang="en-US" sz="2000" dirty="0">
                <a:latin typeface="Calibri" panose="020F0502020204030204" pitchFamily="34" charset="0"/>
                <a:ea typeface="MS PGothic"/>
                <a:cs typeface="Helvetica" pitchFamily="34" charset="0"/>
              </a:rPr>
              <a:t>Parent company was responsible for the payment of the fine imposed to its subsidiary.</a:t>
            </a:r>
          </a:p>
          <a:p>
            <a:pPr marL="1138238" lvl="2" algn="just">
              <a:lnSpc>
                <a:spcPct val="107000"/>
              </a:lnSpc>
              <a:buClr>
                <a:srgbClr val="36C3D7"/>
              </a:buClr>
              <a:tabLst>
                <a:tab pos="261938" algn="l"/>
              </a:tabLst>
              <a:defRPr/>
            </a:pPr>
            <a:r>
              <a:rPr lang="en-US" sz="1650" i="1" dirty="0">
                <a:latin typeface="Calibri" panose="020F0502020204030204" pitchFamily="34" charset="0"/>
                <a:ea typeface="MS PGothic"/>
                <a:cs typeface="MS PGothic"/>
              </a:rPr>
              <a:t>“</a:t>
            </a:r>
            <a:r>
              <a:rPr lang="en-US" sz="1650" b="1" i="1" u="sng" dirty="0">
                <a:latin typeface="Calibri" panose="020F0502020204030204" pitchFamily="34" charset="0"/>
                <a:ea typeface="MS PGothic"/>
                <a:cs typeface="MS PGothic"/>
              </a:rPr>
              <a:t>Companies belonging to the same Economic Group are considered joint and severally liable for a violation of the economic order practiced by at least one of them</a:t>
            </a:r>
            <a:r>
              <a:rPr lang="en-US" sz="1650" i="1" dirty="0">
                <a:latin typeface="Calibri" panose="020F0502020204030204" pitchFamily="34" charset="0"/>
                <a:ea typeface="MS PGothic"/>
                <a:cs typeface="MS PGothic"/>
              </a:rPr>
              <a:t>. (…) Solvay do Brasil Ltda. </a:t>
            </a:r>
            <a:r>
              <a:rPr lang="en-US" sz="1650" dirty="0">
                <a:solidFill>
                  <a:srgbClr val="FF0000"/>
                </a:solidFill>
                <a:latin typeface="Calibri" panose="020F0502020204030204" pitchFamily="34" charset="0"/>
                <a:ea typeface="MS PGothic"/>
                <a:cs typeface="MS PGothic"/>
              </a:rPr>
              <a:t>[parent]</a:t>
            </a:r>
            <a:r>
              <a:rPr lang="en-US" sz="1650" i="1" dirty="0">
                <a:latin typeface="Calibri" panose="020F0502020204030204" pitchFamily="34" charset="0"/>
                <a:ea typeface="MS PGothic"/>
                <a:cs typeface="MS PGothic"/>
              </a:rPr>
              <a:t>, in turn, shall be considered jointly and severally liable for the wrongdoing committed by </a:t>
            </a:r>
            <a:r>
              <a:rPr lang="en-US" sz="1650" i="1" dirty="0" err="1">
                <a:latin typeface="Calibri" panose="020F0502020204030204" pitchFamily="34" charset="0"/>
                <a:ea typeface="MS PGothic"/>
                <a:cs typeface="MS PGothic"/>
              </a:rPr>
              <a:t>Peróxidos</a:t>
            </a:r>
            <a:r>
              <a:rPr lang="en-US" sz="1650" i="1" dirty="0">
                <a:latin typeface="Calibri" panose="020F0502020204030204" pitchFamily="34" charset="0"/>
                <a:ea typeface="MS PGothic"/>
                <a:cs typeface="MS PGothic"/>
              </a:rPr>
              <a:t> do Brasil Ltda. </a:t>
            </a:r>
            <a:r>
              <a:rPr lang="en-US" sz="1650" dirty="0">
                <a:solidFill>
                  <a:srgbClr val="FF0000"/>
                </a:solidFill>
                <a:latin typeface="Calibri" panose="020F0502020204030204" pitchFamily="34" charset="0"/>
                <a:ea typeface="MS PGothic"/>
                <a:cs typeface="MS PGothic"/>
              </a:rPr>
              <a:t>[subsidiary] </a:t>
            </a:r>
            <a:r>
              <a:rPr lang="en-US" sz="1650" i="1" dirty="0">
                <a:latin typeface="Calibri" panose="020F0502020204030204" pitchFamily="34" charset="0"/>
                <a:ea typeface="MS PGothic"/>
                <a:cs typeface="MS PGothic"/>
              </a:rPr>
              <a:t>for belonging to the same Economic Group, as provided for in Article 17 of Law 8,884/94. (…) As for Solvay do Brasil Ltda., I have previously acknowledged that the participation in the cartel by the Solvay Group was mainly made by Peroxides do Brasil Ltda. Therefore, I cease to impose a fine against it. However, it was recognized the joint and several liability of the </a:t>
            </a:r>
            <a:r>
              <a:rPr lang="en-US" sz="1650" dirty="0">
                <a:solidFill>
                  <a:srgbClr val="FF0000"/>
                </a:solidFill>
                <a:latin typeface="Calibri" panose="020F0502020204030204" pitchFamily="34" charset="0"/>
                <a:ea typeface="MS PGothic"/>
                <a:cs typeface="MS PGothic"/>
              </a:rPr>
              <a:t>[parent]</a:t>
            </a:r>
            <a:r>
              <a:rPr lang="en-US" sz="1650" dirty="0">
                <a:latin typeface="Calibri" panose="020F0502020204030204" pitchFamily="34" charset="0"/>
                <a:ea typeface="MS PGothic"/>
                <a:cs typeface="MS PGothic"/>
              </a:rPr>
              <a:t> </a:t>
            </a:r>
            <a:r>
              <a:rPr lang="en-US" sz="1650" i="1" dirty="0">
                <a:latin typeface="Calibri" panose="020F0502020204030204" pitchFamily="34" charset="0"/>
                <a:ea typeface="MS PGothic"/>
                <a:cs typeface="MS PGothic"/>
              </a:rPr>
              <a:t>company in relation to </a:t>
            </a:r>
            <a:r>
              <a:rPr lang="en-US" sz="1650" i="1" dirty="0" err="1">
                <a:latin typeface="Calibri" panose="020F0502020204030204" pitchFamily="34" charset="0"/>
                <a:ea typeface="MS PGothic"/>
                <a:cs typeface="MS PGothic"/>
              </a:rPr>
              <a:t>Peróxidos</a:t>
            </a:r>
            <a:r>
              <a:rPr lang="en-US" sz="1650" i="1" dirty="0">
                <a:latin typeface="Calibri" panose="020F0502020204030204" pitchFamily="34" charset="0"/>
                <a:ea typeface="MS PGothic"/>
                <a:cs typeface="MS PGothic"/>
              </a:rPr>
              <a:t> do Brasil Ltda. </a:t>
            </a:r>
            <a:r>
              <a:rPr lang="en-US" sz="1650" dirty="0">
                <a:solidFill>
                  <a:srgbClr val="FF0000"/>
                </a:solidFill>
                <a:latin typeface="Calibri" panose="020F0502020204030204" pitchFamily="34" charset="0"/>
                <a:ea typeface="MS PGothic"/>
                <a:cs typeface="MS PGothic"/>
              </a:rPr>
              <a:t>[subsidiary]</a:t>
            </a:r>
            <a:r>
              <a:rPr lang="en-US" sz="1650" i="1" dirty="0">
                <a:latin typeface="Calibri" panose="020F0502020204030204" pitchFamily="34" charset="0"/>
                <a:ea typeface="MS PGothic"/>
                <a:cs typeface="MS PGothic"/>
              </a:rPr>
              <a:t>, because they belong to the same Economic Group. </a:t>
            </a:r>
            <a:r>
              <a:rPr lang="en-US" sz="1650" b="1" i="1" u="sng" dirty="0">
                <a:latin typeface="Calibri" panose="020F0502020204030204" pitchFamily="34" charset="0"/>
                <a:ea typeface="MS PGothic"/>
                <a:cs typeface="MS PGothic"/>
              </a:rPr>
              <a:t>In this regard, on Solvay do Brasil Ltda. weighs the obligation to guarantee the payment of the fine imposed on </a:t>
            </a:r>
            <a:r>
              <a:rPr lang="en-US" sz="1650" b="1" i="1" u="sng" dirty="0" err="1">
                <a:latin typeface="Calibri" panose="020F0502020204030204" pitchFamily="34" charset="0"/>
                <a:ea typeface="MS PGothic"/>
                <a:cs typeface="MS PGothic"/>
              </a:rPr>
              <a:t>Peróxidos</a:t>
            </a:r>
            <a:r>
              <a:rPr lang="en-US" sz="1650" b="1" i="1" u="sng" dirty="0">
                <a:latin typeface="Calibri" panose="020F0502020204030204" pitchFamily="34" charset="0"/>
                <a:ea typeface="MS PGothic"/>
                <a:cs typeface="MS PGothic"/>
              </a:rPr>
              <a:t> do Brasil Ltda.</a:t>
            </a:r>
            <a:r>
              <a:rPr lang="en-US" sz="1650" b="1" i="1" dirty="0">
                <a:latin typeface="Calibri" panose="020F0502020204030204" pitchFamily="34" charset="0"/>
                <a:ea typeface="MS PGothic"/>
                <a:cs typeface="MS PGothic"/>
              </a:rPr>
              <a:t>.</a:t>
            </a:r>
            <a:r>
              <a:rPr lang="en-US" sz="1650" i="1" dirty="0">
                <a:latin typeface="Calibri" panose="020F0502020204030204" pitchFamily="34" charset="0"/>
                <a:ea typeface="MS PGothic"/>
                <a:cs typeface="MS PGothic"/>
              </a:rPr>
              <a:t>” </a:t>
            </a:r>
            <a:r>
              <a:rPr lang="en-US" sz="1650" dirty="0">
                <a:latin typeface="Calibri" panose="020F0502020204030204" pitchFamily="34" charset="0"/>
                <a:ea typeface="MS PGothic"/>
                <a:cs typeface="MS PGothic"/>
              </a:rPr>
              <a:t>(CADE, Peroxide Cartel, Vote of Reporting Commissioner Carlos </a:t>
            </a:r>
            <a:r>
              <a:rPr lang="en-US" sz="1650" dirty="0" err="1">
                <a:latin typeface="Calibri" panose="020F0502020204030204" pitchFamily="34" charset="0"/>
                <a:ea typeface="MS PGothic"/>
                <a:cs typeface="MS PGothic"/>
              </a:rPr>
              <a:t>Ragazzo</a:t>
            </a:r>
            <a:r>
              <a:rPr lang="en-US" sz="1650" dirty="0">
                <a:latin typeface="Calibri" panose="020F0502020204030204" pitchFamily="34" charset="0"/>
                <a:ea typeface="MS PGothic"/>
                <a:cs typeface="MS PGothic"/>
              </a:rPr>
              <a:t>, para. 156).</a:t>
            </a:r>
            <a:r>
              <a:rPr lang="en-US" dirty="0">
                <a:latin typeface="Calibri" panose="020F0502020204030204" pitchFamily="34" charset="0"/>
                <a:ea typeface="MS PGothic"/>
                <a:cs typeface="MS PGothic"/>
              </a:rPr>
              <a:t> </a:t>
            </a:r>
          </a:p>
        </p:txBody>
      </p:sp>
    </p:spTree>
    <p:extLst>
      <p:ext uri="{BB962C8B-B14F-4D97-AF65-F5344CB8AC3E}">
        <p14:creationId xmlns:p14="http://schemas.microsoft.com/office/powerpoint/2010/main" val="418255117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ângulo 9"/>
          <p:cNvSpPr/>
          <p:nvPr/>
        </p:nvSpPr>
        <p:spPr bwMode="auto">
          <a:xfrm flipV="1">
            <a:off x="0" y="3573016"/>
            <a:ext cx="9144000" cy="45719"/>
          </a:xfrm>
          <a:prstGeom prst="rect">
            <a:avLst/>
          </a:prstGeom>
          <a:solidFill>
            <a:srgbClr val="36C3D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chemeClr val="tx1"/>
              </a:solidFill>
              <a:effectLst/>
              <a:latin typeface="Arial Narrow" pitchFamily="34" charset="0"/>
              <a:ea typeface="ＭＳ Ｐゴシック" pitchFamily="34" charset="-128"/>
            </a:endParaRPr>
          </a:p>
        </p:txBody>
      </p:sp>
      <p:sp>
        <p:nvSpPr>
          <p:cNvPr id="11" name="Retângulo 10"/>
          <p:cNvSpPr/>
          <p:nvPr/>
        </p:nvSpPr>
        <p:spPr bwMode="auto">
          <a:xfrm>
            <a:off x="0" y="0"/>
            <a:ext cx="9144000" cy="3573016"/>
          </a:xfrm>
          <a:prstGeom prst="rect">
            <a:avLst/>
          </a:prstGeom>
          <a:solidFill>
            <a:srgbClr val="4A4B4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6700" marR="0" indent="-260350" algn="ctr" defTabSz="914400" rtl="0" eaLnBrk="1" fontAlgn="base" latinLnBrk="0" hangingPunct="1">
              <a:lnSpc>
                <a:spcPct val="100000"/>
              </a:lnSpc>
              <a:spcBef>
                <a:spcPct val="0"/>
              </a:spcBef>
              <a:spcAft>
                <a:spcPct val="0"/>
              </a:spcAft>
              <a:buClrTx/>
              <a:buSzTx/>
              <a:buFontTx/>
              <a:buNone/>
              <a:tabLst/>
            </a:pPr>
            <a:endParaRPr kumimoji="0" lang="pt-BR" sz="1600" b="0" i="0" u="none" strike="noStrike" cap="none" normalizeH="0" baseline="0" dirty="0">
              <a:ln>
                <a:noFill/>
              </a:ln>
              <a:solidFill>
                <a:srgbClr val="36C3D7"/>
              </a:solidFill>
              <a:effectLst/>
              <a:latin typeface="Arial Narrow" pitchFamily="34" charset="0"/>
              <a:ea typeface="ＭＳ Ｐゴシック" pitchFamily="34" charset="-128"/>
            </a:endParaRPr>
          </a:p>
        </p:txBody>
      </p:sp>
      <p:sp>
        <p:nvSpPr>
          <p:cNvPr id="13" name="Retângulo 12"/>
          <p:cNvSpPr/>
          <p:nvPr/>
        </p:nvSpPr>
        <p:spPr>
          <a:xfrm>
            <a:off x="1907704" y="1827981"/>
            <a:ext cx="6977521" cy="1169551"/>
          </a:xfrm>
          <a:prstGeom prst="rect">
            <a:avLst/>
          </a:prstGeom>
        </p:spPr>
        <p:txBody>
          <a:bodyPr wrap="square">
            <a:spAutoFit/>
          </a:bodyPr>
          <a:lstStyle/>
          <a:p>
            <a:r>
              <a:rPr lang="pt-BR" sz="4500" b="1" dirty="0" err="1">
                <a:solidFill>
                  <a:schemeClr val="bg1"/>
                </a:solidFill>
                <a:latin typeface="Calibri" panose="020F0502020204030204" pitchFamily="34" charset="0"/>
              </a:rPr>
              <a:t>Thank</a:t>
            </a:r>
            <a:r>
              <a:rPr lang="pt-BR" sz="4500" b="1" dirty="0">
                <a:solidFill>
                  <a:schemeClr val="bg1"/>
                </a:solidFill>
                <a:latin typeface="Calibri" panose="020F0502020204030204" pitchFamily="34" charset="0"/>
              </a:rPr>
              <a:t> </a:t>
            </a:r>
            <a:r>
              <a:rPr lang="pt-BR" sz="4500" b="1" dirty="0" err="1">
                <a:solidFill>
                  <a:schemeClr val="bg1"/>
                </a:solidFill>
                <a:latin typeface="Calibri" panose="020F0502020204030204" pitchFamily="34" charset="0"/>
              </a:rPr>
              <a:t>you</a:t>
            </a:r>
            <a:r>
              <a:rPr lang="pt-BR" sz="4500" b="1" dirty="0">
                <a:solidFill>
                  <a:schemeClr val="bg1"/>
                </a:solidFill>
                <a:latin typeface="Calibri" panose="020F0502020204030204" pitchFamily="34" charset="0"/>
              </a:rPr>
              <a:t>!</a:t>
            </a:r>
          </a:p>
          <a:p>
            <a:r>
              <a:rPr lang="en-US" sz="2500" b="1" dirty="0">
                <a:solidFill>
                  <a:schemeClr val="bg1"/>
                </a:solidFill>
                <a:latin typeface="Calibri" panose="020F0502020204030204" pitchFamily="34" charset="0"/>
              </a:rPr>
              <a:t>daniel.douek@pnm.adv.br</a:t>
            </a:r>
          </a:p>
        </p:txBody>
      </p:sp>
      <p:sp>
        <p:nvSpPr>
          <p:cNvPr id="7" name="Retângulo 6"/>
          <p:cNvSpPr/>
          <p:nvPr/>
        </p:nvSpPr>
        <p:spPr>
          <a:xfrm>
            <a:off x="1531418" y="4257731"/>
            <a:ext cx="6977521" cy="1384995"/>
          </a:xfrm>
          <a:prstGeom prst="rect">
            <a:avLst/>
          </a:prstGeom>
        </p:spPr>
        <p:txBody>
          <a:bodyPr wrap="square">
            <a:spAutoFit/>
          </a:bodyPr>
          <a:lstStyle/>
          <a:p>
            <a:r>
              <a:rPr lang="pt-BR" sz="5400" b="1" dirty="0">
                <a:solidFill>
                  <a:schemeClr val="bg1"/>
                </a:solidFill>
                <a:latin typeface="Calibri" panose="020F0502020204030204" pitchFamily="34" charset="0"/>
              </a:rPr>
              <a:t>Obrigado!</a:t>
            </a:r>
          </a:p>
          <a:p>
            <a:r>
              <a:rPr lang="en-US" sz="3000" b="1" dirty="0">
                <a:solidFill>
                  <a:schemeClr val="bg1"/>
                </a:solidFill>
                <a:latin typeface="Calibri" panose="020F0502020204030204" pitchFamily="34" charset="0"/>
              </a:rPr>
              <a:t>caiomario@pnm.adv.br</a:t>
            </a:r>
            <a:endParaRPr lang="pt-BR" sz="3000" b="1" dirty="0">
              <a:solidFill>
                <a:schemeClr val="bg1"/>
              </a:solidFill>
              <a:latin typeface="Calibri" panose="020F0502020204030204" pitchFamily="34" charset="0"/>
            </a:endParaRPr>
          </a:p>
        </p:txBody>
      </p:sp>
      <p:pic>
        <p:nvPicPr>
          <p:cNvPr id="12" name="Imagem 11"/>
          <p:cNvPicPr>
            <a:picLocks noChangeAspect="1"/>
          </p:cNvPicPr>
          <p:nvPr/>
        </p:nvPicPr>
        <p:blipFill>
          <a:blip r:embed="rId3"/>
          <a:stretch>
            <a:fillRect/>
          </a:stretch>
        </p:blipFill>
        <p:spPr>
          <a:xfrm>
            <a:off x="6237641" y="5811542"/>
            <a:ext cx="2620535" cy="713802"/>
          </a:xfrm>
          <a:prstGeom prst="rect">
            <a:avLst/>
          </a:prstGeom>
        </p:spPr>
      </p:pic>
    </p:spTree>
    <p:extLst>
      <p:ext uri="{BB962C8B-B14F-4D97-AF65-F5344CB8AC3E}">
        <p14:creationId xmlns:p14="http://schemas.microsoft.com/office/powerpoint/2010/main" val="2523991754"/>
      </p:ext>
    </p:extLst>
  </p:cSld>
  <p:clrMapOvr>
    <a:masterClrMapping/>
  </p:clrMapOvr>
  <p:transition spd="slow">
    <p:wipe dir="r"/>
  </p:transition>
</p:sld>
</file>

<file path=ppt/theme/theme1.xml><?xml version="1.0" encoding="utf-8"?>
<a:theme xmlns:a="http://schemas.openxmlformats.org/drawingml/2006/main" name="PPT VERSÃO SIMPLIFICADA">
  <a:themeElements>
    <a:clrScheme name="Personalizar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ersonalizar design">
      <a:majorFont>
        <a:latin typeface="Arial"/>
        <a:ea typeface=""/>
        <a:cs typeface=""/>
      </a:majorFont>
      <a:minorFont>
        <a:latin typeface="Arial"/>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66700" marR="0" indent="-26035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Narrow"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66700" marR="0" indent="-26035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Narrow" pitchFamily="34" charset="0"/>
            <a:ea typeface="ＭＳ Ｐゴシック" pitchFamily="34" charset="-128"/>
          </a:defRPr>
        </a:defPPr>
      </a:lstStyle>
    </a:lnDef>
  </a:objectDefaults>
  <a:extraClrSchemeLst>
    <a:extraClrScheme>
      <a:clrScheme name="Personalizar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ersonalizar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ersonalizar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ersonalizar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ersonalizar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ersonalizar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ersonalizar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ersonalizar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ersonalizar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ersonalizar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ersonalizar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ersonalizar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66700" marR="0" indent="-26035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Narrow"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66700" marR="0" indent="-26035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Narrow" pitchFamily="34" charset="0"/>
            <a:ea typeface="ＭＳ Ｐゴシック"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 VERSÃO SIMPLIFICADA</Template>
  <TotalTime>0</TotalTime>
  <Words>898</Words>
  <Application>Microsoft Office PowerPoint</Application>
  <PresentationFormat>Bildschirmpräsentation (4:3)</PresentationFormat>
  <Paragraphs>45</Paragraphs>
  <Slides>8</Slides>
  <Notes>8</Notes>
  <HiddenSlides>0</HiddenSlides>
  <MMClips>0</MMClips>
  <ScaleCrop>false</ScaleCrop>
  <HeadingPairs>
    <vt:vector size="6" baseType="variant">
      <vt:variant>
        <vt:lpstr>Verwendete Schriftarten</vt:lpstr>
      </vt:variant>
      <vt:variant>
        <vt:i4>8</vt:i4>
      </vt:variant>
      <vt:variant>
        <vt:lpstr>Design</vt:lpstr>
      </vt:variant>
      <vt:variant>
        <vt:i4>2</vt:i4>
      </vt:variant>
      <vt:variant>
        <vt:lpstr>Folientitel</vt:lpstr>
      </vt:variant>
      <vt:variant>
        <vt:i4>8</vt:i4>
      </vt:variant>
    </vt:vector>
  </HeadingPairs>
  <TitlesOfParts>
    <vt:vector size="18" baseType="lpstr">
      <vt:lpstr>MS PGothic</vt:lpstr>
      <vt:lpstr>MS PGothic</vt:lpstr>
      <vt:lpstr>Arial</vt:lpstr>
      <vt:lpstr>Arial Narrow</vt:lpstr>
      <vt:lpstr>Calibri</vt:lpstr>
      <vt:lpstr>Helvetica</vt:lpstr>
      <vt:lpstr>Times New Roman</vt:lpstr>
      <vt:lpstr>Wingdings</vt:lpstr>
      <vt:lpstr>PPT VERSÃO SIMPLIFICADA</vt:lpstr>
      <vt:lpstr>Blank Presentation</vt:lpstr>
      <vt:lpstr>PowerPoint-Präsentation</vt:lpstr>
      <vt:lpstr>Brazil - Jurisdiction</vt:lpstr>
      <vt:lpstr>Brazil - Jurisdiction</vt:lpstr>
      <vt:lpstr>Brazil - Parental Liability</vt:lpstr>
      <vt:lpstr>Brazil - Parental Liability</vt:lpstr>
      <vt:lpstr>Brazil - Parental Liability</vt:lpstr>
      <vt:lpstr>Brazil - Parental Liability</vt:lpstr>
      <vt:lpstr>PowerPoint-Präsentation</vt:lpstr>
    </vt:vector>
  </TitlesOfParts>
  <Company>PNGM Advogados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Felipe Moreira de Carvalho</dc:creator>
  <cp:lastModifiedBy>SCWP Schindhelm</cp:lastModifiedBy>
  <cp:revision>1564</cp:revision>
  <cp:lastPrinted>2009-10-09T12:54:28Z</cp:lastPrinted>
  <dcterms:created xsi:type="dcterms:W3CDTF">2016-05-08T19:44:10Z</dcterms:created>
  <dcterms:modified xsi:type="dcterms:W3CDTF">2017-11-13T17:45:06Z</dcterms:modified>
</cp:coreProperties>
</file>